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85" r:id="rId3"/>
    <p:sldId id="257" r:id="rId4"/>
    <p:sldId id="271" r:id="rId5"/>
    <p:sldId id="262" r:id="rId6"/>
    <p:sldId id="284" r:id="rId7"/>
    <p:sldId id="276" r:id="rId8"/>
    <p:sldId id="277" r:id="rId9"/>
    <p:sldId id="281" r:id="rId10"/>
    <p:sldId id="264" r:id="rId11"/>
    <p:sldId id="266" r:id="rId12"/>
    <p:sldId id="274" r:id="rId13"/>
    <p:sldId id="282" r:id="rId14"/>
    <p:sldId id="265" r:id="rId15"/>
    <p:sldId id="283" r:id="rId16"/>
    <p:sldId id="278" r:id="rId17"/>
    <p:sldId id="267" r:id="rId18"/>
    <p:sldId id="268" r:id="rId19"/>
    <p:sldId id="269" r:id="rId20"/>
    <p:sldId id="279" r:id="rId21"/>
    <p:sldId id="270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083" userDrawn="1">
          <p15:clr>
            <a:srgbClr val="A4A3A4"/>
          </p15:clr>
        </p15:guide>
        <p15:guide id="4" pos="665" userDrawn="1">
          <p15:clr>
            <a:srgbClr val="A4A3A4"/>
          </p15:clr>
        </p15:guide>
        <p15:guide id="5" orient="horz" pos="436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BDE0"/>
    <a:srgbClr val="E8FAFC"/>
    <a:srgbClr val="14161E"/>
    <a:srgbClr val="DAB86E"/>
    <a:srgbClr val="DDDAC5"/>
    <a:srgbClr val="B41133"/>
    <a:srgbClr val="AFAC87"/>
    <a:srgbClr val="EAE8E0"/>
    <a:srgbClr val="EA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69" autoAdjust="0"/>
    <p:restoredTop sz="95337" autoAdjust="0"/>
  </p:normalViewPr>
  <p:slideViewPr>
    <p:cSldViewPr snapToGrid="0">
      <p:cViewPr>
        <p:scale>
          <a:sx n="75" d="100"/>
          <a:sy n="75" d="100"/>
        </p:scale>
        <p:origin x="826" y="245"/>
      </p:cViewPr>
      <p:guideLst>
        <p:guide orient="horz" pos="2160"/>
        <p:guide pos="3840"/>
        <p:guide pos="7083"/>
        <p:guide pos="665"/>
        <p:guide orient="horz" pos="436"/>
        <p:guide orient="horz" pos="38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869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776EF0-7494-43D1-921A-5731F68918A1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77D1BB-C77E-4709-AA64-77643D0D5A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389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37292-8A7C-4174-9D16-2A39857AA16D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5832BB-DB83-49D6-BC23-B8BDDD96A8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647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0C000-5BA7-4387-AD56-524363DE26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9831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5832BB-DB83-49D6-BC23-B8BDDD96A89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0597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5832BB-DB83-49D6-BC23-B8BDDD96A89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733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5832BB-DB83-49D6-BC23-B8BDDD96A89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1128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38BCD-BAF0-4F2F-8ED1-BF002154F02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170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190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522A3-2006-4920-ADC0-EFE17F927830}" type="datetimeFigureOut">
              <a:rPr lang="zh-CN" altLang="en-US" smtClean="0"/>
              <a:t>2017/3/16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1D498-3729-481F-B32B-36F5CACB9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815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1192213" y="1365084"/>
            <a:ext cx="4168775" cy="4168775"/>
          </a:xfrm>
          <a:prstGeom prst="ellipse">
            <a:avLst/>
          </a:prstGeom>
          <a:noFill/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zh-CN" altLang="en-US" dirty="0"/>
              <a:t>点击添加图片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155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1184275" y="1728788"/>
            <a:ext cx="2247900" cy="2528887"/>
          </a:xfrm>
          <a:prstGeom prst="rect">
            <a:avLst/>
          </a:prstGeom>
        </p:spPr>
      </p:sp>
      <p:sp>
        <p:nvSpPr>
          <p:cNvPr id="7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5101597" y="1716926"/>
            <a:ext cx="2247900" cy="2528887"/>
          </a:xfrm>
          <a:prstGeom prst="rect">
            <a:avLst/>
          </a:prstGeom>
        </p:spPr>
      </p:sp>
      <p:sp>
        <p:nvSpPr>
          <p:cNvPr id="8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9090662" y="1727086"/>
            <a:ext cx="2247900" cy="2528887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49809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9028286" y="3861173"/>
            <a:ext cx="2135749" cy="2135749"/>
          </a:xfrm>
          <a:prstGeom prst="ellipse">
            <a:avLst/>
          </a:prstGeom>
          <a:noFill/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zh-CN" altLang="en-US" dirty="0"/>
              <a:t>点击添加图片</a:t>
            </a: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156850" y="1186229"/>
            <a:ext cx="1878299" cy="1878299"/>
          </a:xfrm>
          <a:prstGeom prst="ellipse">
            <a:avLst/>
          </a:prstGeom>
          <a:noFill/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zh-CN" altLang="en-US" dirty="0"/>
              <a:t>点击添加图片</a:t>
            </a:r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315340" y="3367412"/>
            <a:ext cx="1696049" cy="1696048"/>
          </a:xfrm>
          <a:prstGeom prst="ellipse">
            <a:avLst/>
          </a:prstGeom>
          <a:noFill/>
          <a:effectLst>
            <a:outerShdw blurRad="50800" dist="25400" dir="5400000" algn="t" rotWithShape="0">
              <a:prstClr val="black">
                <a:alpha val="15000"/>
              </a:prstClr>
            </a:outerShdw>
          </a:effectLst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zh-CN" altLang="en-US" dirty="0"/>
              <a:t>点击添加图片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919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3"/>
          </p:nvPr>
        </p:nvSpPr>
        <p:spPr>
          <a:xfrm>
            <a:off x="881099" y="1513840"/>
            <a:ext cx="4938604" cy="3698240"/>
          </a:xfrm>
          <a:custGeom>
            <a:avLst/>
            <a:gdLst>
              <a:gd name="connsiteX0" fmla="*/ 3435002 w 4938604"/>
              <a:gd name="connsiteY0" fmla="*/ 10160 h 5033590"/>
              <a:gd name="connsiteX1" fmla="*/ 4938604 w 4938604"/>
              <a:gd name="connsiteY1" fmla="*/ 10160 h 5033590"/>
              <a:gd name="connsiteX2" fmla="*/ 4938604 w 4938604"/>
              <a:gd name="connsiteY2" fmla="*/ 5033590 h 5033590"/>
              <a:gd name="connsiteX3" fmla="*/ 3435002 w 4938604"/>
              <a:gd name="connsiteY3" fmla="*/ 5033590 h 5033590"/>
              <a:gd name="connsiteX4" fmla="*/ 0 w 4938604"/>
              <a:gd name="connsiteY4" fmla="*/ 0 h 5033590"/>
              <a:gd name="connsiteX5" fmla="*/ 1503602 w 4938604"/>
              <a:gd name="connsiteY5" fmla="*/ 0 h 5033590"/>
              <a:gd name="connsiteX6" fmla="*/ 1503602 w 4938604"/>
              <a:gd name="connsiteY6" fmla="*/ 5023430 h 5033590"/>
              <a:gd name="connsiteX7" fmla="*/ 0 w 4938604"/>
              <a:gd name="connsiteY7" fmla="*/ 5023430 h 5033590"/>
              <a:gd name="connsiteX8" fmla="*/ 1725963 w 4938604"/>
              <a:gd name="connsiteY8" fmla="*/ 0 h 5033590"/>
              <a:gd name="connsiteX9" fmla="*/ 3229565 w 4938604"/>
              <a:gd name="connsiteY9" fmla="*/ 0 h 5033590"/>
              <a:gd name="connsiteX10" fmla="*/ 3229565 w 4938604"/>
              <a:gd name="connsiteY10" fmla="*/ 5023430 h 5033590"/>
              <a:gd name="connsiteX11" fmla="*/ 1725963 w 4938604"/>
              <a:gd name="connsiteY11" fmla="*/ 5023430 h 5033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38604" h="5033590">
                <a:moveTo>
                  <a:pt x="3435002" y="10160"/>
                </a:moveTo>
                <a:lnTo>
                  <a:pt x="4938604" y="10160"/>
                </a:lnTo>
                <a:lnTo>
                  <a:pt x="4938604" y="5033590"/>
                </a:lnTo>
                <a:lnTo>
                  <a:pt x="3435002" y="5033590"/>
                </a:lnTo>
                <a:close/>
                <a:moveTo>
                  <a:pt x="0" y="0"/>
                </a:moveTo>
                <a:lnTo>
                  <a:pt x="1503602" y="0"/>
                </a:lnTo>
                <a:lnTo>
                  <a:pt x="1503602" y="5023430"/>
                </a:lnTo>
                <a:lnTo>
                  <a:pt x="0" y="5023430"/>
                </a:lnTo>
                <a:close/>
                <a:moveTo>
                  <a:pt x="1725963" y="0"/>
                </a:moveTo>
                <a:lnTo>
                  <a:pt x="3229565" y="0"/>
                </a:lnTo>
                <a:lnTo>
                  <a:pt x="3229565" y="5023430"/>
                </a:lnTo>
                <a:lnTo>
                  <a:pt x="1725963" y="502343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977834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54088" y="1005840"/>
            <a:ext cx="10188575" cy="2590799"/>
          </a:xfrm>
          <a:prstGeom prst="rect">
            <a:avLst/>
          </a:prstGeom>
          <a:noFill/>
          <a:ln>
            <a:solidFill>
              <a:srgbClr val="2CBDE0"/>
            </a:solidFill>
          </a:ln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zh-CN" altLang="en-US" dirty="0"/>
              <a:t>点击添加图片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853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74409" y="1391920"/>
            <a:ext cx="4635790" cy="3778249"/>
          </a:xfrm>
          <a:prstGeom prst="rect">
            <a:avLst/>
          </a:prstGeom>
          <a:noFill/>
          <a:ln>
            <a:solidFill>
              <a:srgbClr val="2CBDE0"/>
            </a:solidFill>
          </a:ln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zh-CN" altLang="en-US" dirty="0"/>
              <a:t>点击添加图片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4103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9078452" y="1739105"/>
            <a:ext cx="2305049" cy="1689895"/>
          </a:xfrm>
          <a:prstGeom prst="rect">
            <a:avLst/>
          </a:prstGeom>
          <a:noFill/>
          <a:ln>
            <a:solidFill>
              <a:srgbClr val="2CBDE0"/>
            </a:solidFill>
          </a:ln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zh-CN" altLang="en-US" dirty="0"/>
              <a:t>点击添加图片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85164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rgbClr val="FD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5459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16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840" y="1752528"/>
            <a:ext cx="8321040" cy="3191899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83854" y="47712"/>
            <a:ext cx="12014673" cy="6730678"/>
          </a:xfrm>
          <a:prstGeom prst="rect">
            <a:avLst/>
          </a:prstGeom>
          <a:noFill/>
          <a:ln>
            <a:solidFill>
              <a:srgbClr val="2CB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238"/>
          <p:cNvSpPr>
            <a:spLocks noEditPoints="1"/>
          </p:cNvSpPr>
          <p:nvPr userDrawn="1"/>
        </p:nvSpPr>
        <p:spPr bwMode="auto">
          <a:xfrm>
            <a:off x="5631149" y="6243653"/>
            <a:ext cx="904922" cy="561107"/>
          </a:xfrm>
          <a:custGeom>
            <a:avLst/>
            <a:gdLst>
              <a:gd name="T0" fmla="*/ 133 w 267"/>
              <a:gd name="T1" fmla="*/ 133 h 166"/>
              <a:gd name="T2" fmla="*/ 119 w 267"/>
              <a:gd name="T3" fmla="*/ 120 h 166"/>
              <a:gd name="T4" fmla="*/ 121 w 267"/>
              <a:gd name="T5" fmla="*/ 80 h 166"/>
              <a:gd name="T6" fmla="*/ 133 w 267"/>
              <a:gd name="T7" fmla="*/ 56 h 166"/>
              <a:gd name="T8" fmla="*/ 146 w 267"/>
              <a:gd name="T9" fmla="*/ 80 h 166"/>
              <a:gd name="T10" fmla="*/ 148 w 267"/>
              <a:gd name="T11" fmla="*/ 120 h 166"/>
              <a:gd name="T12" fmla="*/ 133 w 267"/>
              <a:gd name="T13" fmla="*/ 133 h 166"/>
              <a:gd name="T14" fmla="*/ 111 w 267"/>
              <a:gd name="T15" fmla="*/ 71 h 166"/>
              <a:gd name="T16" fmla="*/ 86 w 267"/>
              <a:gd name="T17" fmla="*/ 79 h 166"/>
              <a:gd name="T18" fmla="*/ 93 w 267"/>
              <a:gd name="T19" fmla="*/ 83 h 166"/>
              <a:gd name="T20" fmla="*/ 105 w 267"/>
              <a:gd name="T21" fmla="*/ 82 h 166"/>
              <a:gd name="T22" fmla="*/ 80 w 267"/>
              <a:gd name="T23" fmla="*/ 92 h 166"/>
              <a:gd name="T24" fmla="*/ 103 w 267"/>
              <a:gd name="T25" fmla="*/ 52 h 166"/>
              <a:gd name="T26" fmla="*/ 109 w 267"/>
              <a:gd name="T27" fmla="*/ 35 h 166"/>
              <a:gd name="T28" fmla="*/ 133 w 267"/>
              <a:gd name="T29" fmla="*/ 14 h 166"/>
              <a:gd name="T30" fmla="*/ 158 w 267"/>
              <a:gd name="T31" fmla="*/ 35 h 166"/>
              <a:gd name="T32" fmla="*/ 164 w 267"/>
              <a:gd name="T33" fmla="*/ 52 h 166"/>
              <a:gd name="T34" fmla="*/ 187 w 267"/>
              <a:gd name="T35" fmla="*/ 92 h 166"/>
              <a:gd name="T36" fmla="*/ 162 w 267"/>
              <a:gd name="T37" fmla="*/ 82 h 166"/>
              <a:gd name="T38" fmla="*/ 174 w 267"/>
              <a:gd name="T39" fmla="*/ 83 h 166"/>
              <a:gd name="T40" fmla="*/ 181 w 267"/>
              <a:gd name="T41" fmla="*/ 79 h 166"/>
              <a:gd name="T42" fmla="*/ 156 w 267"/>
              <a:gd name="T43" fmla="*/ 71 h 166"/>
              <a:gd name="T44" fmla="*/ 133 w 267"/>
              <a:gd name="T45" fmla="*/ 45 h 166"/>
              <a:gd name="T46" fmla="*/ 111 w 267"/>
              <a:gd name="T47" fmla="*/ 71 h 166"/>
              <a:gd name="T48" fmla="*/ 235 w 267"/>
              <a:gd name="T49" fmla="*/ 130 h 166"/>
              <a:gd name="T50" fmla="*/ 222 w 267"/>
              <a:gd name="T51" fmla="*/ 97 h 166"/>
              <a:gd name="T52" fmla="*/ 193 w 267"/>
              <a:gd name="T53" fmla="*/ 120 h 166"/>
              <a:gd name="T54" fmla="*/ 207 w 267"/>
              <a:gd name="T55" fmla="*/ 121 h 166"/>
              <a:gd name="T56" fmla="*/ 215 w 267"/>
              <a:gd name="T57" fmla="*/ 104 h 166"/>
              <a:gd name="T58" fmla="*/ 207 w 267"/>
              <a:gd name="T59" fmla="*/ 141 h 166"/>
              <a:gd name="T60" fmla="*/ 176 w 267"/>
              <a:gd name="T61" fmla="*/ 123 h 166"/>
              <a:gd name="T62" fmla="*/ 155 w 267"/>
              <a:gd name="T63" fmla="*/ 111 h 166"/>
              <a:gd name="T64" fmla="*/ 153 w 267"/>
              <a:gd name="T65" fmla="*/ 90 h 166"/>
              <a:gd name="T66" fmla="*/ 204 w 267"/>
              <a:gd name="T67" fmla="*/ 78 h 166"/>
              <a:gd name="T68" fmla="*/ 171 w 267"/>
              <a:gd name="T69" fmla="*/ 47 h 166"/>
              <a:gd name="T70" fmla="*/ 161 w 267"/>
              <a:gd name="T71" fmla="*/ 25 h 166"/>
              <a:gd name="T72" fmla="*/ 133 w 267"/>
              <a:gd name="T73" fmla="*/ 0 h 166"/>
              <a:gd name="T74" fmla="*/ 105 w 267"/>
              <a:gd name="T75" fmla="*/ 25 h 166"/>
              <a:gd name="T76" fmla="*/ 96 w 267"/>
              <a:gd name="T77" fmla="*/ 46 h 166"/>
              <a:gd name="T78" fmla="*/ 63 w 267"/>
              <a:gd name="T79" fmla="*/ 78 h 166"/>
              <a:gd name="T80" fmla="*/ 114 w 267"/>
              <a:gd name="T81" fmla="*/ 90 h 166"/>
              <a:gd name="T82" fmla="*/ 112 w 267"/>
              <a:gd name="T83" fmla="*/ 111 h 166"/>
              <a:gd name="T84" fmla="*/ 90 w 267"/>
              <a:gd name="T85" fmla="*/ 123 h 166"/>
              <a:gd name="T86" fmla="*/ 60 w 267"/>
              <a:gd name="T87" fmla="*/ 141 h 166"/>
              <a:gd name="T88" fmla="*/ 52 w 267"/>
              <a:gd name="T89" fmla="*/ 104 h 166"/>
              <a:gd name="T90" fmla="*/ 60 w 267"/>
              <a:gd name="T91" fmla="*/ 121 h 166"/>
              <a:gd name="T92" fmla="*/ 74 w 267"/>
              <a:gd name="T93" fmla="*/ 120 h 166"/>
              <a:gd name="T94" fmla="*/ 45 w 267"/>
              <a:gd name="T95" fmla="*/ 97 h 166"/>
              <a:gd name="T96" fmla="*/ 32 w 267"/>
              <a:gd name="T97" fmla="*/ 130 h 166"/>
              <a:gd name="T98" fmla="*/ 0 w 267"/>
              <a:gd name="T99" fmla="*/ 152 h 166"/>
              <a:gd name="T100" fmla="*/ 14 w 267"/>
              <a:gd name="T101" fmla="*/ 149 h 166"/>
              <a:gd name="T102" fmla="*/ 40 w 267"/>
              <a:gd name="T103" fmla="*/ 142 h 166"/>
              <a:gd name="T104" fmla="*/ 98 w 267"/>
              <a:gd name="T105" fmla="*/ 131 h 166"/>
              <a:gd name="T106" fmla="*/ 112 w 267"/>
              <a:gd name="T107" fmla="*/ 128 h 166"/>
              <a:gd name="T108" fmla="*/ 133 w 267"/>
              <a:gd name="T109" fmla="*/ 150 h 166"/>
              <a:gd name="T110" fmla="*/ 155 w 267"/>
              <a:gd name="T111" fmla="*/ 128 h 166"/>
              <a:gd name="T112" fmla="*/ 169 w 267"/>
              <a:gd name="T113" fmla="*/ 131 h 166"/>
              <a:gd name="T114" fmla="*/ 227 w 267"/>
              <a:gd name="T115" fmla="*/ 142 h 166"/>
              <a:gd name="T116" fmla="*/ 253 w 267"/>
              <a:gd name="T117" fmla="*/ 149 h 166"/>
              <a:gd name="T118" fmla="*/ 267 w 267"/>
              <a:gd name="T119" fmla="*/ 152 h 166"/>
              <a:gd name="T120" fmla="*/ 235 w 267"/>
              <a:gd name="T121" fmla="*/ 13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7" h="166">
                <a:moveTo>
                  <a:pt x="133" y="133"/>
                </a:moveTo>
                <a:cubicBezTo>
                  <a:pt x="119" y="120"/>
                  <a:pt x="119" y="120"/>
                  <a:pt x="119" y="120"/>
                </a:cubicBezTo>
                <a:cubicBezTo>
                  <a:pt x="119" y="120"/>
                  <a:pt x="137" y="100"/>
                  <a:pt x="121" y="80"/>
                </a:cubicBezTo>
                <a:cubicBezTo>
                  <a:pt x="121" y="80"/>
                  <a:pt x="116" y="73"/>
                  <a:pt x="133" y="56"/>
                </a:cubicBezTo>
                <a:cubicBezTo>
                  <a:pt x="151" y="73"/>
                  <a:pt x="146" y="80"/>
                  <a:pt x="146" y="80"/>
                </a:cubicBezTo>
                <a:cubicBezTo>
                  <a:pt x="129" y="100"/>
                  <a:pt x="148" y="120"/>
                  <a:pt x="148" y="120"/>
                </a:cubicBezTo>
                <a:cubicBezTo>
                  <a:pt x="133" y="133"/>
                  <a:pt x="133" y="133"/>
                  <a:pt x="133" y="133"/>
                </a:cubicBezTo>
                <a:close/>
                <a:moveTo>
                  <a:pt x="111" y="71"/>
                </a:moveTo>
                <a:cubicBezTo>
                  <a:pt x="111" y="71"/>
                  <a:pt x="96" y="59"/>
                  <a:pt x="86" y="79"/>
                </a:cubicBezTo>
                <a:cubicBezTo>
                  <a:pt x="86" y="79"/>
                  <a:pt x="89" y="87"/>
                  <a:pt x="93" y="83"/>
                </a:cubicBezTo>
                <a:cubicBezTo>
                  <a:pt x="96" y="80"/>
                  <a:pt x="100" y="76"/>
                  <a:pt x="105" y="82"/>
                </a:cubicBezTo>
                <a:cubicBezTo>
                  <a:pt x="109" y="88"/>
                  <a:pt x="92" y="103"/>
                  <a:pt x="80" y="92"/>
                </a:cubicBezTo>
                <a:cubicBezTo>
                  <a:pt x="69" y="81"/>
                  <a:pt x="72" y="56"/>
                  <a:pt x="103" y="52"/>
                </a:cubicBezTo>
                <a:cubicBezTo>
                  <a:pt x="103" y="52"/>
                  <a:pt x="101" y="41"/>
                  <a:pt x="109" y="35"/>
                </a:cubicBezTo>
                <a:cubicBezTo>
                  <a:pt x="116" y="28"/>
                  <a:pt x="132" y="15"/>
                  <a:pt x="133" y="14"/>
                </a:cubicBezTo>
                <a:cubicBezTo>
                  <a:pt x="135" y="15"/>
                  <a:pt x="151" y="29"/>
                  <a:pt x="158" y="35"/>
                </a:cubicBezTo>
                <a:cubicBezTo>
                  <a:pt x="166" y="41"/>
                  <a:pt x="164" y="52"/>
                  <a:pt x="164" y="52"/>
                </a:cubicBezTo>
                <a:cubicBezTo>
                  <a:pt x="194" y="56"/>
                  <a:pt x="198" y="81"/>
                  <a:pt x="187" y="92"/>
                </a:cubicBezTo>
                <a:cubicBezTo>
                  <a:pt x="175" y="103"/>
                  <a:pt x="158" y="88"/>
                  <a:pt x="162" y="82"/>
                </a:cubicBezTo>
                <a:cubicBezTo>
                  <a:pt x="167" y="76"/>
                  <a:pt x="171" y="80"/>
                  <a:pt x="174" y="83"/>
                </a:cubicBezTo>
                <a:cubicBezTo>
                  <a:pt x="178" y="87"/>
                  <a:pt x="181" y="79"/>
                  <a:pt x="181" y="79"/>
                </a:cubicBezTo>
                <a:cubicBezTo>
                  <a:pt x="171" y="59"/>
                  <a:pt x="156" y="71"/>
                  <a:pt x="156" y="71"/>
                </a:cubicBezTo>
                <a:cubicBezTo>
                  <a:pt x="152" y="52"/>
                  <a:pt x="135" y="46"/>
                  <a:pt x="133" y="45"/>
                </a:cubicBezTo>
                <a:cubicBezTo>
                  <a:pt x="133" y="45"/>
                  <a:pt x="116" y="51"/>
                  <a:pt x="111" y="71"/>
                </a:cubicBezTo>
                <a:close/>
                <a:moveTo>
                  <a:pt x="235" y="130"/>
                </a:moveTo>
                <a:cubicBezTo>
                  <a:pt x="235" y="130"/>
                  <a:pt x="242" y="111"/>
                  <a:pt x="222" y="97"/>
                </a:cubicBezTo>
                <a:cubicBezTo>
                  <a:pt x="199" y="86"/>
                  <a:pt x="185" y="110"/>
                  <a:pt x="193" y="120"/>
                </a:cubicBezTo>
                <a:cubicBezTo>
                  <a:pt x="201" y="130"/>
                  <a:pt x="207" y="121"/>
                  <a:pt x="207" y="121"/>
                </a:cubicBezTo>
                <a:cubicBezTo>
                  <a:pt x="197" y="113"/>
                  <a:pt x="201" y="99"/>
                  <a:pt x="215" y="104"/>
                </a:cubicBezTo>
                <a:cubicBezTo>
                  <a:pt x="230" y="113"/>
                  <a:pt x="230" y="138"/>
                  <a:pt x="207" y="141"/>
                </a:cubicBezTo>
                <a:cubicBezTo>
                  <a:pt x="183" y="145"/>
                  <a:pt x="176" y="123"/>
                  <a:pt x="176" y="123"/>
                </a:cubicBezTo>
                <a:cubicBezTo>
                  <a:pt x="176" y="123"/>
                  <a:pt x="165" y="122"/>
                  <a:pt x="155" y="111"/>
                </a:cubicBezTo>
                <a:cubicBezTo>
                  <a:pt x="144" y="98"/>
                  <a:pt x="153" y="90"/>
                  <a:pt x="153" y="90"/>
                </a:cubicBezTo>
                <a:cubicBezTo>
                  <a:pt x="168" y="115"/>
                  <a:pt x="200" y="107"/>
                  <a:pt x="204" y="78"/>
                </a:cubicBezTo>
                <a:cubicBezTo>
                  <a:pt x="201" y="47"/>
                  <a:pt x="171" y="47"/>
                  <a:pt x="171" y="47"/>
                </a:cubicBezTo>
                <a:cubicBezTo>
                  <a:pt x="171" y="47"/>
                  <a:pt x="174" y="35"/>
                  <a:pt x="161" y="25"/>
                </a:cubicBezTo>
                <a:cubicBezTo>
                  <a:pt x="147" y="13"/>
                  <a:pt x="137" y="3"/>
                  <a:pt x="133" y="0"/>
                </a:cubicBezTo>
                <a:cubicBezTo>
                  <a:pt x="133" y="0"/>
                  <a:pt x="120" y="13"/>
                  <a:pt x="105" y="25"/>
                </a:cubicBezTo>
                <a:cubicBezTo>
                  <a:pt x="93" y="35"/>
                  <a:pt x="96" y="46"/>
                  <a:pt x="96" y="46"/>
                </a:cubicBezTo>
                <a:cubicBezTo>
                  <a:pt x="96" y="46"/>
                  <a:pt x="65" y="47"/>
                  <a:pt x="63" y="78"/>
                </a:cubicBezTo>
                <a:cubicBezTo>
                  <a:pt x="66" y="107"/>
                  <a:pt x="99" y="115"/>
                  <a:pt x="114" y="90"/>
                </a:cubicBezTo>
                <a:cubicBezTo>
                  <a:pt x="114" y="90"/>
                  <a:pt x="123" y="98"/>
                  <a:pt x="112" y="111"/>
                </a:cubicBezTo>
                <a:cubicBezTo>
                  <a:pt x="102" y="122"/>
                  <a:pt x="90" y="123"/>
                  <a:pt x="90" y="123"/>
                </a:cubicBezTo>
                <a:cubicBezTo>
                  <a:pt x="90" y="123"/>
                  <a:pt x="83" y="145"/>
                  <a:pt x="60" y="141"/>
                </a:cubicBezTo>
                <a:cubicBezTo>
                  <a:pt x="36" y="138"/>
                  <a:pt x="36" y="113"/>
                  <a:pt x="52" y="104"/>
                </a:cubicBezTo>
                <a:cubicBezTo>
                  <a:pt x="66" y="99"/>
                  <a:pt x="70" y="113"/>
                  <a:pt x="60" y="121"/>
                </a:cubicBezTo>
                <a:cubicBezTo>
                  <a:pt x="60" y="121"/>
                  <a:pt x="66" y="130"/>
                  <a:pt x="74" y="120"/>
                </a:cubicBezTo>
                <a:cubicBezTo>
                  <a:pt x="82" y="110"/>
                  <a:pt x="68" y="86"/>
                  <a:pt x="45" y="97"/>
                </a:cubicBezTo>
                <a:cubicBezTo>
                  <a:pt x="24" y="111"/>
                  <a:pt x="32" y="130"/>
                  <a:pt x="32" y="130"/>
                </a:cubicBezTo>
                <a:cubicBezTo>
                  <a:pt x="32" y="130"/>
                  <a:pt x="9" y="131"/>
                  <a:pt x="0" y="152"/>
                </a:cubicBezTo>
                <a:cubicBezTo>
                  <a:pt x="0" y="152"/>
                  <a:pt x="2" y="161"/>
                  <a:pt x="14" y="149"/>
                </a:cubicBezTo>
                <a:cubicBezTo>
                  <a:pt x="27" y="138"/>
                  <a:pt x="35" y="138"/>
                  <a:pt x="40" y="142"/>
                </a:cubicBezTo>
                <a:cubicBezTo>
                  <a:pt x="45" y="147"/>
                  <a:pt x="74" y="166"/>
                  <a:pt x="98" y="131"/>
                </a:cubicBezTo>
                <a:cubicBezTo>
                  <a:pt x="98" y="131"/>
                  <a:pt x="108" y="123"/>
                  <a:pt x="112" y="128"/>
                </a:cubicBezTo>
                <a:cubicBezTo>
                  <a:pt x="116" y="133"/>
                  <a:pt x="131" y="148"/>
                  <a:pt x="133" y="150"/>
                </a:cubicBezTo>
                <a:cubicBezTo>
                  <a:pt x="133" y="150"/>
                  <a:pt x="151" y="133"/>
                  <a:pt x="155" y="128"/>
                </a:cubicBezTo>
                <a:cubicBezTo>
                  <a:pt x="159" y="123"/>
                  <a:pt x="169" y="131"/>
                  <a:pt x="169" y="131"/>
                </a:cubicBezTo>
                <a:cubicBezTo>
                  <a:pt x="193" y="166"/>
                  <a:pt x="222" y="147"/>
                  <a:pt x="227" y="142"/>
                </a:cubicBezTo>
                <a:cubicBezTo>
                  <a:pt x="231" y="138"/>
                  <a:pt x="240" y="138"/>
                  <a:pt x="253" y="149"/>
                </a:cubicBezTo>
                <a:cubicBezTo>
                  <a:pt x="265" y="161"/>
                  <a:pt x="267" y="152"/>
                  <a:pt x="267" y="152"/>
                </a:cubicBezTo>
                <a:cubicBezTo>
                  <a:pt x="258" y="131"/>
                  <a:pt x="235" y="130"/>
                  <a:pt x="235" y="130"/>
                </a:cubicBezTo>
                <a:close/>
              </a:path>
            </a:pathLst>
          </a:custGeom>
          <a:noFill/>
          <a:ln>
            <a:solidFill>
              <a:srgbClr val="2CBDE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38"/>
          <p:cNvSpPr>
            <a:spLocks noEditPoints="1"/>
          </p:cNvSpPr>
          <p:nvPr userDrawn="1"/>
        </p:nvSpPr>
        <p:spPr bwMode="auto">
          <a:xfrm rot="10800000">
            <a:off x="5549869" y="13893"/>
            <a:ext cx="904922" cy="561107"/>
          </a:xfrm>
          <a:custGeom>
            <a:avLst/>
            <a:gdLst>
              <a:gd name="T0" fmla="*/ 133 w 267"/>
              <a:gd name="T1" fmla="*/ 133 h 166"/>
              <a:gd name="T2" fmla="*/ 119 w 267"/>
              <a:gd name="T3" fmla="*/ 120 h 166"/>
              <a:gd name="T4" fmla="*/ 121 w 267"/>
              <a:gd name="T5" fmla="*/ 80 h 166"/>
              <a:gd name="T6" fmla="*/ 133 w 267"/>
              <a:gd name="T7" fmla="*/ 56 h 166"/>
              <a:gd name="T8" fmla="*/ 146 w 267"/>
              <a:gd name="T9" fmla="*/ 80 h 166"/>
              <a:gd name="T10" fmla="*/ 148 w 267"/>
              <a:gd name="T11" fmla="*/ 120 h 166"/>
              <a:gd name="T12" fmla="*/ 133 w 267"/>
              <a:gd name="T13" fmla="*/ 133 h 166"/>
              <a:gd name="T14" fmla="*/ 111 w 267"/>
              <a:gd name="T15" fmla="*/ 71 h 166"/>
              <a:gd name="T16" fmla="*/ 86 w 267"/>
              <a:gd name="T17" fmla="*/ 79 h 166"/>
              <a:gd name="T18" fmla="*/ 93 w 267"/>
              <a:gd name="T19" fmla="*/ 83 h 166"/>
              <a:gd name="T20" fmla="*/ 105 w 267"/>
              <a:gd name="T21" fmla="*/ 82 h 166"/>
              <a:gd name="T22" fmla="*/ 80 w 267"/>
              <a:gd name="T23" fmla="*/ 92 h 166"/>
              <a:gd name="T24" fmla="*/ 103 w 267"/>
              <a:gd name="T25" fmla="*/ 52 h 166"/>
              <a:gd name="T26" fmla="*/ 109 w 267"/>
              <a:gd name="T27" fmla="*/ 35 h 166"/>
              <a:gd name="T28" fmla="*/ 133 w 267"/>
              <a:gd name="T29" fmla="*/ 14 h 166"/>
              <a:gd name="T30" fmla="*/ 158 w 267"/>
              <a:gd name="T31" fmla="*/ 35 h 166"/>
              <a:gd name="T32" fmla="*/ 164 w 267"/>
              <a:gd name="T33" fmla="*/ 52 h 166"/>
              <a:gd name="T34" fmla="*/ 187 w 267"/>
              <a:gd name="T35" fmla="*/ 92 h 166"/>
              <a:gd name="T36" fmla="*/ 162 w 267"/>
              <a:gd name="T37" fmla="*/ 82 h 166"/>
              <a:gd name="T38" fmla="*/ 174 w 267"/>
              <a:gd name="T39" fmla="*/ 83 h 166"/>
              <a:gd name="T40" fmla="*/ 181 w 267"/>
              <a:gd name="T41" fmla="*/ 79 h 166"/>
              <a:gd name="T42" fmla="*/ 156 w 267"/>
              <a:gd name="T43" fmla="*/ 71 h 166"/>
              <a:gd name="T44" fmla="*/ 133 w 267"/>
              <a:gd name="T45" fmla="*/ 45 h 166"/>
              <a:gd name="T46" fmla="*/ 111 w 267"/>
              <a:gd name="T47" fmla="*/ 71 h 166"/>
              <a:gd name="T48" fmla="*/ 235 w 267"/>
              <a:gd name="T49" fmla="*/ 130 h 166"/>
              <a:gd name="T50" fmla="*/ 222 w 267"/>
              <a:gd name="T51" fmla="*/ 97 h 166"/>
              <a:gd name="T52" fmla="*/ 193 w 267"/>
              <a:gd name="T53" fmla="*/ 120 h 166"/>
              <a:gd name="T54" fmla="*/ 207 w 267"/>
              <a:gd name="T55" fmla="*/ 121 h 166"/>
              <a:gd name="T56" fmla="*/ 215 w 267"/>
              <a:gd name="T57" fmla="*/ 104 h 166"/>
              <a:gd name="T58" fmla="*/ 207 w 267"/>
              <a:gd name="T59" fmla="*/ 141 h 166"/>
              <a:gd name="T60" fmla="*/ 176 w 267"/>
              <a:gd name="T61" fmla="*/ 123 h 166"/>
              <a:gd name="T62" fmla="*/ 155 w 267"/>
              <a:gd name="T63" fmla="*/ 111 h 166"/>
              <a:gd name="T64" fmla="*/ 153 w 267"/>
              <a:gd name="T65" fmla="*/ 90 h 166"/>
              <a:gd name="T66" fmla="*/ 204 w 267"/>
              <a:gd name="T67" fmla="*/ 78 h 166"/>
              <a:gd name="T68" fmla="*/ 171 w 267"/>
              <a:gd name="T69" fmla="*/ 47 h 166"/>
              <a:gd name="T70" fmla="*/ 161 w 267"/>
              <a:gd name="T71" fmla="*/ 25 h 166"/>
              <a:gd name="T72" fmla="*/ 133 w 267"/>
              <a:gd name="T73" fmla="*/ 0 h 166"/>
              <a:gd name="T74" fmla="*/ 105 w 267"/>
              <a:gd name="T75" fmla="*/ 25 h 166"/>
              <a:gd name="T76" fmla="*/ 96 w 267"/>
              <a:gd name="T77" fmla="*/ 46 h 166"/>
              <a:gd name="T78" fmla="*/ 63 w 267"/>
              <a:gd name="T79" fmla="*/ 78 h 166"/>
              <a:gd name="T80" fmla="*/ 114 w 267"/>
              <a:gd name="T81" fmla="*/ 90 h 166"/>
              <a:gd name="T82" fmla="*/ 112 w 267"/>
              <a:gd name="T83" fmla="*/ 111 h 166"/>
              <a:gd name="T84" fmla="*/ 90 w 267"/>
              <a:gd name="T85" fmla="*/ 123 h 166"/>
              <a:gd name="T86" fmla="*/ 60 w 267"/>
              <a:gd name="T87" fmla="*/ 141 h 166"/>
              <a:gd name="T88" fmla="*/ 52 w 267"/>
              <a:gd name="T89" fmla="*/ 104 h 166"/>
              <a:gd name="T90" fmla="*/ 60 w 267"/>
              <a:gd name="T91" fmla="*/ 121 h 166"/>
              <a:gd name="T92" fmla="*/ 74 w 267"/>
              <a:gd name="T93" fmla="*/ 120 h 166"/>
              <a:gd name="T94" fmla="*/ 45 w 267"/>
              <a:gd name="T95" fmla="*/ 97 h 166"/>
              <a:gd name="T96" fmla="*/ 32 w 267"/>
              <a:gd name="T97" fmla="*/ 130 h 166"/>
              <a:gd name="T98" fmla="*/ 0 w 267"/>
              <a:gd name="T99" fmla="*/ 152 h 166"/>
              <a:gd name="T100" fmla="*/ 14 w 267"/>
              <a:gd name="T101" fmla="*/ 149 h 166"/>
              <a:gd name="T102" fmla="*/ 40 w 267"/>
              <a:gd name="T103" fmla="*/ 142 h 166"/>
              <a:gd name="T104" fmla="*/ 98 w 267"/>
              <a:gd name="T105" fmla="*/ 131 h 166"/>
              <a:gd name="T106" fmla="*/ 112 w 267"/>
              <a:gd name="T107" fmla="*/ 128 h 166"/>
              <a:gd name="T108" fmla="*/ 133 w 267"/>
              <a:gd name="T109" fmla="*/ 150 h 166"/>
              <a:gd name="T110" fmla="*/ 155 w 267"/>
              <a:gd name="T111" fmla="*/ 128 h 166"/>
              <a:gd name="T112" fmla="*/ 169 w 267"/>
              <a:gd name="T113" fmla="*/ 131 h 166"/>
              <a:gd name="T114" fmla="*/ 227 w 267"/>
              <a:gd name="T115" fmla="*/ 142 h 166"/>
              <a:gd name="T116" fmla="*/ 253 w 267"/>
              <a:gd name="T117" fmla="*/ 149 h 166"/>
              <a:gd name="T118" fmla="*/ 267 w 267"/>
              <a:gd name="T119" fmla="*/ 152 h 166"/>
              <a:gd name="T120" fmla="*/ 235 w 267"/>
              <a:gd name="T121" fmla="*/ 13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7" h="166">
                <a:moveTo>
                  <a:pt x="133" y="133"/>
                </a:moveTo>
                <a:cubicBezTo>
                  <a:pt x="119" y="120"/>
                  <a:pt x="119" y="120"/>
                  <a:pt x="119" y="120"/>
                </a:cubicBezTo>
                <a:cubicBezTo>
                  <a:pt x="119" y="120"/>
                  <a:pt x="137" y="100"/>
                  <a:pt x="121" y="80"/>
                </a:cubicBezTo>
                <a:cubicBezTo>
                  <a:pt x="121" y="80"/>
                  <a:pt x="116" y="73"/>
                  <a:pt x="133" y="56"/>
                </a:cubicBezTo>
                <a:cubicBezTo>
                  <a:pt x="151" y="73"/>
                  <a:pt x="146" y="80"/>
                  <a:pt x="146" y="80"/>
                </a:cubicBezTo>
                <a:cubicBezTo>
                  <a:pt x="129" y="100"/>
                  <a:pt x="148" y="120"/>
                  <a:pt x="148" y="120"/>
                </a:cubicBezTo>
                <a:cubicBezTo>
                  <a:pt x="133" y="133"/>
                  <a:pt x="133" y="133"/>
                  <a:pt x="133" y="133"/>
                </a:cubicBezTo>
                <a:close/>
                <a:moveTo>
                  <a:pt x="111" y="71"/>
                </a:moveTo>
                <a:cubicBezTo>
                  <a:pt x="111" y="71"/>
                  <a:pt x="96" y="59"/>
                  <a:pt x="86" y="79"/>
                </a:cubicBezTo>
                <a:cubicBezTo>
                  <a:pt x="86" y="79"/>
                  <a:pt x="89" y="87"/>
                  <a:pt x="93" y="83"/>
                </a:cubicBezTo>
                <a:cubicBezTo>
                  <a:pt x="96" y="80"/>
                  <a:pt x="100" y="76"/>
                  <a:pt x="105" y="82"/>
                </a:cubicBezTo>
                <a:cubicBezTo>
                  <a:pt x="109" y="88"/>
                  <a:pt x="92" y="103"/>
                  <a:pt x="80" y="92"/>
                </a:cubicBezTo>
                <a:cubicBezTo>
                  <a:pt x="69" y="81"/>
                  <a:pt x="72" y="56"/>
                  <a:pt x="103" y="52"/>
                </a:cubicBezTo>
                <a:cubicBezTo>
                  <a:pt x="103" y="52"/>
                  <a:pt x="101" y="41"/>
                  <a:pt x="109" y="35"/>
                </a:cubicBezTo>
                <a:cubicBezTo>
                  <a:pt x="116" y="28"/>
                  <a:pt x="132" y="15"/>
                  <a:pt x="133" y="14"/>
                </a:cubicBezTo>
                <a:cubicBezTo>
                  <a:pt x="135" y="15"/>
                  <a:pt x="151" y="29"/>
                  <a:pt x="158" y="35"/>
                </a:cubicBezTo>
                <a:cubicBezTo>
                  <a:pt x="166" y="41"/>
                  <a:pt x="164" y="52"/>
                  <a:pt x="164" y="52"/>
                </a:cubicBezTo>
                <a:cubicBezTo>
                  <a:pt x="194" y="56"/>
                  <a:pt x="198" y="81"/>
                  <a:pt x="187" y="92"/>
                </a:cubicBezTo>
                <a:cubicBezTo>
                  <a:pt x="175" y="103"/>
                  <a:pt x="158" y="88"/>
                  <a:pt x="162" y="82"/>
                </a:cubicBezTo>
                <a:cubicBezTo>
                  <a:pt x="167" y="76"/>
                  <a:pt x="171" y="80"/>
                  <a:pt x="174" y="83"/>
                </a:cubicBezTo>
                <a:cubicBezTo>
                  <a:pt x="178" y="87"/>
                  <a:pt x="181" y="79"/>
                  <a:pt x="181" y="79"/>
                </a:cubicBezTo>
                <a:cubicBezTo>
                  <a:pt x="171" y="59"/>
                  <a:pt x="156" y="71"/>
                  <a:pt x="156" y="71"/>
                </a:cubicBezTo>
                <a:cubicBezTo>
                  <a:pt x="152" y="52"/>
                  <a:pt x="135" y="46"/>
                  <a:pt x="133" y="45"/>
                </a:cubicBezTo>
                <a:cubicBezTo>
                  <a:pt x="133" y="45"/>
                  <a:pt x="116" y="51"/>
                  <a:pt x="111" y="71"/>
                </a:cubicBezTo>
                <a:close/>
                <a:moveTo>
                  <a:pt x="235" y="130"/>
                </a:moveTo>
                <a:cubicBezTo>
                  <a:pt x="235" y="130"/>
                  <a:pt x="242" y="111"/>
                  <a:pt x="222" y="97"/>
                </a:cubicBezTo>
                <a:cubicBezTo>
                  <a:pt x="199" y="86"/>
                  <a:pt x="185" y="110"/>
                  <a:pt x="193" y="120"/>
                </a:cubicBezTo>
                <a:cubicBezTo>
                  <a:pt x="201" y="130"/>
                  <a:pt x="207" y="121"/>
                  <a:pt x="207" y="121"/>
                </a:cubicBezTo>
                <a:cubicBezTo>
                  <a:pt x="197" y="113"/>
                  <a:pt x="201" y="99"/>
                  <a:pt x="215" y="104"/>
                </a:cubicBezTo>
                <a:cubicBezTo>
                  <a:pt x="230" y="113"/>
                  <a:pt x="230" y="138"/>
                  <a:pt x="207" y="141"/>
                </a:cubicBezTo>
                <a:cubicBezTo>
                  <a:pt x="183" y="145"/>
                  <a:pt x="176" y="123"/>
                  <a:pt x="176" y="123"/>
                </a:cubicBezTo>
                <a:cubicBezTo>
                  <a:pt x="176" y="123"/>
                  <a:pt x="165" y="122"/>
                  <a:pt x="155" y="111"/>
                </a:cubicBezTo>
                <a:cubicBezTo>
                  <a:pt x="144" y="98"/>
                  <a:pt x="153" y="90"/>
                  <a:pt x="153" y="90"/>
                </a:cubicBezTo>
                <a:cubicBezTo>
                  <a:pt x="168" y="115"/>
                  <a:pt x="200" y="107"/>
                  <a:pt x="204" y="78"/>
                </a:cubicBezTo>
                <a:cubicBezTo>
                  <a:pt x="201" y="47"/>
                  <a:pt x="171" y="47"/>
                  <a:pt x="171" y="47"/>
                </a:cubicBezTo>
                <a:cubicBezTo>
                  <a:pt x="171" y="47"/>
                  <a:pt x="174" y="35"/>
                  <a:pt x="161" y="25"/>
                </a:cubicBezTo>
                <a:cubicBezTo>
                  <a:pt x="147" y="13"/>
                  <a:pt x="137" y="3"/>
                  <a:pt x="133" y="0"/>
                </a:cubicBezTo>
                <a:cubicBezTo>
                  <a:pt x="133" y="0"/>
                  <a:pt x="120" y="13"/>
                  <a:pt x="105" y="25"/>
                </a:cubicBezTo>
                <a:cubicBezTo>
                  <a:pt x="93" y="35"/>
                  <a:pt x="96" y="46"/>
                  <a:pt x="96" y="46"/>
                </a:cubicBezTo>
                <a:cubicBezTo>
                  <a:pt x="96" y="46"/>
                  <a:pt x="65" y="47"/>
                  <a:pt x="63" y="78"/>
                </a:cubicBezTo>
                <a:cubicBezTo>
                  <a:pt x="66" y="107"/>
                  <a:pt x="99" y="115"/>
                  <a:pt x="114" y="90"/>
                </a:cubicBezTo>
                <a:cubicBezTo>
                  <a:pt x="114" y="90"/>
                  <a:pt x="123" y="98"/>
                  <a:pt x="112" y="111"/>
                </a:cubicBezTo>
                <a:cubicBezTo>
                  <a:pt x="102" y="122"/>
                  <a:pt x="90" y="123"/>
                  <a:pt x="90" y="123"/>
                </a:cubicBezTo>
                <a:cubicBezTo>
                  <a:pt x="90" y="123"/>
                  <a:pt x="83" y="145"/>
                  <a:pt x="60" y="141"/>
                </a:cubicBezTo>
                <a:cubicBezTo>
                  <a:pt x="36" y="138"/>
                  <a:pt x="36" y="113"/>
                  <a:pt x="52" y="104"/>
                </a:cubicBezTo>
                <a:cubicBezTo>
                  <a:pt x="66" y="99"/>
                  <a:pt x="70" y="113"/>
                  <a:pt x="60" y="121"/>
                </a:cubicBezTo>
                <a:cubicBezTo>
                  <a:pt x="60" y="121"/>
                  <a:pt x="66" y="130"/>
                  <a:pt x="74" y="120"/>
                </a:cubicBezTo>
                <a:cubicBezTo>
                  <a:pt x="82" y="110"/>
                  <a:pt x="68" y="86"/>
                  <a:pt x="45" y="97"/>
                </a:cubicBezTo>
                <a:cubicBezTo>
                  <a:pt x="24" y="111"/>
                  <a:pt x="32" y="130"/>
                  <a:pt x="32" y="130"/>
                </a:cubicBezTo>
                <a:cubicBezTo>
                  <a:pt x="32" y="130"/>
                  <a:pt x="9" y="131"/>
                  <a:pt x="0" y="152"/>
                </a:cubicBezTo>
                <a:cubicBezTo>
                  <a:pt x="0" y="152"/>
                  <a:pt x="2" y="161"/>
                  <a:pt x="14" y="149"/>
                </a:cubicBezTo>
                <a:cubicBezTo>
                  <a:pt x="27" y="138"/>
                  <a:pt x="35" y="138"/>
                  <a:pt x="40" y="142"/>
                </a:cubicBezTo>
                <a:cubicBezTo>
                  <a:pt x="45" y="147"/>
                  <a:pt x="74" y="166"/>
                  <a:pt x="98" y="131"/>
                </a:cubicBezTo>
                <a:cubicBezTo>
                  <a:pt x="98" y="131"/>
                  <a:pt x="108" y="123"/>
                  <a:pt x="112" y="128"/>
                </a:cubicBezTo>
                <a:cubicBezTo>
                  <a:pt x="116" y="133"/>
                  <a:pt x="131" y="148"/>
                  <a:pt x="133" y="150"/>
                </a:cubicBezTo>
                <a:cubicBezTo>
                  <a:pt x="133" y="150"/>
                  <a:pt x="151" y="133"/>
                  <a:pt x="155" y="128"/>
                </a:cubicBezTo>
                <a:cubicBezTo>
                  <a:pt x="159" y="123"/>
                  <a:pt x="169" y="131"/>
                  <a:pt x="169" y="131"/>
                </a:cubicBezTo>
                <a:cubicBezTo>
                  <a:pt x="193" y="166"/>
                  <a:pt x="222" y="147"/>
                  <a:pt x="227" y="142"/>
                </a:cubicBezTo>
                <a:cubicBezTo>
                  <a:pt x="231" y="138"/>
                  <a:pt x="240" y="138"/>
                  <a:pt x="253" y="149"/>
                </a:cubicBezTo>
                <a:cubicBezTo>
                  <a:pt x="265" y="161"/>
                  <a:pt x="267" y="152"/>
                  <a:pt x="267" y="152"/>
                </a:cubicBezTo>
                <a:cubicBezTo>
                  <a:pt x="258" y="131"/>
                  <a:pt x="235" y="130"/>
                  <a:pt x="235" y="130"/>
                </a:cubicBezTo>
                <a:close/>
              </a:path>
            </a:pathLst>
          </a:custGeom>
          <a:noFill/>
          <a:ln>
            <a:solidFill>
              <a:srgbClr val="2CBDE0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273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5" Type="http://schemas.microsoft.com/office/2007/relationships/hdphoto" Target="../media/hdphoto8.wdp"/><Relationship Id="rId4" Type="http://schemas.openxmlformats.org/officeDocument/2006/relationships/image" Target="../media/image22.png"/><Relationship Id="rId9" Type="http://schemas.microsoft.com/office/2007/relationships/hdphoto" Target="../media/hdphoto10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jp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5" Type="http://schemas.microsoft.com/office/2007/relationships/hdphoto" Target="../media/hdphoto3.wdp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529491" y="1305131"/>
            <a:ext cx="1015663" cy="19902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spc="3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天 青</a:t>
            </a:r>
            <a:endParaRPr lang="zh-CN" altLang="en-US" sz="5400" spc="3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253" y="3439954"/>
            <a:ext cx="1981204" cy="1999492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052271" y="1960446"/>
            <a:ext cx="3872529" cy="3716368"/>
            <a:chOff x="4633472" y="2091643"/>
            <a:chExt cx="2893999" cy="2777297"/>
          </a:xfrm>
          <a:solidFill>
            <a:srgbClr val="2CBDE0"/>
          </a:solidFill>
        </p:grpSpPr>
        <p:grpSp>
          <p:nvGrpSpPr>
            <p:cNvPr id="9" name="组合 8"/>
            <p:cNvGrpSpPr/>
            <p:nvPr/>
          </p:nvGrpSpPr>
          <p:grpSpPr>
            <a:xfrm>
              <a:off x="4664529" y="2091643"/>
              <a:ext cx="2862942" cy="2674714"/>
              <a:chOff x="2410959" y="1104759"/>
              <a:chExt cx="1758991" cy="1643343"/>
            </a:xfrm>
            <a:grpFill/>
          </p:grpSpPr>
          <p:sp>
            <p:nvSpPr>
              <p:cNvPr id="211" name="Freeform 7"/>
              <p:cNvSpPr>
                <a:spLocks/>
              </p:cNvSpPr>
              <p:nvPr/>
            </p:nvSpPr>
            <p:spPr bwMode="auto">
              <a:xfrm>
                <a:off x="3138379" y="1104759"/>
                <a:ext cx="111021" cy="24285"/>
              </a:xfrm>
              <a:custGeom>
                <a:avLst/>
                <a:gdLst>
                  <a:gd name="T0" fmla="*/ 27 w 41"/>
                  <a:gd name="T1" fmla="*/ 5 h 9"/>
                  <a:gd name="T2" fmla="*/ 41 w 41"/>
                  <a:gd name="T3" fmla="*/ 1 h 9"/>
                  <a:gd name="T4" fmla="*/ 33 w 41"/>
                  <a:gd name="T5" fmla="*/ 0 h 9"/>
                  <a:gd name="T6" fmla="*/ 0 w 41"/>
                  <a:gd name="T7" fmla="*/ 9 h 9"/>
                  <a:gd name="T8" fmla="*/ 27 w 41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9">
                    <a:moveTo>
                      <a:pt x="27" y="5"/>
                    </a:moveTo>
                    <a:cubicBezTo>
                      <a:pt x="32" y="2"/>
                      <a:pt x="41" y="9"/>
                      <a:pt x="41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2" y="2"/>
                      <a:pt x="8" y="3"/>
                      <a:pt x="0" y="9"/>
                    </a:cubicBezTo>
                    <a:cubicBezTo>
                      <a:pt x="9" y="9"/>
                      <a:pt x="19" y="9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8"/>
              <p:cNvSpPr>
                <a:spLocks/>
              </p:cNvSpPr>
              <p:nvPr/>
            </p:nvSpPr>
            <p:spPr bwMode="auto">
              <a:xfrm>
                <a:off x="3427496" y="1123263"/>
                <a:ext cx="24286" cy="11565"/>
              </a:xfrm>
              <a:custGeom>
                <a:avLst/>
                <a:gdLst>
                  <a:gd name="T0" fmla="*/ 9 w 9"/>
                  <a:gd name="T1" fmla="*/ 2 h 4"/>
                  <a:gd name="T2" fmla="*/ 1 w 9"/>
                  <a:gd name="T3" fmla="*/ 0 h 4"/>
                  <a:gd name="T4" fmla="*/ 9 w 9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6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9"/>
              <p:cNvSpPr>
                <a:spLocks/>
              </p:cNvSpPr>
              <p:nvPr/>
            </p:nvSpPr>
            <p:spPr bwMode="auto">
              <a:xfrm>
                <a:off x="3457565" y="1129044"/>
                <a:ext cx="40477" cy="13878"/>
              </a:xfrm>
              <a:custGeom>
                <a:avLst/>
                <a:gdLst>
                  <a:gd name="T0" fmla="*/ 15 w 15"/>
                  <a:gd name="T1" fmla="*/ 4 h 5"/>
                  <a:gd name="T2" fmla="*/ 0 w 15"/>
                  <a:gd name="T3" fmla="*/ 1 h 5"/>
                  <a:gd name="T4" fmla="*/ 15 w 1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4"/>
                    </a:moveTo>
                    <a:cubicBezTo>
                      <a:pt x="11" y="0"/>
                      <a:pt x="5" y="2"/>
                      <a:pt x="0" y="1"/>
                    </a:cubicBezTo>
                    <a:cubicBezTo>
                      <a:pt x="4" y="2"/>
                      <a:pt x="10" y="5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0"/>
              <p:cNvSpPr>
                <a:spLocks/>
              </p:cNvSpPr>
              <p:nvPr/>
            </p:nvSpPr>
            <p:spPr bwMode="auto">
              <a:xfrm>
                <a:off x="3509605" y="1139453"/>
                <a:ext cx="5783" cy="3469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3 h 3"/>
                  <a:gd name="T4" fmla="*/ 5 w 5"/>
                  <a:gd name="T5" fmla="*/ 3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1"/>
              <p:cNvSpPr>
                <a:spLocks/>
              </p:cNvSpPr>
              <p:nvPr/>
            </p:nvSpPr>
            <p:spPr bwMode="auto">
              <a:xfrm>
                <a:off x="3531579" y="1142922"/>
                <a:ext cx="32381" cy="16191"/>
              </a:xfrm>
              <a:custGeom>
                <a:avLst/>
                <a:gdLst>
                  <a:gd name="T0" fmla="*/ 12 w 12"/>
                  <a:gd name="T1" fmla="*/ 5 h 6"/>
                  <a:gd name="T2" fmla="*/ 0 w 12"/>
                  <a:gd name="T3" fmla="*/ 2 h 6"/>
                  <a:gd name="T4" fmla="*/ 12 w 12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12" y="5"/>
                    </a:moveTo>
                    <a:cubicBezTo>
                      <a:pt x="7" y="5"/>
                      <a:pt x="5" y="0"/>
                      <a:pt x="0" y="2"/>
                    </a:cubicBezTo>
                    <a:cubicBezTo>
                      <a:pt x="2" y="4"/>
                      <a:pt x="7" y="6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2"/>
              <p:cNvSpPr>
                <a:spLocks/>
              </p:cNvSpPr>
              <p:nvPr/>
            </p:nvSpPr>
            <p:spPr bwMode="auto">
              <a:xfrm>
                <a:off x="3299128" y="1161426"/>
                <a:ext cx="13878" cy="13878"/>
              </a:xfrm>
              <a:custGeom>
                <a:avLst/>
                <a:gdLst>
                  <a:gd name="T0" fmla="*/ 4 w 5"/>
                  <a:gd name="T1" fmla="*/ 0 h 5"/>
                  <a:gd name="T2" fmla="*/ 0 w 5"/>
                  <a:gd name="T3" fmla="*/ 3 h 5"/>
                  <a:gd name="T4" fmla="*/ 2 w 5"/>
                  <a:gd name="T5" fmla="*/ 3 h 5"/>
                  <a:gd name="T6" fmla="*/ 4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3"/>
              <p:cNvSpPr>
                <a:spLocks/>
              </p:cNvSpPr>
              <p:nvPr/>
            </p:nvSpPr>
            <p:spPr bwMode="auto">
              <a:xfrm>
                <a:off x="3249400" y="1161426"/>
                <a:ext cx="11565" cy="3469"/>
              </a:xfrm>
              <a:custGeom>
                <a:avLst/>
                <a:gdLst>
                  <a:gd name="T0" fmla="*/ 10 w 10"/>
                  <a:gd name="T1" fmla="*/ 3 h 3"/>
                  <a:gd name="T2" fmla="*/ 10 w 10"/>
                  <a:gd name="T3" fmla="*/ 0 h 3"/>
                  <a:gd name="T4" fmla="*/ 0 w 10"/>
                  <a:gd name="T5" fmla="*/ 0 h 3"/>
                  <a:gd name="T6" fmla="*/ 10 w 10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10" y="3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4"/>
              <p:cNvSpPr>
                <a:spLocks/>
              </p:cNvSpPr>
              <p:nvPr/>
            </p:nvSpPr>
            <p:spPr bwMode="auto">
              <a:xfrm>
                <a:off x="3343074" y="1161426"/>
                <a:ext cx="4626" cy="578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15"/>
              <p:cNvSpPr>
                <a:spLocks/>
              </p:cNvSpPr>
              <p:nvPr/>
            </p:nvSpPr>
            <p:spPr bwMode="auto">
              <a:xfrm>
                <a:off x="3134909" y="1164895"/>
                <a:ext cx="30068" cy="21973"/>
              </a:xfrm>
              <a:custGeom>
                <a:avLst/>
                <a:gdLst>
                  <a:gd name="T0" fmla="*/ 5 w 11"/>
                  <a:gd name="T1" fmla="*/ 8 h 8"/>
                  <a:gd name="T2" fmla="*/ 7 w 11"/>
                  <a:gd name="T3" fmla="*/ 8 h 8"/>
                  <a:gd name="T4" fmla="*/ 7 w 11"/>
                  <a:gd name="T5" fmla="*/ 7 h 8"/>
                  <a:gd name="T6" fmla="*/ 9 w 11"/>
                  <a:gd name="T7" fmla="*/ 0 h 8"/>
                  <a:gd name="T8" fmla="*/ 0 w 11"/>
                  <a:gd name="T9" fmla="*/ 5 h 8"/>
                  <a:gd name="T10" fmla="*/ 7 w 11"/>
                  <a:gd name="T11" fmla="*/ 5 h 8"/>
                  <a:gd name="T12" fmla="*/ 5 w 1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5" y="8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5"/>
                      <a:pt x="11" y="2"/>
                      <a:pt x="9" y="0"/>
                    </a:cubicBezTo>
                    <a:cubicBezTo>
                      <a:pt x="5" y="0"/>
                      <a:pt x="1" y="0"/>
                      <a:pt x="0" y="5"/>
                    </a:cubicBezTo>
                    <a:cubicBezTo>
                      <a:pt x="7" y="5"/>
                      <a:pt x="7" y="5"/>
                      <a:pt x="7" y="5"/>
                    </a:cubicBezTo>
                    <a:lnTo>
                      <a:pt x="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16"/>
              <p:cNvSpPr>
                <a:spLocks/>
              </p:cNvSpPr>
              <p:nvPr/>
            </p:nvSpPr>
            <p:spPr bwMode="auto">
              <a:xfrm>
                <a:off x="3192733" y="1164895"/>
                <a:ext cx="10409" cy="10408"/>
              </a:xfrm>
              <a:custGeom>
                <a:avLst/>
                <a:gdLst>
                  <a:gd name="T0" fmla="*/ 0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0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1" y="2"/>
                      <a:pt x="3" y="4"/>
                      <a:pt x="4" y="2"/>
                    </a:cubicBezTo>
                    <a:cubicBezTo>
                      <a:pt x="4" y="1"/>
                      <a:pt x="3" y="1"/>
                      <a:pt x="3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17"/>
              <p:cNvSpPr>
                <a:spLocks/>
              </p:cNvSpPr>
              <p:nvPr/>
            </p:nvSpPr>
            <p:spPr bwMode="auto">
              <a:xfrm>
                <a:off x="3383551" y="1164895"/>
                <a:ext cx="13878" cy="12721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3 h 5"/>
                  <a:gd name="T4" fmla="*/ 5 w 5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4" y="1"/>
                      <a:pt x="0" y="0"/>
                      <a:pt x="0" y="3"/>
                    </a:cubicBezTo>
                    <a:cubicBezTo>
                      <a:pt x="2" y="5"/>
                      <a:pt x="4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18"/>
              <p:cNvSpPr>
                <a:spLocks/>
              </p:cNvSpPr>
              <p:nvPr/>
            </p:nvSpPr>
            <p:spPr bwMode="auto">
              <a:xfrm>
                <a:off x="3168447" y="1167208"/>
                <a:ext cx="10409" cy="5782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2 h 2"/>
                  <a:gd name="T4" fmla="*/ 4 w 4"/>
                  <a:gd name="T5" fmla="*/ 1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19"/>
              <p:cNvSpPr>
                <a:spLocks/>
              </p:cNvSpPr>
              <p:nvPr/>
            </p:nvSpPr>
            <p:spPr bwMode="auto">
              <a:xfrm>
                <a:off x="3411306" y="1169521"/>
                <a:ext cx="34694" cy="17347"/>
              </a:xfrm>
              <a:custGeom>
                <a:avLst/>
                <a:gdLst>
                  <a:gd name="T0" fmla="*/ 13 w 13"/>
                  <a:gd name="T1" fmla="*/ 3 h 6"/>
                  <a:gd name="T2" fmla="*/ 9 w 13"/>
                  <a:gd name="T3" fmla="*/ 0 h 6"/>
                  <a:gd name="T4" fmla="*/ 0 w 13"/>
                  <a:gd name="T5" fmla="*/ 1 h 6"/>
                  <a:gd name="T6" fmla="*/ 13 w 13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13" y="3"/>
                    </a:moveTo>
                    <a:cubicBezTo>
                      <a:pt x="12" y="0"/>
                      <a:pt x="9" y="3"/>
                      <a:pt x="9" y="0"/>
                    </a:cubicBezTo>
                    <a:cubicBezTo>
                      <a:pt x="6" y="3"/>
                      <a:pt x="3" y="0"/>
                      <a:pt x="0" y="1"/>
                    </a:cubicBezTo>
                    <a:cubicBezTo>
                      <a:pt x="4" y="6"/>
                      <a:pt x="10" y="1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0"/>
              <p:cNvSpPr>
                <a:spLocks/>
              </p:cNvSpPr>
              <p:nvPr/>
            </p:nvSpPr>
            <p:spPr bwMode="auto">
              <a:xfrm>
                <a:off x="3090963" y="1175303"/>
                <a:ext cx="35851" cy="24285"/>
              </a:xfrm>
              <a:custGeom>
                <a:avLst/>
                <a:gdLst>
                  <a:gd name="T0" fmla="*/ 4 w 13"/>
                  <a:gd name="T1" fmla="*/ 7 h 9"/>
                  <a:gd name="T2" fmla="*/ 5 w 13"/>
                  <a:gd name="T3" fmla="*/ 4 h 9"/>
                  <a:gd name="T4" fmla="*/ 6 w 13"/>
                  <a:gd name="T5" fmla="*/ 9 h 9"/>
                  <a:gd name="T6" fmla="*/ 10 w 13"/>
                  <a:gd name="T7" fmla="*/ 7 h 9"/>
                  <a:gd name="T8" fmla="*/ 7 w 13"/>
                  <a:gd name="T9" fmla="*/ 5 h 9"/>
                  <a:gd name="T10" fmla="*/ 10 w 13"/>
                  <a:gd name="T11" fmla="*/ 3 h 9"/>
                  <a:gd name="T12" fmla="*/ 12 w 13"/>
                  <a:gd name="T13" fmla="*/ 0 h 9"/>
                  <a:gd name="T14" fmla="*/ 2 w 13"/>
                  <a:gd name="T15" fmla="*/ 7 h 9"/>
                  <a:gd name="T16" fmla="*/ 4 w 13"/>
                  <a:gd name="T1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9">
                    <a:moveTo>
                      <a:pt x="4" y="7"/>
                    </a:moveTo>
                    <a:cubicBezTo>
                      <a:pt x="4" y="6"/>
                      <a:pt x="4" y="4"/>
                      <a:pt x="5" y="4"/>
                    </a:cubicBezTo>
                    <a:cubicBezTo>
                      <a:pt x="9" y="5"/>
                      <a:pt x="3" y="7"/>
                      <a:pt x="6" y="9"/>
                    </a:cubicBezTo>
                    <a:cubicBezTo>
                      <a:pt x="8" y="9"/>
                      <a:pt x="9" y="8"/>
                      <a:pt x="10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8" y="3"/>
                      <a:pt x="10" y="3"/>
                    </a:cubicBezTo>
                    <a:cubicBezTo>
                      <a:pt x="11" y="2"/>
                      <a:pt x="13" y="2"/>
                      <a:pt x="12" y="0"/>
                    </a:cubicBezTo>
                    <a:cubicBezTo>
                      <a:pt x="9" y="2"/>
                      <a:pt x="0" y="0"/>
                      <a:pt x="2" y="7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1"/>
              <p:cNvSpPr>
                <a:spLocks/>
              </p:cNvSpPr>
              <p:nvPr/>
            </p:nvSpPr>
            <p:spPr bwMode="auto">
              <a:xfrm>
                <a:off x="3421714" y="2729598"/>
                <a:ext cx="11565" cy="8095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3"/>
                      <a:pt x="2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Freeform 22"/>
              <p:cNvSpPr>
                <a:spLocks/>
              </p:cNvSpPr>
              <p:nvPr/>
            </p:nvSpPr>
            <p:spPr bwMode="auto">
              <a:xfrm>
                <a:off x="2665382" y="2494835"/>
                <a:ext cx="231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4"/>
              <p:cNvSpPr>
                <a:spLocks/>
              </p:cNvSpPr>
              <p:nvPr/>
            </p:nvSpPr>
            <p:spPr bwMode="auto">
              <a:xfrm>
                <a:off x="3381238" y="2740007"/>
                <a:ext cx="8096" cy="8095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1 h 3"/>
                  <a:gd name="T4" fmla="*/ 0 w 3"/>
                  <a:gd name="T5" fmla="*/ 2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3"/>
                      <a:pt x="2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25"/>
              <p:cNvSpPr>
                <a:spLocks/>
              </p:cNvSpPr>
              <p:nvPr/>
            </p:nvSpPr>
            <p:spPr bwMode="auto">
              <a:xfrm>
                <a:off x="2657287" y="2489053"/>
                <a:ext cx="8096" cy="578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26"/>
              <p:cNvSpPr>
                <a:spLocks/>
              </p:cNvSpPr>
              <p:nvPr/>
            </p:nvSpPr>
            <p:spPr bwMode="auto">
              <a:xfrm>
                <a:off x="3459878" y="1177616"/>
                <a:ext cx="19660" cy="11565"/>
              </a:xfrm>
              <a:custGeom>
                <a:avLst/>
                <a:gdLst>
                  <a:gd name="T0" fmla="*/ 7 w 7"/>
                  <a:gd name="T1" fmla="*/ 2 h 4"/>
                  <a:gd name="T2" fmla="*/ 0 w 7"/>
                  <a:gd name="T3" fmla="*/ 0 h 4"/>
                  <a:gd name="T4" fmla="*/ 1 w 7"/>
                  <a:gd name="T5" fmla="*/ 3 h 4"/>
                  <a:gd name="T6" fmla="*/ 7 w 7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6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7"/>
              <p:cNvSpPr>
                <a:spLocks/>
              </p:cNvSpPr>
              <p:nvPr/>
            </p:nvSpPr>
            <p:spPr bwMode="auto">
              <a:xfrm>
                <a:off x="3381238" y="1181086"/>
                <a:ext cx="24286" cy="16191"/>
              </a:xfrm>
              <a:custGeom>
                <a:avLst/>
                <a:gdLst>
                  <a:gd name="T0" fmla="*/ 6 w 9"/>
                  <a:gd name="T1" fmla="*/ 5 h 6"/>
                  <a:gd name="T2" fmla="*/ 9 w 9"/>
                  <a:gd name="T3" fmla="*/ 2 h 6"/>
                  <a:gd name="T4" fmla="*/ 0 w 9"/>
                  <a:gd name="T5" fmla="*/ 2 h 6"/>
                  <a:gd name="T6" fmla="*/ 6 w 9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6" y="5"/>
                    </a:moveTo>
                    <a:cubicBezTo>
                      <a:pt x="9" y="6"/>
                      <a:pt x="9" y="4"/>
                      <a:pt x="9" y="2"/>
                    </a:cubicBezTo>
                    <a:cubicBezTo>
                      <a:pt x="6" y="2"/>
                      <a:pt x="1" y="0"/>
                      <a:pt x="0" y="2"/>
                    </a:cubicBezTo>
                    <a:cubicBezTo>
                      <a:pt x="2" y="2"/>
                      <a:pt x="6" y="2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Rectangle 28"/>
              <p:cNvSpPr>
                <a:spLocks noChangeArrowheads="1"/>
              </p:cNvSpPr>
              <p:nvPr/>
            </p:nvSpPr>
            <p:spPr bwMode="auto">
              <a:xfrm>
                <a:off x="3489946" y="1186868"/>
                <a:ext cx="3470" cy="115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9"/>
              <p:cNvSpPr>
                <a:spLocks/>
              </p:cNvSpPr>
              <p:nvPr/>
            </p:nvSpPr>
            <p:spPr bwMode="auto">
              <a:xfrm>
                <a:off x="3493415" y="1186868"/>
                <a:ext cx="16191" cy="8095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2 h 3"/>
                  <a:gd name="T4" fmla="*/ 0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3"/>
                      <a:pt x="4" y="3"/>
                      <a:pt x="6" y="2"/>
                    </a:cubicBezTo>
                    <a:cubicBezTo>
                      <a:pt x="4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30"/>
              <p:cNvSpPr>
                <a:spLocks/>
              </p:cNvSpPr>
              <p:nvPr/>
            </p:nvSpPr>
            <p:spPr bwMode="auto">
              <a:xfrm>
                <a:off x="3485320" y="1183399"/>
                <a:ext cx="4626" cy="578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31"/>
              <p:cNvSpPr>
                <a:spLocks/>
              </p:cNvSpPr>
              <p:nvPr/>
            </p:nvSpPr>
            <p:spPr bwMode="auto">
              <a:xfrm>
                <a:off x="3060895" y="1186868"/>
                <a:ext cx="27755" cy="12721"/>
              </a:xfrm>
              <a:custGeom>
                <a:avLst/>
                <a:gdLst>
                  <a:gd name="T0" fmla="*/ 10 w 10"/>
                  <a:gd name="T1" fmla="*/ 1 h 5"/>
                  <a:gd name="T2" fmla="*/ 4 w 10"/>
                  <a:gd name="T3" fmla="*/ 1 h 5"/>
                  <a:gd name="T4" fmla="*/ 0 w 10"/>
                  <a:gd name="T5" fmla="*/ 5 h 5"/>
                  <a:gd name="T6" fmla="*/ 10 w 10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1"/>
                    </a:moveTo>
                    <a:cubicBezTo>
                      <a:pt x="8" y="0"/>
                      <a:pt x="6" y="5"/>
                      <a:pt x="4" y="1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4" y="4"/>
                      <a:pt x="8" y="3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32"/>
              <p:cNvSpPr>
                <a:spLocks/>
              </p:cNvSpPr>
              <p:nvPr/>
            </p:nvSpPr>
            <p:spPr bwMode="auto">
              <a:xfrm>
                <a:off x="3417088" y="1186868"/>
                <a:ext cx="24286" cy="18504"/>
              </a:xfrm>
              <a:custGeom>
                <a:avLst/>
                <a:gdLst>
                  <a:gd name="T0" fmla="*/ 0 w 9"/>
                  <a:gd name="T1" fmla="*/ 3 h 7"/>
                  <a:gd name="T2" fmla="*/ 8 w 9"/>
                  <a:gd name="T3" fmla="*/ 7 h 7"/>
                  <a:gd name="T4" fmla="*/ 9 w 9"/>
                  <a:gd name="T5" fmla="*/ 3 h 7"/>
                  <a:gd name="T6" fmla="*/ 0 w 9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1" y="6"/>
                      <a:pt x="6" y="5"/>
                      <a:pt x="8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3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33"/>
              <p:cNvSpPr>
                <a:spLocks/>
              </p:cNvSpPr>
              <p:nvPr/>
            </p:nvSpPr>
            <p:spPr bwMode="auto">
              <a:xfrm>
                <a:off x="3446000" y="1194964"/>
                <a:ext cx="35851" cy="21973"/>
              </a:xfrm>
              <a:custGeom>
                <a:avLst/>
                <a:gdLst>
                  <a:gd name="T0" fmla="*/ 0 w 13"/>
                  <a:gd name="T1" fmla="*/ 2 h 8"/>
                  <a:gd name="T2" fmla="*/ 13 w 13"/>
                  <a:gd name="T3" fmla="*/ 5 h 8"/>
                  <a:gd name="T4" fmla="*/ 0 w 13"/>
                  <a:gd name="T5" fmla="*/ 0 h 8"/>
                  <a:gd name="T6" fmla="*/ 0 w 13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2"/>
                    </a:moveTo>
                    <a:cubicBezTo>
                      <a:pt x="5" y="3"/>
                      <a:pt x="10" y="8"/>
                      <a:pt x="13" y="5"/>
                    </a:cubicBezTo>
                    <a:cubicBezTo>
                      <a:pt x="11" y="0"/>
                      <a:pt x="4" y="3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34"/>
              <p:cNvSpPr>
                <a:spLocks/>
              </p:cNvSpPr>
              <p:nvPr/>
            </p:nvSpPr>
            <p:spPr bwMode="auto">
              <a:xfrm>
                <a:off x="3541987" y="1197277"/>
                <a:ext cx="5783" cy="8095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35"/>
              <p:cNvSpPr>
                <a:spLocks/>
              </p:cNvSpPr>
              <p:nvPr/>
            </p:nvSpPr>
            <p:spPr bwMode="auto">
              <a:xfrm>
                <a:off x="3558177" y="1197277"/>
                <a:ext cx="19660" cy="13878"/>
              </a:xfrm>
              <a:custGeom>
                <a:avLst/>
                <a:gdLst>
                  <a:gd name="T0" fmla="*/ 0 w 7"/>
                  <a:gd name="T1" fmla="*/ 0 h 5"/>
                  <a:gd name="T2" fmla="*/ 1 w 7"/>
                  <a:gd name="T3" fmla="*/ 4 h 5"/>
                  <a:gd name="T4" fmla="*/ 3 w 7"/>
                  <a:gd name="T5" fmla="*/ 3 h 5"/>
                  <a:gd name="T6" fmla="*/ 5 w 7"/>
                  <a:gd name="T7" fmla="*/ 5 h 5"/>
                  <a:gd name="T8" fmla="*/ 7 w 7"/>
                  <a:gd name="T9" fmla="*/ 4 h 5"/>
                  <a:gd name="T10" fmla="*/ 0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36"/>
              <p:cNvSpPr>
                <a:spLocks/>
              </p:cNvSpPr>
              <p:nvPr/>
            </p:nvSpPr>
            <p:spPr bwMode="auto">
              <a:xfrm>
                <a:off x="3493415" y="1205371"/>
                <a:ext cx="21973" cy="24285"/>
              </a:xfrm>
              <a:custGeom>
                <a:avLst/>
                <a:gdLst>
                  <a:gd name="T0" fmla="*/ 2 w 8"/>
                  <a:gd name="T1" fmla="*/ 1 h 9"/>
                  <a:gd name="T2" fmla="*/ 6 w 8"/>
                  <a:gd name="T3" fmla="*/ 9 h 9"/>
                  <a:gd name="T4" fmla="*/ 2 w 8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2" y="1"/>
                    </a:moveTo>
                    <a:cubicBezTo>
                      <a:pt x="0" y="4"/>
                      <a:pt x="6" y="8"/>
                      <a:pt x="6" y="9"/>
                    </a:cubicBezTo>
                    <a:cubicBezTo>
                      <a:pt x="4" y="7"/>
                      <a:pt x="8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37"/>
              <p:cNvSpPr>
                <a:spLocks/>
              </p:cNvSpPr>
              <p:nvPr/>
            </p:nvSpPr>
            <p:spPr bwMode="auto">
              <a:xfrm>
                <a:off x="3626409" y="1207684"/>
                <a:ext cx="19660" cy="13878"/>
              </a:xfrm>
              <a:custGeom>
                <a:avLst/>
                <a:gdLst>
                  <a:gd name="T0" fmla="*/ 7 w 7"/>
                  <a:gd name="T1" fmla="*/ 2 h 5"/>
                  <a:gd name="T2" fmla="*/ 0 w 7"/>
                  <a:gd name="T3" fmla="*/ 0 h 5"/>
                  <a:gd name="T4" fmla="*/ 7 w 7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cubicBezTo>
                      <a:pt x="5" y="1"/>
                      <a:pt x="2" y="0"/>
                      <a:pt x="0" y="0"/>
                    </a:cubicBezTo>
                    <a:cubicBezTo>
                      <a:pt x="1" y="1"/>
                      <a:pt x="5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38"/>
              <p:cNvSpPr>
                <a:spLocks/>
              </p:cNvSpPr>
              <p:nvPr/>
            </p:nvSpPr>
            <p:spPr bwMode="auto">
              <a:xfrm>
                <a:off x="3517701" y="1211154"/>
                <a:ext cx="2313" cy="8095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39"/>
              <p:cNvSpPr>
                <a:spLocks/>
              </p:cNvSpPr>
              <p:nvPr/>
            </p:nvSpPr>
            <p:spPr bwMode="auto">
              <a:xfrm>
                <a:off x="3591715" y="1211154"/>
                <a:ext cx="18504" cy="16191"/>
              </a:xfrm>
              <a:custGeom>
                <a:avLst/>
                <a:gdLst>
                  <a:gd name="T0" fmla="*/ 7 w 7"/>
                  <a:gd name="T1" fmla="*/ 3 h 6"/>
                  <a:gd name="T2" fmla="*/ 0 w 7"/>
                  <a:gd name="T3" fmla="*/ 0 h 6"/>
                  <a:gd name="T4" fmla="*/ 7 w 7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7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5" y="6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40"/>
              <p:cNvSpPr>
                <a:spLocks/>
              </p:cNvSpPr>
              <p:nvPr/>
            </p:nvSpPr>
            <p:spPr bwMode="auto">
              <a:xfrm>
                <a:off x="3536205" y="1216936"/>
                <a:ext cx="9252" cy="12721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5 h 5"/>
                  <a:gd name="T4" fmla="*/ 2 w 3"/>
                  <a:gd name="T5" fmla="*/ 2 h 5"/>
                  <a:gd name="T6" fmla="*/ 0 w 3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3" y="3"/>
                      <a:pt x="2" y="2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41"/>
              <p:cNvSpPr>
                <a:spLocks/>
              </p:cNvSpPr>
              <p:nvPr/>
            </p:nvSpPr>
            <p:spPr bwMode="auto">
              <a:xfrm>
                <a:off x="3547769" y="1225032"/>
                <a:ext cx="10409" cy="10408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0 h 4"/>
                  <a:gd name="T4" fmla="*/ 1 w 4"/>
                  <a:gd name="T5" fmla="*/ 0 h 4"/>
                  <a:gd name="T6" fmla="*/ 3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2"/>
                      <a:pt x="3" y="1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42"/>
              <p:cNvSpPr>
                <a:spLocks/>
              </p:cNvSpPr>
              <p:nvPr/>
            </p:nvSpPr>
            <p:spPr bwMode="auto">
              <a:xfrm>
                <a:off x="3621783" y="1225032"/>
                <a:ext cx="52042" cy="38163"/>
              </a:xfrm>
              <a:custGeom>
                <a:avLst/>
                <a:gdLst>
                  <a:gd name="T0" fmla="*/ 3 w 19"/>
                  <a:gd name="T1" fmla="*/ 0 h 14"/>
                  <a:gd name="T2" fmla="*/ 8 w 19"/>
                  <a:gd name="T3" fmla="*/ 9 h 14"/>
                  <a:gd name="T4" fmla="*/ 17 w 19"/>
                  <a:gd name="T5" fmla="*/ 14 h 14"/>
                  <a:gd name="T6" fmla="*/ 18 w 19"/>
                  <a:gd name="T7" fmla="*/ 12 h 14"/>
                  <a:gd name="T8" fmla="*/ 9 w 19"/>
                  <a:gd name="T9" fmla="*/ 7 h 14"/>
                  <a:gd name="T10" fmla="*/ 11 w 19"/>
                  <a:gd name="T11" fmla="*/ 3 h 14"/>
                  <a:gd name="T12" fmla="*/ 3 w 19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4">
                    <a:moveTo>
                      <a:pt x="3" y="0"/>
                    </a:moveTo>
                    <a:cubicBezTo>
                      <a:pt x="0" y="7"/>
                      <a:pt x="12" y="2"/>
                      <a:pt x="8" y="9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3"/>
                      <a:pt x="19" y="13"/>
                      <a:pt x="18" y="12"/>
                    </a:cubicBezTo>
                    <a:cubicBezTo>
                      <a:pt x="15" y="11"/>
                      <a:pt x="12" y="8"/>
                      <a:pt x="9" y="7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43"/>
              <p:cNvSpPr>
                <a:spLocks/>
              </p:cNvSpPr>
              <p:nvPr/>
            </p:nvSpPr>
            <p:spPr bwMode="auto">
              <a:xfrm>
                <a:off x="2932527" y="1225032"/>
                <a:ext cx="30068" cy="18504"/>
              </a:xfrm>
              <a:custGeom>
                <a:avLst/>
                <a:gdLst>
                  <a:gd name="T0" fmla="*/ 4 w 11"/>
                  <a:gd name="T1" fmla="*/ 5 h 7"/>
                  <a:gd name="T2" fmla="*/ 5 w 11"/>
                  <a:gd name="T3" fmla="*/ 6 h 7"/>
                  <a:gd name="T4" fmla="*/ 9 w 11"/>
                  <a:gd name="T5" fmla="*/ 0 h 7"/>
                  <a:gd name="T6" fmla="*/ 0 w 11"/>
                  <a:gd name="T7" fmla="*/ 6 h 7"/>
                  <a:gd name="T8" fmla="*/ 4 w 11"/>
                  <a:gd name="T9" fmla="*/ 7 h 7"/>
                  <a:gd name="T10" fmla="*/ 4 w 11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">
                    <a:moveTo>
                      <a:pt x="4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11" y="7"/>
                      <a:pt x="6" y="2"/>
                      <a:pt x="9" y="0"/>
                    </a:cubicBezTo>
                    <a:cubicBezTo>
                      <a:pt x="6" y="2"/>
                      <a:pt x="2" y="2"/>
                      <a:pt x="0" y="6"/>
                    </a:cubicBezTo>
                    <a:cubicBezTo>
                      <a:pt x="1" y="7"/>
                      <a:pt x="2" y="7"/>
                      <a:pt x="4" y="7"/>
                    </a:cubicBezTo>
                    <a:cubicBezTo>
                      <a:pt x="4" y="6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44"/>
              <p:cNvSpPr>
                <a:spLocks/>
              </p:cNvSpPr>
              <p:nvPr/>
            </p:nvSpPr>
            <p:spPr bwMode="auto">
              <a:xfrm>
                <a:off x="3566273" y="1229658"/>
                <a:ext cx="13878" cy="8095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2 h 3"/>
                  <a:gd name="T4" fmla="*/ 0 w 5"/>
                  <a:gd name="T5" fmla="*/ 0 h 3"/>
                  <a:gd name="T6" fmla="*/ 5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1" y="2"/>
                      <a:pt x="3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45"/>
              <p:cNvSpPr>
                <a:spLocks/>
              </p:cNvSpPr>
              <p:nvPr/>
            </p:nvSpPr>
            <p:spPr bwMode="auto">
              <a:xfrm>
                <a:off x="3662259" y="1235440"/>
                <a:ext cx="5783" cy="11565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1 h 4"/>
                  <a:gd name="T4" fmla="*/ 1 w 2"/>
                  <a:gd name="T5" fmla="*/ 4 h 4"/>
                  <a:gd name="T6" fmla="*/ 1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46"/>
              <p:cNvSpPr>
                <a:spLocks/>
              </p:cNvSpPr>
              <p:nvPr/>
            </p:nvSpPr>
            <p:spPr bwMode="auto">
              <a:xfrm>
                <a:off x="3673824" y="1237753"/>
                <a:ext cx="179253" cy="112177"/>
              </a:xfrm>
              <a:custGeom>
                <a:avLst/>
                <a:gdLst>
                  <a:gd name="T0" fmla="*/ 2 w 66"/>
                  <a:gd name="T1" fmla="*/ 8 h 41"/>
                  <a:gd name="T2" fmla="*/ 14 w 66"/>
                  <a:gd name="T3" fmla="*/ 18 h 41"/>
                  <a:gd name="T4" fmla="*/ 42 w 66"/>
                  <a:gd name="T5" fmla="*/ 35 h 41"/>
                  <a:gd name="T6" fmla="*/ 42 w 66"/>
                  <a:gd name="T7" fmla="*/ 32 h 41"/>
                  <a:gd name="T8" fmla="*/ 50 w 66"/>
                  <a:gd name="T9" fmla="*/ 31 h 41"/>
                  <a:gd name="T10" fmla="*/ 56 w 66"/>
                  <a:gd name="T11" fmla="*/ 39 h 41"/>
                  <a:gd name="T12" fmla="*/ 66 w 66"/>
                  <a:gd name="T13" fmla="*/ 36 h 41"/>
                  <a:gd name="T14" fmla="*/ 51 w 66"/>
                  <a:gd name="T15" fmla="*/ 26 h 41"/>
                  <a:gd name="T16" fmla="*/ 53 w 66"/>
                  <a:gd name="T17" fmla="*/ 27 h 41"/>
                  <a:gd name="T18" fmla="*/ 51 w 66"/>
                  <a:gd name="T19" fmla="*/ 30 h 41"/>
                  <a:gd name="T20" fmla="*/ 43 w 66"/>
                  <a:gd name="T21" fmla="*/ 22 h 41"/>
                  <a:gd name="T22" fmla="*/ 31 w 66"/>
                  <a:gd name="T23" fmla="*/ 16 h 41"/>
                  <a:gd name="T24" fmla="*/ 22 w 66"/>
                  <a:gd name="T25" fmla="*/ 12 h 41"/>
                  <a:gd name="T26" fmla="*/ 0 w 66"/>
                  <a:gd name="T27" fmla="*/ 4 h 41"/>
                  <a:gd name="T28" fmla="*/ 14 w 66"/>
                  <a:gd name="T29" fmla="*/ 12 h 41"/>
                  <a:gd name="T30" fmla="*/ 2 w 66"/>
                  <a:gd name="T31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41">
                    <a:moveTo>
                      <a:pt x="2" y="8"/>
                    </a:moveTo>
                    <a:cubicBezTo>
                      <a:pt x="2" y="16"/>
                      <a:pt x="12" y="14"/>
                      <a:pt x="14" y="18"/>
                    </a:cubicBezTo>
                    <a:cubicBezTo>
                      <a:pt x="24" y="26"/>
                      <a:pt x="39" y="21"/>
                      <a:pt x="42" y="35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5" y="30"/>
                      <a:pt x="47" y="32"/>
                      <a:pt x="50" y="31"/>
                    </a:cubicBezTo>
                    <a:cubicBezTo>
                      <a:pt x="51" y="37"/>
                      <a:pt x="54" y="34"/>
                      <a:pt x="56" y="39"/>
                    </a:cubicBezTo>
                    <a:cubicBezTo>
                      <a:pt x="61" y="39"/>
                      <a:pt x="65" y="41"/>
                      <a:pt x="66" y="36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49" y="27"/>
                      <a:pt x="47" y="20"/>
                      <a:pt x="43" y="22"/>
                    </a:cubicBezTo>
                    <a:cubicBezTo>
                      <a:pt x="43" y="14"/>
                      <a:pt x="35" y="19"/>
                      <a:pt x="31" y="16"/>
                    </a:cubicBezTo>
                    <a:cubicBezTo>
                      <a:pt x="29" y="15"/>
                      <a:pt x="25" y="13"/>
                      <a:pt x="22" y="12"/>
                    </a:cubicBezTo>
                    <a:cubicBezTo>
                      <a:pt x="15" y="9"/>
                      <a:pt x="8" y="0"/>
                      <a:pt x="0" y="4"/>
                    </a:cubicBezTo>
                    <a:cubicBezTo>
                      <a:pt x="4" y="8"/>
                      <a:pt x="11" y="10"/>
                      <a:pt x="14" y="12"/>
                    </a:cubicBezTo>
                    <a:cubicBezTo>
                      <a:pt x="11" y="14"/>
                      <a:pt x="5" y="10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47"/>
              <p:cNvSpPr>
                <a:spLocks/>
              </p:cNvSpPr>
              <p:nvPr/>
            </p:nvSpPr>
            <p:spPr bwMode="auto">
              <a:xfrm>
                <a:off x="3806818" y="1287481"/>
                <a:ext cx="41633" cy="30068"/>
              </a:xfrm>
              <a:custGeom>
                <a:avLst/>
                <a:gdLst>
                  <a:gd name="T0" fmla="*/ 36 w 36"/>
                  <a:gd name="T1" fmla="*/ 26 h 26"/>
                  <a:gd name="T2" fmla="*/ 0 w 36"/>
                  <a:gd name="T3" fmla="*/ 0 h 26"/>
                  <a:gd name="T4" fmla="*/ 33 w 36"/>
                  <a:gd name="T5" fmla="*/ 26 h 26"/>
                  <a:gd name="T6" fmla="*/ 36 w 36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6">
                    <a:moveTo>
                      <a:pt x="36" y="26"/>
                    </a:moveTo>
                    <a:lnTo>
                      <a:pt x="0" y="0"/>
                    </a:lnTo>
                    <a:lnTo>
                      <a:pt x="33" y="26"/>
                    </a:lnTo>
                    <a:lnTo>
                      <a:pt x="36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48"/>
              <p:cNvSpPr>
                <a:spLocks/>
              </p:cNvSpPr>
              <p:nvPr/>
            </p:nvSpPr>
            <p:spPr bwMode="auto">
              <a:xfrm>
                <a:off x="4088997" y="1309454"/>
                <a:ext cx="4626" cy="8095"/>
              </a:xfrm>
              <a:custGeom>
                <a:avLst/>
                <a:gdLst>
                  <a:gd name="T0" fmla="*/ 4 w 4"/>
                  <a:gd name="T1" fmla="*/ 2 h 7"/>
                  <a:gd name="T2" fmla="*/ 0 w 4"/>
                  <a:gd name="T3" fmla="*/ 0 h 7"/>
                  <a:gd name="T4" fmla="*/ 2 w 4"/>
                  <a:gd name="T5" fmla="*/ 7 h 7"/>
                  <a:gd name="T6" fmla="*/ 4 w 4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2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49"/>
              <p:cNvSpPr>
                <a:spLocks/>
              </p:cNvSpPr>
              <p:nvPr/>
            </p:nvSpPr>
            <p:spPr bwMode="auto">
              <a:xfrm>
                <a:off x="4109814" y="1792858"/>
                <a:ext cx="17347" cy="26598"/>
              </a:xfrm>
              <a:custGeom>
                <a:avLst/>
                <a:gdLst>
                  <a:gd name="T0" fmla="*/ 1 w 6"/>
                  <a:gd name="T1" fmla="*/ 4 h 10"/>
                  <a:gd name="T2" fmla="*/ 0 w 6"/>
                  <a:gd name="T3" fmla="*/ 8 h 10"/>
                  <a:gd name="T4" fmla="*/ 2 w 6"/>
                  <a:gd name="T5" fmla="*/ 7 h 10"/>
                  <a:gd name="T6" fmla="*/ 6 w 6"/>
                  <a:gd name="T7" fmla="*/ 10 h 10"/>
                  <a:gd name="T8" fmla="*/ 6 w 6"/>
                  <a:gd name="T9" fmla="*/ 0 h 10"/>
                  <a:gd name="T10" fmla="*/ 4 w 6"/>
                  <a:gd name="T11" fmla="*/ 0 h 10"/>
                  <a:gd name="T12" fmla="*/ 1 w 6"/>
                  <a:gd name="T1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1" y="4"/>
                    </a:moveTo>
                    <a:cubicBezTo>
                      <a:pt x="0" y="5"/>
                      <a:pt x="0" y="6"/>
                      <a:pt x="0" y="8"/>
                    </a:cubicBezTo>
                    <a:cubicBezTo>
                      <a:pt x="1" y="8"/>
                      <a:pt x="2" y="8"/>
                      <a:pt x="2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7"/>
                      <a:pt x="6" y="5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5" y="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50"/>
              <p:cNvSpPr>
                <a:spLocks/>
              </p:cNvSpPr>
              <p:nvPr/>
            </p:nvSpPr>
            <p:spPr bwMode="auto">
              <a:xfrm>
                <a:off x="3853077" y="1345305"/>
                <a:ext cx="274084" cy="447553"/>
              </a:xfrm>
              <a:custGeom>
                <a:avLst/>
                <a:gdLst>
                  <a:gd name="T0" fmla="*/ 39 w 100"/>
                  <a:gd name="T1" fmla="*/ 43 h 164"/>
                  <a:gd name="T2" fmla="*/ 52 w 100"/>
                  <a:gd name="T3" fmla="*/ 67 h 164"/>
                  <a:gd name="T4" fmla="*/ 61 w 100"/>
                  <a:gd name="T5" fmla="*/ 78 h 164"/>
                  <a:gd name="T6" fmla="*/ 60 w 100"/>
                  <a:gd name="T7" fmla="*/ 80 h 164"/>
                  <a:gd name="T8" fmla="*/ 80 w 100"/>
                  <a:gd name="T9" fmla="*/ 110 h 164"/>
                  <a:gd name="T10" fmla="*/ 83 w 100"/>
                  <a:gd name="T11" fmla="*/ 108 h 164"/>
                  <a:gd name="T12" fmla="*/ 84 w 100"/>
                  <a:gd name="T13" fmla="*/ 114 h 164"/>
                  <a:gd name="T14" fmla="*/ 81 w 100"/>
                  <a:gd name="T15" fmla="*/ 113 h 164"/>
                  <a:gd name="T16" fmla="*/ 81 w 100"/>
                  <a:gd name="T17" fmla="*/ 122 h 164"/>
                  <a:gd name="T18" fmla="*/ 85 w 100"/>
                  <a:gd name="T19" fmla="*/ 123 h 164"/>
                  <a:gd name="T20" fmla="*/ 91 w 100"/>
                  <a:gd name="T21" fmla="*/ 152 h 164"/>
                  <a:gd name="T22" fmla="*/ 98 w 100"/>
                  <a:gd name="T23" fmla="*/ 164 h 164"/>
                  <a:gd name="T24" fmla="*/ 99 w 100"/>
                  <a:gd name="T25" fmla="*/ 155 h 164"/>
                  <a:gd name="T26" fmla="*/ 95 w 100"/>
                  <a:gd name="T27" fmla="*/ 139 h 164"/>
                  <a:gd name="T28" fmla="*/ 75 w 100"/>
                  <a:gd name="T29" fmla="*/ 91 h 164"/>
                  <a:gd name="T30" fmla="*/ 60 w 100"/>
                  <a:gd name="T31" fmla="*/ 61 h 164"/>
                  <a:gd name="T32" fmla="*/ 54 w 100"/>
                  <a:gd name="T33" fmla="*/ 52 h 164"/>
                  <a:gd name="T34" fmla="*/ 35 w 100"/>
                  <a:gd name="T35" fmla="*/ 33 h 164"/>
                  <a:gd name="T36" fmla="*/ 23 w 100"/>
                  <a:gd name="T37" fmla="*/ 18 h 164"/>
                  <a:gd name="T38" fmla="*/ 1 w 100"/>
                  <a:gd name="T39" fmla="*/ 0 h 164"/>
                  <a:gd name="T40" fmla="*/ 1 w 100"/>
                  <a:gd name="T41" fmla="*/ 3 h 164"/>
                  <a:gd name="T42" fmla="*/ 0 w 100"/>
                  <a:gd name="T43" fmla="*/ 3 h 164"/>
                  <a:gd name="T44" fmla="*/ 0 w 100"/>
                  <a:gd name="T45" fmla="*/ 7 h 164"/>
                  <a:gd name="T46" fmla="*/ 39 w 100"/>
                  <a:gd name="T47" fmla="*/ 4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" h="164">
                    <a:moveTo>
                      <a:pt x="39" y="43"/>
                    </a:moveTo>
                    <a:cubicBezTo>
                      <a:pt x="38" y="55"/>
                      <a:pt x="52" y="55"/>
                      <a:pt x="52" y="67"/>
                    </a:cubicBezTo>
                    <a:cubicBezTo>
                      <a:pt x="58" y="67"/>
                      <a:pt x="54" y="77"/>
                      <a:pt x="61" y="78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9" y="88"/>
                      <a:pt x="73" y="100"/>
                      <a:pt x="80" y="110"/>
                    </a:cubicBezTo>
                    <a:cubicBezTo>
                      <a:pt x="83" y="108"/>
                      <a:pt x="83" y="108"/>
                      <a:pt x="83" y="108"/>
                    </a:cubicBezTo>
                    <a:cubicBezTo>
                      <a:pt x="84" y="110"/>
                      <a:pt x="86" y="113"/>
                      <a:pt x="84" y="114"/>
                    </a:cubicBezTo>
                    <a:cubicBezTo>
                      <a:pt x="82" y="115"/>
                      <a:pt x="82" y="113"/>
                      <a:pt x="81" y="113"/>
                    </a:cubicBezTo>
                    <a:cubicBezTo>
                      <a:pt x="76" y="116"/>
                      <a:pt x="86" y="118"/>
                      <a:pt x="81" y="122"/>
                    </a:cubicBezTo>
                    <a:cubicBezTo>
                      <a:pt x="82" y="122"/>
                      <a:pt x="84" y="121"/>
                      <a:pt x="85" y="123"/>
                    </a:cubicBezTo>
                    <a:cubicBezTo>
                      <a:pt x="81" y="133"/>
                      <a:pt x="90" y="142"/>
                      <a:pt x="91" y="152"/>
                    </a:cubicBezTo>
                    <a:cubicBezTo>
                      <a:pt x="92" y="155"/>
                      <a:pt x="93" y="163"/>
                      <a:pt x="98" y="164"/>
                    </a:cubicBezTo>
                    <a:cubicBezTo>
                      <a:pt x="100" y="162"/>
                      <a:pt x="95" y="158"/>
                      <a:pt x="99" y="155"/>
                    </a:cubicBezTo>
                    <a:cubicBezTo>
                      <a:pt x="93" y="151"/>
                      <a:pt x="97" y="143"/>
                      <a:pt x="95" y="139"/>
                    </a:cubicBezTo>
                    <a:cubicBezTo>
                      <a:pt x="90" y="123"/>
                      <a:pt x="85" y="105"/>
                      <a:pt x="75" y="91"/>
                    </a:cubicBezTo>
                    <a:cubicBezTo>
                      <a:pt x="74" y="80"/>
                      <a:pt x="64" y="72"/>
                      <a:pt x="60" y="61"/>
                    </a:cubicBezTo>
                    <a:cubicBezTo>
                      <a:pt x="57" y="59"/>
                      <a:pt x="53" y="57"/>
                      <a:pt x="54" y="52"/>
                    </a:cubicBezTo>
                    <a:cubicBezTo>
                      <a:pt x="45" y="49"/>
                      <a:pt x="45" y="34"/>
                      <a:pt x="35" y="33"/>
                    </a:cubicBezTo>
                    <a:cubicBezTo>
                      <a:pt x="35" y="27"/>
                      <a:pt x="27" y="21"/>
                      <a:pt x="23" y="18"/>
                    </a:cubicBezTo>
                    <a:cubicBezTo>
                      <a:pt x="17" y="11"/>
                      <a:pt x="10" y="4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5" y="17"/>
                      <a:pt x="26" y="32"/>
                      <a:pt x="39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51"/>
              <p:cNvSpPr>
                <a:spLocks/>
              </p:cNvSpPr>
              <p:nvPr/>
            </p:nvSpPr>
            <p:spPr bwMode="auto">
              <a:xfrm>
                <a:off x="2542797" y="1421632"/>
                <a:ext cx="128369" cy="132994"/>
              </a:xfrm>
              <a:custGeom>
                <a:avLst/>
                <a:gdLst>
                  <a:gd name="T0" fmla="*/ 7 w 47"/>
                  <a:gd name="T1" fmla="*/ 49 h 49"/>
                  <a:gd name="T2" fmla="*/ 9 w 47"/>
                  <a:gd name="T3" fmla="*/ 47 h 49"/>
                  <a:gd name="T4" fmla="*/ 26 w 47"/>
                  <a:gd name="T5" fmla="*/ 22 h 49"/>
                  <a:gd name="T6" fmla="*/ 39 w 47"/>
                  <a:gd name="T7" fmla="*/ 11 h 49"/>
                  <a:gd name="T8" fmla="*/ 45 w 47"/>
                  <a:gd name="T9" fmla="*/ 4 h 49"/>
                  <a:gd name="T10" fmla="*/ 45 w 47"/>
                  <a:gd name="T11" fmla="*/ 0 h 49"/>
                  <a:gd name="T12" fmla="*/ 42 w 47"/>
                  <a:gd name="T13" fmla="*/ 3 h 49"/>
                  <a:gd name="T14" fmla="*/ 43 w 47"/>
                  <a:gd name="T15" fmla="*/ 4 h 49"/>
                  <a:gd name="T16" fmla="*/ 42 w 47"/>
                  <a:gd name="T17" fmla="*/ 6 h 49"/>
                  <a:gd name="T18" fmla="*/ 39 w 47"/>
                  <a:gd name="T19" fmla="*/ 1 h 49"/>
                  <a:gd name="T20" fmla="*/ 20 w 47"/>
                  <a:gd name="T21" fmla="*/ 23 h 49"/>
                  <a:gd name="T22" fmla="*/ 4 w 47"/>
                  <a:gd name="T23" fmla="*/ 42 h 49"/>
                  <a:gd name="T24" fmla="*/ 7 w 47"/>
                  <a:gd name="T2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49">
                    <a:moveTo>
                      <a:pt x="7" y="49"/>
                    </a:moveTo>
                    <a:cubicBezTo>
                      <a:pt x="9" y="47"/>
                      <a:pt x="9" y="47"/>
                      <a:pt x="9" y="47"/>
                    </a:cubicBezTo>
                    <a:cubicBezTo>
                      <a:pt x="14" y="38"/>
                      <a:pt x="20" y="31"/>
                      <a:pt x="26" y="22"/>
                    </a:cubicBezTo>
                    <a:cubicBezTo>
                      <a:pt x="29" y="16"/>
                      <a:pt x="34" y="16"/>
                      <a:pt x="39" y="11"/>
                    </a:cubicBezTo>
                    <a:cubicBezTo>
                      <a:pt x="39" y="8"/>
                      <a:pt x="43" y="7"/>
                      <a:pt x="45" y="4"/>
                    </a:cubicBezTo>
                    <a:cubicBezTo>
                      <a:pt x="40" y="3"/>
                      <a:pt x="47" y="0"/>
                      <a:pt x="45" y="0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5"/>
                      <a:pt x="42" y="6"/>
                      <a:pt x="42" y="6"/>
                    </a:cubicBezTo>
                    <a:cubicBezTo>
                      <a:pt x="40" y="6"/>
                      <a:pt x="38" y="2"/>
                      <a:pt x="39" y="1"/>
                    </a:cubicBezTo>
                    <a:cubicBezTo>
                      <a:pt x="33" y="8"/>
                      <a:pt x="29" y="18"/>
                      <a:pt x="20" y="23"/>
                    </a:cubicBezTo>
                    <a:cubicBezTo>
                      <a:pt x="21" y="35"/>
                      <a:pt x="7" y="33"/>
                      <a:pt x="4" y="42"/>
                    </a:cubicBezTo>
                    <a:cubicBezTo>
                      <a:pt x="0" y="46"/>
                      <a:pt x="6" y="46"/>
                      <a:pt x="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52"/>
              <p:cNvSpPr>
                <a:spLocks/>
              </p:cNvSpPr>
              <p:nvPr/>
            </p:nvSpPr>
            <p:spPr bwMode="auto">
              <a:xfrm>
                <a:off x="2719737" y="1462108"/>
                <a:ext cx="5783" cy="578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53"/>
              <p:cNvSpPr>
                <a:spLocks/>
              </p:cNvSpPr>
              <p:nvPr/>
            </p:nvSpPr>
            <p:spPr bwMode="auto">
              <a:xfrm>
                <a:off x="2651505" y="1475985"/>
                <a:ext cx="49729" cy="48572"/>
              </a:xfrm>
              <a:custGeom>
                <a:avLst/>
                <a:gdLst>
                  <a:gd name="T0" fmla="*/ 17 w 18"/>
                  <a:gd name="T1" fmla="*/ 0 h 18"/>
                  <a:gd name="T2" fmla="*/ 13 w 18"/>
                  <a:gd name="T3" fmla="*/ 2 h 18"/>
                  <a:gd name="T4" fmla="*/ 1 w 18"/>
                  <a:gd name="T5" fmla="*/ 18 h 18"/>
                  <a:gd name="T6" fmla="*/ 2 w 18"/>
                  <a:gd name="T7" fmla="*/ 18 h 18"/>
                  <a:gd name="T8" fmla="*/ 17 w 1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7" y="0"/>
                    </a:moveTo>
                    <a:cubicBezTo>
                      <a:pt x="16" y="1"/>
                      <a:pt x="15" y="4"/>
                      <a:pt x="13" y="2"/>
                    </a:cubicBezTo>
                    <a:cubicBezTo>
                      <a:pt x="11" y="9"/>
                      <a:pt x="0" y="12"/>
                      <a:pt x="1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9"/>
                      <a:pt x="18" y="1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54"/>
              <p:cNvSpPr>
                <a:spLocks/>
              </p:cNvSpPr>
              <p:nvPr/>
            </p:nvSpPr>
            <p:spPr bwMode="auto">
              <a:xfrm>
                <a:off x="2627219" y="1514149"/>
                <a:ext cx="10409" cy="10408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3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3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55"/>
              <p:cNvSpPr>
                <a:spLocks/>
              </p:cNvSpPr>
              <p:nvPr/>
            </p:nvSpPr>
            <p:spPr bwMode="auto">
              <a:xfrm>
                <a:off x="2635314" y="1524557"/>
                <a:ext cx="2313" cy="3469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56"/>
              <p:cNvSpPr>
                <a:spLocks/>
              </p:cNvSpPr>
              <p:nvPr/>
            </p:nvSpPr>
            <p:spPr bwMode="auto">
              <a:xfrm>
                <a:off x="2654975" y="1524557"/>
                <a:ext cx="20816" cy="25442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0 h 9"/>
                  <a:gd name="T4" fmla="*/ 1 w 8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5" y="8"/>
                      <a:pt x="6" y="1"/>
                      <a:pt x="8" y="0"/>
                    </a:cubicBezTo>
                    <a:cubicBezTo>
                      <a:pt x="4" y="2"/>
                      <a:pt x="0" y="5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57"/>
              <p:cNvSpPr>
                <a:spLocks/>
              </p:cNvSpPr>
              <p:nvPr/>
            </p:nvSpPr>
            <p:spPr bwMode="auto">
              <a:xfrm>
                <a:off x="2629532" y="1530340"/>
                <a:ext cx="11565" cy="11565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4 w 4"/>
                  <a:gd name="T5" fmla="*/ 2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58"/>
              <p:cNvSpPr>
                <a:spLocks/>
              </p:cNvSpPr>
              <p:nvPr/>
            </p:nvSpPr>
            <p:spPr bwMode="auto">
              <a:xfrm>
                <a:off x="2627219" y="1544217"/>
                <a:ext cx="2313" cy="578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59"/>
              <p:cNvSpPr>
                <a:spLocks/>
              </p:cNvSpPr>
              <p:nvPr/>
            </p:nvSpPr>
            <p:spPr bwMode="auto">
              <a:xfrm>
                <a:off x="2613342" y="1549999"/>
                <a:ext cx="13878" cy="21973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1 h 8"/>
                  <a:gd name="T4" fmla="*/ 5 w 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cubicBezTo>
                      <a:pt x="4" y="1"/>
                      <a:pt x="2" y="0"/>
                      <a:pt x="0" y="1"/>
                    </a:cubicBezTo>
                    <a:cubicBezTo>
                      <a:pt x="1" y="8"/>
                      <a:pt x="4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60"/>
              <p:cNvSpPr>
                <a:spLocks/>
              </p:cNvSpPr>
              <p:nvPr/>
            </p:nvSpPr>
            <p:spPr bwMode="auto">
              <a:xfrm>
                <a:off x="2542797" y="1554625"/>
                <a:ext cx="10409" cy="5782"/>
              </a:xfrm>
              <a:custGeom>
                <a:avLst/>
                <a:gdLst>
                  <a:gd name="T0" fmla="*/ 4 w 9"/>
                  <a:gd name="T1" fmla="*/ 0 h 5"/>
                  <a:gd name="T2" fmla="*/ 0 w 9"/>
                  <a:gd name="T3" fmla="*/ 5 h 5"/>
                  <a:gd name="T4" fmla="*/ 9 w 9"/>
                  <a:gd name="T5" fmla="*/ 5 h 5"/>
                  <a:gd name="T6" fmla="*/ 4 w 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0"/>
                    </a:moveTo>
                    <a:lnTo>
                      <a:pt x="0" y="5"/>
                    </a:lnTo>
                    <a:lnTo>
                      <a:pt x="9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61"/>
              <p:cNvSpPr>
                <a:spLocks/>
              </p:cNvSpPr>
              <p:nvPr/>
            </p:nvSpPr>
            <p:spPr bwMode="auto">
              <a:xfrm>
                <a:off x="2547422" y="1554625"/>
                <a:ext cx="79797" cy="126055"/>
              </a:xfrm>
              <a:custGeom>
                <a:avLst/>
                <a:gdLst>
                  <a:gd name="T0" fmla="*/ 19 w 29"/>
                  <a:gd name="T1" fmla="*/ 13 h 46"/>
                  <a:gd name="T2" fmla="*/ 22 w 29"/>
                  <a:gd name="T3" fmla="*/ 11 h 46"/>
                  <a:gd name="T4" fmla="*/ 24 w 29"/>
                  <a:gd name="T5" fmla="*/ 4 h 46"/>
                  <a:gd name="T6" fmla="*/ 21 w 29"/>
                  <a:gd name="T7" fmla="*/ 7 h 46"/>
                  <a:gd name="T8" fmla="*/ 19 w 29"/>
                  <a:gd name="T9" fmla="*/ 0 h 46"/>
                  <a:gd name="T10" fmla="*/ 18 w 29"/>
                  <a:gd name="T11" fmla="*/ 1 h 46"/>
                  <a:gd name="T12" fmla="*/ 9 w 29"/>
                  <a:gd name="T13" fmla="*/ 14 h 46"/>
                  <a:gd name="T14" fmla="*/ 3 w 29"/>
                  <a:gd name="T15" fmla="*/ 30 h 46"/>
                  <a:gd name="T16" fmla="*/ 5 w 29"/>
                  <a:gd name="T17" fmla="*/ 36 h 46"/>
                  <a:gd name="T18" fmla="*/ 9 w 29"/>
                  <a:gd name="T19" fmla="*/ 31 h 46"/>
                  <a:gd name="T20" fmla="*/ 5 w 29"/>
                  <a:gd name="T21" fmla="*/ 46 h 46"/>
                  <a:gd name="T22" fmla="*/ 17 w 29"/>
                  <a:gd name="T23" fmla="*/ 27 h 46"/>
                  <a:gd name="T24" fmla="*/ 19 w 29"/>
                  <a:gd name="T25" fmla="*/ 28 h 46"/>
                  <a:gd name="T26" fmla="*/ 19 w 29"/>
                  <a:gd name="T27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46">
                    <a:moveTo>
                      <a:pt x="19" y="13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25" y="7"/>
                      <a:pt x="24" y="4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8" y="6"/>
                      <a:pt x="20" y="0"/>
                      <a:pt x="19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5"/>
                      <a:pt x="15" y="14"/>
                      <a:pt x="9" y="14"/>
                    </a:cubicBezTo>
                    <a:cubicBezTo>
                      <a:pt x="10" y="20"/>
                      <a:pt x="5" y="27"/>
                      <a:pt x="3" y="30"/>
                    </a:cubicBezTo>
                    <a:cubicBezTo>
                      <a:pt x="3" y="31"/>
                      <a:pt x="0" y="37"/>
                      <a:pt x="5" y="36"/>
                    </a:cubicBezTo>
                    <a:cubicBezTo>
                      <a:pt x="7" y="35"/>
                      <a:pt x="5" y="30"/>
                      <a:pt x="9" y="31"/>
                    </a:cubicBezTo>
                    <a:cubicBezTo>
                      <a:pt x="11" y="36"/>
                      <a:pt x="7" y="41"/>
                      <a:pt x="5" y="46"/>
                    </a:cubicBezTo>
                    <a:cubicBezTo>
                      <a:pt x="10" y="40"/>
                      <a:pt x="15" y="34"/>
                      <a:pt x="17" y="2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5" y="21"/>
                      <a:pt x="29" y="18"/>
                      <a:pt x="1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62"/>
              <p:cNvSpPr>
                <a:spLocks/>
              </p:cNvSpPr>
              <p:nvPr/>
            </p:nvSpPr>
            <p:spPr bwMode="auto">
              <a:xfrm>
                <a:off x="2509259" y="1562721"/>
                <a:ext cx="41633" cy="52041"/>
              </a:xfrm>
              <a:custGeom>
                <a:avLst/>
                <a:gdLst>
                  <a:gd name="T0" fmla="*/ 4 w 15"/>
                  <a:gd name="T1" fmla="*/ 19 h 19"/>
                  <a:gd name="T2" fmla="*/ 10 w 15"/>
                  <a:gd name="T3" fmla="*/ 0 h 19"/>
                  <a:gd name="T4" fmla="*/ 7 w 15"/>
                  <a:gd name="T5" fmla="*/ 10 h 19"/>
                  <a:gd name="T6" fmla="*/ 6 w 15"/>
                  <a:gd name="T7" fmla="*/ 10 h 19"/>
                  <a:gd name="T8" fmla="*/ 0 w 15"/>
                  <a:gd name="T9" fmla="*/ 16 h 19"/>
                  <a:gd name="T10" fmla="*/ 0 w 15"/>
                  <a:gd name="T11" fmla="*/ 16 h 19"/>
                  <a:gd name="T12" fmla="*/ 4 w 15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9">
                    <a:moveTo>
                      <a:pt x="4" y="19"/>
                    </a:moveTo>
                    <a:cubicBezTo>
                      <a:pt x="6" y="11"/>
                      <a:pt x="15" y="7"/>
                      <a:pt x="10" y="0"/>
                    </a:cubicBezTo>
                    <a:cubicBezTo>
                      <a:pt x="7" y="5"/>
                      <a:pt x="9" y="5"/>
                      <a:pt x="7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4" y="12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63"/>
              <p:cNvSpPr>
                <a:spLocks/>
              </p:cNvSpPr>
              <p:nvPr/>
            </p:nvSpPr>
            <p:spPr bwMode="auto">
              <a:xfrm>
                <a:off x="2605246" y="1566190"/>
                <a:ext cx="35851" cy="30068"/>
              </a:xfrm>
              <a:custGeom>
                <a:avLst/>
                <a:gdLst>
                  <a:gd name="T0" fmla="*/ 3 w 13"/>
                  <a:gd name="T1" fmla="*/ 11 h 11"/>
                  <a:gd name="T2" fmla="*/ 13 w 13"/>
                  <a:gd name="T3" fmla="*/ 4 h 11"/>
                  <a:gd name="T4" fmla="*/ 11 w 13"/>
                  <a:gd name="T5" fmla="*/ 6 h 11"/>
                  <a:gd name="T6" fmla="*/ 8 w 13"/>
                  <a:gd name="T7" fmla="*/ 4 h 11"/>
                  <a:gd name="T8" fmla="*/ 11 w 13"/>
                  <a:gd name="T9" fmla="*/ 3 h 11"/>
                  <a:gd name="T10" fmla="*/ 11 w 13"/>
                  <a:gd name="T11" fmla="*/ 0 h 11"/>
                  <a:gd name="T12" fmla="*/ 9 w 13"/>
                  <a:gd name="T13" fmla="*/ 0 h 11"/>
                  <a:gd name="T14" fmla="*/ 3 w 13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1">
                    <a:moveTo>
                      <a:pt x="3" y="11"/>
                    </a:moveTo>
                    <a:cubicBezTo>
                      <a:pt x="5" y="6"/>
                      <a:pt x="13" y="9"/>
                      <a:pt x="13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9" y="5"/>
                      <a:pt x="8" y="4"/>
                    </a:cubicBezTo>
                    <a:cubicBezTo>
                      <a:pt x="9" y="4"/>
                      <a:pt x="10" y="2"/>
                      <a:pt x="11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5"/>
                      <a:pt x="0" y="6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64"/>
              <p:cNvSpPr>
                <a:spLocks/>
              </p:cNvSpPr>
              <p:nvPr/>
            </p:nvSpPr>
            <p:spPr bwMode="auto">
              <a:xfrm>
                <a:off x="2594838" y="1606667"/>
                <a:ext cx="70545" cy="101769"/>
              </a:xfrm>
              <a:custGeom>
                <a:avLst/>
                <a:gdLst>
                  <a:gd name="T0" fmla="*/ 25 w 26"/>
                  <a:gd name="T1" fmla="*/ 0 h 37"/>
                  <a:gd name="T2" fmla="*/ 13 w 26"/>
                  <a:gd name="T3" fmla="*/ 16 h 37"/>
                  <a:gd name="T4" fmla="*/ 12 w 26"/>
                  <a:gd name="T5" fmla="*/ 12 h 37"/>
                  <a:gd name="T6" fmla="*/ 5 w 26"/>
                  <a:gd name="T7" fmla="*/ 28 h 37"/>
                  <a:gd name="T8" fmla="*/ 4 w 26"/>
                  <a:gd name="T9" fmla="*/ 27 h 37"/>
                  <a:gd name="T10" fmla="*/ 2 w 26"/>
                  <a:gd name="T11" fmla="*/ 37 h 37"/>
                  <a:gd name="T12" fmla="*/ 7 w 26"/>
                  <a:gd name="T13" fmla="*/ 34 h 37"/>
                  <a:gd name="T14" fmla="*/ 9 w 26"/>
                  <a:gd name="T15" fmla="*/ 34 h 37"/>
                  <a:gd name="T16" fmla="*/ 8 w 26"/>
                  <a:gd name="T17" fmla="*/ 30 h 37"/>
                  <a:gd name="T18" fmla="*/ 17 w 26"/>
                  <a:gd name="T19" fmla="*/ 18 h 37"/>
                  <a:gd name="T20" fmla="*/ 16 w 26"/>
                  <a:gd name="T21" fmla="*/ 14 h 37"/>
                  <a:gd name="T22" fmla="*/ 18 w 26"/>
                  <a:gd name="T23" fmla="*/ 15 h 37"/>
                  <a:gd name="T24" fmla="*/ 25 w 26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37">
                    <a:moveTo>
                      <a:pt x="25" y="0"/>
                    </a:moveTo>
                    <a:cubicBezTo>
                      <a:pt x="18" y="6"/>
                      <a:pt x="19" y="10"/>
                      <a:pt x="13" y="16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7" y="16"/>
                      <a:pt x="9" y="23"/>
                      <a:pt x="5" y="28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0" y="29"/>
                      <a:pt x="4" y="35"/>
                      <a:pt x="2" y="37"/>
                    </a:cubicBezTo>
                    <a:cubicBezTo>
                      <a:pt x="7" y="37"/>
                      <a:pt x="3" y="36"/>
                      <a:pt x="7" y="34"/>
                    </a:cubicBezTo>
                    <a:cubicBezTo>
                      <a:pt x="7" y="35"/>
                      <a:pt x="8" y="34"/>
                      <a:pt x="9" y="34"/>
                    </a:cubicBezTo>
                    <a:cubicBezTo>
                      <a:pt x="10" y="33"/>
                      <a:pt x="10" y="31"/>
                      <a:pt x="8" y="30"/>
                    </a:cubicBezTo>
                    <a:cubicBezTo>
                      <a:pt x="13" y="30"/>
                      <a:pt x="14" y="22"/>
                      <a:pt x="17" y="18"/>
                    </a:cubicBezTo>
                    <a:cubicBezTo>
                      <a:pt x="14" y="17"/>
                      <a:pt x="16" y="16"/>
                      <a:pt x="16" y="14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1" y="10"/>
                      <a:pt x="26" y="5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65"/>
              <p:cNvSpPr>
                <a:spLocks/>
              </p:cNvSpPr>
              <p:nvPr/>
            </p:nvSpPr>
            <p:spPr bwMode="auto">
              <a:xfrm>
                <a:off x="4091310" y="1606667"/>
                <a:ext cx="8096" cy="13878"/>
              </a:xfrm>
              <a:custGeom>
                <a:avLst/>
                <a:gdLst>
                  <a:gd name="T0" fmla="*/ 5 w 7"/>
                  <a:gd name="T1" fmla="*/ 12 h 12"/>
                  <a:gd name="T2" fmla="*/ 7 w 7"/>
                  <a:gd name="T3" fmla="*/ 5 h 12"/>
                  <a:gd name="T4" fmla="*/ 0 w 7"/>
                  <a:gd name="T5" fmla="*/ 0 h 12"/>
                  <a:gd name="T6" fmla="*/ 5 w 7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2">
                    <a:moveTo>
                      <a:pt x="5" y="12"/>
                    </a:moveTo>
                    <a:lnTo>
                      <a:pt x="7" y="5"/>
                    </a:lnTo>
                    <a:lnTo>
                      <a:pt x="0" y="0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66"/>
              <p:cNvSpPr>
                <a:spLocks/>
              </p:cNvSpPr>
              <p:nvPr/>
            </p:nvSpPr>
            <p:spPr bwMode="auto">
              <a:xfrm>
                <a:off x="2498851" y="1614762"/>
                <a:ext cx="8096" cy="3469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0"/>
                      <a:pt x="3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67"/>
              <p:cNvSpPr>
                <a:spLocks/>
              </p:cNvSpPr>
              <p:nvPr/>
            </p:nvSpPr>
            <p:spPr bwMode="auto">
              <a:xfrm>
                <a:off x="2504633" y="1618231"/>
                <a:ext cx="2313" cy="2313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68"/>
              <p:cNvSpPr>
                <a:spLocks/>
              </p:cNvSpPr>
              <p:nvPr/>
            </p:nvSpPr>
            <p:spPr bwMode="auto">
              <a:xfrm>
                <a:off x="2410959" y="1620544"/>
                <a:ext cx="93674" cy="595581"/>
              </a:xfrm>
              <a:custGeom>
                <a:avLst/>
                <a:gdLst>
                  <a:gd name="T0" fmla="*/ 21 w 34"/>
                  <a:gd name="T1" fmla="*/ 215 h 218"/>
                  <a:gd name="T2" fmla="*/ 13 w 34"/>
                  <a:gd name="T3" fmla="*/ 175 h 218"/>
                  <a:gd name="T4" fmla="*/ 10 w 34"/>
                  <a:gd name="T5" fmla="*/ 151 h 218"/>
                  <a:gd name="T6" fmla="*/ 9 w 34"/>
                  <a:gd name="T7" fmla="*/ 151 h 218"/>
                  <a:gd name="T8" fmla="*/ 11 w 34"/>
                  <a:gd name="T9" fmla="*/ 73 h 218"/>
                  <a:gd name="T10" fmla="*/ 13 w 34"/>
                  <a:gd name="T11" fmla="*/ 61 h 218"/>
                  <a:gd name="T12" fmla="*/ 16 w 34"/>
                  <a:gd name="T13" fmla="*/ 46 h 218"/>
                  <a:gd name="T14" fmla="*/ 31 w 34"/>
                  <a:gd name="T15" fmla="*/ 14 h 218"/>
                  <a:gd name="T16" fmla="*/ 34 w 34"/>
                  <a:gd name="T17" fmla="*/ 0 h 218"/>
                  <a:gd name="T18" fmla="*/ 24 w 34"/>
                  <a:gd name="T19" fmla="*/ 22 h 218"/>
                  <a:gd name="T20" fmla="*/ 22 w 34"/>
                  <a:gd name="T21" fmla="*/ 27 h 218"/>
                  <a:gd name="T22" fmla="*/ 18 w 34"/>
                  <a:gd name="T23" fmla="*/ 38 h 218"/>
                  <a:gd name="T24" fmla="*/ 11 w 34"/>
                  <a:gd name="T25" fmla="*/ 50 h 218"/>
                  <a:gd name="T26" fmla="*/ 7 w 34"/>
                  <a:gd name="T27" fmla="*/ 79 h 218"/>
                  <a:gd name="T28" fmla="*/ 3 w 34"/>
                  <a:gd name="T29" fmla="*/ 87 h 218"/>
                  <a:gd name="T30" fmla="*/ 0 w 34"/>
                  <a:gd name="T31" fmla="*/ 129 h 218"/>
                  <a:gd name="T32" fmla="*/ 4 w 34"/>
                  <a:gd name="T33" fmla="*/ 155 h 218"/>
                  <a:gd name="T34" fmla="*/ 0 w 34"/>
                  <a:gd name="T35" fmla="*/ 149 h 218"/>
                  <a:gd name="T36" fmla="*/ 4 w 34"/>
                  <a:gd name="T37" fmla="*/ 166 h 218"/>
                  <a:gd name="T38" fmla="*/ 4 w 34"/>
                  <a:gd name="T39" fmla="*/ 176 h 218"/>
                  <a:gd name="T40" fmla="*/ 8 w 34"/>
                  <a:gd name="T41" fmla="*/ 203 h 218"/>
                  <a:gd name="T42" fmla="*/ 11 w 34"/>
                  <a:gd name="T43" fmla="*/ 213 h 218"/>
                  <a:gd name="T44" fmla="*/ 21 w 34"/>
                  <a:gd name="T45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218">
                    <a:moveTo>
                      <a:pt x="21" y="215"/>
                    </a:moveTo>
                    <a:cubicBezTo>
                      <a:pt x="17" y="202"/>
                      <a:pt x="13" y="189"/>
                      <a:pt x="13" y="175"/>
                    </a:cubicBezTo>
                    <a:cubicBezTo>
                      <a:pt x="11" y="168"/>
                      <a:pt x="10" y="158"/>
                      <a:pt x="10" y="151"/>
                    </a:cubicBezTo>
                    <a:cubicBezTo>
                      <a:pt x="9" y="151"/>
                      <a:pt x="9" y="151"/>
                      <a:pt x="9" y="151"/>
                    </a:cubicBezTo>
                    <a:cubicBezTo>
                      <a:pt x="7" y="124"/>
                      <a:pt x="9" y="97"/>
                      <a:pt x="11" y="73"/>
                    </a:cubicBezTo>
                    <a:cubicBezTo>
                      <a:pt x="15" y="70"/>
                      <a:pt x="11" y="64"/>
                      <a:pt x="13" y="61"/>
                    </a:cubicBezTo>
                    <a:cubicBezTo>
                      <a:pt x="13" y="56"/>
                      <a:pt x="17" y="51"/>
                      <a:pt x="16" y="46"/>
                    </a:cubicBezTo>
                    <a:cubicBezTo>
                      <a:pt x="21" y="36"/>
                      <a:pt x="23" y="20"/>
                      <a:pt x="31" y="14"/>
                    </a:cubicBezTo>
                    <a:cubicBezTo>
                      <a:pt x="31" y="11"/>
                      <a:pt x="33" y="5"/>
                      <a:pt x="34" y="0"/>
                    </a:cubicBezTo>
                    <a:cubicBezTo>
                      <a:pt x="28" y="6"/>
                      <a:pt x="26" y="14"/>
                      <a:pt x="24" y="22"/>
                    </a:cubicBezTo>
                    <a:cubicBezTo>
                      <a:pt x="22" y="23"/>
                      <a:pt x="20" y="25"/>
                      <a:pt x="22" y="27"/>
                    </a:cubicBezTo>
                    <a:cubicBezTo>
                      <a:pt x="18" y="29"/>
                      <a:pt x="19" y="35"/>
                      <a:pt x="18" y="38"/>
                    </a:cubicBezTo>
                    <a:cubicBezTo>
                      <a:pt x="15" y="43"/>
                      <a:pt x="13" y="45"/>
                      <a:pt x="11" y="50"/>
                    </a:cubicBezTo>
                    <a:cubicBezTo>
                      <a:pt x="11" y="61"/>
                      <a:pt x="5" y="68"/>
                      <a:pt x="7" y="79"/>
                    </a:cubicBezTo>
                    <a:cubicBezTo>
                      <a:pt x="2" y="82"/>
                      <a:pt x="6" y="84"/>
                      <a:pt x="3" y="87"/>
                    </a:cubicBezTo>
                    <a:cubicBezTo>
                      <a:pt x="4" y="99"/>
                      <a:pt x="2" y="116"/>
                      <a:pt x="0" y="129"/>
                    </a:cubicBezTo>
                    <a:cubicBezTo>
                      <a:pt x="7" y="136"/>
                      <a:pt x="1" y="147"/>
                      <a:pt x="4" y="155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8" y="169"/>
                      <a:pt x="3" y="173"/>
                      <a:pt x="4" y="176"/>
                    </a:cubicBezTo>
                    <a:cubicBezTo>
                      <a:pt x="3" y="187"/>
                      <a:pt x="13" y="194"/>
                      <a:pt x="8" y="203"/>
                    </a:cubicBezTo>
                    <a:cubicBezTo>
                      <a:pt x="10" y="206"/>
                      <a:pt x="10" y="210"/>
                      <a:pt x="11" y="213"/>
                    </a:cubicBezTo>
                    <a:cubicBezTo>
                      <a:pt x="15" y="213"/>
                      <a:pt x="18" y="218"/>
                      <a:pt x="21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69"/>
              <p:cNvSpPr>
                <a:spLocks/>
              </p:cNvSpPr>
              <p:nvPr/>
            </p:nvSpPr>
            <p:spPr bwMode="auto">
              <a:xfrm>
                <a:off x="2654975" y="1620544"/>
                <a:ext cx="18504" cy="49728"/>
              </a:xfrm>
              <a:custGeom>
                <a:avLst/>
                <a:gdLst>
                  <a:gd name="T0" fmla="*/ 7 w 7"/>
                  <a:gd name="T1" fmla="*/ 1 h 18"/>
                  <a:gd name="T2" fmla="*/ 5 w 7"/>
                  <a:gd name="T3" fmla="*/ 0 h 18"/>
                  <a:gd name="T4" fmla="*/ 2 w 7"/>
                  <a:gd name="T5" fmla="*/ 18 h 18"/>
                  <a:gd name="T6" fmla="*/ 7 w 7"/>
                  <a:gd name="T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8">
                    <a:moveTo>
                      <a:pt x="7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5"/>
                      <a:pt x="1" y="12"/>
                      <a:pt x="2" y="18"/>
                    </a:cubicBezTo>
                    <a:cubicBezTo>
                      <a:pt x="6" y="14"/>
                      <a:pt x="4" y="7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70"/>
              <p:cNvSpPr>
                <a:spLocks/>
              </p:cNvSpPr>
              <p:nvPr/>
            </p:nvSpPr>
            <p:spPr bwMode="auto">
              <a:xfrm>
                <a:off x="2452592" y="1642517"/>
                <a:ext cx="104082" cy="611772"/>
              </a:xfrm>
              <a:custGeom>
                <a:avLst/>
                <a:gdLst>
                  <a:gd name="T0" fmla="*/ 34 w 38"/>
                  <a:gd name="T1" fmla="*/ 224 h 224"/>
                  <a:gd name="T2" fmla="*/ 36 w 38"/>
                  <a:gd name="T3" fmla="*/ 219 h 224"/>
                  <a:gd name="T4" fmla="*/ 34 w 38"/>
                  <a:gd name="T5" fmla="*/ 221 h 224"/>
                  <a:gd name="T6" fmla="*/ 28 w 38"/>
                  <a:gd name="T7" fmla="*/ 210 h 224"/>
                  <a:gd name="T8" fmla="*/ 30 w 38"/>
                  <a:gd name="T9" fmla="*/ 201 h 224"/>
                  <a:gd name="T10" fmla="*/ 29 w 38"/>
                  <a:gd name="T11" fmla="*/ 201 h 224"/>
                  <a:gd name="T12" fmla="*/ 26 w 38"/>
                  <a:gd name="T13" fmla="*/ 196 h 224"/>
                  <a:gd name="T14" fmla="*/ 26 w 38"/>
                  <a:gd name="T15" fmla="*/ 180 h 224"/>
                  <a:gd name="T16" fmla="*/ 17 w 38"/>
                  <a:gd name="T17" fmla="*/ 176 h 224"/>
                  <a:gd name="T18" fmla="*/ 21 w 38"/>
                  <a:gd name="T19" fmla="*/ 175 h 224"/>
                  <a:gd name="T20" fmla="*/ 19 w 38"/>
                  <a:gd name="T21" fmla="*/ 162 h 224"/>
                  <a:gd name="T22" fmla="*/ 16 w 38"/>
                  <a:gd name="T23" fmla="*/ 143 h 224"/>
                  <a:gd name="T24" fmla="*/ 11 w 38"/>
                  <a:gd name="T25" fmla="*/ 99 h 224"/>
                  <a:gd name="T26" fmla="*/ 12 w 38"/>
                  <a:gd name="T27" fmla="*/ 78 h 224"/>
                  <a:gd name="T28" fmla="*/ 18 w 38"/>
                  <a:gd name="T29" fmla="*/ 53 h 224"/>
                  <a:gd name="T30" fmla="*/ 25 w 38"/>
                  <a:gd name="T31" fmla="*/ 34 h 224"/>
                  <a:gd name="T32" fmla="*/ 38 w 38"/>
                  <a:gd name="T33" fmla="*/ 7 h 224"/>
                  <a:gd name="T34" fmla="*/ 27 w 38"/>
                  <a:gd name="T35" fmla="*/ 17 h 224"/>
                  <a:gd name="T36" fmla="*/ 16 w 38"/>
                  <a:gd name="T37" fmla="*/ 40 h 224"/>
                  <a:gd name="T38" fmla="*/ 20 w 38"/>
                  <a:gd name="T39" fmla="*/ 42 h 224"/>
                  <a:gd name="T40" fmla="*/ 19 w 38"/>
                  <a:gd name="T41" fmla="*/ 47 h 224"/>
                  <a:gd name="T42" fmla="*/ 16 w 38"/>
                  <a:gd name="T43" fmla="*/ 42 h 224"/>
                  <a:gd name="T44" fmla="*/ 10 w 38"/>
                  <a:gd name="T45" fmla="*/ 70 h 224"/>
                  <a:gd name="T46" fmla="*/ 6 w 38"/>
                  <a:gd name="T47" fmla="*/ 104 h 224"/>
                  <a:gd name="T48" fmla="*/ 4 w 38"/>
                  <a:gd name="T49" fmla="*/ 127 h 224"/>
                  <a:gd name="T50" fmla="*/ 3 w 38"/>
                  <a:gd name="T51" fmla="*/ 133 h 224"/>
                  <a:gd name="T52" fmla="*/ 8 w 38"/>
                  <a:gd name="T53" fmla="*/ 172 h 224"/>
                  <a:gd name="T54" fmla="*/ 9 w 38"/>
                  <a:gd name="T55" fmla="*/ 170 h 224"/>
                  <a:gd name="T56" fmla="*/ 18 w 38"/>
                  <a:gd name="T57" fmla="*/ 201 h 224"/>
                  <a:gd name="T58" fmla="*/ 27 w 38"/>
                  <a:gd name="T59" fmla="*/ 202 h 224"/>
                  <a:gd name="T60" fmla="*/ 30 w 38"/>
                  <a:gd name="T61" fmla="*/ 222 h 224"/>
                  <a:gd name="T62" fmla="*/ 34 w 38"/>
                  <a:gd name="T63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224">
                    <a:moveTo>
                      <a:pt x="34" y="224"/>
                    </a:moveTo>
                    <a:cubicBezTo>
                      <a:pt x="36" y="223"/>
                      <a:pt x="34" y="220"/>
                      <a:pt x="36" y="219"/>
                    </a:cubicBezTo>
                    <a:cubicBezTo>
                      <a:pt x="34" y="221"/>
                      <a:pt x="34" y="221"/>
                      <a:pt x="34" y="221"/>
                    </a:cubicBezTo>
                    <a:cubicBezTo>
                      <a:pt x="26" y="219"/>
                      <a:pt x="36" y="208"/>
                      <a:pt x="28" y="210"/>
                    </a:cubicBezTo>
                    <a:cubicBezTo>
                      <a:pt x="30" y="201"/>
                      <a:pt x="30" y="201"/>
                      <a:pt x="30" y="201"/>
                    </a:cubicBezTo>
                    <a:cubicBezTo>
                      <a:pt x="29" y="201"/>
                      <a:pt x="29" y="201"/>
                      <a:pt x="29" y="201"/>
                    </a:cubicBezTo>
                    <a:cubicBezTo>
                      <a:pt x="27" y="201"/>
                      <a:pt x="25" y="199"/>
                      <a:pt x="26" y="196"/>
                    </a:cubicBezTo>
                    <a:cubicBezTo>
                      <a:pt x="30" y="192"/>
                      <a:pt x="23" y="186"/>
                      <a:pt x="26" y="180"/>
                    </a:cubicBezTo>
                    <a:cubicBezTo>
                      <a:pt x="23" y="180"/>
                      <a:pt x="18" y="179"/>
                      <a:pt x="17" y="176"/>
                    </a:cubicBezTo>
                    <a:cubicBezTo>
                      <a:pt x="18" y="174"/>
                      <a:pt x="20" y="175"/>
                      <a:pt x="21" y="175"/>
                    </a:cubicBezTo>
                    <a:cubicBezTo>
                      <a:pt x="20" y="171"/>
                      <a:pt x="13" y="166"/>
                      <a:pt x="19" y="162"/>
                    </a:cubicBezTo>
                    <a:cubicBezTo>
                      <a:pt x="13" y="156"/>
                      <a:pt x="20" y="148"/>
                      <a:pt x="16" y="143"/>
                    </a:cubicBezTo>
                    <a:cubicBezTo>
                      <a:pt x="20" y="126"/>
                      <a:pt x="3" y="115"/>
                      <a:pt x="11" y="99"/>
                    </a:cubicBezTo>
                    <a:cubicBezTo>
                      <a:pt x="9" y="92"/>
                      <a:pt x="10" y="85"/>
                      <a:pt x="12" y="78"/>
                    </a:cubicBezTo>
                    <a:cubicBezTo>
                      <a:pt x="11" y="68"/>
                      <a:pt x="18" y="62"/>
                      <a:pt x="18" y="53"/>
                    </a:cubicBezTo>
                    <a:cubicBezTo>
                      <a:pt x="22" y="49"/>
                      <a:pt x="20" y="40"/>
                      <a:pt x="25" y="34"/>
                    </a:cubicBezTo>
                    <a:cubicBezTo>
                      <a:pt x="30" y="25"/>
                      <a:pt x="30" y="14"/>
                      <a:pt x="38" y="7"/>
                    </a:cubicBezTo>
                    <a:cubicBezTo>
                      <a:pt x="29" y="0"/>
                      <a:pt x="30" y="12"/>
                      <a:pt x="27" y="17"/>
                    </a:cubicBezTo>
                    <a:cubicBezTo>
                      <a:pt x="23" y="24"/>
                      <a:pt x="19" y="32"/>
                      <a:pt x="16" y="40"/>
                    </a:cubicBezTo>
                    <a:cubicBezTo>
                      <a:pt x="17" y="40"/>
                      <a:pt x="19" y="40"/>
                      <a:pt x="20" y="42"/>
                    </a:cubicBezTo>
                    <a:cubicBezTo>
                      <a:pt x="20" y="44"/>
                      <a:pt x="21" y="46"/>
                      <a:pt x="19" y="47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2" y="49"/>
                      <a:pt x="19" y="63"/>
                      <a:pt x="10" y="70"/>
                    </a:cubicBezTo>
                    <a:cubicBezTo>
                      <a:pt x="11" y="82"/>
                      <a:pt x="1" y="91"/>
                      <a:pt x="6" y="104"/>
                    </a:cubicBezTo>
                    <a:cubicBezTo>
                      <a:pt x="0" y="108"/>
                      <a:pt x="6" y="120"/>
                      <a:pt x="4" y="127"/>
                    </a:cubicBezTo>
                    <a:cubicBezTo>
                      <a:pt x="5" y="129"/>
                      <a:pt x="0" y="130"/>
                      <a:pt x="3" y="133"/>
                    </a:cubicBezTo>
                    <a:cubicBezTo>
                      <a:pt x="3" y="145"/>
                      <a:pt x="6" y="162"/>
                      <a:pt x="8" y="172"/>
                    </a:cubicBezTo>
                    <a:cubicBezTo>
                      <a:pt x="8" y="172"/>
                      <a:pt x="8" y="171"/>
                      <a:pt x="9" y="170"/>
                    </a:cubicBezTo>
                    <a:cubicBezTo>
                      <a:pt x="13" y="180"/>
                      <a:pt x="14" y="191"/>
                      <a:pt x="18" y="201"/>
                    </a:cubicBezTo>
                    <a:cubicBezTo>
                      <a:pt x="19" y="206"/>
                      <a:pt x="24" y="200"/>
                      <a:pt x="27" y="202"/>
                    </a:cubicBezTo>
                    <a:cubicBezTo>
                      <a:pt x="27" y="208"/>
                      <a:pt x="29" y="215"/>
                      <a:pt x="30" y="222"/>
                    </a:cubicBezTo>
                    <a:cubicBezTo>
                      <a:pt x="33" y="221"/>
                      <a:pt x="33" y="224"/>
                      <a:pt x="34" y="2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71"/>
              <p:cNvSpPr>
                <a:spLocks/>
              </p:cNvSpPr>
              <p:nvPr/>
            </p:nvSpPr>
            <p:spPr bwMode="auto">
              <a:xfrm>
                <a:off x="2629532" y="1680681"/>
                <a:ext cx="21973" cy="32381"/>
              </a:xfrm>
              <a:custGeom>
                <a:avLst/>
                <a:gdLst>
                  <a:gd name="T0" fmla="*/ 0 w 8"/>
                  <a:gd name="T1" fmla="*/ 6 h 12"/>
                  <a:gd name="T2" fmla="*/ 0 w 8"/>
                  <a:gd name="T3" fmla="*/ 7 h 12"/>
                  <a:gd name="T4" fmla="*/ 6 w 8"/>
                  <a:gd name="T5" fmla="*/ 12 h 12"/>
                  <a:gd name="T6" fmla="*/ 7 w 8"/>
                  <a:gd name="T7" fmla="*/ 1 h 12"/>
                  <a:gd name="T8" fmla="*/ 0 w 8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0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2" y="9"/>
                      <a:pt x="4" y="11"/>
                      <a:pt x="6" y="12"/>
                    </a:cubicBezTo>
                    <a:cubicBezTo>
                      <a:pt x="8" y="7"/>
                      <a:pt x="5" y="5"/>
                      <a:pt x="7" y="1"/>
                    </a:cubicBezTo>
                    <a:cubicBezTo>
                      <a:pt x="3" y="0"/>
                      <a:pt x="3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72"/>
              <p:cNvSpPr>
                <a:spLocks/>
              </p:cNvSpPr>
              <p:nvPr/>
            </p:nvSpPr>
            <p:spPr bwMode="auto">
              <a:xfrm>
                <a:off x="4137569" y="1680681"/>
                <a:ext cx="8096" cy="19660"/>
              </a:xfrm>
              <a:custGeom>
                <a:avLst/>
                <a:gdLst>
                  <a:gd name="T0" fmla="*/ 0 w 3"/>
                  <a:gd name="T1" fmla="*/ 1 h 7"/>
                  <a:gd name="T2" fmla="*/ 3 w 3"/>
                  <a:gd name="T3" fmla="*/ 7 h 7"/>
                  <a:gd name="T4" fmla="*/ 3 w 3"/>
                  <a:gd name="T5" fmla="*/ 4 h 7"/>
                  <a:gd name="T6" fmla="*/ 0 w 3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1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73"/>
              <p:cNvSpPr>
                <a:spLocks/>
              </p:cNvSpPr>
              <p:nvPr/>
            </p:nvSpPr>
            <p:spPr bwMode="auto">
              <a:xfrm>
                <a:off x="2539328" y="1686463"/>
                <a:ext cx="19660" cy="43946"/>
              </a:xfrm>
              <a:custGeom>
                <a:avLst/>
                <a:gdLst>
                  <a:gd name="T0" fmla="*/ 0 w 7"/>
                  <a:gd name="T1" fmla="*/ 16 h 16"/>
                  <a:gd name="T2" fmla="*/ 6 w 7"/>
                  <a:gd name="T3" fmla="*/ 0 h 16"/>
                  <a:gd name="T4" fmla="*/ 0 w 7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0" y="16"/>
                    </a:moveTo>
                    <a:cubicBezTo>
                      <a:pt x="3" y="11"/>
                      <a:pt x="7" y="5"/>
                      <a:pt x="6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74"/>
              <p:cNvSpPr>
                <a:spLocks/>
              </p:cNvSpPr>
              <p:nvPr/>
            </p:nvSpPr>
            <p:spPr bwMode="auto">
              <a:xfrm>
                <a:off x="2619124" y="1708436"/>
                <a:ext cx="13878" cy="16191"/>
              </a:xfrm>
              <a:custGeom>
                <a:avLst/>
                <a:gdLst>
                  <a:gd name="T0" fmla="*/ 0 w 5"/>
                  <a:gd name="T1" fmla="*/ 6 h 6"/>
                  <a:gd name="T2" fmla="*/ 2 w 5"/>
                  <a:gd name="T3" fmla="*/ 6 h 6"/>
                  <a:gd name="T4" fmla="*/ 2 w 5"/>
                  <a:gd name="T5" fmla="*/ 0 h 6"/>
                  <a:gd name="T6" fmla="*/ 0 w 5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5" y="1"/>
                      <a:pt x="2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75"/>
              <p:cNvSpPr>
                <a:spLocks/>
              </p:cNvSpPr>
              <p:nvPr/>
            </p:nvSpPr>
            <p:spPr bwMode="auto">
              <a:xfrm>
                <a:off x="4145664" y="1716531"/>
                <a:ext cx="2313" cy="4626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2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76"/>
              <p:cNvSpPr>
                <a:spLocks/>
              </p:cNvSpPr>
              <p:nvPr/>
            </p:nvSpPr>
            <p:spPr bwMode="auto">
              <a:xfrm>
                <a:off x="4151446" y="1732722"/>
                <a:ext cx="18504" cy="46259"/>
              </a:xfrm>
              <a:custGeom>
                <a:avLst/>
                <a:gdLst>
                  <a:gd name="T0" fmla="*/ 1 w 7"/>
                  <a:gd name="T1" fmla="*/ 5 h 17"/>
                  <a:gd name="T2" fmla="*/ 3 w 7"/>
                  <a:gd name="T3" fmla="*/ 17 h 17"/>
                  <a:gd name="T4" fmla="*/ 1 w 7"/>
                  <a:gd name="T5" fmla="*/ 0 h 17"/>
                  <a:gd name="T6" fmla="*/ 1 w 7"/>
                  <a:gd name="T7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7">
                    <a:moveTo>
                      <a:pt x="1" y="5"/>
                    </a:moveTo>
                    <a:cubicBezTo>
                      <a:pt x="6" y="8"/>
                      <a:pt x="0" y="13"/>
                      <a:pt x="3" y="17"/>
                    </a:cubicBezTo>
                    <a:cubicBezTo>
                      <a:pt x="7" y="13"/>
                      <a:pt x="3" y="5"/>
                      <a:pt x="1" y="0"/>
                    </a:cubicBezTo>
                    <a:cubicBezTo>
                      <a:pt x="0" y="2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77"/>
              <p:cNvSpPr>
                <a:spLocks/>
              </p:cNvSpPr>
              <p:nvPr/>
            </p:nvSpPr>
            <p:spPr bwMode="auto">
              <a:xfrm>
                <a:off x="2531232" y="1738504"/>
                <a:ext cx="5783" cy="8095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78"/>
              <p:cNvSpPr>
                <a:spLocks/>
              </p:cNvSpPr>
              <p:nvPr/>
            </p:nvSpPr>
            <p:spPr bwMode="auto">
              <a:xfrm>
                <a:off x="2586742" y="1746599"/>
                <a:ext cx="10409" cy="32381"/>
              </a:xfrm>
              <a:custGeom>
                <a:avLst/>
                <a:gdLst>
                  <a:gd name="T0" fmla="*/ 4 w 4"/>
                  <a:gd name="T1" fmla="*/ 0 h 12"/>
                  <a:gd name="T2" fmla="*/ 1 w 4"/>
                  <a:gd name="T3" fmla="*/ 12 h 12"/>
                  <a:gd name="T4" fmla="*/ 4 w 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4"/>
                      <a:pt x="0" y="8"/>
                      <a:pt x="1" y="12"/>
                    </a:cubicBezTo>
                    <a:cubicBezTo>
                      <a:pt x="3" y="8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79"/>
              <p:cNvSpPr>
                <a:spLocks/>
              </p:cNvSpPr>
              <p:nvPr/>
            </p:nvSpPr>
            <p:spPr bwMode="auto">
              <a:xfrm>
                <a:off x="2567083" y="1746599"/>
                <a:ext cx="21973" cy="26598"/>
              </a:xfrm>
              <a:custGeom>
                <a:avLst/>
                <a:gdLst>
                  <a:gd name="T0" fmla="*/ 3 w 8"/>
                  <a:gd name="T1" fmla="*/ 6 h 10"/>
                  <a:gd name="T2" fmla="*/ 0 w 8"/>
                  <a:gd name="T3" fmla="*/ 4 h 10"/>
                  <a:gd name="T4" fmla="*/ 3 w 8"/>
                  <a:gd name="T5" fmla="*/ 10 h 10"/>
                  <a:gd name="T6" fmla="*/ 6 w 8"/>
                  <a:gd name="T7" fmla="*/ 0 h 10"/>
                  <a:gd name="T8" fmla="*/ 3 w 8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3" y="6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9"/>
                      <a:pt x="3" y="10"/>
                    </a:cubicBezTo>
                    <a:cubicBezTo>
                      <a:pt x="4" y="7"/>
                      <a:pt x="8" y="3"/>
                      <a:pt x="6" y="0"/>
                    </a:cubicBez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80"/>
              <p:cNvSpPr>
                <a:spLocks/>
              </p:cNvSpPr>
              <p:nvPr/>
            </p:nvSpPr>
            <p:spPr bwMode="auto">
              <a:xfrm>
                <a:off x="2556674" y="1781293"/>
                <a:ext cx="10409" cy="52041"/>
              </a:xfrm>
              <a:custGeom>
                <a:avLst/>
                <a:gdLst>
                  <a:gd name="T0" fmla="*/ 4 w 4"/>
                  <a:gd name="T1" fmla="*/ 0 h 19"/>
                  <a:gd name="T2" fmla="*/ 0 w 4"/>
                  <a:gd name="T3" fmla="*/ 19 h 19"/>
                  <a:gd name="T4" fmla="*/ 4 w 4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9">
                    <a:moveTo>
                      <a:pt x="4" y="0"/>
                    </a:moveTo>
                    <a:cubicBezTo>
                      <a:pt x="1" y="7"/>
                      <a:pt x="2" y="13"/>
                      <a:pt x="0" y="19"/>
                    </a:cubicBezTo>
                    <a:cubicBezTo>
                      <a:pt x="3" y="14"/>
                      <a:pt x="3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81"/>
              <p:cNvSpPr>
                <a:spLocks/>
              </p:cNvSpPr>
              <p:nvPr/>
            </p:nvSpPr>
            <p:spPr bwMode="auto">
              <a:xfrm>
                <a:off x="4165324" y="1798641"/>
                <a:ext cx="4626" cy="10408"/>
              </a:xfrm>
              <a:custGeom>
                <a:avLst/>
                <a:gdLst>
                  <a:gd name="T0" fmla="*/ 2 w 2"/>
                  <a:gd name="T1" fmla="*/ 2 h 4"/>
                  <a:gd name="T2" fmla="*/ 0 w 2"/>
                  <a:gd name="T3" fmla="*/ 0 h 4"/>
                  <a:gd name="T4" fmla="*/ 1 w 2"/>
                  <a:gd name="T5" fmla="*/ 4 h 4"/>
                  <a:gd name="T6" fmla="*/ 2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82"/>
              <p:cNvSpPr>
                <a:spLocks/>
              </p:cNvSpPr>
              <p:nvPr/>
            </p:nvSpPr>
            <p:spPr bwMode="auto">
              <a:xfrm>
                <a:off x="2624906" y="1822926"/>
                <a:ext cx="10409" cy="24285"/>
              </a:xfrm>
              <a:custGeom>
                <a:avLst/>
                <a:gdLst>
                  <a:gd name="T0" fmla="*/ 4 w 4"/>
                  <a:gd name="T1" fmla="*/ 8 h 9"/>
                  <a:gd name="T2" fmla="*/ 4 w 4"/>
                  <a:gd name="T3" fmla="*/ 0 h 9"/>
                  <a:gd name="T4" fmla="*/ 2 w 4"/>
                  <a:gd name="T5" fmla="*/ 9 h 9"/>
                  <a:gd name="T6" fmla="*/ 4 w 4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4" y="8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0" y="6"/>
                      <a:pt x="2" y="9"/>
                    </a:cubicBezTo>
                    <a:cubicBezTo>
                      <a:pt x="3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83"/>
              <p:cNvSpPr>
                <a:spLocks/>
              </p:cNvSpPr>
              <p:nvPr/>
            </p:nvSpPr>
            <p:spPr bwMode="auto">
              <a:xfrm>
                <a:off x="2586742" y="1825239"/>
                <a:ext cx="8096" cy="24285"/>
              </a:xfrm>
              <a:custGeom>
                <a:avLst/>
                <a:gdLst>
                  <a:gd name="T0" fmla="*/ 0 w 7"/>
                  <a:gd name="T1" fmla="*/ 21 h 21"/>
                  <a:gd name="T2" fmla="*/ 7 w 7"/>
                  <a:gd name="T3" fmla="*/ 10 h 21"/>
                  <a:gd name="T4" fmla="*/ 2 w 7"/>
                  <a:gd name="T5" fmla="*/ 0 h 21"/>
                  <a:gd name="T6" fmla="*/ 0 w 7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1">
                    <a:moveTo>
                      <a:pt x="0" y="21"/>
                    </a:moveTo>
                    <a:lnTo>
                      <a:pt x="7" y="10"/>
                    </a:lnTo>
                    <a:lnTo>
                      <a:pt x="2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84"/>
              <p:cNvSpPr>
                <a:spLocks/>
              </p:cNvSpPr>
              <p:nvPr/>
            </p:nvSpPr>
            <p:spPr bwMode="auto">
              <a:xfrm>
                <a:off x="4117908" y="1833335"/>
                <a:ext cx="5783" cy="8095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1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85"/>
              <p:cNvSpPr>
                <a:spLocks/>
              </p:cNvSpPr>
              <p:nvPr/>
            </p:nvSpPr>
            <p:spPr bwMode="auto">
              <a:xfrm>
                <a:off x="2542797" y="1844899"/>
                <a:ext cx="16191" cy="32381"/>
              </a:xfrm>
              <a:custGeom>
                <a:avLst/>
                <a:gdLst>
                  <a:gd name="T0" fmla="*/ 4 w 6"/>
                  <a:gd name="T1" fmla="*/ 0 h 12"/>
                  <a:gd name="T2" fmla="*/ 1 w 6"/>
                  <a:gd name="T3" fmla="*/ 4 h 12"/>
                  <a:gd name="T4" fmla="*/ 2 w 6"/>
                  <a:gd name="T5" fmla="*/ 12 h 12"/>
                  <a:gd name="T6" fmla="*/ 4 w 6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4" y="0"/>
                    </a:moveTo>
                    <a:cubicBezTo>
                      <a:pt x="3" y="1"/>
                      <a:pt x="0" y="1"/>
                      <a:pt x="1" y="4"/>
                    </a:cubicBezTo>
                    <a:cubicBezTo>
                      <a:pt x="5" y="6"/>
                      <a:pt x="0" y="8"/>
                      <a:pt x="2" y="12"/>
                    </a:cubicBezTo>
                    <a:cubicBezTo>
                      <a:pt x="2" y="7"/>
                      <a:pt x="6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86"/>
              <p:cNvSpPr>
                <a:spLocks/>
              </p:cNvSpPr>
              <p:nvPr/>
            </p:nvSpPr>
            <p:spPr bwMode="auto">
              <a:xfrm>
                <a:off x="2597151" y="1855307"/>
                <a:ext cx="2313" cy="11565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1" y="1"/>
                      <a:pt x="1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87"/>
              <p:cNvSpPr>
                <a:spLocks/>
              </p:cNvSpPr>
              <p:nvPr/>
            </p:nvSpPr>
            <p:spPr bwMode="auto">
              <a:xfrm>
                <a:off x="4017296" y="2342181"/>
                <a:ext cx="8096" cy="10408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4 h 4"/>
                  <a:gd name="T4" fmla="*/ 3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2" y="1"/>
                      <a:pt x="1" y="3"/>
                      <a:pt x="0" y="4"/>
                    </a:cubicBezTo>
                    <a:cubicBezTo>
                      <a:pt x="1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88"/>
              <p:cNvSpPr>
                <a:spLocks/>
              </p:cNvSpPr>
              <p:nvPr/>
            </p:nvSpPr>
            <p:spPr bwMode="auto">
              <a:xfrm>
                <a:off x="4006887" y="2352589"/>
                <a:ext cx="10409" cy="24285"/>
              </a:xfrm>
              <a:custGeom>
                <a:avLst/>
                <a:gdLst>
                  <a:gd name="T0" fmla="*/ 1 w 4"/>
                  <a:gd name="T1" fmla="*/ 9 h 9"/>
                  <a:gd name="T2" fmla="*/ 3 w 4"/>
                  <a:gd name="T3" fmla="*/ 6 h 9"/>
                  <a:gd name="T4" fmla="*/ 4 w 4"/>
                  <a:gd name="T5" fmla="*/ 0 h 9"/>
                  <a:gd name="T6" fmla="*/ 1 w 4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1" y="9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4"/>
                      <a:pt x="4" y="2"/>
                      <a:pt x="4" y="0"/>
                    </a:cubicBezTo>
                    <a:cubicBezTo>
                      <a:pt x="2" y="3"/>
                      <a:pt x="0" y="5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89"/>
              <p:cNvSpPr>
                <a:spLocks/>
              </p:cNvSpPr>
              <p:nvPr/>
            </p:nvSpPr>
            <p:spPr bwMode="auto">
              <a:xfrm>
                <a:off x="4025391" y="1855307"/>
                <a:ext cx="106395" cy="486873"/>
              </a:xfrm>
              <a:custGeom>
                <a:avLst/>
                <a:gdLst>
                  <a:gd name="T0" fmla="*/ 29 w 39"/>
                  <a:gd name="T1" fmla="*/ 39 h 178"/>
                  <a:gd name="T2" fmla="*/ 28 w 39"/>
                  <a:gd name="T3" fmla="*/ 49 h 178"/>
                  <a:gd name="T4" fmla="*/ 24 w 39"/>
                  <a:gd name="T5" fmla="*/ 49 h 178"/>
                  <a:gd name="T6" fmla="*/ 25 w 39"/>
                  <a:gd name="T7" fmla="*/ 63 h 178"/>
                  <a:gd name="T8" fmla="*/ 20 w 39"/>
                  <a:gd name="T9" fmla="*/ 84 h 178"/>
                  <a:gd name="T10" fmla="*/ 21 w 39"/>
                  <a:gd name="T11" fmla="*/ 116 h 178"/>
                  <a:gd name="T12" fmla="*/ 17 w 39"/>
                  <a:gd name="T13" fmla="*/ 128 h 178"/>
                  <a:gd name="T14" fmla="*/ 0 w 39"/>
                  <a:gd name="T15" fmla="*/ 176 h 178"/>
                  <a:gd name="T16" fmla="*/ 0 w 39"/>
                  <a:gd name="T17" fmla="*/ 178 h 178"/>
                  <a:gd name="T18" fmla="*/ 8 w 39"/>
                  <a:gd name="T19" fmla="*/ 158 h 178"/>
                  <a:gd name="T20" fmla="*/ 28 w 39"/>
                  <a:gd name="T21" fmla="*/ 94 h 178"/>
                  <a:gd name="T22" fmla="*/ 32 w 39"/>
                  <a:gd name="T23" fmla="*/ 81 h 178"/>
                  <a:gd name="T24" fmla="*/ 32 w 39"/>
                  <a:gd name="T25" fmla="*/ 72 h 178"/>
                  <a:gd name="T26" fmla="*/ 37 w 39"/>
                  <a:gd name="T27" fmla="*/ 18 h 178"/>
                  <a:gd name="T28" fmla="*/ 38 w 39"/>
                  <a:gd name="T29" fmla="*/ 0 h 178"/>
                  <a:gd name="T30" fmla="*/ 29 w 39"/>
                  <a:gd name="T31" fmla="*/ 3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178">
                    <a:moveTo>
                      <a:pt x="29" y="39"/>
                    </a:moveTo>
                    <a:cubicBezTo>
                      <a:pt x="29" y="42"/>
                      <a:pt x="26" y="47"/>
                      <a:pt x="28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31" y="53"/>
                      <a:pt x="22" y="58"/>
                      <a:pt x="25" y="63"/>
                    </a:cubicBezTo>
                    <a:cubicBezTo>
                      <a:pt x="22" y="70"/>
                      <a:pt x="24" y="76"/>
                      <a:pt x="20" y="84"/>
                    </a:cubicBezTo>
                    <a:cubicBezTo>
                      <a:pt x="26" y="96"/>
                      <a:pt x="12" y="104"/>
                      <a:pt x="21" y="116"/>
                    </a:cubicBezTo>
                    <a:cubicBezTo>
                      <a:pt x="21" y="119"/>
                      <a:pt x="15" y="125"/>
                      <a:pt x="17" y="128"/>
                    </a:cubicBezTo>
                    <a:cubicBezTo>
                      <a:pt x="12" y="143"/>
                      <a:pt x="5" y="161"/>
                      <a:pt x="0" y="176"/>
                    </a:cubicBezTo>
                    <a:cubicBezTo>
                      <a:pt x="0" y="177"/>
                      <a:pt x="0" y="177"/>
                      <a:pt x="0" y="178"/>
                    </a:cubicBezTo>
                    <a:cubicBezTo>
                      <a:pt x="4" y="172"/>
                      <a:pt x="10" y="166"/>
                      <a:pt x="8" y="158"/>
                    </a:cubicBezTo>
                    <a:cubicBezTo>
                      <a:pt x="18" y="138"/>
                      <a:pt x="24" y="116"/>
                      <a:pt x="28" y="94"/>
                    </a:cubicBezTo>
                    <a:cubicBezTo>
                      <a:pt x="31" y="89"/>
                      <a:pt x="27" y="83"/>
                      <a:pt x="32" y="81"/>
                    </a:cubicBezTo>
                    <a:cubicBezTo>
                      <a:pt x="30" y="77"/>
                      <a:pt x="32" y="73"/>
                      <a:pt x="32" y="72"/>
                    </a:cubicBezTo>
                    <a:cubicBezTo>
                      <a:pt x="33" y="55"/>
                      <a:pt x="39" y="36"/>
                      <a:pt x="37" y="18"/>
                    </a:cubicBezTo>
                    <a:cubicBezTo>
                      <a:pt x="38" y="12"/>
                      <a:pt x="39" y="5"/>
                      <a:pt x="38" y="0"/>
                    </a:cubicBezTo>
                    <a:cubicBezTo>
                      <a:pt x="25" y="9"/>
                      <a:pt x="35" y="26"/>
                      <a:pt x="2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Rectangle 90"/>
              <p:cNvSpPr>
                <a:spLocks noChangeArrowheads="1"/>
              </p:cNvSpPr>
              <p:nvPr/>
            </p:nvSpPr>
            <p:spPr bwMode="auto">
              <a:xfrm>
                <a:off x="4113283" y="2073880"/>
                <a:ext cx="1157" cy="2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91"/>
              <p:cNvSpPr>
                <a:spLocks/>
              </p:cNvSpPr>
              <p:nvPr/>
            </p:nvSpPr>
            <p:spPr bwMode="auto">
              <a:xfrm>
                <a:off x="2607559" y="1869185"/>
                <a:ext cx="17347" cy="27755"/>
              </a:xfrm>
              <a:custGeom>
                <a:avLst/>
                <a:gdLst>
                  <a:gd name="T0" fmla="*/ 0 w 6"/>
                  <a:gd name="T1" fmla="*/ 9 h 10"/>
                  <a:gd name="T2" fmla="*/ 4 w 6"/>
                  <a:gd name="T3" fmla="*/ 10 h 10"/>
                  <a:gd name="T4" fmla="*/ 6 w 6"/>
                  <a:gd name="T5" fmla="*/ 0 h 10"/>
                  <a:gd name="T6" fmla="*/ 1 w 6"/>
                  <a:gd name="T7" fmla="*/ 3 h 10"/>
                  <a:gd name="T8" fmla="*/ 2 w 6"/>
                  <a:gd name="T9" fmla="*/ 4 h 10"/>
                  <a:gd name="T10" fmla="*/ 0 w 6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9"/>
                    </a:moveTo>
                    <a:cubicBezTo>
                      <a:pt x="2" y="8"/>
                      <a:pt x="4" y="10"/>
                      <a:pt x="4" y="1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92"/>
              <p:cNvSpPr>
                <a:spLocks/>
              </p:cNvSpPr>
              <p:nvPr/>
            </p:nvSpPr>
            <p:spPr bwMode="auto">
              <a:xfrm>
                <a:off x="2586742" y="1877281"/>
                <a:ext cx="10409" cy="19660"/>
              </a:xfrm>
              <a:custGeom>
                <a:avLst/>
                <a:gdLst>
                  <a:gd name="T0" fmla="*/ 2 w 4"/>
                  <a:gd name="T1" fmla="*/ 7 h 7"/>
                  <a:gd name="T2" fmla="*/ 3 w 4"/>
                  <a:gd name="T3" fmla="*/ 0 h 7"/>
                  <a:gd name="T4" fmla="*/ 2 w 4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2" y="7"/>
                    </a:moveTo>
                    <a:cubicBezTo>
                      <a:pt x="4" y="7"/>
                      <a:pt x="3" y="0"/>
                      <a:pt x="3" y="0"/>
                    </a:cubicBezTo>
                    <a:cubicBezTo>
                      <a:pt x="3" y="2"/>
                      <a:pt x="0" y="5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93"/>
              <p:cNvSpPr>
                <a:spLocks/>
              </p:cNvSpPr>
              <p:nvPr/>
            </p:nvSpPr>
            <p:spPr bwMode="auto">
              <a:xfrm>
                <a:off x="2545110" y="1879594"/>
                <a:ext cx="5783" cy="13878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1 w 2"/>
                  <a:gd name="T5" fmla="*/ 4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94"/>
              <p:cNvSpPr>
                <a:spLocks/>
              </p:cNvSpPr>
              <p:nvPr/>
            </p:nvSpPr>
            <p:spPr bwMode="auto">
              <a:xfrm>
                <a:off x="4167637" y="1901566"/>
                <a:ext cx="2313" cy="8095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0 h 7"/>
                  <a:gd name="T4" fmla="*/ 0 w 2"/>
                  <a:gd name="T5" fmla="*/ 0 h 7"/>
                  <a:gd name="T6" fmla="*/ 2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95"/>
              <p:cNvSpPr>
                <a:spLocks/>
              </p:cNvSpPr>
              <p:nvPr/>
            </p:nvSpPr>
            <p:spPr bwMode="auto">
              <a:xfrm>
                <a:off x="2589055" y="1909662"/>
                <a:ext cx="2313" cy="11565"/>
              </a:xfrm>
              <a:custGeom>
                <a:avLst/>
                <a:gdLst>
                  <a:gd name="T0" fmla="*/ 2 w 2"/>
                  <a:gd name="T1" fmla="*/ 3 h 10"/>
                  <a:gd name="T2" fmla="*/ 0 w 2"/>
                  <a:gd name="T3" fmla="*/ 0 h 10"/>
                  <a:gd name="T4" fmla="*/ 2 w 2"/>
                  <a:gd name="T5" fmla="*/ 10 h 10"/>
                  <a:gd name="T6" fmla="*/ 2 w 2"/>
                  <a:gd name="T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0">
                    <a:moveTo>
                      <a:pt x="2" y="3"/>
                    </a:moveTo>
                    <a:lnTo>
                      <a:pt x="0" y="0"/>
                    </a:lnTo>
                    <a:lnTo>
                      <a:pt x="2" y="1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Rectangle 96"/>
              <p:cNvSpPr>
                <a:spLocks noChangeArrowheads="1"/>
              </p:cNvSpPr>
              <p:nvPr/>
            </p:nvSpPr>
            <p:spPr bwMode="auto">
              <a:xfrm>
                <a:off x="2542797" y="1918913"/>
                <a:ext cx="1157" cy="1850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97"/>
              <p:cNvSpPr>
                <a:spLocks/>
              </p:cNvSpPr>
              <p:nvPr/>
            </p:nvSpPr>
            <p:spPr bwMode="auto">
              <a:xfrm>
                <a:off x="2602933" y="1927008"/>
                <a:ext cx="8096" cy="10408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0 h 4"/>
                  <a:gd name="T4" fmla="*/ 3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98"/>
              <p:cNvSpPr>
                <a:spLocks/>
              </p:cNvSpPr>
              <p:nvPr/>
            </p:nvSpPr>
            <p:spPr bwMode="auto">
              <a:xfrm>
                <a:off x="2602933" y="1943199"/>
                <a:ext cx="2313" cy="8095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0 h 7"/>
                  <a:gd name="T4" fmla="*/ 0 w 2"/>
                  <a:gd name="T5" fmla="*/ 0 h 7"/>
                  <a:gd name="T6" fmla="*/ 2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99"/>
              <p:cNvSpPr>
                <a:spLocks/>
              </p:cNvSpPr>
              <p:nvPr/>
            </p:nvSpPr>
            <p:spPr bwMode="auto">
              <a:xfrm>
                <a:off x="2523137" y="1967485"/>
                <a:ext cx="30068" cy="122586"/>
              </a:xfrm>
              <a:custGeom>
                <a:avLst/>
                <a:gdLst>
                  <a:gd name="T0" fmla="*/ 9 w 11"/>
                  <a:gd name="T1" fmla="*/ 45 h 45"/>
                  <a:gd name="T2" fmla="*/ 11 w 11"/>
                  <a:gd name="T3" fmla="*/ 45 h 45"/>
                  <a:gd name="T4" fmla="*/ 7 w 11"/>
                  <a:gd name="T5" fmla="*/ 0 h 45"/>
                  <a:gd name="T6" fmla="*/ 6 w 11"/>
                  <a:gd name="T7" fmla="*/ 12 h 45"/>
                  <a:gd name="T8" fmla="*/ 2 w 11"/>
                  <a:gd name="T9" fmla="*/ 19 h 45"/>
                  <a:gd name="T10" fmla="*/ 5 w 11"/>
                  <a:gd name="T11" fmla="*/ 14 h 45"/>
                  <a:gd name="T12" fmla="*/ 7 w 11"/>
                  <a:gd name="T13" fmla="*/ 30 h 45"/>
                  <a:gd name="T14" fmla="*/ 9 w 11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45">
                    <a:moveTo>
                      <a:pt x="9" y="45"/>
                    </a:move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30"/>
                      <a:pt x="8" y="14"/>
                      <a:pt x="7" y="0"/>
                    </a:cubicBezTo>
                    <a:cubicBezTo>
                      <a:pt x="3" y="4"/>
                      <a:pt x="2" y="7"/>
                      <a:pt x="6" y="12"/>
                    </a:cubicBezTo>
                    <a:cubicBezTo>
                      <a:pt x="0" y="11"/>
                      <a:pt x="2" y="16"/>
                      <a:pt x="2" y="19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8" y="21"/>
                      <a:pt x="0" y="25"/>
                      <a:pt x="7" y="30"/>
                    </a:cubicBezTo>
                    <a:cubicBezTo>
                      <a:pt x="6" y="35"/>
                      <a:pt x="9" y="40"/>
                      <a:pt x="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00"/>
              <p:cNvSpPr>
                <a:spLocks/>
              </p:cNvSpPr>
              <p:nvPr/>
            </p:nvSpPr>
            <p:spPr bwMode="auto">
              <a:xfrm>
                <a:off x="2558987" y="1967485"/>
                <a:ext cx="2313" cy="10408"/>
              </a:xfrm>
              <a:custGeom>
                <a:avLst/>
                <a:gdLst>
                  <a:gd name="T0" fmla="*/ 1 w 1"/>
                  <a:gd name="T1" fmla="*/ 4 h 4"/>
                  <a:gd name="T2" fmla="*/ 0 w 1"/>
                  <a:gd name="T3" fmla="*/ 0 h 4"/>
                  <a:gd name="T4" fmla="*/ 1 w 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1" y="3"/>
                      <a:pt x="1" y="1"/>
                      <a:pt x="0" y="0"/>
                    </a:cubicBezTo>
                    <a:cubicBezTo>
                      <a:pt x="0" y="2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01"/>
              <p:cNvSpPr>
                <a:spLocks/>
              </p:cNvSpPr>
              <p:nvPr/>
            </p:nvSpPr>
            <p:spPr bwMode="auto">
              <a:xfrm>
                <a:off x="2556674" y="1977893"/>
                <a:ext cx="26599" cy="98300"/>
              </a:xfrm>
              <a:custGeom>
                <a:avLst/>
                <a:gdLst>
                  <a:gd name="T0" fmla="*/ 2 w 10"/>
                  <a:gd name="T1" fmla="*/ 21 h 36"/>
                  <a:gd name="T2" fmla="*/ 8 w 10"/>
                  <a:gd name="T3" fmla="*/ 36 h 36"/>
                  <a:gd name="T4" fmla="*/ 6 w 10"/>
                  <a:gd name="T5" fmla="*/ 19 h 36"/>
                  <a:gd name="T6" fmla="*/ 4 w 10"/>
                  <a:gd name="T7" fmla="*/ 16 h 36"/>
                  <a:gd name="T8" fmla="*/ 5 w 10"/>
                  <a:gd name="T9" fmla="*/ 7 h 36"/>
                  <a:gd name="T10" fmla="*/ 2 w 10"/>
                  <a:gd name="T11" fmla="*/ 0 h 36"/>
                  <a:gd name="T12" fmla="*/ 2 w 10"/>
                  <a:gd name="T13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6">
                    <a:moveTo>
                      <a:pt x="2" y="21"/>
                    </a:moveTo>
                    <a:cubicBezTo>
                      <a:pt x="5" y="25"/>
                      <a:pt x="2" y="34"/>
                      <a:pt x="8" y="36"/>
                    </a:cubicBezTo>
                    <a:cubicBezTo>
                      <a:pt x="10" y="30"/>
                      <a:pt x="4" y="26"/>
                      <a:pt x="6" y="19"/>
                    </a:cubicBezTo>
                    <a:cubicBezTo>
                      <a:pt x="6" y="17"/>
                      <a:pt x="3" y="20"/>
                      <a:pt x="4" y="16"/>
                    </a:cubicBezTo>
                    <a:cubicBezTo>
                      <a:pt x="8" y="15"/>
                      <a:pt x="2" y="10"/>
                      <a:pt x="5" y="7"/>
                    </a:cubicBezTo>
                    <a:cubicBezTo>
                      <a:pt x="6" y="3"/>
                      <a:pt x="4" y="2"/>
                      <a:pt x="2" y="0"/>
                    </a:cubicBezTo>
                    <a:cubicBezTo>
                      <a:pt x="2" y="7"/>
                      <a:pt x="0" y="15"/>
                      <a:pt x="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02"/>
              <p:cNvSpPr>
                <a:spLocks/>
              </p:cNvSpPr>
              <p:nvPr/>
            </p:nvSpPr>
            <p:spPr bwMode="auto">
              <a:xfrm>
                <a:off x="2583273" y="1981363"/>
                <a:ext cx="0" cy="8095"/>
              </a:xfrm>
              <a:custGeom>
                <a:avLst/>
                <a:gdLst>
                  <a:gd name="T0" fmla="*/ 0 h 7"/>
                  <a:gd name="T1" fmla="*/ 7 h 7"/>
                  <a:gd name="T2" fmla="*/ 0 h 7"/>
                  <a:gd name="T3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03"/>
              <p:cNvSpPr>
                <a:spLocks/>
              </p:cNvSpPr>
              <p:nvPr/>
            </p:nvSpPr>
            <p:spPr bwMode="auto">
              <a:xfrm>
                <a:off x="2586742" y="2035717"/>
                <a:ext cx="8096" cy="11565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0 h 4"/>
                  <a:gd name="T4" fmla="*/ 0 w 3"/>
                  <a:gd name="T5" fmla="*/ 0 h 4"/>
                  <a:gd name="T6" fmla="*/ 0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1" y="3"/>
                      <a:pt x="3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04"/>
              <p:cNvSpPr>
                <a:spLocks/>
              </p:cNvSpPr>
              <p:nvPr/>
            </p:nvSpPr>
            <p:spPr bwMode="auto">
              <a:xfrm>
                <a:off x="4145664" y="2038029"/>
                <a:ext cx="5783" cy="13878"/>
              </a:xfrm>
              <a:custGeom>
                <a:avLst/>
                <a:gdLst>
                  <a:gd name="T0" fmla="*/ 0 w 5"/>
                  <a:gd name="T1" fmla="*/ 12 h 12"/>
                  <a:gd name="T2" fmla="*/ 5 w 5"/>
                  <a:gd name="T3" fmla="*/ 10 h 12"/>
                  <a:gd name="T4" fmla="*/ 0 w 5"/>
                  <a:gd name="T5" fmla="*/ 0 h 12"/>
                  <a:gd name="T6" fmla="*/ 0 w 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0" y="12"/>
                    </a:moveTo>
                    <a:lnTo>
                      <a:pt x="5" y="1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05"/>
              <p:cNvSpPr>
                <a:spLocks/>
              </p:cNvSpPr>
              <p:nvPr/>
            </p:nvSpPr>
            <p:spPr bwMode="auto">
              <a:xfrm>
                <a:off x="2589055" y="2079662"/>
                <a:ext cx="8096" cy="16191"/>
              </a:xfrm>
              <a:custGeom>
                <a:avLst/>
                <a:gdLst>
                  <a:gd name="T0" fmla="*/ 3 w 3"/>
                  <a:gd name="T1" fmla="*/ 6 h 6"/>
                  <a:gd name="T2" fmla="*/ 2 w 3"/>
                  <a:gd name="T3" fmla="*/ 0 h 6"/>
                  <a:gd name="T4" fmla="*/ 3 w 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2" y="4"/>
                      <a:pt x="3" y="1"/>
                      <a:pt x="2" y="0"/>
                    </a:cubicBezTo>
                    <a:cubicBezTo>
                      <a:pt x="1" y="1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06"/>
              <p:cNvSpPr>
                <a:spLocks/>
              </p:cNvSpPr>
              <p:nvPr/>
            </p:nvSpPr>
            <p:spPr bwMode="auto">
              <a:xfrm>
                <a:off x="2572865" y="2085445"/>
                <a:ext cx="24286" cy="72857"/>
              </a:xfrm>
              <a:custGeom>
                <a:avLst/>
                <a:gdLst>
                  <a:gd name="T0" fmla="*/ 9 w 9"/>
                  <a:gd name="T1" fmla="*/ 27 h 27"/>
                  <a:gd name="T2" fmla="*/ 3 w 9"/>
                  <a:gd name="T3" fmla="*/ 0 h 27"/>
                  <a:gd name="T4" fmla="*/ 9 w 9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7">
                    <a:moveTo>
                      <a:pt x="9" y="27"/>
                    </a:moveTo>
                    <a:cubicBezTo>
                      <a:pt x="5" y="18"/>
                      <a:pt x="5" y="9"/>
                      <a:pt x="3" y="0"/>
                    </a:cubicBezTo>
                    <a:cubicBezTo>
                      <a:pt x="0" y="9"/>
                      <a:pt x="4" y="20"/>
                      <a:pt x="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07"/>
              <p:cNvSpPr>
                <a:spLocks/>
              </p:cNvSpPr>
              <p:nvPr/>
            </p:nvSpPr>
            <p:spPr bwMode="auto">
              <a:xfrm>
                <a:off x="2597151" y="2101636"/>
                <a:ext cx="30068" cy="102925"/>
              </a:xfrm>
              <a:custGeom>
                <a:avLst/>
                <a:gdLst>
                  <a:gd name="T0" fmla="*/ 11 w 11"/>
                  <a:gd name="T1" fmla="*/ 38 h 38"/>
                  <a:gd name="T2" fmla="*/ 9 w 11"/>
                  <a:gd name="T3" fmla="*/ 23 h 38"/>
                  <a:gd name="T4" fmla="*/ 0 w 11"/>
                  <a:gd name="T5" fmla="*/ 0 h 38"/>
                  <a:gd name="T6" fmla="*/ 11 w 11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8">
                    <a:moveTo>
                      <a:pt x="11" y="38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3" y="16"/>
                      <a:pt x="5" y="7"/>
                      <a:pt x="0" y="0"/>
                    </a:cubicBezTo>
                    <a:cubicBezTo>
                      <a:pt x="0" y="14"/>
                      <a:pt x="8" y="27"/>
                      <a:pt x="1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08"/>
              <p:cNvSpPr>
                <a:spLocks/>
              </p:cNvSpPr>
              <p:nvPr/>
            </p:nvSpPr>
            <p:spPr bwMode="auto">
              <a:xfrm>
                <a:off x="2605246" y="2270480"/>
                <a:ext cx="35851" cy="60136"/>
              </a:xfrm>
              <a:custGeom>
                <a:avLst/>
                <a:gdLst>
                  <a:gd name="T0" fmla="*/ 3 w 13"/>
                  <a:gd name="T1" fmla="*/ 17 h 22"/>
                  <a:gd name="T2" fmla="*/ 13 w 13"/>
                  <a:gd name="T3" fmla="*/ 22 h 22"/>
                  <a:gd name="T4" fmla="*/ 1 w 13"/>
                  <a:gd name="T5" fmla="*/ 0 h 22"/>
                  <a:gd name="T6" fmla="*/ 3 w 13"/>
                  <a:gd name="T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2">
                    <a:moveTo>
                      <a:pt x="3" y="17"/>
                    </a:moveTo>
                    <a:cubicBezTo>
                      <a:pt x="6" y="16"/>
                      <a:pt x="11" y="19"/>
                      <a:pt x="13" y="22"/>
                    </a:cubicBezTo>
                    <a:cubicBezTo>
                      <a:pt x="9" y="15"/>
                      <a:pt x="5" y="7"/>
                      <a:pt x="1" y="0"/>
                    </a:cubicBezTo>
                    <a:cubicBezTo>
                      <a:pt x="0" y="7"/>
                      <a:pt x="6" y="10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09"/>
              <p:cNvSpPr>
                <a:spLocks/>
              </p:cNvSpPr>
              <p:nvPr/>
            </p:nvSpPr>
            <p:spPr bwMode="auto">
              <a:xfrm>
                <a:off x="2537015" y="2112044"/>
                <a:ext cx="68232" cy="156123"/>
              </a:xfrm>
              <a:custGeom>
                <a:avLst/>
                <a:gdLst>
                  <a:gd name="T0" fmla="*/ 15 w 25"/>
                  <a:gd name="T1" fmla="*/ 25 h 57"/>
                  <a:gd name="T2" fmla="*/ 9 w 25"/>
                  <a:gd name="T3" fmla="*/ 10 h 57"/>
                  <a:gd name="T4" fmla="*/ 6 w 25"/>
                  <a:gd name="T5" fmla="*/ 0 h 57"/>
                  <a:gd name="T6" fmla="*/ 2 w 25"/>
                  <a:gd name="T7" fmla="*/ 5 h 57"/>
                  <a:gd name="T8" fmla="*/ 6 w 25"/>
                  <a:gd name="T9" fmla="*/ 15 h 57"/>
                  <a:gd name="T10" fmla="*/ 7 w 25"/>
                  <a:gd name="T11" fmla="*/ 29 h 57"/>
                  <a:gd name="T12" fmla="*/ 12 w 25"/>
                  <a:gd name="T13" fmla="*/ 30 h 57"/>
                  <a:gd name="T14" fmla="*/ 13 w 25"/>
                  <a:gd name="T15" fmla="*/ 37 h 57"/>
                  <a:gd name="T16" fmla="*/ 25 w 25"/>
                  <a:gd name="T17" fmla="*/ 57 h 57"/>
                  <a:gd name="T18" fmla="*/ 24 w 25"/>
                  <a:gd name="T19" fmla="*/ 55 h 57"/>
                  <a:gd name="T20" fmla="*/ 15 w 25"/>
                  <a:gd name="T21" fmla="*/ 2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57">
                    <a:moveTo>
                      <a:pt x="15" y="25"/>
                    </a:moveTo>
                    <a:cubicBezTo>
                      <a:pt x="8" y="23"/>
                      <a:pt x="11" y="14"/>
                      <a:pt x="9" y="10"/>
                    </a:cubicBezTo>
                    <a:cubicBezTo>
                      <a:pt x="6" y="6"/>
                      <a:pt x="12" y="1"/>
                      <a:pt x="6" y="0"/>
                    </a:cubicBezTo>
                    <a:cubicBezTo>
                      <a:pt x="6" y="2"/>
                      <a:pt x="5" y="5"/>
                      <a:pt x="2" y="5"/>
                    </a:cubicBezTo>
                    <a:cubicBezTo>
                      <a:pt x="5" y="8"/>
                      <a:pt x="0" y="15"/>
                      <a:pt x="6" y="15"/>
                    </a:cubicBezTo>
                    <a:cubicBezTo>
                      <a:pt x="4" y="20"/>
                      <a:pt x="15" y="25"/>
                      <a:pt x="7" y="29"/>
                    </a:cubicBezTo>
                    <a:cubicBezTo>
                      <a:pt x="9" y="32"/>
                      <a:pt x="11" y="27"/>
                      <a:pt x="12" y="30"/>
                    </a:cubicBezTo>
                    <a:cubicBezTo>
                      <a:pt x="11" y="32"/>
                      <a:pt x="12" y="35"/>
                      <a:pt x="13" y="37"/>
                    </a:cubicBezTo>
                    <a:cubicBezTo>
                      <a:pt x="20" y="38"/>
                      <a:pt x="20" y="52"/>
                      <a:pt x="25" y="57"/>
                    </a:cubicBezTo>
                    <a:cubicBezTo>
                      <a:pt x="25" y="56"/>
                      <a:pt x="24" y="55"/>
                      <a:pt x="24" y="55"/>
                    </a:cubicBezTo>
                    <a:cubicBezTo>
                      <a:pt x="24" y="43"/>
                      <a:pt x="14" y="37"/>
                      <a:pt x="1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10"/>
              <p:cNvSpPr>
                <a:spLocks/>
              </p:cNvSpPr>
              <p:nvPr/>
            </p:nvSpPr>
            <p:spPr bwMode="auto">
              <a:xfrm>
                <a:off x="2605246" y="2268167"/>
                <a:ext cx="2313" cy="2313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11"/>
              <p:cNvSpPr>
                <a:spLocks/>
              </p:cNvSpPr>
              <p:nvPr/>
            </p:nvSpPr>
            <p:spPr bwMode="auto">
              <a:xfrm>
                <a:off x="2624906" y="2123608"/>
                <a:ext cx="8096" cy="10408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3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12"/>
              <p:cNvSpPr>
                <a:spLocks/>
              </p:cNvSpPr>
              <p:nvPr/>
            </p:nvSpPr>
            <p:spPr bwMode="auto">
              <a:xfrm>
                <a:off x="2474565" y="2134017"/>
                <a:ext cx="8096" cy="11565"/>
              </a:xfrm>
              <a:custGeom>
                <a:avLst/>
                <a:gdLst>
                  <a:gd name="T0" fmla="*/ 0 w 7"/>
                  <a:gd name="T1" fmla="*/ 10 h 10"/>
                  <a:gd name="T2" fmla="*/ 7 w 7"/>
                  <a:gd name="T3" fmla="*/ 10 h 10"/>
                  <a:gd name="T4" fmla="*/ 2 w 7"/>
                  <a:gd name="T5" fmla="*/ 0 h 10"/>
                  <a:gd name="T6" fmla="*/ 0 w 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0" y="10"/>
                    </a:moveTo>
                    <a:lnTo>
                      <a:pt x="7" y="1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13"/>
              <p:cNvSpPr>
                <a:spLocks/>
              </p:cNvSpPr>
              <p:nvPr/>
            </p:nvSpPr>
            <p:spPr bwMode="auto">
              <a:xfrm>
                <a:off x="4123691" y="2145582"/>
                <a:ext cx="5783" cy="12721"/>
              </a:xfrm>
              <a:custGeom>
                <a:avLst/>
                <a:gdLst>
                  <a:gd name="T0" fmla="*/ 0 w 2"/>
                  <a:gd name="T1" fmla="*/ 5 h 5"/>
                  <a:gd name="T2" fmla="*/ 2 w 2"/>
                  <a:gd name="T3" fmla="*/ 0 h 5"/>
                  <a:gd name="T4" fmla="*/ 0 w 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cubicBezTo>
                      <a:pt x="2" y="5"/>
                      <a:pt x="2" y="1"/>
                      <a:pt x="2" y="0"/>
                    </a:cubicBezTo>
                    <a:cubicBezTo>
                      <a:pt x="0" y="1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14"/>
              <p:cNvSpPr>
                <a:spLocks/>
              </p:cNvSpPr>
              <p:nvPr/>
            </p:nvSpPr>
            <p:spPr bwMode="auto">
              <a:xfrm>
                <a:off x="2629532" y="2153676"/>
                <a:ext cx="5783" cy="12721"/>
              </a:xfrm>
              <a:custGeom>
                <a:avLst/>
                <a:gdLst>
                  <a:gd name="T0" fmla="*/ 0 w 5"/>
                  <a:gd name="T1" fmla="*/ 0 h 11"/>
                  <a:gd name="T2" fmla="*/ 5 w 5"/>
                  <a:gd name="T3" fmla="*/ 11 h 11"/>
                  <a:gd name="T4" fmla="*/ 5 w 5"/>
                  <a:gd name="T5" fmla="*/ 7 h 11"/>
                  <a:gd name="T6" fmla="*/ 0 w 5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5" y="11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15"/>
              <p:cNvSpPr>
                <a:spLocks/>
              </p:cNvSpPr>
              <p:nvPr/>
            </p:nvSpPr>
            <p:spPr bwMode="auto">
              <a:xfrm>
                <a:off x="2594838" y="2164085"/>
                <a:ext cx="72858" cy="136463"/>
              </a:xfrm>
              <a:custGeom>
                <a:avLst/>
                <a:gdLst>
                  <a:gd name="T0" fmla="*/ 11 w 27"/>
                  <a:gd name="T1" fmla="*/ 25 h 50"/>
                  <a:gd name="T2" fmla="*/ 6 w 27"/>
                  <a:gd name="T3" fmla="*/ 13 h 50"/>
                  <a:gd name="T4" fmla="*/ 0 w 27"/>
                  <a:gd name="T5" fmla="*/ 1 h 50"/>
                  <a:gd name="T6" fmla="*/ 11 w 27"/>
                  <a:gd name="T7" fmla="*/ 31 h 50"/>
                  <a:gd name="T8" fmla="*/ 23 w 27"/>
                  <a:gd name="T9" fmla="*/ 50 h 50"/>
                  <a:gd name="T10" fmla="*/ 20 w 27"/>
                  <a:gd name="T11" fmla="*/ 38 h 50"/>
                  <a:gd name="T12" fmla="*/ 27 w 27"/>
                  <a:gd name="T13" fmla="*/ 43 h 50"/>
                  <a:gd name="T14" fmla="*/ 21 w 27"/>
                  <a:gd name="T15" fmla="*/ 32 h 50"/>
                  <a:gd name="T16" fmla="*/ 18 w 27"/>
                  <a:gd name="T17" fmla="*/ 34 h 50"/>
                  <a:gd name="T18" fmla="*/ 11 w 27"/>
                  <a:gd name="T19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50">
                    <a:moveTo>
                      <a:pt x="11" y="25"/>
                    </a:moveTo>
                    <a:cubicBezTo>
                      <a:pt x="9" y="20"/>
                      <a:pt x="9" y="16"/>
                      <a:pt x="6" y="13"/>
                    </a:cubicBezTo>
                    <a:cubicBezTo>
                      <a:pt x="2" y="10"/>
                      <a:pt x="8" y="0"/>
                      <a:pt x="0" y="1"/>
                    </a:cubicBezTo>
                    <a:cubicBezTo>
                      <a:pt x="1" y="12"/>
                      <a:pt x="10" y="20"/>
                      <a:pt x="11" y="31"/>
                    </a:cubicBezTo>
                    <a:cubicBezTo>
                      <a:pt x="15" y="37"/>
                      <a:pt x="20" y="44"/>
                      <a:pt x="23" y="50"/>
                    </a:cubicBezTo>
                    <a:cubicBezTo>
                      <a:pt x="23" y="46"/>
                      <a:pt x="17" y="43"/>
                      <a:pt x="20" y="38"/>
                    </a:cubicBezTo>
                    <a:cubicBezTo>
                      <a:pt x="22" y="39"/>
                      <a:pt x="24" y="41"/>
                      <a:pt x="27" y="43"/>
                    </a:cubicBezTo>
                    <a:cubicBezTo>
                      <a:pt x="27" y="38"/>
                      <a:pt x="23" y="35"/>
                      <a:pt x="21" y="32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5" y="32"/>
                      <a:pt x="15" y="27"/>
                      <a:pt x="1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16"/>
              <p:cNvSpPr>
                <a:spLocks/>
              </p:cNvSpPr>
              <p:nvPr/>
            </p:nvSpPr>
            <p:spPr bwMode="auto">
              <a:xfrm>
                <a:off x="2641097" y="2172180"/>
                <a:ext cx="8096" cy="8095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3 h 3"/>
                  <a:gd name="T4" fmla="*/ 3 w 3"/>
                  <a:gd name="T5" fmla="*/ 1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17"/>
              <p:cNvSpPr>
                <a:spLocks/>
              </p:cNvSpPr>
              <p:nvPr/>
            </p:nvSpPr>
            <p:spPr bwMode="auto">
              <a:xfrm>
                <a:off x="2641097" y="2180276"/>
                <a:ext cx="38164" cy="68231"/>
              </a:xfrm>
              <a:custGeom>
                <a:avLst/>
                <a:gdLst>
                  <a:gd name="T0" fmla="*/ 3 w 14"/>
                  <a:gd name="T1" fmla="*/ 8 h 25"/>
                  <a:gd name="T2" fmla="*/ 14 w 14"/>
                  <a:gd name="T3" fmla="*/ 25 h 25"/>
                  <a:gd name="T4" fmla="*/ 0 w 14"/>
                  <a:gd name="T5" fmla="*/ 0 h 25"/>
                  <a:gd name="T6" fmla="*/ 3 w 14"/>
                  <a:gd name="T7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5">
                    <a:moveTo>
                      <a:pt x="3" y="8"/>
                    </a:moveTo>
                    <a:cubicBezTo>
                      <a:pt x="6" y="14"/>
                      <a:pt x="10" y="22"/>
                      <a:pt x="14" y="25"/>
                    </a:cubicBezTo>
                    <a:cubicBezTo>
                      <a:pt x="12" y="15"/>
                      <a:pt x="7" y="7"/>
                      <a:pt x="0" y="0"/>
                    </a:cubicBezTo>
                    <a:cubicBezTo>
                      <a:pt x="1" y="3"/>
                      <a:pt x="0" y="6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18"/>
              <p:cNvSpPr>
                <a:spLocks/>
              </p:cNvSpPr>
              <p:nvPr/>
            </p:nvSpPr>
            <p:spPr bwMode="auto">
              <a:xfrm>
                <a:off x="4061242" y="2183745"/>
                <a:ext cx="8096" cy="12721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5 h 5"/>
                  <a:gd name="T4" fmla="*/ 3 w 3"/>
                  <a:gd name="T5" fmla="*/ 2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19"/>
              <p:cNvSpPr>
                <a:spLocks/>
              </p:cNvSpPr>
              <p:nvPr/>
            </p:nvSpPr>
            <p:spPr bwMode="auto">
              <a:xfrm>
                <a:off x="2484973" y="2191840"/>
                <a:ext cx="19660" cy="24285"/>
              </a:xfrm>
              <a:custGeom>
                <a:avLst/>
                <a:gdLst>
                  <a:gd name="T0" fmla="*/ 2 w 7"/>
                  <a:gd name="T1" fmla="*/ 0 h 9"/>
                  <a:gd name="T2" fmla="*/ 4 w 7"/>
                  <a:gd name="T3" fmla="*/ 9 h 9"/>
                  <a:gd name="T4" fmla="*/ 6 w 7"/>
                  <a:gd name="T5" fmla="*/ 7 h 9"/>
                  <a:gd name="T6" fmla="*/ 2 w 7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9">
                    <a:moveTo>
                      <a:pt x="2" y="0"/>
                    </a:moveTo>
                    <a:cubicBezTo>
                      <a:pt x="0" y="3"/>
                      <a:pt x="4" y="6"/>
                      <a:pt x="4" y="9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3"/>
                      <a:pt x="4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20"/>
              <p:cNvSpPr>
                <a:spLocks/>
              </p:cNvSpPr>
              <p:nvPr/>
            </p:nvSpPr>
            <p:spPr bwMode="auto">
              <a:xfrm>
                <a:off x="2506946" y="2208031"/>
                <a:ext cx="24286" cy="60136"/>
              </a:xfrm>
              <a:custGeom>
                <a:avLst/>
                <a:gdLst>
                  <a:gd name="T0" fmla="*/ 4 w 9"/>
                  <a:gd name="T1" fmla="*/ 3 h 22"/>
                  <a:gd name="T2" fmla="*/ 0 w 9"/>
                  <a:gd name="T3" fmla="*/ 0 h 22"/>
                  <a:gd name="T4" fmla="*/ 8 w 9"/>
                  <a:gd name="T5" fmla="*/ 22 h 22"/>
                  <a:gd name="T6" fmla="*/ 3 w 9"/>
                  <a:gd name="T7" fmla="*/ 7 h 22"/>
                  <a:gd name="T8" fmla="*/ 4 w 9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2">
                    <a:moveTo>
                      <a:pt x="4" y="3"/>
                    </a:moveTo>
                    <a:cubicBezTo>
                      <a:pt x="3" y="1"/>
                      <a:pt x="2" y="2"/>
                      <a:pt x="0" y="0"/>
                    </a:cubicBezTo>
                    <a:cubicBezTo>
                      <a:pt x="3" y="7"/>
                      <a:pt x="4" y="17"/>
                      <a:pt x="8" y="22"/>
                    </a:cubicBezTo>
                    <a:cubicBezTo>
                      <a:pt x="9" y="17"/>
                      <a:pt x="7" y="10"/>
                      <a:pt x="3" y="7"/>
                    </a:cubicBezTo>
                    <a:cubicBezTo>
                      <a:pt x="3" y="6"/>
                      <a:pt x="2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21"/>
              <p:cNvSpPr>
                <a:spLocks/>
              </p:cNvSpPr>
              <p:nvPr/>
            </p:nvSpPr>
            <p:spPr bwMode="auto">
              <a:xfrm>
                <a:off x="2629532" y="2213813"/>
                <a:ext cx="13878" cy="30068"/>
              </a:xfrm>
              <a:custGeom>
                <a:avLst/>
                <a:gdLst>
                  <a:gd name="T0" fmla="*/ 12 w 12"/>
                  <a:gd name="T1" fmla="*/ 26 h 26"/>
                  <a:gd name="T2" fmla="*/ 12 w 12"/>
                  <a:gd name="T3" fmla="*/ 16 h 26"/>
                  <a:gd name="T4" fmla="*/ 0 w 12"/>
                  <a:gd name="T5" fmla="*/ 0 h 26"/>
                  <a:gd name="T6" fmla="*/ 12 w 12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6">
                    <a:moveTo>
                      <a:pt x="12" y="26"/>
                    </a:moveTo>
                    <a:lnTo>
                      <a:pt x="12" y="16"/>
                    </a:lnTo>
                    <a:lnTo>
                      <a:pt x="0" y="0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22"/>
              <p:cNvSpPr>
                <a:spLocks/>
              </p:cNvSpPr>
              <p:nvPr/>
            </p:nvSpPr>
            <p:spPr bwMode="auto">
              <a:xfrm>
                <a:off x="2446810" y="2224221"/>
                <a:ext cx="38164" cy="38163"/>
              </a:xfrm>
              <a:custGeom>
                <a:avLst/>
                <a:gdLst>
                  <a:gd name="T0" fmla="*/ 10 w 14"/>
                  <a:gd name="T1" fmla="*/ 14 h 14"/>
                  <a:gd name="T2" fmla="*/ 13 w 14"/>
                  <a:gd name="T3" fmla="*/ 13 h 14"/>
                  <a:gd name="T4" fmla="*/ 11 w 14"/>
                  <a:gd name="T5" fmla="*/ 11 h 14"/>
                  <a:gd name="T6" fmla="*/ 14 w 14"/>
                  <a:gd name="T7" fmla="*/ 8 h 14"/>
                  <a:gd name="T8" fmla="*/ 8 w 14"/>
                  <a:gd name="T9" fmla="*/ 5 h 14"/>
                  <a:gd name="T10" fmla="*/ 7 w 14"/>
                  <a:gd name="T11" fmla="*/ 0 h 14"/>
                  <a:gd name="T12" fmla="*/ 10 w 14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10" y="14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0" y="4"/>
                      <a:pt x="7" y="2"/>
                      <a:pt x="7" y="0"/>
                    </a:cubicBezTo>
                    <a:cubicBezTo>
                      <a:pt x="0" y="7"/>
                      <a:pt x="12" y="7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23"/>
              <p:cNvSpPr>
                <a:spLocks/>
              </p:cNvSpPr>
              <p:nvPr/>
            </p:nvSpPr>
            <p:spPr bwMode="auto">
              <a:xfrm>
                <a:off x="2474565" y="2268167"/>
                <a:ext cx="78640" cy="136463"/>
              </a:xfrm>
              <a:custGeom>
                <a:avLst/>
                <a:gdLst>
                  <a:gd name="T0" fmla="*/ 8 w 29"/>
                  <a:gd name="T1" fmla="*/ 7 h 50"/>
                  <a:gd name="T2" fmla="*/ 5 w 29"/>
                  <a:gd name="T3" fmla="*/ 0 h 50"/>
                  <a:gd name="T4" fmla="*/ 0 w 29"/>
                  <a:gd name="T5" fmla="*/ 6 h 50"/>
                  <a:gd name="T6" fmla="*/ 7 w 29"/>
                  <a:gd name="T7" fmla="*/ 12 h 50"/>
                  <a:gd name="T8" fmla="*/ 4 w 29"/>
                  <a:gd name="T9" fmla="*/ 17 h 50"/>
                  <a:gd name="T10" fmla="*/ 9 w 29"/>
                  <a:gd name="T11" fmla="*/ 17 h 50"/>
                  <a:gd name="T12" fmla="*/ 8 w 29"/>
                  <a:gd name="T13" fmla="*/ 23 h 50"/>
                  <a:gd name="T14" fmla="*/ 13 w 29"/>
                  <a:gd name="T15" fmla="*/ 26 h 50"/>
                  <a:gd name="T16" fmla="*/ 18 w 29"/>
                  <a:gd name="T17" fmla="*/ 42 h 50"/>
                  <a:gd name="T18" fmla="*/ 19 w 29"/>
                  <a:gd name="T19" fmla="*/ 41 h 50"/>
                  <a:gd name="T20" fmla="*/ 29 w 29"/>
                  <a:gd name="T21" fmla="*/ 50 h 50"/>
                  <a:gd name="T22" fmla="*/ 11 w 29"/>
                  <a:gd name="T23" fmla="*/ 19 h 50"/>
                  <a:gd name="T24" fmla="*/ 8 w 29"/>
                  <a:gd name="T25" fmla="*/ 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50">
                    <a:moveTo>
                      <a:pt x="8" y="7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5" y="5"/>
                      <a:pt x="1" y="13"/>
                      <a:pt x="7" y="12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6" y="14"/>
                      <a:pt x="8" y="17"/>
                      <a:pt x="9" y="17"/>
                    </a:cubicBezTo>
                    <a:cubicBezTo>
                      <a:pt x="10" y="20"/>
                      <a:pt x="8" y="21"/>
                      <a:pt x="8" y="23"/>
                    </a:cubicBezTo>
                    <a:cubicBezTo>
                      <a:pt x="8" y="26"/>
                      <a:pt x="11" y="26"/>
                      <a:pt x="13" y="26"/>
                    </a:cubicBezTo>
                    <a:cubicBezTo>
                      <a:pt x="13" y="31"/>
                      <a:pt x="15" y="38"/>
                      <a:pt x="18" y="42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4" y="41"/>
                      <a:pt x="18" y="26"/>
                      <a:pt x="11" y="19"/>
                    </a:cubicBezTo>
                    <a:cubicBezTo>
                      <a:pt x="12" y="14"/>
                      <a:pt x="6" y="12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24"/>
              <p:cNvSpPr>
                <a:spLocks/>
              </p:cNvSpPr>
              <p:nvPr/>
            </p:nvSpPr>
            <p:spPr bwMode="auto">
              <a:xfrm>
                <a:off x="2635314" y="2404631"/>
                <a:ext cx="2313" cy="578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25"/>
              <p:cNvSpPr>
                <a:spLocks/>
              </p:cNvSpPr>
              <p:nvPr/>
            </p:nvSpPr>
            <p:spPr bwMode="auto">
              <a:xfrm>
                <a:off x="2534702" y="2273949"/>
                <a:ext cx="108708" cy="179252"/>
              </a:xfrm>
              <a:custGeom>
                <a:avLst/>
                <a:gdLst>
                  <a:gd name="T0" fmla="*/ 37 w 40"/>
                  <a:gd name="T1" fmla="*/ 63 h 66"/>
                  <a:gd name="T2" fmla="*/ 39 w 40"/>
                  <a:gd name="T3" fmla="*/ 63 h 66"/>
                  <a:gd name="T4" fmla="*/ 33 w 40"/>
                  <a:gd name="T5" fmla="*/ 54 h 66"/>
                  <a:gd name="T6" fmla="*/ 33 w 40"/>
                  <a:gd name="T7" fmla="*/ 55 h 66"/>
                  <a:gd name="T8" fmla="*/ 31 w 40"/>
                  <a:gd name="T9" fmla="*/ 48 h 66"/>
                  <a:gd name="T10" fmla="*/ 38 w 40"/>
                  <a:gd name="T11" fmla="*/ 55 h 66"/>
                  <a:gd name="T12" fmla="*/ 37 w 40"/>
                  <a:gd name="T13" fmla="*/ 50 h 66"/>
                  <a:gd name="T14" fmla="*/ 36 w 40"/>
                  <a:gd name="T15" fmla="*/ 50 h 66"/>
                  <a:gd name="T16" fmla="*/ 26 w 40"/>
                  <a:gd name="T17" fmla="*/ 46 h 66"/>
                  <a:gd name="T18" fmla="*/ 27 w 40"/>
                  <a:gd name="T19" fmla="*/ 36 h 66"/>
                  <a:gd name="T20" fmla="*/ 20 w 40"/>
                  <a:gd name="T21" fmla="*/ 32 h 66"/>
                  <a:gd name="T22" fmla="*/ 22 w 40"/>
                  <a:gd name="T23" fmla="*/ 30 h 66"/>
                  <a:gd name="T24" fmla="*/ 19 w 40"/>
                  <a:gd name="T25" fmla="*/ 28 h 66"/>
                  <a:gd name="T26" fmla="*/ 21 w 40"/>
                  <a:gd name="T27" fmla="*/ 19 h 66"/>
                  <a:gd name="T28" fmla="*/ 20 w 40"/>
                  <a:gd name="T29" fmla="*/ 15 h 66"/>
                  <a:gd name="T30" fmla="*/ 16 w 40"/>
                  <a:gd name="T31" fmla="*/ 19 h 66"/>
                  <a:gd name="T32" fmla="*/ 13 w 40"/>
                  <a:gd name="T33" fmla="*/ 13 h 66"/>
                  <a:gd name="T34" fmla="*/ 5 w 40"/>
                  <a:gd name="T35" fmla="*/ 9 h 66"/>
                  <a:gd name="T36" fmla="*/ 6 w 40"/>
                  <a:gd name="T37" fmla="*/ 7 h 66"/>
                  <a:gd name="T38" fmla="*/ 7 w 40"/>
                  <a:gd name="T39" fmla="*/ 8 h 66"/>
                  <a:gd name="T40" fmla="*/ 0 w 40"/>
                  <a:gd name="T41" fmla="*/ 0 h 66"/>
                  <a:gd name="T42" fmla="*/ 13 w 40"/>
                  <a:gd name="T43" fmla="*/ 30 h 66"/>
                  <a:gd name="T44" fmla="*/ 18 w 40"/>
                  <a:gd name="T45" fmla="*/ 38 h 66"/>
                  <a:gd name="T46" fmla="*/ 14 w 40"/>
                  <a:gd name="T47" fmla="*/ 38 h 66"/>
                  <a:gd name="T48" fmla="*/ 14 w 40"/>
                  <a:gd name="T49" fmla="*/ 40 h 66"/>
                  <a:gd name="T50" fmla="*/ 18 w 40"/>
                  <a:gd name="T51" fmla="*/ 42 h 66"/>
                  <a:gd name="T52" fmla="*/ 19 w 40"/>
                  <a:gd name="T53" fmla="*/ 39 h 66"/>
                  <a:gd name="T54" fmla="*/ 29 w 40"/>
                  <a:gd name="T55" fmla="*/ 53 h 66"/>
                  <a:gd name="T56" fmla="*/ 29 w 40"/>
                  <a:gd name="T57" fmla="*/ 53 h 66"/>
                  <a:gd name="T58" fmla="*/ 27 w 40"/>
                  <a:gd name="T59" fmla="*/ 53 h 66"/>
                  <a:gd name="T60" fmla="*/ 33 w 40"/>
                  <a:gd name="T61" fmla="*/ 60 h 66"/>
                  <a:gd name="T62" fmla="*/ 31 w 40"/>
                  <a:gd name="T63" fmla="*/ 62 h 66"/>
                  <a:gd name="T64" fmla="*/ 35 w 40"/>
                  <a:gd name="T65" fmla="*/ 66 h 66"/>
                  <a:gd name="T66" fmla="*/ 34 w 40"/>
                  <a:gd name="T67" fmla="*/ 60 h 66"/>
                  <a:gd name="T68" fmla="*/ 37 w 40"/>
                  <a:gd name="T69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" h="66">
                    <a:moveTo>
                      <a:pt x="37" y="63"/>
                    </a:moveTo>
                    <a:cubicBezTo>
                      <a:pt x="37" y="64"/>
                      <a:pt x="39" y="64"/>
                      <a:pt x="39" y="63"/>
                    </a:cubicBezTo>
                    <a:cubicBezTo>
                      <a:pt x="34" y="63"/>
                      <a:pt x="37" y="56"/>
                      <a:pt x="33" y="54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33" y="53"/>
                      <a:pt x="29" y="51"/>
                      <a:pt x="31" y="48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40" y="53"/>
                      <a:pt x="37" y="51"/>
                      <a:pt x="37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5" y="44"/>
                      <a:pt x="29" y="48"/>
                      <a:pt x="26" y="46"/>
                    </a:cubicBezTo>
                    <a:cubicBezTo>
                      <a:pt x="28" y="43"/>
                      <a:pt x="23" y="40"/>
                      <a:pt x="27" y="36"/>
                    </a:cubicBezTo>
                    <a:cubicBezTo>
                      <a:pt x="26" y="33"/>
                      <a:pt x="23" y="34"/>
                      <a:pt x="20" y="32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0" y="26"/>
                      <a:pt x="14" y="19"/>
                      <a:pt x="21" y="19"/>
                    </a:cubicBezTo>
                    <a:cubicBezTo>
                      <a:pt x="21" y="18"/>
                      <a:pt x="18" y="17"/>
                      <a:pt x="20" y="15"/>
                    </a:cubicBezTo>
                    <a:cubicBezTo>
                      <a:pt x="18" y="16"/>
                      <a:pt x="16" y="17"/>
                      <a:pt x="16" y="19"/>
                    </a:cubicBezTo>
                    <a:cubicBezTo>
                      <a:pt x="16" y="17"/>
                      <a:pt x="12" y="16"/>
                      <a:pt x="13" y="13"/>
                    </a:cubicBezTo>
                    <a:cubicBezTo>
                      <a:pt x="12" y="9"/>
                      <a:pt x="8" y="11"/>
                      <a:pt x="5" y="9"/>
                    </a:cubicBezTo>
                    <a:cubicBezTo>
                      <a:pt x="5" y="9"/>
                      <a:pt x="5" y="7"/>
                      <a:pt x="6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1" y="2"/>
                      <a:pt x="2" y="4"/>
                      <a:pt x="0" y="0"/>
                    </a:cubicBezTo>
                    <a:cubicBezTo>
                      <a:pt x="2" y="12"/>
                      <a:pt x="9" y="18"/>
                      <a:pt x="13" y="30"/>
                    </a:cubicBezTo>
                    <a:cubicBezTo>
                      <a:pt x="17" y="30"/>
                      <a:pt x="17" y="35"/>
                      <a:pt x="18" y="38"/>
                    </a:cubicBezTo>
                    <a:cubicBezTo>
                      <a:pt x="18" y="39"/>
                      <a:pt x="16" y="38"/>
                      <a:pt x="14" y="38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5" y="41"/>
                      <a:pt x="17" y="42"/>
                      <a:pt x="18" y="42"/>
                    </a:cubicBezTo>
                    <a:cubicBezTo>
                      <a:pt x="18" y="41"/>
                      <a:pt x="18" y="40"/>
                      <a:pt x="19" y="39"/>
                    </a:cubicBezTo>
                    <a:cubicBezTo>
                      <a:pt x="25" y="42"/>
                      <a:pt x="26" y="54"/>
                      <a:pt x="29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8" y="54"/>
                      <a:pt x="27" y="53"/>
                      <a:pt x="27" y="53"/>
                    </a:cubicBezTo>
                    <a:cubicBezTo>
                      <a:pt x="28" y="57"/>
                      <a:pt x="31" y="57"/>
                      <a:pt x="33" y="60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6" y="64"/>
                      <a:pt x="33" y="63"/>
                      <a:pt x="34" y="60"/>
                    </a:cubicBezTo>
                    <a:lnTo>
                      <a:pt x="37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26"/>
              <p:cNvSpPr>
                <a:spLocks/>
              </p:cNvSpPr>
              <p:nvPr/>
            </p:nvSpPr>
            <p:spPr bwMode="auto">
              <a:xfrm>
                <a:off x="2561300" y="2284358"/>
                <a:ext cx="21973" cy="19660"/>
              </a:xfrm>
              <a:custGeom>
                <a:avLst/>
                <a:gdLst>
                  <a:gd name="T0" fmla="*/ 5 w 8"/>
                  <a:gd name="T1" fmla="*/ 7 h 7"/>
                  <a:gd name="T2" fmla="*/ 2 w 8"/>
                  <a:gd name="T3" fmla="*/ 0 h 7"/>
                  <a:gd name="T4" fmla="*/ 5 w 8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cubicBezTo>
                      <a:pt x="8" y="4"/>
                      <a:pt x="3" y="1"/>
                      <a:pt x="2" y="0"/>
                    </a:cubicBezTo>
                    <a:cubicBezTo>
                      <a:pt x="0" y="2"/>
                      <a:pt x="4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27"/>
              <p:cNvSpPr>
                <a:spLocks/>
              </p:cNvSpPr>
              <p:nvPr/>
            </p:nvSpPr>
            <p:spPr bwMode="auto">
              <a:xfrm>
                <a:off x="2695451" y="2290140"/>
                <a:ext cx="5783" cy="10408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28"/>
              <p:cNvSpPr>
                <a:spLocks/>
              </p:cNvSpPr>
              <p:nvPr/>
            </p:nvSpPr>
            <p:spPr bwMode="auto">
              <a:xfrm>
                <a:off x="2705859" y="2300548"/>
                <a:ext cx="21973" cy="30068"/>
              </a:xfrm>
              <a:custGeom>
                <a:avLst/>
                <a:gdLst>
                  <a:gd name="T0" fmla="*/ 3 w 8"/>
                  <a:gd name="T1" fmla="*/ 0 h 11"/>
                  <a:gd name="T2" fmla="*/ 0 w 8"/>
                  <a:gd name="T3" fmla="*/ 2 h 11"/>
                  <a:gd name="T4" fmla="*/ 3 w 8"/>
                  <a:gd name="T5" fmla="*/ 8 h 11"/>
                  <a:gd name="T6" fmla="*/ 7 w 8"/>
                  <a:gd name="T7" fmla="*/ 11 h 11"/>
                  <a:gd name="T8" fmla="*/ 8 w 8"/>
                  <a:gd name="T9" fmla="*/ 9 h 11"/>
                  <a:gd name="T10" fmla="*/ 3 w 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5" y="6"/>
                      <a:pt x="3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7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Rectangle 129"/>
              <p:cNvSpPr>
                <a:spLocks noChangeArrowheads="1"/>
              </p:cNvSpPr>
              <p:nvPr/>
            </p:nvSpPr>
            <p:spPr bwMode="auto">
              <a:xfrm>
                <a:off x="2534702" y="2306330"/>
                <a:ext cx="2313" cy="809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30"/>
              <p:cNvSpPr>
                <a:spLocks/>
              </p:cNvSpPr>
              <p:nvPr/>
            </p:nvSpPr>
            <p:spPr bwMode="auto">
              <a:xfrm>
                <a:off x="2671165" y="2314426"/>
                <a:ext cx="24286" cy="18504"/>
              </a:xfrm>
              <a:custGeom>
                <a:avLst/>
                <a:gdLst>
                  <a:gd name="T0" fmla="*/ 6 w 9"/>
                  <a:gd name="T1" fmla="*/ 3 h 7"/>
                  <a:gd name="T2" fmla="*/ 0 w 9"/>
                  <a:gd name="T3" fmla="*/ 4 h 7"/>
                  <a:gd name="T4" fmla="*/ 3 w 9"/>
                  <a:gd name="T5" fmla="*/ 7 h 7"/>
                  <a:gd name="T6" fmla="*/ 9 w 9"/>
                  <a:gd name="T7" fmla="*/ 2 h 7"/>
                  <a:gd name="T8" fmla="*/ 6 w 9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6" y="3"/>
                    </a:moveTo>
                    <a:cubicBezTo>
                      <a:pt x="4" y="1"/>
                      <a:pt x="2" y="3"/>
                      <a:pt x="0" y="4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3"/>
                      <a:pt x="9" y="5"/>
                      <a:pt x="9" y="2"/>
                    </a:cubicBezTo>
                    <a:cubicBezTo>
                      <a:pt x="7" y="0"/>
                      <a:pt x="7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31"/>
              <p:cNvSpPr>
                <a:spLocks/>
              </p:cNvSpPr>
              <p:nvPr/>
            </p:nvSpPr>
            <p:spPr bwMode="auto">
              <a:xfrm>
                <a:off x="3784845" y="2316739"/>
                <a:ext cx="5783" cy="8095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3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32"/>
              <p:cNvSpPr>
                <a:spLocks/>
              </p:cNvSpPr>
              <p:nvPr/>
            </p:nvSpPr>
            <p:spPr bwMode="auto">
              <a:xfrm>
                <a:off x="3762873" y="2330617"/>
                <a:ext cx="13878" cy="11565"/>
              </a:xfrm>
              <a:custGeom>
                <a:avLst/>
                <a:gdLst>
                  <a:gd name="T0" fmla="*/ 1 w 5"/>
                  <a:gd name="T1" fmla="*/ 4 h 4"/>
                  <a:gd name="T2" fmla="*/ 5 w 5"/>
                  <a:gd name="T3" fmla="*/ 2 h 4"/>
                  <a:gd name="T4" fmla="*/ 1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cubicBezTo>
                      <a:pt x="2" y="2"/>
                      <a:pt x="4" y="3"/>
                      <a:pt x="5" y="2"/>
                    </a:cubicBezTo>
                    <a:cubicBezTo>
                      <a:pt x="4" y="0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33"/>
              <p:cNvSpPr>
                <a:spLocks/>
              </p:cNvSpPr>
              <p:nvPr/>
            </p:nvSpPr>
            <p:spPr bwMode="auto">
              <a:xfrm>
                <a:off x="2550892" y="2336399"/>
                <a:ext cx="2313" cy="8095"/>
              </a:xfrm>
              <a:custGeom>
                <a:avLst/>
                <a:gdLst>
                  <a:gd name="T0" fmla="*/ 0 w 2"/>
                  <a:gd name="T1" fmla="*/ 7 h 7"/>
                  <a:gd name="T2" fmla="*/ 2 w 2"/>
                  <a:gd name="T3" fmla="*/ 7 h 7"/>
                  <a:gd name="T4" fmla="*/ 0 w 2"/>
                  <a:gd name="T5" fmla="*/ 0 h 7"/>
                  <a:gd name="T6" fmla="*/ 0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0" y="7"/>
                    </a:moveTo>
                    <a:lnTo>
                      <a:pt x="2" y="7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34"/>
              <p:cNvSpPr>
                <a:spLocks/>
              </p:cNvSpPr>
              <p:nvPr/>
            </p:nvSpPr>
            <p:spPr bwMode="auto">
              <a:xfrm>
                <a:off x="2681573" y="2342181"/>
                <a:ext cx="16191" cy="20816"/>
              </a:xfrm>
              <a:custGeom>
                <a:avLst/>
                <a:gdLst>
                  <a:gd name="T0" fmla="*/ 0 w 6"/>
                  <a:gd name="T1" fmla="*/ 0 h 8"/>
                  <a:gd name="T2" fmla="*/ 6 w 6"/>
                  <a:gd name="T3" fmla="*/ 8 h 8"/>
                  <a:gd name="T4" fmla="*/ 6 w 6"/>
                  <a:gd name="T5" fmla="*/ 5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" y="5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35"/>
              <p:cNvSpPr>
                <a:spLocks/>
              </p:cNvSpPr>
              <p:nvPr/>
            </p:nvSpPr>
            <p:spPr bwMode="auto">
              <a:xfrm>
                <a:off x="2705859" y="2338712"/>
                <a:ext cx="9252" cy="13878"/>
              </a:xfrm>
              <a:custGeom>
                <a:avLst/>
                <a:gdLst>
                  <a:gd name="T0" fmla="*/ 3 w 3"/>
                  <a:gd name="T1" fmla="*/ 5 h 5"/>
                  <a:gd name="T2" fmla="*/ 3 w 3"/>
                  <a:gd name="T3" fmla="*/ 2 h 5"/>
                  <a:gd name="T4" fmla="*/ 0 w 3"/>
                  <a:gd name="T5" fmla="*/ 1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0"/>
                      <a:pt x="0" y="1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36"/>
              <p:cNvSpPr>
                <a:spLocks/>
              </p:cNvSpPr>
              <p:nvPr/>
            </p:nvSpPr>
            <p:spPr bwMode="auto">
              <a:xfrm>
                <a:off x="2657287" y="2354902"/>
                <a:ext cx="16191" cy="21973"/>
              </a:xfrm>
              <a:custGeom>
                <a:avLst/>
                <a:gdLst>
                  <a:gd name="T0" fmla="*/ 6 w 6"/>
                  <a:gd name="T1" fmla="*/ 8 h 8"/>
                  <a:gd name="T2" fmla="*/ 0 w 6"/>
                  <a:gd name="T3" fmla="*/ 0 h 8"/>
                  <a:gd name="T4" fmla="*/ 6 w 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6" y="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4" y="7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37"/>
              <p:cNvSpPr>
                <a:spLocks/>
              </p:cNvSpPr>
              <p:nvPr/>
            </p:nvSpPr>
            <p:spPr bwMode="auto">
              <a:xfrm>
                <a:off x="2711641" y="2360685"/>
                <a:ext cx="21973" cy="24285"/>
              </a:xfrm>
              <a:custGeom>
                <a:avLst/>
                <a:gdLst>
                  <a:gd name="T0" fmla="*/ 0 w 8"/>
                  <a:gd name="T1" fmla="*/ 0 h 9"/>
                  <a:gd name="T2" fmla="*/ 5 w 8"/>
                  <a:gd name="T3" fmla="*/ 9 h 9"/>
                  <a:gd name="T4" fmla="*/ 8 w 8"/>
                  <a:gd name="T5" fmla="*/ 4 h 9"/>
                  <a:gd name="T6" fmla="*/ 0 w 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cubicBezTo>
                      <a:pt x="2" y="3"/>
                      <a:pt x="5" y="4"/>
                      <a:pt x="5" y="9"/>
                    </a:cubicBezTo>
                    <a:cubicBezTo>
                      <a:pt x="4" y="4"/>
                      <a:pt x="8" y="8"/>
                      <a:pt x="8" y="4"/>
                    </a:cubicBezTo>
                    <a:cubicBezTo>
                      <a:pt x="6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38"/>
              <p:cNvSpPr>
                <a:spLocks/>
              </p:cNvSpPr>
              <p:nvPr/>
            </p:nvSpPr>
            <p:spPr bwMode="auto">
              <a:xfrm>
                <a:off x="2753274" y="2366467"/>
                <a:ext cx="4626" cy="8095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39"/>
              <p:cNvSpPr>
                <a:spLocks/>
              </p:cNvSpPr>
              <p:nvPr/>
            </p:nvSpPr>
            <p:spPr bwMode="auto">
              <a:xfrm>
                <a:off x="2757900" y="2374562"/>
                <a:ext cx="5783" cy="231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40"/>
              <p:cNvSpPr>
                <a:spLocks/>
              </p:cNvSpPr>
              <p:nvPr/>
            </p:nvSpPr>
            <p:spPr bwMode="auto">
              <a:xfrm>
                <a:off x="2605246" y="2368780"/>
                <a:ext cx="24286" cy="19660"/>
              </a:xfrm>
              <a:custGeom>
                <a:avLst/>
                <a:gdLst>
                  <a:gd name="T0" fmla="*/ 9 w 9"/>
                  <a:gd name="T1" fmla="*/ 6 h 7"/>
                  <a:gd name="T2" fmla="*/ 6 w 9"/>
                  <a:gd name="T3" fmla="*/ 0 h 7"/>
                  <a:gd name="T4" fmla="*/ 7 w 9"/>
                  <a:gd name="T5" fmla="*/ 7 h 7"/>
                  <a:gd name="T6" fmla="*/ 9 w 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6"/>
                    </a:moveTo>
                    <a:cubicBezTo>
                      <a:pt x="7" y="4"/>
                      <a:pt x="7" y="2"/>
                      <a:pt x="6" y="0"/>
                    </a:cubicBezTo>
                    <a:cubicBezTo>
                      <a:pt x="0" y="3"/>
                      <a:pt x="9" y="5"/>
                      <a:pt x="7" y="7"/>
                    </a:cubicBezTo>
                    <a:lnTo>
                      <a:pt x="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41"/>
              <p:cNvSpPr>
                <a:spLocks/>
              </p:cNvSpPr>
              <p:nvPr/>
            </p:nvSpPr>
            <p:spPr bwMode="auto">
              <a:xfrm>
                <a:off x="2735927" y="2382657"/>
                <a:ext cx="17347" cy="13878"/>
              </a:xfrm>
              <a:custGeom>
                <a:avLst/>
                <a:gdLst>
                  <a:gd name="T0" fmla="*/ 3 w 6"/>
                  <a:gd name="T1" fmla="*/ 0 h 5"/>
                  <a:gd name="T2" fmla="*/ 5 w 6"/>
                  <a:gd name="T3" fmla="*/ 5 h 5"/>
                  <a:gd name="T4" fmla="*/ 3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0" y="2"/>
                      <a:pt x="4" y="4"/>
                      <a:pt x="5" y="5"/>
                    </a:cubicBezTo>
                    <a:cubicBezTo>
                      <a:pt x="6" y="3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42"/>
              <p:cNvSpPr>
                <a:spLocks/>
              </p:cNvSpPr>
              <p:nvPr/>
            </p:nvSpPr>
            <p:spPr bwMode="auto">
              <a:xfrm>
                <a:off x="2783342" y="2402318"/>
                <a:ext cx="30068" cy="24285"/>
              </a:xfrm>
              <a:custGeom>
                <a:avLst/>
                <a:gdLst>
                  <a:gd name="T0" fmla="*/ 0 w 11"/>
                  <a:gd name="T1" fmla="*/ 0 h 9"/>
                  <a:gd name="T2" fmla="*/ 11 w 11"/>
                  <a:gd name="T3" fmla="*/ 9 h 9"/>
                  <a:gd name="T4" fmla="*/ 0 w 11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5" y="1"/>
                      <a:pt x="6" y="6"/>
                      <a:pt x="11" y="9"/>
                    </a:cubicBezTo>
                    <a:cubicBezTo>
                      <a:pt x="11" y="3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43"/>
              <p:cNvSpPr>
                <a:spLocks/>
              </p:cNvSpPr>
              <p:nvPr/>
            </p:nvSpPr>
            <p:spPr bwMode="auto">
              <a:xfrm>
                <a:off x="2693138" y="2402318"/>
                <a:ext cx="24286" cy="34694"/>
              </a:xfrm>
              <a:custGeom>
                <a:avLst/>
                <a:gdLst>
                  <a:gd name="T0" fmla="*/ 2 w 9"/>
                  <a:gd name="T1" fmla="*/ 7 h 13"/>
                  <a:gd name="T2" fmla="*/ 9 w 9"/>
                  <a:gd name="T3" fmla="*/ 11 h 13"/>
                  <a:gd name="T4" fmla="*/ 0 w 9"/>
                  <a:gd name="T5" fmla="*/ 0 h 13"/>
                  <a:gd name="T6" fmla="*/ 2 w 9"/>
                  <a:gd name="T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3">
                    <a:moveTo>
                      <a:pt x="2" y="7"/>
                    </a:moveTo>
                    <a:cubicBezTo>
                      <a:pt x="2" y="13"/>
                      <a:pt x="8" y="10"/>
                      <a:pt x="9" y="11"/>
                    </a:cubicBezTo>
                    <a:cubicBezTo>
                      <a:pt x="8" y="5"/>
                      <a:pt x="5" y="4"/>
                      <a:pt x="0" y="0"/>
                    </a:cubicBezTo>
                    <a:cubicBezTo>
                      <a:pt x="1" y="2"/>
                      <a:pt x="5" y="4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44"/>
              <p:cNvSpPr>
                <a:spLocks/>
              </p:cNvSpPr>
              <p:nvPr/>
            </p:nvSpPr>
            <p:spPr bwMode="auto">
              <a:xfrm>
                <a:off x="2735927" y="2402318"/>
                <a:ext cx="21973" cy="26598"/>
              </a:xfrm>
              <a:custGeom>
                <a:avLst/>
                <a:gdLst>
                  <a:gd name="T0" fmla="*/ 5 w 8"/>
                  <a:gd name="T1" fmla="*/ 10 h 10"/>
                  <a:gd name="T2" fmla="*/ 3 w 8"/>
                  <a:gd name="T3" fmla="*/ 0 h 10"/>
                  <a:gd name="T4" fmla="*/ 5 w 8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0">
                    <a:moveTo>
                      <a:pt x="5" y="10"/>
                    </a:moveTo>
                    <a:cubicBezTo>
                      <a:pt x="8" y="7"/>
                      <a:pt x="3" y="3"/>
                      <a:pt x="3" y="0"/>
                    </a:cubicBezTo>
                    <a:cubicBezTo>
                      <a:pt x="0" y="4"/>
                      <a:pt x="5" y="6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Rectangle 145"/>
              <p:cNvSpPr>
                <a:spLocks noChangeArrowheads="1"/>
              </p:cNvSpPr>
              <p:nvPr/>
            </p:nvSpPr>
            <p:spPr bwMode="auto">
              <a:xfrm>
                <a:off x="3989541" y="2402318"/>
                <a:ext cx="3470" cy="104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46"/>
              <p:cNvSpPr>
                <a:spLocks noEditPoints="1"/>
              </p:cNvSpPr>
              <p:nvPr/>
            </p:nvSpPr>
            <p:spPr bwMode="auto">
              <a:xfrm>
                <a:off x="2561300" y="2420821"/>
                <a:ext cx="98300" cy="114490"/>
              </a:xfrm>
              <a:custGeom>
                <a:avLst/>
                <a:gdLst>
                  <a:gd name="T0" fmla="*/ 31 w 36"/>
                  <a:gd name="T1" fmla="*/ 33 h 42"/>
                  <a:gd name="T2" fmla="*/ 21 w 36"/>
                  <a:gd name="T3" fmla="*/ 25 h 42"/>
                  <a:gd name="T4" fmla="*/ 13 w 36"/>
                  <a:gd name="T5" fmla="*/ 12 h 42"/>
                  <a:gd name="T6" fmla="*/ 3 w 36"/>
                  <a:gd name="T7" fmla="*/ 1 h 42"/>
                  <a:gd name="T8" fmla="*/ 0 w 36"/>
                  <a:gd name="T9" fmla="*/ 3 h 42"/>
                  <a:gd name="T10" fmla="*/ 8 w 36"/>
                  <a:gd name="T11" fmla="*/ 16 h 42"/>
                  <a:gd name="T12" fmla="*/ 12 w 36"/>
                  <a:gd name="T13" fmla="*/ 20 h 42"/>
                  <a:gd name="T14" fmla="*/ 19 w 36"/>
                  <a:gd name="T15" fmla="*/ 27 h 42"/>
                  <a:gd name="T16" fmla="*/ 26 w 36"/>
                  <a:gd name="T17" fmla="*/ 35 h 42"/>
                  <a:gd name="T18" fmla="*/ 25 w 36"/>
                  <a:gd name="T19" fmla="*/ 36 h 42"/>
                  <a:gd name="T20" fmla="*/ 30 w 36"/>
                  <a:gd name="T21" fmla="*/ 42 h 42"/>
                  <a:gd name="T22" fmla="*/ 31 w 36"/>
                  <a:gd name="T23" fmla="*/ 33 h 42"/>
                  <a:gd name="T24" fmla="*/ 8 w 36"/>
                  <a:gd name="T25" fmla="*/ 14 h 42"/>
                  <a:gd name="T26" fmla="*/ 7 w 36"/>
                  <a:gd name="T27" fmla="*/ 11 h 42"/>
                  <a:gd name="T28" fmla="*/ 8 w 36"/>
                  <a:gd name="T29" fmla="*/ 11 h 42"/>
                  <a:gd name="T30" fmla="*/ 8 w 36"/>
                  <a:gd name="T31" fmla="*/ 1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42">
                    <a:moveTo>
                      <a:pt x="31" y="33"/>
                    </a:moveTo>
                    <a:cubicBezTo>
                      <a:pt x="28" y="33"/>
                      <a:pt x="26" y="27"/>
                      <a:pt x="21" y="25"/>
                    </a:cubicBezTo>
                    <a:cubicBezTo>
                      <a:pt x="21" y="18"/>
                      <a:pt x="13" y="19"/>
                      <a:pt x="13" y="12"/>
                    </a:cubicBezTo>
                    <a:cubicBezTo>
                      <a:pt x="7" y="11"/>
                      <a:pt x="7" y="5"/>
                      <a:pt x="3" y="1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4" y="6"/>
                      <a:pt x="2" y="17"/>
                      <a:pt x="8" y="16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7" y="17"/>
                      <a:pt x="16" y="25"/>
                      <a:pt x="19" y="27"/>
                    </a:cubicBezTo>
                    <a:cubicBezTo>
                      <a:pt x="25" y="27"/>
                      <a:pt x="20" y="36"/>
                      <a:pt x="26" y="35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6" y="39"/>
                      <a:pt x="29" y="39"/>
                      <a:pt x="31" y="33"/>
                    </a:cubicBezTo>
                    <a:close/>
                    <a:moveTo>
                      <a:pt x="8" y="14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8" y="11"/>
                      <a:pt x="8" y="11"/>
                    </a:cubicBezTo>
                    <a:lnTo>
                      <a:pt x="8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47"/>
              <p:cNvSpPr>
                <a:spLocks/>
              </p:cNvSpPr>
              <p:nvPr/>
            </p:nvSpPr>
            <p:spPr bwMode="auto">
              <a:xfrm>
                <a:off x="2757900" y="2423134"/>
                <a:ext cx="30068" cy="35850"/>
              </a:xfrm>
              <a:custGeom>
                <a:avLst/>
                <a:gdLst>
                  <a:gd name="T0" fmla="*/ 7 w 11"/>
                  <a:gd name="T1" fmla="*/ 13 h 13"/>
                  <a:gd name="T2" fmla="*/ 9 w 11"/>
                  <a:gd name="T3" fmla="*/ 12 h 13"/>
                  <a:gd name="T4" fmla="*/ 7 w 11"/>
                  <a:gd name="T5" fmla="*/ 9 h 13"/>
                  <a:gd name="T6" fmla="*/ 11 w 11"/>
                  <a:gd name="T7" fmla="*/ 4 h 13"/>
                  <a:gd name="T8" fmla="*/ 6 w 11"/>
                  <a:gd name="T9" fmla="*/ 0 h 13"/>
                  <a:gd name="T10" fmla="*/ 7 w 11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3">
                    <a:moveTo>
                      <a:pt x="7" y="13"/>
                    </a:moveTo>
                    <a:cubicBezTo>
                      <a:pt x="8" y="13"/>
                      <a:pt x="8" y="13"/>
                      <a:pt x="9" y="12"/>
                    </a:cubicBezTo>
                    <a:cubicBezTo>
                      <a:pt x="9" y="10"/>
                      <a:pt x="8" y="10"/>
                      <a:pt x="7" y="9"/>
                    </a:cubicBezTo>
                    <a:cubicBezTo>
                      <a:pt x="8" y="7"/>
                      <a:pt x="9" y="2"/>
                      <a:pt x="11" y="4"/>
                    </a:cubicBezTo>
                    <a:cubicBezTo>
                      <a:pt x="10" y="2"/>
                      <a:pt x="8" y="1"/>
                      <a:pt x="6" y="0"/>
                    </a:cubicBezTo>
                    <a:cubicBezTo>
                      <a:pt x="0" y="5"/>
                      <a:pt x="7" y="7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48"/>
              <p:cNvSpPr>
                <a:spLocks/>
              </p:cNvSpPr>
              <p:nvPr/>
            </p:nvSpPr>
            <p:spPr bwMode="auto">
              <a:xfrm>
                <a:off x="2727832" y="2442794"/>
                <a:ext cx="65919" cy="60136"/>
              </a:xfrm>
              <a:custGeom>
                <a:avLst/>
                <a:gdLst>
                  <a:gd name="T0" fmla="*/ 0 w 24"/>
                  <a:gd name="T1" fmla="*/ 0 h 22"/>
                  <a:gd name="T2" fmla="*/ 4 w 24"/>
                  <a:gd name="T3" fmla="*/ 11 h 22"/>
                  <a:gd name="T4" fmla="*/ 4 w 24"/>
                  <a:gd name="T5" fmla="*/ 8 h 22"/>
                  <a:gd name="T6" fmla="*/ 15 w 24"/>
                  <a:gd name="T7" fmla="*/ 22 h 22"/>
                  <a:gd name="T8" fmla="*/ 21 w 24"/>
                  <a:gd name="T9" fmla="*/ 22 h 22"/>
                  <a:gd name="T10" fmla="*/ 10 w 24"/>
                  <a:gd name="T11" fmla="*/ 8 h 22"/>
                  <a:gd name="T12" fmla="*/ 0 w 24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2">
                    <a:moveTo>
                      <a:pt x="0" y="0"/>
                    </a:moveTo>
                    <a:cubicBezTo>
                      <a:pt x="5" y="3"/>
                      <a:pt x="0" y="8"/>
                      <a:pt x="4" y="11"/>
                    </a:cubicBezTo>
                    <a:cubicBezTo>
                      <a:pt x="4" y="10"/>
                      <a:pt x="3" y="9"/>
                      <a:pt x="4" y="8"/>
                    </a:cubicBezTo>
                    <a:cubicBezTo>
                      <a:pt x="8" y="12"/>
                      <a:pt x="18" y="14"/>
                      <a:pt x="15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4" y="13"/>
                      <a:pt x="12" y="16"/>
                      <a:pt x="10" y="8"/>
                    </a:cubicBezTo>
                    <a:cubicBezTo>
                      <a:pt x="4" y="8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49"/>
              <p:cNvSpPr>
                <a:spLocks/>
              </p:cNvSpPr>
              <p:nvPr/>
            </p:nvSpPr>
            <p:spPr bwMode="auto">
              <a:xfrm>
                <a:off x="2834227" y="2448577"/>
                <a:ext cx="17347" cy="8095"/>
              </a:xfrm>
              <a:custGeom>
                <a:avLst/>
                <a:gdLst>
                  <a:gd name="T0" fmla="*/ 2 w 6"/>
                  <a:gd name="T1" fmla="*/ 0 h 3"/>
                  <a:gd name="T2" fmla="*/ 6 w 6"/>
                  <a:gd name="T3" fmla="*/ 3 h 3"/>
                  <a:gd name="T4" fmla="*/ 2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0" y="2"/>
                      <a:pt x="5" y="2"/>
                      <a:pt x="6" y="3"/>
                    </a:cubicBezTo>
                    <a:cubicBezTo>
                      <a:pt x="6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50"/>
              <p:cNvSpPr>
                <a:spLocks/>
              </p:cNvSpPr>
              <p:nvPr/>
            </p:nvSpPr>
            <p:spPr bwMode="auto">
              <a:xfrm>
                <a:off x="2809941" y="2448577"/>
                <a:ext cx="3470" cy="8095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3 h 3"/>
                  <a:gd name="T4" fmla="*/ 1 w 1"/>
                  <a:gd name="T5" fmla="*/ 1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51"/>
              <p:cNvSpPr>
                <a:spLocks/>
              </p:cNvSpPr>
              <p:nvPr/>
            </p:nvSpPr>
            <p:spPr bwMode="auto">
              <a:xfrm>
                <a:off x="2801846" y="2464767"/>
                <a:ext cx="8096" cy="10408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4 h 4"/>
                  <a:gd name="T4" fmla="*/ 2 w 3"/>
                  <a:gd name="T5" fmla="*/ 4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52"/>
              <p:cNvSpPr>
                <a:spLocks/>
              </p:cNvSpPr>
              <p:nvPr/>
            </p:nvSpPr>
            <p:spPr bwMode="auto">
              <a:xfrm>
                <a:off x="2829601" y="2470549"/>
                <a:ext cx="43946" cy="20816"/>
              </a:xfrm>
              <a:custGeom>
                <a:avLst/>
                <a:gdLst>
                  <a:gd name="T0" fmla="*/ 0 w 16"/>
                  <a:gd name="T1" fmla="*/ 4 h 8"/>
                  <a:gd name="T2" fmla="*/ 16 w 16"/>
                  <a:gd name="T3" fmla="*/ 7 h 8"/>
                  <a:gd name="T4" fmla="*/ 5 w 16"/>
                  <a:gd name="T5" fmla="*/ 1 h 8"/>
                  <a:gd name="T6" fmla="*/ 3 w 16"/>
                  <a:gd name="T7" fmla="*/ 4 h 8"/>
                  <a:gd name="T8" fmla="*/ 0 w 16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0" y="4"/>
                    </a:moveTo>
                    <a:cubicBezTo>
                      <a:pt x="5" y="8"/>
                      <a:pt x="11" y="5"/>
                      <a:pt x="16" y="7"/>
                    </a:cubicBezTo>
                    <a:cubicBezTo>
                      <a:pt x="15" y="0"/>
                      <a:pt x="8" y="7"/>
                      <a:pt x="5" y="1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53"/>
              <p:cNvSpPr>
                <a:spLocks/>
              </p:cNvSpPr>
              <p:nvPr/>
            </p:nvSpPr>
            <p:spPr bwMode="auto">
              <a:xfrm>
                <a:off x="2796064" y="2502930"/>
                <a:ext cx="5783" cy="578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54"/>
              <p:cNvSpPr>
                <a:spLocks/>
              </p:cNvSpPr>
              <p:nvPr/>
            </p:nvSpPr>
            <p:spPr bwMode="auto">
              <a:xfrm>
                <a:off x="2804159" y="2511026"/>
                <a:ext cx="13878" cy="13878"/>
              </a:xfrm>
              <a:custGeom>
                <a:avLst/>
                <a:gdLst>
                  <a:gd name="T0" fmla="*/ 5 w 5"/>
                  <a:gd name="T1" fmla="*/ 4 h 5"/>
                  <a:gd name="T2" fmla="*/ 5 w 5"/>
                  <a:gd name="T3" fmla="*/ 3 h 5"/>
                  <a:gd name="T4" fmla="*/ 1 w 5"/>
                  <a:gd name="T5" fmla="*/ 0 h 5"/>
                  <a:gd name="T6" fmla="*/ 5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3" y="2"/>
                      <a:pt x="2" y="0"/>
                      <a:pt x="1" y="0"/>
                    </a:cubicBezTo>
                    <a:cubicBezTo>
                      <a:pt x="0" y="3"/>
                      <a:pt x="2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55"/>
              <p:cNvSpPr>
                <a:spLocks/>
              </p:cNvSpPr>
              <p:nvPr/>
            </p:nvSpPr>
            <p:spPr bwMode="auto">
              <a:xfrm>
                <a:off x="2843479" y="2511026"/>
                <a:ext cx="8096" cy="2313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56"/>
              <p:cNvSpPr>
                <a:spLocks/>
              </p:cNvSpPr>
              <p:nvPr/>
            </p:nvSpPr>
            <p:spPr bwMode="auto">
              <a:xfrm>
                <a:off x="2821506" y="2524903"/>
                <a:ext cx="21973" cy="16191"/>
              </a:xfrm>
              <a:custGeom>
                <a:avLst/>
                <a:gdLst>
                  <a:gd name="T0" fmla="*/ 8 w 8"/>
                  <a:gd name="T1" fmla="*/ 6 h 6"/>
                  <a:gd name="T2" fmla="*/ 0 w 8"/>
                  <a:gd name="T3" fmla="*/ 0 h 6"/>
                  <a:gd name="T4" fmla="*/ 8 w 8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cubicBezTo>
                      <a:pt x="8" y="2"/>
                      <a:pt x="3" y="2"/>
                      <a:pt x="0" y="0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57"/>
              <p:cNvSpPr>
                <a:spLocks/>
              </p:cNvSpPr>
              <p:nvPr/>
            </p:nvSpPr>
            <p:spPr bwMode="auto">
              <a:xfrm>
                <a:off x="2654975" y="2538781"/>
                <a:ext cx="50885" cy="50885"/>
              </a:xfrm>
              <a:custGeom>
                <a:avLst/>
                <a:gdLst>
                  <a:gd name="T0" fmla="*/ 16 w 19"/>
                  <a:gd name="T1" fmla="*/ 11 h 19"/>
                  <a:gd name="T2" fmla="*/ 10 w 19"/>
                  <a:gd name="T3" fmla="*/ 2 h 19"/>
                  <a:gd name="T4" fmla="*/ 8 w 19"/>
                  <a:gd name="T5" fmla="*/ 4 h 19"/>
                  <a:gd name="T6" fmla="*/ 1 w 19"/>
                  <a:gd name="T7" fmla="*/ 0 h 19"/>
                  <a:gd name="T8" fmla="*/ 0 w 19"/>
                  <a:gd name="T9" fmla="*/ 2 h 19"/>
                  <a:gd name="T10" fmla="*/ 7 w 19"/>
                  <a:gd name="T11" fmla="*/ 7 h 19"/>
                  <a:gd name="T12" fmla="*/ 10 w 19"/>
                  <a:gd name="T13" fmla="*/ 13 h 19"/>
                  <a:gd name="T14" fmla="*/ 19 w 19"/>
                  <a:gd name="T15" fmla="*/ 17 h 19"/>
                  <a:gd name="T16" fmla="*/ 16 w 19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9">
                    <a:moveTo>
                      <a:pt x="16" y="11"/>
                    </a:moveTo>
                    <a:cubicBezTo>
                      <a:pt x="9" y="12"/>
                      <a:pt x="15" y="3"/>
                      <a:pt x="10" y="2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3"/>
                      <a:pt x="2" y="3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5"/>
                      <a:pt x="4" y="10"/>
                      <a:pt x="7" y="7"/>
                    </a:cubicBezTo>
                    <a:cubicBezTo>
                      <a:pt x="8" y="9"/>
                      <a:pt x="13" y="9"/>
                      <a:pt x="10" y="13"/>
                    </a:cubicBezTo>
                    <a:cubicBezTo>
                      <a:pt x="14" y="12"/>
                      <a:pt x="14" y="19"/>
                      <a:pt x="19" y="17"/>
                    </a:cubicBezTo>
                    <a:cubicBezTo>
                      <a:pt x="16" y="15"/>
                      <a:pt x="17" y="13"/>
                      <a:pt x="1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58"/>
              <p:cNvSpPr>
                <a:spLocks/>
              </p:cNvSpPr>
              <p:nvPr/>
            </p:nvSpPr>
            <p:spPr bwMode="auto">
              <a:xfrm>
                <a:off x="2761370" y="2538781"/>
                <a:ext cx="38164" cy="40476"/>
              </a:xfrm>
              <a:custGeom>
                <a:avLst/>
                <a:gdLst>
                  <a:gd name="T0" fmla="*/ 0 w 14"/>
                  <a:gd name="T1" fmla="*/ 1 h 15"/>
                  <a:gd name="T2" fmla="*/ 3 w 14"/>
                  <a:gd name="T3" fmla="*/ 5 h 15"/>
                  <a:gd name="T4" fmla="*/ 14 w 14"/>
                  <a:gd name="T5" fmla="*/ 7 h 15"/>
                  <a:gd name="T6" fmla="*/ 12 w 14"/>
                  <a:gd name="T7" fmla="*/ 6 h 15"/>
                  <a:gd name="T8" fmla="*/ 0 w 14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0" y="1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7" y="5"/>
                      <a:pt x="11" y="15"/>
                      <a:pt x="14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5" y="11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59"/>
              <p:cNvSpPr>
                <a:spLocks/>
              </p:cNvSpPr>
              <p:nvPr/>
            </p:nvSpPr>
            <p:spPr bwMode="auto">
              <a:xfrm>
                <a:off x="2851574" y="2541094"/>
                <a:ext cx="12722" cy="16191"/>
              </a:xfrm>
              <a:custGeom>
                <a:avLst/>
                <a:gdLst>
                  <a:gd name="T0" fmla="*/ 5 w 5"/>
                  <a:gd name="T1" fmla="*/ 4 h 6"/>
                  <a:gd name="T2" fmla="*/ 0 w 5"/>
                  <a:gd name="T3" fmla="*/ 1 h 6"/>
                  <a:gd name="T4" fmla="*/ 1 w 5"/>
                  <a:gd name="T5" fmla="*/ 6 h 6"/>
                  <a:gd name="T6" fmla="*/ 5 w 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cubicBezTo>
                      <a:pt x="4" y="2"/>
                      <a:pt x="2" y="0"/>
                      <a:pt x="0" y="1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Rectangle 160"/>
              <p:cNvSpPr>
                <a:spLocks noChangeArrowheads="1"/>
              </p:cNvSpPr>
              <p:nvPr/>
            </p:nvSpPr>
            <p:spPr bwMode="auto">
              <a:xfrm>
                <a:off x="2919806" y="2546876"/>
                <a:ext cx="2313" cy="104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61"/>
              <p:cNvSpPr>
                <a:spLocks/>
              </p:cNvSpPr>
              <p:nvPr/>
            </p:nvSpPr>
            <p:spPr bwMode="auto">
              <a:xfrm>
                <a:off x="2870078" y="2557285"/>
                <a:ext cx="5783" cy="3469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0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62"/>
              <p:cNvSpPr>
                <a:spLocks/>
              </p:cNvSpPr>
              <p:nvPr/>
            </p:nvSpPr>
            <p:spPr bwMode="auto">
              <a:xfrm>
                <a:off x="2944092" y="2560754"/>
                <a:ext cx="5783" cy="8095"/>
              </a:xfrm>
              <a:custGeom>
                <a:avLst/>
                <a:gdLst>
                  <a:gd name="T0" fmla="*/ 5 w 5"/>
                  <a:gd name="T1" fmla="*/ 4 h 7"/>
                  <a:gd name="T2" fmla="*/ 0 w 5"/>
                  <a:gd name="T3" fmla="*/ 0 h 7"/>
                  <a:gd name="T4" fmla="*/ 2 w 5"/>
                  <a:gd name="T5" fmla="*/ 7 h 7"/>
                  <a:gd name="T6" fmla="*/ 5 w 5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4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63"/>
              <p:cNvSpPr>
                <a:spLocks/>
              </p:cNvSpPr>
              <p:nvPr/>
            </p:nvSpPr>
            <p:spPr bwMode="auto">
              <a:xfrm>
                <a:off x="3858859" y="2568849"/>
                <a:ext cx="13878" cy="18504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7 h 7"/>
                  <a:gd name="T4" fmla="*/ 4 w 5"/>
                  <a:gd name="T5" fmla="*/ 1 h 7"/>
                  <a:gd name="T6" fmla="*/ 5 w 5"/>
                  <a:gd name="T7" fmla="*/ 2 h 7"/>
                  <a:gd name="T8" fmla="*/ 5 w 5"/>
                  <a:gd name="T9" fmla="*/ 1 h 7"/>
                  <a:gd name="T10" fmla="*/ 3 w 5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64"/>
              <p:cNvSpPr>
                <a:spLocks/>
              </p:cNvSpPr>
              <p:nvPr/>
            </p:nvSpPr>
            <p:spPr bwMode="auto">
              <a:xfrm>
                <a:off x="2905928" y="2579257"/>
                <a:ext cx="38164" cy="27755"/>
              </a:xfrm>
              <a:custGeom>
                <a:avLst/>
                <a:gdLst>
                  <a:gd name="T0" fmla="*/ 9 w 14"/>
                  <a:gd name="T1" fmla="*/ 10 h 10"/>
                  <a:gd name="T2" fmla="*/ 14 w 14"/>
                  <a:gd name="T3" fmla="*/ 6 h 10"/>
                  <a:gd name="T4" fmla="*/ 0 w 14"/>
                  <a:gd name="T5" fmla="*/ 0 h 10"/>
                  <a:gd name="T6" fmla="*/ 9 w 14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1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0" y="3"/>
                      <a:pt x="5" y="2"/>
                      <a:pt x="0" y="0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65"/>
              <p:cNvSpPr>
                <a:spLocks/>
              </p:cNvSpPr>
              <p:nvPr/>
            </p:nvSpPr>
            <p:spPr bwMode="auto">
              <a:xfrm>
                <a:off x="2709328" y="2587353"/>
                <a:ext cx="60136" cy="49728"/>
              </a:xfrm>
              <a:custGeom>
                <a:avLst/>
                <a:gdLst>
                  <a:gd name="T0" fmla="*/ 10 w 22"/>
                  <a:gd name="T1" fmla="*/ 6 h 18"/>
                  <a:gd name="T2" fmla="*/ 17 w 22"/>
                  <a:gd name="T3" fmla="*/ 6 h 18"/>
                  <a:gd name="T4" fmla="*/ 4 w 22"/>
                  <a:gd name="T5" fmla="*/ 0 h 18"/>
                  <a:gd name="T6" fmla="*/ 4 w 22"/>
                  <a:gd name="T7" fmla="*/ 0 h 18"/>
                  <a:gd name="T8" fmla="*/ 1 w 22"/>
                  <a:gd name="T9" fmla="*/ 0 h 18"/>
                  <a:gd name="T10" fmla="*/ 0 w 22"/>
                  <a:gd name="T11" fmla="*/ 2 h 18"/>
                  <a:gd name="T12" fmla="*/ 21 w 22"/>
                  <a:gd name="T13" fmla="*/ 18 h 18"/>
                  <a:gd name="T14" fmla="*/ 10 w 22"/>
                  <a:gd name="T1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8">
                    <a:moveTo>
                      <a:pt x="10" y="6"/>
                    </a:moveTo>
                    <a:cubicBezTo>
                      <a:pt x="12" y="7"/>
                      <a:pt x="15" y="5"/>
                      <a:pt x="17" y="6"/>
                    </a:cubicBezTo>
                    <a:cubicBezTo>
                      <a:pt x="13" y="3"/>
                      <a:pt x="8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7" y="8"/>
                      <a:pt x="14" y="14"/>
                      <a:pt x="21" y="18"/>
                    </a:cubicBezTo>
                    <a:cubicBezTo>
                      <a:pt x="22" y="11"/>
                      <a:pt x="11" y="14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66"/>
              <p:cNvSpPr>
                <a:spLocks/>
              </p:cNvSpPr>
              <p:nvPr/>
            </p:nvSpPr>
            <p:spPr bwMode="auto">
              <a:xfrm>
                <a:off x="2755587" y="2603543"/>
                <a:ext cx="2313" cy="3469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67"/>
              <p:cNvSpPr>
                <a:spLocks/>
              </p:cNvSpPr>
              <p:nvPr/>
            </p:nvSpPr>
            <p:spPr bwMode="auto">
              <a:xfrm>
                <a:off x="2823819" y="2587353"/>
                <a:ext cx="19660" cy="16191"/>
              </a:xfrm>
              <a:custGeom>
                <a:avLst/>
                <a:gdLst>
                  <a:gd name="T0" fmla="*/ 7 w 7"/>
                  <a:gd name="T1" fmla="*/ 6 h 6"/>
                  <a:gd name="T2" fmla="*/ 7 w 7"/>
                  <a:gd name="T3" fmla="*/ 5 h 6"/>
                  <a:gd name="T4" fmla="*/ 0 w 7"/>
                  <a:gd name="T5" fmla="*/ 0 h 6"/>
                  <a:gd name="T6" fmla="*/ 7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6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5" y="1"/>
                      <a:pt x="2" y="4"/>
                      <a:pt x="0" y="0"/>
                    </a:cubicBezTo>
                    <a:cubicBezTo>
                      <a:pt x="1" y="2"/>
                      <a:pt x="5" y="4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68"/>
              <p:cNvSpPr>
                <a:spLocks/>
              </p:cNvSpPr>
              <p:nvPr/>
            </p:nvSpPr>
            <p:spPr bwMode="auto">
              <a:xfrm>
                <a:off x="3004228" y="2587353"/>
                <a:ext cx="2313" cy="11565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0 h 4"/>
                  <a:gd name="T4" fmla="*/ 0 w 1"/>
                  <a:gd name="T5" fmla="*/ 0 h 4"/>
                  <a:gd name="T6" fmla="*/ 0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69"/>
              <p:cNvSpPr>
                <a:spLocks/>
              </p:cNvSpPr>
              <p:nvPr/>
            </p:nvSpPr>
            <p:spPr bwMode="auto">
              <a:xfrm>
                <a:off x="3020419" y="2589666"/>
                <a:ext cx="13878" cy="13878"/>
              </a:xfrm>
              <a:custGeom>
                <a:avLst/>
                <a:gdLst>
                  <a:gd name="T0" fmla="*/ 4 w 5"/>
                  <a:gd name="T1" fmla="*/ 4 h 5"/>
                  <a:gd name="T2" fmla="*/ 0 w 5"/>
                  <a:gd name="T3" fmla="*/ 3 h 5"/>
                  <a:gd name="T4" fmla="*/ 4 w 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4"/>
                    </a:moveTo>
                    <a:cubicBezTo>
                      <a:pt x="5" y="0"/>
                      <a:pt x="2" y="3"/>
                      <a:pt x="0" y="3"/>
                    </a:cubicBezTo>
                    <a:cubicBezTo>
                      <a:pt x="1" y="5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70"/>
              <p:cNvSpPr>
                <a:spLocks/>
              </p:cNvSpPr>
              <p:nvPr/>
            </p:nvSpPr>
            <p:spPr bwMode="auto">
              <a:xfrm>
                <a:off x="3467972" y="2595448"/>
                <a:ext cx="11565" cy="11565"/>
              </a:xfrm>
              <a:custGeom>
                <a:avLst/>
                <a:gdLst>
                  <a:gd name="T0" fmla="*/ 2 w 4"/>
                  <a:gd name="T1" fmla="*/ 0 h 4"/>
                  <a:gd name="T2" fmla="*/ 4 w 4"/>
                  <a:gd name="T3" fmla="*/ 4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0" y="2"/>
                      <a:pt x="2" y="4"/>
                      <a:pt x="4" y="4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Rectangle 171"/>
              <p:cNvSpPr>
                <a:spLocks noChangeArrowheads="1"/>
              </p:cNvSpPr>
              <p:nvPr/>
            </p:nvSpPr>
            <p:spPr bwMode="auto">
              <a:xfrm>
                <a:off x="3511918" y="2601230"/>
                <a:ext cx="3470" cy="578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72"/>
              <p:cNvSpPr>
                <a:spLocks/>
              </p:cNvSpPr>
              <p:nvPr/>
            </p:nvSpPr>
            <p:spPr bwMode="auto">
              <a:xfrm>
                <a:off x="2861982" y="2603543"/>
                <a:ext cx="13878" cy="19660"/>
              </a:xfrm>
              <a:custGeom>
                <a:avLst/>
                <a:gdLst>
                  <a:gd name="T0" fmla="*/ 5 w 5"/>
                  <a:gd name="T1" fmla="*/ 7 h 7"/>
                  <a:gd name="T2" fmla="*/ 4 w 5"/>
                  <a:gd name="T3" fmla="*/ 0 h 7"/>
                  <a:gd name="T4" fmla="*/ 5 w 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0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73"/>
              <p:cNvSpPr>
                <a:spLocks/>
              </p:cNvSpPr>
              <p:nvPr/>
            </p:nvSpPr>
            <p:spPr bwMode="auto">
              <a:xfrm>
                <a:off x="3042392" y="2603543"/>
                <a:ext cx="5783" cy="3469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1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74"/>
              <p:cNvSpPr>
                <a:spLocks/>
              </p:cNvSpPr>
              <p:nvPr/>
            </p:nvSpPr>
            <p:spPr bwMode="auto">
              <a:xfrm>
                <a:off x="3048174" y="2607012"/>
                <a:ext cx="8096" cy="2313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75"/>
              <p:cNvSpPr>
                <a:spLocks/>
              </p:cNvSpPr>
              <p:nvPr/>
            </p:nvSpPr>
            <p:spPr bwMode="auto">
              <a:xfrm>
                <a:off x="3495728" y="2607012"/>
                <a:ext cx="10409" cy="8095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0 h 3"/>
                  <a:gd name="T4" fmla="*/ 0 w 4"/>
                  <a:gd name="T5" fmla="*/ 2 h 3"/>
                  <a:gd name="T6" fmla="*/ 4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76"/>
              <p:cNvSpPr>
                <a:spLocks/>
              </p:cNvSpPr>
              <p:nvPr/>
            </p:nvSpPr>
            <p:spPr bwMode="auto">
              <a:xfrm>
                <a:off x="2974160" y="2609325"/>
                <a:ext cx="18504" cy="19660"/>
              </a:xfrm>
              <a:custGeom>
                <a:avLst/>
                <a:gdLst>
                  <a:gd name="T0" fmla="*/ 0 w 7"/>
                  <a:gd name="T1" fmla="*/ 6 h 7"/>
                  <a:gd name="T2" fmla="*/ 6 w 7"/>
                  <a:gd name="T3" fmla="*/ 7 h 7"/>
                  <a:gd name="T4" fmla="*/ 4 w 7"/>
                  <a:gd name="T5" fmla="*/ 4 h 7"/>
                  <a:gd name="T6" fmla="*/ 7 w 7"/>
                  <a:gd name="T7" fmla="*/ 3 h 7"/>
                  <a:gd name="T8" fmla="*/ 1 w 7"/>
                  <a:gd name="T9" fmla="*/ 0 h 7"/>
                  <a:gd name="T10" fmla="*/ 0 w 7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3"/>
                      <a:pt x="3" y="1"/>
                      <a:pt x="1" y="0"/>
                    </a:cubicBezTo>
                    <a:cubicBezTo>
                      <a:pt x="2" y="2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77"/>
              <p:cNvSpPr>
                <a:spLocks/>
              </p:cNvSpPr>
              <p:nvPr/>
            </p:nvSpPr>
            <p:spPr bwMode="auto">
              <a:xfrm>
                <a:off x="3108311" y="2619734"/>
                <a:ext cx="4626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78"/>
              <p:cNvSpPr>
                <a:spLocks/>
              </p:cNvSpPr>
              <p:nvPr/>
            </p:nvSpPr>
            <p:spPr bwMode="auto">
              <a:xfrm>
                <a:off x="3096746" y="2609325"/>
                <a:ext cx="11565" cy="10408"/>
              </a:xfrm>
              <a:custGeom>
                <a:avLst/>
                <a:gdLst>
                  <a:gd name="T0" fmla="*/ 0 w 4"/>
                  <a:gd name="T1" fmla="*/ 4 h 4"/>
                  <a:gd name="T2" fmla="*/ 4 w 4"/>
                  <a:gd name="T3" fmla="*/ 4 h 4"/>
                  <a:gd name="T4" fmla="*/ 2 w 4"/>
                  <a:gd name="T5" fmla="*/ 0 h 4"/>
                  <a:gd name="T6" fmla="*/ 0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2" y="3"/>
                      <a:pt x="1" y="1"/>
                      <a:pt x="2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79"/>
              <p:cNvSpPr>
                <a:spLocks/>
              </p:cNvSpPr>
              <p:nvPr/>
            </p:nvSpPr>
            <p:spPr bwMode="auto">
              <a:xfrm>
                <a:off x="3403210" y="2615108"/>
                <a:ext cx="26599" cy="21973"/>
              </a:xfrm>
              <a:custGeom>
                <a:avLst/>
                <a:gdLst>
                  <a:gd name="T0" fmla="*/ 10 w 10"/>
                  <a:gd name="T1" fmla="*/ 0 h 8"/>
                  <a:gd name="T2" fmla="*/ 0 w 10"/>
                  <a:gd name="T3" fmla="*/ 5 h 8"/>
                  <a:gd name="T4" fmla="*/ 10 w 10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6" y="1"/>
                      <a:pt x="3" y="2"/>
                      <a:pt x="0" y="5"/>
                    </a:cubicBezTo>
                    <a:cubicBezTo>
                      <a:pt x="4" y="2"/>
                      <a:pt x="10" y="8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80"/>
              <p:cNvSpPr>
                <a:spLocks/>
              </p:cNvSpPr>
              <p:nvPr/>
            </p:nvSpPr>
            <p:spPr bwMode="auto">
              <a:xfrm>
                <a:off x="3010010" y="2619734"/>
                <a:ext cx="54354" cy="27755"/>
              </a:xfrm>
              <a:custGeom>
                <a:avLst/>
                <a:gdLst>
                  <a:gd name="T0" fmla="*/ 0 w 20"/>
                  <a:gd name="T1" fmla="*/ 1 h 10"/>
                  <a:gd name="T2" fmla="*/ 14 w 20"/>
                  <a:gd name="T3" fmla="*/ 10 h 10"/>
                  <a:gd name="T4" fmla="*/ 20 w 20"/>
                  <a:gd name="T5" fmla="*/ 5 h 10"/>
                  <a:gd name="T6" fmla="*/ 19 w 20"/>
                  <a:gd name="T7" fmla="*/ 5 h 10"/>
                  <a:gd name="T8" fmla="*/ 0 w 20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">
                    <a:moveTo>
                      <a:pt x="0" y="1"/>
                    </a:moveTo>
                    <a:cubicBezTo>
                      <a:pt x="6" y="0"/>
                      <a:pt x="9" y="10"/>
                      <a:pt x="14" y="10"/>
                    </a:cubicBezTo>
                    <a:cubicBezTo>
                      <a:pt x="13" y="5"/>
                      <a:pt x="18" y="7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3" y="7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81"/>
              <p:cNvSpPr>
                <a:spLocks/>
              </p:cNvSpPr>
              <p:nvPr/>
            </p:nvSpPr>
            <p:spPr bwMode="auto">
              <a:xfrm>
                <a:off x="3313005" y="2628986"/>
                <a:ext cx="64762" cy="54354"/>
              </a:xfrm>
              <a:custGeom>
                <a:avLst/>
                <a:gdLst>
                  <a:gd name="T0" fmla="*/ 19 w 24"/>
                  <a:gd name="T1" fmla="*/ 1 h 20"/>
                  <a:gd name="T2" fmla="*/ 0 w 24"/>
                  <a:gd name="T3" fmla="*/ 8 h 20"/>
                  <a:gd name="T4" fmla="*/ 4 w 24"/>
                  <a:gd name="T5" fmla="*/ 10 h 20"/>
                  <a:gd name="T6" fmla="*/ 3 w 24"/>
                  <a:gd name="T7" fmla="*/ 14 h 20"/>
                  <a:gd name="T8" fmla="*/ 12 w 24"/>
                  <a:gd name="T9" fmla="*/ 12 h 20"/>
                  <a:gd name="T10" fmla="*/ 5 w 24"/>
                  <a:gd name="T11" fmla="*/ 13 h 20"/>
                  <a:gd name="T12" fmla="*/ 6 w 24"/>
                  <a:gd name="T13" fmla="*/ 9 h 20"/>
                  <a:gd name="T14" fmla="*/ 19 w 24"/>
                  <a:gd name="T15" fmla="*/ 8 h 20"/>
                  <a:gd name="T16" fmla="*/ 24 w 24"/>
                  <a:gd name="T17" fmla="*/ 2 h 20"/>
                  <a:gd name="T18" fmla="*/ 19 w 24"/>
                  <a:gd name="T1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0">
                    <a:moveTo>
                      <a:pt x="19" y="1"/>
                    </a:moveTo>
                    <a:cubicBezTo>
                      <a:pt x="16" y="10"/>
                      <a:pt x="5" y="1"/>
                      <a:pt x="0" y="8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7" y="20"/>
                      <a:pt x="8" y="11"/>
                      <a:pt x="12" y="12"/>
                    </a:cubicBezTo>
                    <a:cubicBezTo>
                      <a:pt x="10" y="10"/>
                      <a:pt x="7" y="15"/>
                      <a:pt x="5" y="13"/>
                    </a:cubicBezTo>
                    <a:cubicBezTo>
                      <a:pt x="5" y="11"/>
                      <a:pt x="4" y="10"/>
                      <a:pt x="6" y="9"/>
                    </a:cubicBezTo>
                    <a:cubicBezTo>
                      <a:pt x="10" y="8"/>
                      <a:pt x="15" y="5"/>
                      <a:pt x="19" y="8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2" y="2"/>
                      <a:pt x="21" y="0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82"/>
              <p:cNvSpPr>
                <a:spLocks/>
              </p:cNvSpPr>
              <p:nvPr/>
            </p:nvSpPr>
            <p:spPr bwMode="auto">
              <a:xfrm>
                <a:off x="3377768" y="2625516"/>
                <a:ext cx="19660" cy="16191"/>
              </a:xfrm>
              <a:custGeom>
                <a:avLst/>
                <a:gdLst>
                  <a:gd name="T0" fmla="*/ 1 w 7"/>
                  <a:gd name="T1" fmla="*/ 6 h 6"/>
                  <a:gd name="T2" fmla="*/ 7 w 7"/>
                  <a:gd name="T3" fmla="*/ 3 h 6"/>
                  <a:gd name="T4" fmla="*/ 6 w 7"/>
                  <a:gd name="T5" fmla="*/ 2 h 6"/>
                  <a:gd name="T6" fmla="*/ 1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1" y="6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6"/>
                      <a:pt x="0" y="0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83"/>
              <p:cNvSpPr>
                <a:spLocks/>
              </p:cNvSpPr>
              <p:nvPr/>
            </p:nvSpPr>
            <p:spPr bwMode="auto">
              <a:xfrm>
                <a:off x="3419401" y="2633612"/>
                <a:ext cx="16191" cy="16191"/>
              </a:xfrm>
              <a:custGeom>
                <a:avLst/>
                <a:gdLst>
                  <a:gd name="T0" fmla="*/ 1 w 6"/>
                  <a:gd name="T1" fmla="*/ 6 h 6"/>
                  <a:gd name="T2" fmla="*/ 6 w 6"/>
                  <a:gd name="T3" fmla="*/ 0 h 6"/>
                  <a:gd name="T4" fmla="*/ 1 w 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1" y="6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84"/>
              <p:cNvSpPr>
                <a:spLocks/>
              </p:cNvSpPr>
              <p:nvPr/>
            </p:nvSpPr>
            <p:spPr bwMode="auto">
              <a:xfrm>
                <a:off x="3014636" y="2633612"/>
                <a:ext cx="8096" cy="3469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0 h 3"/>
                  <a:gd name="T4" fmla="*/ 7 w 7"/>
                  <a:gd name="T5" fmla="*/ 3 h 3"/>
                  <a:gd name="T6" fmla="*/ 7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0" y="0"/>
                    </a:lnTo>
                    <a:lnTo>
                      <a:pt x="7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85"/>
              <p:cNvSpPr>
                <a:spLocks/>
              </p:cNvSpPr>
              <p:nvPr/>
            </p:nvSpPr>
            <p:spPr bwMode="auto">
              <a:xfrm>
                <a:off x="3064365" y="2628986"/>
                <a:ext cx="52042" cy="40476"/>
              </a:xfrm>
              <a:custGeom>
                <a:avLst/>
                <a:gdLst>
                  <a:gd name="T0" fmla="*/ 3 w 19"/>
                  <a:gd name="T1" fmla="*/ 2 h 15"/>
                  <a:gd name="T2" fmla="*/ 5 w 19"/>
                  <a:gd name="T3" fmla="*/ 9 h 15"/>
                  <a:gd name="T4" fmla="*/ 18 w 19"/>
                  <a:gd name="T5" fmla="*/ 10 h 15"/>
                  <a:gd name="T6" fmla="*/ 3 w 19"/>
                  <a:gd name="T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3" y="2"/>
                    </a:moveTo>
                    <a:cubicBezTo>
                      <a:pt x="0" y="6"/>
                      <a:pt x="7" y="5"/>
                      <a:pt x="5" y="9"/>
                    </a:cubicBezTo>
                    <a:cubicBezTo>
                      <a:pt x="9" y="10"/>
                      <a:pt x="15" y="15"/>
                      <a:pt x="18" y="10"/>
                    </a:cubicBezTo>
                    <a:cubicBezTo>
                      <a:pt x="19" y="0"/>
                      <a:pt x="9" y="7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86"/>
              <p:cNvSpPr>
                <a:spLocks/>
              </p:cNvSpPr>
              <p:nvPr/>
            </p:nvSpPr>
            <p:spPr bwMode="auto">
              <a:xfrm>
                <a:off x="3790628" y="2637081"/>
                <a:ext cx="8096" cy="12721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0 h 5"/>
                  <a:gd name="T4" fmla="*/ 0 w 3"/>
                  <a:gd name="T5" fmla="*/ 5 h 5"/>
                  <a:gd name="T6" fmla="*/ 1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3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87"/>
              <p:cNvSpPr>
                <a:spLocks/>
              </p:cNvSpPr>
              <p:nvPr/>
            </p:nvSpPr>
            <p:spPr bwMode="auto">
              <a:xfrm>
                <a:off x="2777560" y="2637081"/>
                <a:ext cx="8096" cy="12721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5 h 5"/>
                  <a:gd name="T4" fmla="*/ 3 w 3"/>
                  <a:gd name="T5" fmla="*/ 5 h 5"/>
                  <a:gd name="T6" fmla="*/ 3 w 3"/>
                  <a:gd name="T7" fmla="*/ 4 h 5"/>
                  <a:gd name="T8" fmla="*/ 0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88"/>
              <p:cNvSpPr>
                <a:spLocks/>
              </p:cNvSpPr>
              <p:nvPr/>
            </p:nvSpPr>
            <p:spPr bwMode="auto">
              <a:xfrm>
                <a:off x="3387020" y="2639394"/>
                <a:ext cx="34694" cy="32381"/>
              </a:xfrm>
              <a:custGeom>
                <a:avLst/>
                <a:gdLst>
                  <a:gd name="T0" fmla="*/ 6 w 13"/>
                  <a:gd name="T1" fmla="*/ 12 h 12"/>
                  <a:gd name="T2" fmla="*/ 7 w 13"/>
                  <a:gd name="T3" fmla="*/ 11 h 12"/>
                  <a:gd name="T4" fmla="*/ 5 w 13"/>
                  <a:gd name="T5" fmla="*/ 9 h 12"/>
                  <a:gd name="T6" fmla="*/ 7 w 13"/>
                  <a:gd name="T7" fmla="*/ 6 h 12"/>
                  <a:gd name="T8" fmla="*/ 10 w 13"/>
                  <a:gd name="T9" fmla="*/ 0 h 12"/>
                  <a:gd name="T10" fmla="*/ 4 w 13"/>
                  <a:gd name="T11" fmla="*/ 3 h 12"/>
                  <a:gd name="T12" fmla="*/ 6 w 1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2">
                    <a:moveTo>
                      <a:pt x="6" y="12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6" y="10"/>
                      <a:pt x="5" y="9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3" y="8"/>
                      <a:pt x="8" y="3"/>
                      <a:pt x="10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5"/>
                      <a:pt x="0" y="11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89"/>
              <p:cNvSpPr>
                <a:spLocks/>
              </p:cNvSpPr>
              <p:nvPr/>
            </p:nvSpPr>
            <p:spPr bwMode="auto">
              <a:xfrm>
                <a:off x="2922119" y="2641707"/>
                <a:ext cx="10409" cy="8095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3 h 3"/>
                  <a:gd name="T4" fmla="*/ 4 w 4"/>
                  <a:gd name="T5" fmla="*/ 2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90"/>
              <p:cNvSpPr>
                <a:spLocks/>
              </p:cNvSpPr>
              <p:nvPr/>
            </p:nvSpPr>
            <p:spPr bwMode="auto">
              <a:xfrm>
                <a:off x="3130283" y="2641707"/>
                <a:ext cx="16191" cy="13878"/>
              </a:xfrm>
              <a:custGeom>
                <a:avLst/>
                <a:gdLst>
                  <a:gd name="T0" fmla="*/ 2 w 6"/>
                  <a:gd name="T1" fmla="*/ 4 h 5"/>
                  <a:gd name="T2" fmla="*/ 6 w 6"/>
                  <a:gd name="T3" fmla="*/ 3 h 5"/>
                  <a:gd name="T4" fmla="*/ 2 w 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2" y="4"/>
                    </a:moveTo>
                    <a:cubicBezTo>
                      <a:pt x="3" y="4"/>
                      <a:pt x="5" y="5"/>
                      <a:pt x="6" y="3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91"/>
              <p:cNvSpPr>
                <a:spLocks/>
              </p:cNvSpPr>
              <p:nvPr/>
            </p:nvSpPr>
            <p:spPr bwMode="auto">
              <a:xfrm>
                <a:off x="3228584" y="2647489"/>
                <a:ext cx="38164" cy="13878"/>
              </a:xfrm>
              <a:custGeom>
                <a:avLst/>
                <a:gdLst>
                  <a:gd name="T0" fmla="*/ 14 w 14"/>
                  <a:gd name="T1" fmla="*/ 1 h 5"/>
                  <a:gd name="T2" fmla="*/ 0 w 14"/>
                  <a:gd name="T3" fmla="*/ 2 h 5"/>
                  <a:gd name="T4" fmla="*/ 14 w 14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14" y="1"/>
                    </a:moveTo>
                    <a:cubicBezTo>
                      <a:pt x="9" y="0"/>
                      <a:pt x="6" y="1"/>
                      <a:pt x="0" y="2"/>
                    </a:cubicBezTo>
                    <a:cubicBezTo>
                      <a:pt x="7" y="5"/>
                      <a:pt x="7" y="1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92"/>
              <p:cNvSpPr>
                <a:spLocks/>
              </p:cNvSpPr>
              <p:nvPr/>
            </p:nvSpPr>
            <p:spPr bwMode="auto">
              <a:xfrm>
                <a:off x="3271373" y="2649802"/>
                <a:ext cx="19660" cy="25442"/>
              </a:xfrm>
              <a:custGeom>
                <a:avLst/>
                <a:gdLst>
                  <a:gd name="T0" fmla="*/ 4 w 7"/>
                  <a:gd name="T1" fmla="*/ 0 h 9"/>
                  <a:gd name="T2" fmla="*/ 0 w 7"/>
                  <a:gd name="T3" fmla="*/ 6 h 9"/>
                  <a:gd name="T4" fmla="*/ 7 w 7"/>
                  <a:gd name="T5" fmla="*/ 6 h 9"/>
                  <a:gd name="T6" fmla="*/ 4 w 7"/>
                  <a:gd name="T7" fmla="*/ 4 h 9"/>
                  <a:gd name="T8" fmla="*/ 7 w 7"/>
                  <a:gd name="T9" fmla="*/ 0 h 9"/>
                  <a:gd name="T10" fmla="*/ 4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4" y="0"/>
                    </a:moveTo>
                    <a:cubicBezTo>
                      <a:pt x="1" y="0"/>
                      <a:pt x="0" y="3"/>
                      <a:pt x="0" y="6"/>
                    </a:cubicBezTo>
                    <a:cubicBezTo>
                      <a:pt x="0" y="9"/>
                      <a:pt x="5" y="7"/>
                      <a:pt x="7" y="6"/>
                    </a:cubicBezTo>
                    <a:cubicBezTo>
                      <a:pt x="7" y="5"/>
                      <a:pt x="5" y="5"/>
                      <a:pt x="4" y="4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93"/>
              <p:cNvSpPr>
                <a:spLocks/>
              </p:cNvSpPr>
              <p:nvPr/>
            </p:nvSpPr>
            <p:spPr bwMode="auto">
              <a:xfrm>
                <a:off x="3195046" y="2649802"/>
                <a:ext cx="24286" cy="17347"/>
              </a:xfrm>
              <a:custGeom>
                <a:avLst/>
                <a:gdLst>
                  <a:gd name="T0" fmla="*/ 9 w 9"/>
                  <a:gd name="T1" fmla="*/ 1 h 6"/>
                  <a:gd name="T2" fmla="*/ 0 w 9"/>
                  <a:gd name="T3" fmla="*/ 0 h 6"/>
                  <a:gd name="T4" fmla="*/ 9 w 9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9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5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94"/>
              <p:cNvSpPr>
                <a:spLocks/>
              </p:cNvSpPr>
              <p:nvPr/>
            </p:nvSpPr>
            <p:spPr bwMode="auto">
              <a:xfrm>
                <a:off x="3353482" y="2649802"/>
                <a:ext cx="13878" cy="13878"/>
              </a:xfrm>
              <a:custGeom>
                <a:avLst/>
                <a:gdLst>
                  <a:gd name="T0" fmla="*/ 1 w 5"/>
                  <a:gd name="T1" fmla="*/ 5 h 5"/>
                  <a:gd name="T2" fmla="*/ 5 w 5"/>
                  <a:gd name="T3" fmla="*/ 5 h 5"/>
                  <a:gd name="T4" fmla="*/ 5 w 5"/>
                  <a:gd name="T5" fmla="*/ 2 h 5"/>
                  <a:gd name="T6" fmla="*/ 1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0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95"/>
              <p:cNvSpPr>
                <a:spLocks/>
              </p:cNvSpPr>
              <p:nvPr/>
            </p:nvSpPr>
            <p:spPr bwMode="auto">
              <a:xfrm>
                <a:off x="2957970" y="2655584"/>
                <a:ext cx="13878" cy="5782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0 w 5"/>
                  <a:gd name="T5" fmla="*/ 0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2" y="1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96"/>
              <p:cNvSpPr>
                <a:spLocks/>
              </p:cNvSpPr>
              <p:nvPr/>
            </p:nvSpPr>
            <p:spPr bwMode="auto">
              <a:xfrm>
                <a:off x="3020419" y="2669462"/>
                <a:ext cx="40477" cy="30068"/>
              </a:xfrm>
              <a:custGeom>
                <a:avLst/>
                <a:gdLst>
                  <a:gd name="T0" fmla="*/ 15 w 15"/>
                  <a:gd name="T1" fmla="*/ 8 h 11"/>
                  <a:gd name="T2" fmla="*/ 0 w 15"/>
                  <a:gd name="T3" fmla="*/ 4 h 11"/>
                  <a:gd name="T4" fmla="*/ 2 w 15"/>
                  <a:gd name="T5" fmla="*/ 4 h 11"/>
                  <a:gd name="T6" fmla="*/ 15 w 15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1">
                    <a:moveTo>
                      <a:pt x="15" y="8"/>
                    </a:moveTo>
                    <a:cubicBezTo>
                      <a:pt x="12" y="0"/>
                      <a:pt x="6" y="3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5"/>
                      <a:pt x="12" y="11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97"/>
              <p:cNvSpPr>
                <a:spLocks/>
              </p:cNvSpPr>
              <p:nvPr/>
            </p:nvSpPr>
            <p:spPr bwMode="auto">
              <a:xfrm>
                <a:off x="3004228" y="2675245"/>
                <a:ext cx="16191" cy="4626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98"/>
              <p:cNvSpPr>
                <a:spLocks/>
              </p:cNvSpPr>
              <p:nvPr/>
            </p:nvSpPr>
            <p:spPr bwMode="auto">
              <a:xfrm>
                <a:off x="3732804" y="2677557"/>
                <a:ext cx="3470" cy="11565"/>
              </a:xfrm>
              <a:custGeom>
                <a:avLst/>
                <a:gdLst>
                  <a:gd name="T0" fmla="*/ 3 w 3"/>
                  <a:gd name="T1" fmla="*/ 10 h 10"/>
                  <a:gd name="T2" fmla="*/ 3 w 3"/>
                  <a:gd name="T3" fmla="*/ 2 h 10"/>
                  <a:gd name="T4" fmla="*/ 0 w 3"/>
                  <a:gd name="T5" fmla="*/ 0 h 10"/>
                  <a:gd name="T6" fmla="*/ 3 w 3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0">
                    <a:moveTo>
                      <a:pt x="3" y="1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99"/>
              <p:cNvSpPr>
                <a:spLocks/>
              </p:cNvSpPr>
              <p:nvPr/>
            </p:nvSpPr>
            <p:spPr bwMode="auto">
              <a:xfrm>
                <a:off x="3321101" y="2679870"/>
                <a:ext cx="5783" cy="3469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200"/>
              <p:cNvSpPr>
                <a:spLocks/>
              </p:cNvSpPr>
              <p:nvPr/>
            </p:nvSpPr>
            <p:spPr bwMode="auto">
              <a:xfrm>
                <a:off x="3094433" y="2693748"/>
                <a:ext cx="10409" cy="8095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1 h 3"/>
                  <a:gd name="T4" fmla="*/ 0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3"/>
                      <a:pt x="3" y="3"/>
                      <a:pt x="4" y="1"/>
                    </a:cubicBezTo>
                    <a:cubicBezTo>
                      <a:pt x="4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201"/>
              <p:cNvSpPr>
                <a:spLocks/>
              </p:cNvSpPr>
              <p:nvPr/>
            </p:nvSpPr>
            <p:spPr bwMode="auto">
              <a:xfrm>
                <a:off x="3124501" y="2697217"/>
                <a:ext cx="13878" cy="8095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2 h 3"/>
                  <a:gd name="T4" fmla="*/ 4 w 5"/>
                  <a:gd name="T5" fmla="*/ 3 h 3"/>
                  <a:gd name="T6" fmla="*/ 1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4" y="3"/>
                    </a:cubicBezTo>
                    <a:cubicBezTo>
                      <a:pt x="5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202"/>
              <p:cNvSpPr>
                <a:spLocks/>
              </p:cNvSpPr>
              <p:nvPr/>
            </p:nvSpPr>
            <p:spPr bwMode="auto">
              <a:xfrm>
                <a:off x="3138379" y="2697217"/>
                <a:ext cx="10409" cy="10408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3 h 4"/>
                  <a:gd name="T4" fmla="*/ 0 w 4"/>
                  <a:gd name="T5" fmla="*/ 0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2" y="1"/>
                      <a:pt x="2" y="0"/>
                      <a:pt x="0" y="0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203"/>
              <p:cNvSpPr>
                <a:spLocks/>
              </p:cNvSpPr>
              <p:nvPr/>
            </p:nvSpPr>
            <p:spPr bwMode="auto">
              <a:xfrm>
                <a:off x="3181168" y="2697217"/>
                <a:ext cx="21973" cy="12721"/>
              </a:xfrm>
              <a:custGeom>
                <a:avLst/>
                <a:gdLst>
                  <a:gd name="T0" fmla="*/ 8 w 8"/>
                  <a:gd name="T1" fmla="*/ 5 h 5"/>
                  <a:gd name="T2" fmla="*/ 6 w 8"/>
                  <a:gd name="T3" fmla="*/ 0 h 5"/>
                  <a:gd name="T4" fmla="*/ 7 w 8"/>
                  <a:gd name="T5" fmla="*/ 3 h 5"/>
                  <a:gd name="T6" fmla="*/ 0 w 8"/>
                  <a:gd name="T7" fmla="*/ 5 h 5"/>
                  <a:gd name="T8" fmla="*/ 8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8" y="5"/>
                    </a:moveTo>
                    <a:cubicBezTo>
                      <a:pt x="8" y="2"/>
                      <a:pt x="7" y="0"/>
                      <a:pt x="6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Rectangle 204"/>
              <p:cNvSpPr>
                <a:spLocks noChangeArrowheads="1"/>
              </p:cNvSpPr>
              <p:nvPr/>
            </p:nvSpPr>
            <p:spPr bwMode="auto">
              <a:xfrm>
                <a:off x="3495728" y="2718034"/>
                <a:ext cx="2313" cy="925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 rot="12538810">
              <a:off x="4633472" y="2194226"/>
              <a:ext cx="2862942" cy="2674714"/>
              <a:chOff x="2410959" y="1104759"/>
              <a:chExt cx="1758991" cy="1643343"/>
            </a:xfrm>
            <a:grpFill/>
          </p:grpSpPr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3138379" y="1104759"/>
                <a:ext cx="111021" cy="24285"/>
              </a:xfrm>
              <a:custGeom>
                <a:avLst/>
                <a:gdLst>
                  <a:gd name="T0" fmla="*/ 27 w 41"/>
                  <a:gd name="T1" fmla="*/ 5 h 9"/>
                  <a:gd name="T2" fmla="*/ 41 w 41"/>
                  <a:gd name="T3" fmla="*/ 1 h 9"/>
                  <a:gd name="T4" fmla="*/ 33 w 41"/>
                  <a:gd name="T5" fmla="*/ 0 h 9"/>
                  <a:gd name="T6" fmla="*/ 0 w 41"/>
                  <a:gd name="T7" fmla="*/ 9 h 9"/>
                  <a:gd name="T8" fmla="*/ 27 w 41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9">
                    <a:moveTo>
                      <a:pt x="27" y="5"/>
                    </a:moveTo>
                    <a:cubicBezTo>
                      <a:pt x="32" y="2"/>
                      <a:pt x="41" y="9"/>
                      <a:pt x="41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2" y="2"/>
                      <a:pt x="8" y="3"/>
                      <a:pt x="0" y="9"/>
                    </a:cubicBezTo>
                    <a:cubicBezTo>
                      <a:pt x="9" y="9"/>
                      <a:pt x="19" y="9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3427496" y="1123263"/>
                <a:ext cx="24286" cy="11565"/>
              </a:xfrm>
              <a:custGeom>
                <a:avLst/>
                <a:gdLst>
                  <a:gd name="T0" fmla="*/ 9 w 9"/>
                  <a:gd name="T1" fmla="*/ 2 h 4"/>
                  <a:gd name="T2" fmla="*/ 1 w 9"/>
                  <a:gd name="T3" fmla="*/ 0 h 4"/>
                  <a:gd name="T4" fmla="*/ 9 w 9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6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3457565" y="1129044"/>
                <a:ext cx="40477" cy="13878"/>
              </a:xfrm>
              <a:custGeom>
                <a:avLst/>
                <a:gdLst>
                  <a:gd name="T0" fmla="*/ 15 w 15"/>
                  <a:gd name="T1" fmla="*/ 4 h 5"/>
                  <a:gd name="T2" fmla="*/ 0 w 15"/>
                  <a:gd name="T3" fmla="*/ 1 h 5"/>
                  <a:gd name="T4" fmla="*/ 15 w 1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4"/>
                    </a:moveTo>
                    <a:cubicBezTo>
                      <a:pt x="11" y="0"/>
                      <a:pt x="5" y="2"/>
                      <a:pt x="0" y="1"/>
                    </a:cubicBezTo>
                    <a:cubicBezTo>
                      <a:pt x="4" y="2"/>
                      <a:pt x="10" y="5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3509605" y="1139453"/>
                <a:ext cx="5783" cy="3469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3 h 3"/>
                  <a:gd name="T4" fmla="*/ 5 w 5"/>
                  <a:gd name="T5" fmla="*/ 3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3531579" y="1142922"/>
                <a:ext cx="32381" cy="16191"/>
              </a:xfrm>
              <a:custGeom>
                <a:avLst/>
                <a:gdLst>
                  <a:gd name="T0" fmla="*/ 12 w 12"/>
                  <a:gd name="T1" fmla="*/ 5 h 6"/>
                  <a:gd name="T2" fmla="*/ 0 w 12"/>
                  <a:gd name="T3" fmla="*/ 2 h 6"/>
                  <a:gd name="T4" fmla="*/ 12 w 12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12" y="5"/>
                    </a:moveTo>
                    <a:cubicBezTo>
                      <a:pt x="7" y="5"/>
                      <a:pt x="5" y="0"/>
                      <a:pt x="0" y="2"/>
                    </a:cubicBezTo>
                    <a:cubicBezTo>
                      <a:pt x="2" y="4"/>
                      <a:pt x="7" y="6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3299128" y="1161426"/>
                <a:ext cx="13878" cy="13878"/>
              </a:xfrm>
              <a:custGeom>
                <a:avLst/>
                <a:gdLst>
                  <a:gd name="T0" fmla="*/ 4 w 5"/>
                  <a:gd name="T1" fmla="*/ 0 h 5"/>
                  <a:gd name="T2" fmla="*/ 0 w 5"/>
                  <a:gd name="T3" fmla="*/ 3 h 5"/>
                  <a:gd name="T4" fmla="*/ 2 w 5"/>
                  <a:gd name="T5" fmla="*/ 3 h 5"/>
                  <a:gd name="T6" fmla="*/ 4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>
                <a:spLocks/>
              </p:cNvSpPr>
              <p:nvPr/>
            </p:nvSpPr>
            <p:spPr bwMode="auto">
              <a:xfrm>
                <a:off x="3249400" y="1161426"/>
                <a:ext cx="11565" cy="3469"/>
              </a:xfrm>
              <a:custGeom>
                <a:avLst/>
                <a:gdLst>
                  <a:gd name="T0" fmla="*/ 10 w 10"/>
                  <a:gd name="T1" fmla="*/ 3 h 3"/>
                  <a:gd name="T2" fmla="*/ 10 w 10"/>
                  <a:gd name="T3" fmla="*/ 0 h 3"/>
                  <a:gd name="T4" fmla="*/ 0 w 10"/>
                  <a:gd name="T5" fmla="*/ 0 h 3"/>
                  <a:gd name="T6" fmla="*/ 10 w 10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10" y="3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3343074" y="1161426"/>
                <a:ext cx="4626" cy="578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3134909" y="1164895"/>
                <a:ext cx="30068" cy="21973"/>
              </a:xfrm>
              <a:custGeom>
                <a:avLst/>
                <a:gdLst>
                  <a:gd name="T0" fmla="*/ 5 w 11"/>
                  <a:gd name="T1" fmla="*/ 8 h 8"/>
                  <a:gd name="T2" fmla="*/ 7 w 11"/>
                  <a:gd name="T3" fmla="*/ 8 h 8"/>
                  <a:gd name="T4" fmla="*/ 7 w 11"/>
                  <a:gd name="T5" fmla="*/ 7 h 8"/>
                  <a:gd name="T6" fmla="*/ 9 w 11"/>
                  <a:gd name="T7" fmla="*/ 0 h 8"/>
                  <a:gd name="T8" fmla="*/ 0 w 11"/>
                  <a:gd name="T9" fmla="*/ 5 h 8"/>
                  <a:gd name="T10" fmla="*/ 7 w 11"/>
                  <a:gd name="T11" fmla="*/ 5 h 8"/>
                  <a:gd name="T12" fmla="*/ 5 w 1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5" y="8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5"/>
                      <a:pt x="11" y="2"/>
                      <a:pt x="9" y="0"/>
                    </a:cubicBezTo>
                    <a:cubicBezTo>
                      <a:pt x="5" y="0"/>
                      <a:pt x="1" y="0"/>
                      <a:pt x="0" y="5"/>
                    </a:cubicBezTo>
                    <a:cubicBezTo>
                      <a:pt x="7" y="5"/>
                      <a:pt x="7" y="5"/>
                      <a:pt x="7" y="5"/>
                    </a:cubicBezTo>
                    <a:lnTo>
                      <a:pt x="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3192733" y="1164895"/>
                <a:ext cx="10409" cy="10408"/>
              </a:xfrm>
              <a:custGeom>
                <a:avLst/>
                <a:gdLst>
                  <a:gd name="T0" fmla="*/ 0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0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1" y="2"/>
                      <a:pt x="3" y="4"/>
                      <a:pt x="4" y="2"/>
                    </a:cubicBezTo>
                    <a:cubicBezTo>
                      <a:pt x="4" y="1"/>
                      <a:pt x="3" y="1"/>
                      <a:pt x="3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3383551" y="1164895"/>
                <a:ext cx="13878" cy="12721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3 h 5"/>
                  <a:gd name="T4" fmla="*/ 5 w 5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4" y="1"/>
                      <a:pt x="0" y="0"/>
                      <a:pt x="0" y="3"/>
                    </a:cubicBezTo>
                    <a:cubicBezTo>
                      <a:pt x="2" y="5"/>
                      <a:pt x="4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8"/>
              <p:cNvSpPr>
                <a:spLocks/>
              </p:cNvSpPr>
              <p:nvPr/>
            </p:nvSpPr>
            <p:spPr bwMode="auto">
              <a:xfrm>
                <a:off x="3168447" y="1167208"/>
                <a:ext cx="10409" cy="5782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2 h 2"/>
                  <a:gd name="T4" fmla="*/ 4 w 4"/>
                  <a:gd name="T5" fmla="*/ 1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"/>
              <p:cNvSpPr>
                <a:spLocks/>
              </p:cNvSpPr>
              <p:nvPr/>
            </p:nvSpPr>
            <p:spPr bwMode="auto">
              <a:xfrm>
                <a:off x="3411306" y="1169521"/>
                <a:ext cx="34694" cy="17347"/>
              </a:xfrm>
              <a:custGeom>
                <a:avLst/>
                <a:gdLst>
                  <a:gd name="T0" fmla="*/ 13 w 13"/>
                  <a:gd name="T1" fmla="*/ 3 h 6"/>
                  <a:gd name="T2" fmla="*/ 9 w 13"/>
                  <a:gd name="T3" fmla="*/ 0 h 6"/>
                  <a:gd name="T4" fmla="*/ 0 w 13"/>
                  <a:gd name="T5" fmla="*/ 1 h 6"/>
                  <a:gd name="T6" fmla="*/ 13 w 13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13" y="3"/>
                    </a:moveTo>
                    <a:cubicBezTo>
                      <a:pt x="12" y="0"/>
                      <a:pt x="9" y="3"/>
                      <a:pt x="9" y="0"/>
                    </a:cubicBezTo>
                    <a:cubicBezTo>
                      <a:pt x="6" y="3"/>
                      <a:pt x="3" y="0"/>
                      <a:pt x="0" y="1"/>
                    </a:cubicBezTo>
                    <a:cubicBezTo>
                      <a:pt x="4" y="6"/>
                      <a:pt x="10" y="1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0"/>
              <p:cNvSpPr>
                <a:spLocks/>
              </p:cNvSpPr>
              <p:nvPr/>
            </p:nvSpPr>
            <p:spPr bwMode="auto">
              <a:xfrm>
                <a:off x="3090963" y="1175303"/>
                <a:ext cx="35851" cy="24285"/>
              </a:xfrm>
              <a:custGeom>
                <a:avLst/>
                <a:gdLst>
                  <a:gd name="T0" fmla="*/ 4 w 13"/>
                  <a:gd name="T1" fmla="*/ 7 h 9"/>
                  <a:gd name="T2" fmla="*/ 5 w 13"/>
                  <a:gd name="T3" fmla="*/ 4 h 9"/>
                  <a:gd name="T4" fmla="*/ 6 w 13"/>
                  <a:gd name="T5" fmla="*/ 9 h 9"/>
                  <a:gd name="T6" fmla="*/ 10 w 13"/>
                  <a:gd name="T7" fmla="*/ 7 h 9"/>
                  <a:gd name="T8" fmla="*/ 7 w 13"/>
                  <a:gd name="T9" fmla="*/ 5 h 9"/>
                  <a:gd name="T10" fmla="*/ 10 w 13"/>
                  <a:gd name="T11" fmla="*/ 3 h 9"/>
                  <a:gd name="T12" fmla="*/ 12 w 13"/>
                  <a:gd name="T13" fmla="*/ 0 h 9"/>
                  <a:gd name="T14" fmla="*/ 2 w 13"/>
                  <a:gd name="T15" fmla="*/ 7 h 9"/>
                  <a:gd name="T16" fmla="*/ 4 w 13"/>
                  <a:gd name="T1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9">
                    <a:moveTo>
                      <a:pt x="4" y="7"/>
                    </a:moveTo>
                    <a:cubicBezTo>
                      <a:pt x="4" y="6"/>
                      <a:pt x="4" y="4"/>
                      <a:pt x="5" y="4"/>
                    </a:cubicBezTo>
                    <a:cubicBezTo>
                      <a:pt x="9" y="5"/>
                      <a:pt x="3" y="7"/>
                      <a:pt x="6" y="9"/>
                    </a:cubicBezTo>
                    <a:cubicBezTo>
                      <a:pt x="8" y="9"/>
                      <a:pt x="9" y="8"/>
                      <a:pt x="10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8" y="3"/>
                      <a:pt x="10" y="3"/>
                    </a:cubicBezTo>
                    <a:cubicBezTo>
                      <a:pt x="11" y="2"/>
                      <a:pt x="13" y="2"/>
                      <a:pt x="12" y="0"/>
                    </a:cubicBezTo>
                    <a:cubicBezTo>
                      <a:pt x="9" y="2"/>
                      <a:pt x="0" y="0"/>
                      <a:pt x="2" y="7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1"/>
              <p:cNvSpPr>
                <a:spLocks/>
              </p:cNvSpPr>
              <p:nvPr/>
            </p:nvSpPr>
            <p:spPr bwMode="auto">
              <a:xfrm>
                <a:off x="3421714" y="2729598"/>
                <a:ext cx="11565" cy="8095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3"/>
                      <a:pt x="2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2"/>
              <p:cNvSpPr>
                <a:spLocks/>
              </p:cNvSpPr>
              <p:nvPr/>
            </p:nvSpPr>
            <p:spPr bwMode="auto">
              <a:xfrm>
                <a:off x="2665382" y="2494835"/>
                <a:ext cx="231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4"/>
              <p:cNvSpPr>
                <a:spLocks/>
              </p:cNvSpPr>
              <p:nvPr/>
            </p:nvSpPr>
            <p:spPr bwMode="auto">
              <a:xfrm>
                <a:off x="3381238" y="2740007"/>
                <a:ext cx="8096" cy="8095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1 h 3"/>
                  <a:gd name="T4" fmla="*/ 0 w 3"/>
                  <a:gd name="T5" fmla="*/ 2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3"/>
                      <a:pt x="2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5"/>
              <p:cNvSpPr>
                <a:spLocks/>
              </p:cNvSpPr>
              <p:nvPr/>
            </p:nvSpPr>
            <p:spPr bwMode="auto">
              <a:xfrm>
                <a:off x="2657287" y="2489053"/>
                <a:ext cx="8096" cy="578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6"/>
              <p:cNvSpPr>
                <a:spLocks/>
              </p:cNvSpPr>
              <p:nvPr/>
            </p:nvSpPr>
            <p:spPr bwMode="auto">
              <a:xfrm>
                <a:off x="3459878" y="1177616"/>
                <a:ext cx="19660" cy="11565"/>
              </a:xfrm>
              <a:custGeom>
                <a:avLst/>
                <a:gdLst>
                  <a:gd name="T0" fmla="*/ 7 w 7"/>
                  <a:gd name="T1" fmla="*/ 2 h 4"/>
                  <a:gd name="T2" fmla="*/ 0 w 7"/>
                  <a:gd name="T3" fmla="*/ 0 h 4"/>
                  <a:gd name="T4" fmla="*/ 1 w 7"/>
                  <a:gd name="T5" fmla="*/ 3 h 4"/>
                  <a:gd name="T6" fmla="*/ 7 w 7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6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7"/>
              <p:cNvSpPr>
                <a:spLocks/>
              </p:cNvSpPr>
              <p:nvPr/>
            </p:nvSpPr>
            <p:spPr bwMode="auto">
              <a:xfrm>
                <a:off x="3381238" y="1181086"/>
                <a:ext cx="24286" cy="16191"/>
              </a:xfrm>
              <a:custGeom>
                <a:avLst/>
                <a:gdLst>
                  <a:gd name="T0" fmla="*/ 6 w 9"/>
                  <a:gd name="T1" fmla="*/ 5 h 6"/>
                  <a:gd name="T2" fmla="*/ 9 w 9"/>
                  <a:gd name="T3" fmla="*/ 2 h 6"/>
                  <a:gd name="T4" fmla="*/ 0 w 9"/>
                  <a:gd name="T5" fmla="*/ 2 h 6"/>
                  <a:gd name="T6" fmla="*/ 6 w 9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6" y="5"/>
                    </a:moveTo>
                    <a:cubicBezTo>
                      <a:pt x="9" y="6"/>
                      <a:pt x="9" y="4"/>
                      <a:pt x="9" y="2"/>
                    </a:cubicBezTo>
                    <a:cubicBezTo>
                      <a:pt x="6" y="2"/>
                      <a:pt x="1" y="0"/>
                      <a:pt x="0" y="2"/>
                    </a:cubicBezTo>
                    <a:cubicBezTo>
                      <a:pt x="2" y="2"/>
                      <a:pt x="6" y="2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Rectangle 28"/>
              <p:cNvSpPr>
                <a:spLocks noChangeArrowheads="1"/>
              </p:cNvSpPr>
              <p:nvPr/>
            </p:nvSpPr>
            <p:spPr bwMode="auto">
              <a:xfrm>
                <a:off x="3489946" y="1186868"/>
                <a:ext cx="3470" cy="115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9"/>
              <p:cNvSpPr>
                <a:spLocks/>
              </p:cNvSpPr>
              <p:nvPr/>
            </p:nvSpPr>
            <p:spPr bwMode="auto">
              <a:xfrm>
                <a:off x="3493415" y="1186868"/>
                <a:ext cx="16191" cy="8095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2 h 3"/>
                  <a:gd name="T4" fmla="*/ 0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3"/>
                      <a:pt x="4" y="3"/>
                      <a:pt x="6" y="2"/>
                    </a:cubicBezTo>
                    <a:cubicBezTo>
                      <a:pt x="4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0"/>
              <p:cNvSpPr>
                <a:spLocks/>
              </p:cNvSpPr>
              <p:nvPr/>
            </p:nvSpPr>
            <p:spPr bwMode="auto">
              <a:xfrm>
                <a:off x="3485320" y="1183399"/>
                <a:ext cx="4626" cy="578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1"/>
              <p:cNvSpPr>
                <a:spLocks/>
              </p:cNvSpPr>
              <p:nvPr/>
            </p:nvSpPr>
            <p:spPr bwMode="auto">
              <a:xfrm>
                <a:off x="3060895" y="1186868"/>
                <a:ext cx="27755" cy="12721"/>
              </a:xfrm>
              <a:custGeom>
                <a:avLst/>
                <a:gdLst>
                  <a:gd name="T0" fmla="*/ 10 w 10"/>
                  <a:gd name="T1" fmla="*/ 1 h 5"/>
                  <a:gd name="T2" fmla="*/ 4 w 10"/>
                  <a:gd name="T3" fmla="*/ 1 h 5"/>
                  <a:gd name="T4" fmla="*/ 0 w 10"/>
                  <a:gd name="T5" fmla="*/ 5 h 5"/>
                  <a:gd name="T6" fmla="*/ 10 w 10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1"/>
                    </a:moveTo>
                    <a:cubicBezTo>
                      <a:pt x="8" y="0"/>
                      <a:pt x="6" y="5"/>
                      <a:pt x="4" y="1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4" y="4"/>
                      <a:pt x="8" y="3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2"/>
              <p:cNvSpPr>
                <a:spLocks/>
              </p:cNvSpPr>
              <p:nvPr/>
            </p:nvSpPr>
            <p:spPr bwMode="auto">
              <a:xfrm>
                <a:off x="3417088" y="1186868"/>
                <a:ext cx="24286" cy="18504"/>
              </a:xfrm>
              <a:custGeom>
                <a:avLst/>
                <a:gdLst>
                  <a:gd name="T0" fmla="*/ 0 w 9"/>
                  <a:gd name="T1" fmla="*/ 3 h 7"/>
                  <a:gd name="T2" fmla="*/ 8 w 9"/>
                  <a:gd name="T3" fmla="*/ 7 h 7"/>
                  <a:gd name="T4" fmla="*/ 9 w 9"/>
                  <a:gd name="T5" fmla="*/ 3 h 7"/>
                  <a:gd name="T6" fmla="*/ 0 w 9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1" y="6"/>
                      <a:pt x="6" y="5"/>
                      <a:pt x="8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3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3"/>
              <p:cNvSpPr>
                <a:spLocks/>
              </p:cNvSpPr>
              <p:nvPr/>
            </p:nvSpPr>
            <p:spPr bwMode="auto">
              <a:xfrm>
                <a:off x="3446000" y="1194964"/>
                <a:ext cx="35851" cy="21973"/>
              </a:xfrm>
              <a:custGeom>
                <a:avLst/>
                <a:gdLst>
                  <a:gd name="T0" fmla="*/ 0 w 13"/>
                  <a:gd name="T1" fmla="*/ 2 h 8"/>
                  <a:gd name="T2" fmla="*/ 13 w 13"/>
                  <a:gd name="T3" fmla="*/ 5 h 8"/>
                  <a:gd name="T4" fmla="*/ 0 w 13"/>
                  <a:gd name="T5" fmla="*/ 0 h 8"/>
                  <a:gd name="T6" fmla="*/ 0 w 13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2"/>
                    </a:moveTo>
                    <a:cubicBezTo>
                      <a:pt x="5" y="3"/>
                      <a:pt x="10" y="8"/>
                      <a:pt x="13" y="5"/>
                    </a:cubicBezTo>
                    <a:cubicBezTo>
                      <a:pt x="11" y="0"/>
                      <a:pt x="4" y="3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4"/>
              <p:cNvSpPr>
                <a:spLocks/>
              </p:cNvSpPr>
              <p:nvPr/>
            </p:nvSpPr>
            <p:spPr bwMode="auto">
              <a:xfrm>
                <a:off x="3541987" y="1197277"/>
                <a:ext cx="5783" cy="8095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5"/>
              <p:cNvSpPr>
                <a:spLocks/>
              </p:cNvSpPr>
              <p:nvPr/>
            </p:nvSpPr>
            <p:spPr bwMode="auto">
              <a:xfrm>
                <a:off x="3558177" y="1197277"/>
                <a:ext cx="19660" cy="13878"/>
              </a:xfrm>
              <a:custGeom>
                <a:avLst/>
                <a:gdLst>
                  <a:gd name="T0" fmla="*/ 0 w 7"/>
                  <a:gd name="T1" fmla="*/ 0 h 5"/>
                  <a:gd name="T2" fmla="*/ 1 w 7"/>
                  <a:gd name="T3" fmla="*/ 4 h 5"/>
                  <a:gd name="T4" fmla="*/ 3 w 7"/>
                  <a:gd name="T5" fmla="*/ 3 h 5"/>
                  <a:gd name="T6" fmla="*/ 5 w 7"/>
                  <a:gd name="T7" fmla="*/ 5 h 5"/>
                  <a:gd name="T8" fmla="*/ 7 w 7"/>
                  <a:gd name="T9" fmla="*/ 4 h 5"/>
                  <a:gd name="T10" fmla="*/ 0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auto">
              <a:xfrm>
                <a:off x="3493415" y="1205371"/>
                <a:ext cx="21973" cy="24285"/>
              </a:xfrm>
              <a:custGeom>
                <a:avLst/>
                <a:gdLst>
                  <a:gd name="T0" fmla="*/ 2 w 8"/>
                  <a:gd name="T1" fmla="*/ 1 h 9"/>
                  <a:gd name="T2" fmla="*/ 6 w 8"/>
                  <a:gd name="T3" fmla="*/ 9 h 9"/>
                  <a:gd name="T4" fmla="*/ 2 w 8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2" y="1"/>
                    </a:moveTo>
                    <a:cubicBezTo>
                      <a:pt x="0" y="4"/>
                      <a:pt x="6" y="8"/>
                      <a:pt x="6" y="9"/>
                    </a:cubicBezTo>
                    <a:cubicBezTo>
                      <a:pt x="4" y="7"/>
                      <a:pt x="8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7"/>
              <p:cNvSpPr>
                <a:spLocks/>
              </p:cNvSpPr>
              <p:nvPr/>
            </p:nvSpPr>
            <p:spPr bwMode="auto">
              <a:xfrm>
                <a:off x="3626409" y="1207684"/>
                <a:ext cx="19660" cy="13878"/>
              </a:xfrm>
              <a:custGeom>
                <a:avLst/>
                <a:gdLst>
                  <a:gd name="T0" fmla="*/ 7 w 7"/>
                  <a:gd name="T1" fmla="*/ 2 h 5"/>
                  <a:gd name="T2" fmla="*/ 0 w 7"/>
                  <a:gd name="T3" fmla="*/ 0 h 5"/>
                  <a:gd name="T4" fmla="*/ 7 w 7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cubicBezTo>
                      <a:pt x="5" y="1"/>
                      <a:pt x="2" y="0"/>
                      <a:pt x="0" y="0"/>
                    </a:cubicBezTo>
                    <a:cubicBezTo>
                      <a:pt x="1" y="1"/>
                      <a:pt x="5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8"/>
              <p:cNvSpPr>
                <a:spLocks/>
              </p:cNvSpPr>
              <p:nvPr/>
            </p:nvSpPr>
            <p:spPr bwMode="auto">
              <a:xfrm>
                <a:off x="3517701" y="1211154"/>
                <a:ext cx="2313" cy="8095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9"/>
              <p:cNvSpPr>
                <a:spLocks/>
              </p:cNvSpPr>
              <p:nvPr/>
            </p:nvSpPr>
            <p:spPr bwMode="auto">
              <a:xfrm>
                <a:off x="3591715" y="1211154"/>
                <a:ext cx="18504" cy="16191"/>
              </a:xfrm>
              <a:custGeom>
                <a:avLst/>
                <a:gdLst>
                  <a:gd name="T0" fmla="*/ 7 w 7"/>
                  <a:gd name="T1" fmla="*/ 3 h 6"/>
                  <a:gd name="T2" fmla="*/ 0 w 7"/>
                  <a:gd name="T3" fmla="*/ 0 h 6"/>
                  <a:gd name="T4" fmla="*/ 7 w 7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7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5" y="6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0"/>
              <p:cNvSpPr>
                <a:spLocks/>
              </p:cNvSpPr>
              <p:nvPr/>
            </p:nvSpPr>
            <p:spPr bwMode="auto">
              <a:xfrm>
                <a:off x="3536205" y="1216936"/>
                <a:ext cx="9252" cy="12721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5 h 5"/>
                  <a:gd name="T4" fmla="*/ 2 w 3"/>
                  <a:gd name="T5" fmla="*/ 2 h 5"/>
                  <a:gd name="T6" fmla="*/ 0 w 3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3" y="3"/>
                      <a:pt x="2" y="2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1"/>
              <p:cNvSpPr>
                <a:spLocks/>
              </p:cNvSpPr>
              <p:nvPr/>
            </p:nvSpPr>
            <p:spPr bwMode="auto">
              <a:xfrm>
                <a:off x="3547769" y="1225032"/>
                <a:ext cx="10409" cy="10408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0 h 4"/>
                  <a:gd name="T4" fmla="*/ 1 w 4"/>
                  <a:gd name="T5" fmla="*/ 0 h 4"/>
                  <a:gd name="T6" fmla="*/ 3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2"/>
                      <a:pt x="3" y="1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2"/>
              <p:cNvSpPr>
                <a:spLocks/>
              </p:cNvSpPr>
              <p:nvPr/>
            </p:nvSpPr>
            <p:spPr bwMode="auto">
              <a:xfrm>
                <a:off x="3621783" y="1225032"/>
                <a:ext cx="52042" cy="38163"/>
              </a:xfrm>
              <a:custGeom>
                <a:avLst/>
                <a:gdLst>
                  <a:gd name="T0" fmla="*/ 3 w 19"/>
                  <a:gd name="T1" fmla="*/ 0 h 14"/>
                  <a:gd name="T2" fmla="*/ 8 w 19"/>
                  <a:gd name="T3" fmla="*/ 9 h 14"/>
                  <a:gd name="T4" fmla="*/ 17 w 19"/>
                  <a:gd name="T5" fmla="*/ 14 h 14"/>
                  <a:gd name="T6" fmla="*/ 18 w 19"/>
                  <a:gd name="T7" fmla="*/ 12 h 14"/>
                  <a:gd name="T8" fmla="*/ 9 w 19"/>
                  <a:gd name="T9" fmla="*/ 7 h 14"/>
                  <a:gd name="T10" fmla="*/ 11 w 19"/>
                  <a:gd name="T11" fmla="*/ 3 h 14"/>
                  <a:gd name="T12" fmla="*/ 3 w 19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4">
                    <a:moveTo>
                      <a:pt x="3" y="0"/>
                    </a:moveTo>
                    <a:cubicBezTo>
                      <a:pt x="0" y="7"/>
                      <a:pt x="12" y="2"/>
                      <a:pt x="8" y="9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3"/>
                      <a:pt x="19" y="13"/>
                      <a:pt x="18" y="12"/>
                    </a:cubicBezTo>
                    <a:cubicBezTo>
                      <a:pt x="15" y="11"/>
                      <a:pt x="12" y="8"/>
                      <a:pt x="9" y="7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3"/>
              <p:cNvSpPr>
                <a:spLocks/>
              </p:cNvSpPr>
              <p:nvPr/>
            </p:nvSpPr>
            <p:spPr bwMode="auto">
              <a:xfrm>
                <a:off x="2932527" y="1225032"/>
                <a:ext cx="30068" cy="18504"/>
              </a:xfrm>
              <a:custGeom>
                <a:avLst/>
                <a:gdLst>
                  <a:gd name="T0" fmla="*/ 4 w 11"/>
                  <a:gd name="T1" fmla="*/ 5 h 7"/>
                  <a:gd name="T2" fmla="*/ 5 w 11"/>
                  <a:gd name="T3" fmla="*/ 6 h 7"/>
                  <a:gd name="T4" fmla="*/ 9 w 11"/>
                  <a:gd name="T5" fmla="*/ 0 h 7"/>
                  <a:gd name="T6" fmla="*/ 0 w 11"/>
                  <a:gd name="T7" fmla="*/ 6 h 7"/>
                  <a:gd name="T8" fmla="*/ 4 w 11"/>
                  <a:gd name="T9" fmla="*/ 7 h 7"/>
                  <a:gd name="T10" fmla="*/ 4 w 11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">
                    <a:moveTo>
                      <a:pt x="4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11" y="7"/>
                      <a:pt x="6" y="2"/>
                      <a:pt x="9" y="0"/>
                    </a:cubicBezTo>
                    <a:cubicBezTo>
                      <a:pt x="6" y="2"/>
                      <a:pt x="2" y="2"/>
                      <a:pt x="0" y="6"/>
                    </a:cubicBezTo>
                    <a:cubicBezTo>
                      <a:pt x="1" y="7"/>
                      <a:pt x="2" y="7"/>
                      <a:pt x="4" y="7"/>
                    </a:cubicBezTo>
                    <a:cubicBezTo>
                      <a:pt x="4" y="6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4"/>
              <p:cNvSpPr>
                <a:spLocks/>
              </p:cNvSpPr>
              <p:nvPr/>
            </p:nvSpPr>
            <p:spPr bwMode="auto">
              <a:xfrm>
                <a:off x="3566273" y="1229658"/>
                <a:ext cx="13878" cy="8095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2 h 3"/>
                  <a:gd name="T4" fmla="*/ 0 w 5"/>
                  <a:gd name="T5" fmla="*/ 0 h 3"/>
                  <a:gd name="T6" fmla="*/ 5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1" y="2"/>
                      <a:pt x="3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5"/>
              <p:cNvSpPr>
                <a:spLocks/>
              </p:cNvSpPr>
              <p:nvPr/>
            </p:nvSpPr>
            <p:spPr bwMode="auto">
              <a:xfrm>
                <a:off x="3662259" y="1235440"/>
                <a:ext cx="5783" cy="11565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1 h 4"/>
                  <a:gd name="T4" fmla="*/ 1 w 2"/>
                  <a:gd name="T5" fmla="*/ 4 h 4"/>
                  <a:gd name="T6" fmla="*/ 1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3673824" y="1237753"/>
                <a:ext cx="179253" cy="112177"/>
              </a:xfrm>
              <a:custGeom>
                <a:avLst/>
                <a:gdLst>
                  <a:gd name="T0" fmla="*/ 2 w 66"/>
                  <a:gd name="T1" fmla="*/ 8 h 41"/>
                  <a:gd name="T2" fmla="*/ 14 w 66"/>
                  <a:gd name="T3" fmla="*/ 18 h 41"/>
                  <a:gd name="T4" fmla="*/ 42 w 66"/>
                  <a:gd name="T5" fmla="*/ 35 h 41"/>
                  <a:gd name="T6" fmla="*/ 42 w 66"/>
                  <a:gd name="T7" fmla="*/ 32 h 41"/>
                  <a:gd name="T8" fmla="*/ 50 w 66"/>
                  <a:gd name="T9" fmla="*/ 31 h 41"/>
                  <a:gd name="T10" fmla="*/ 56 w 66"/>
                  <a:gd name="T11" fmla="*/ 39 h 41"/>
                  <a:gd name="T12" fmla="*/ 66 w 66"/>
                  <a:gd name="T13" fmla="*/ 36 h 41"/>
                  <a:gd name="T14" fmla="*/ 51 w 66"/>
                  <a:gd name="T15" fmla="*/ 26 h 41"/>
                  <a:gd name="T16" fmla="*/ 53 w 66"/>
                  <a:gd name="T17" fmla="*/ 27 h 41"/>
                  <a:gd name="T18" fmla="*/ 51 w 66"/>
                  <a:gd name="T19" fmla="*/ 30 h 41"/>
                  <a:gd name="T20" fmla="*/ 43 w 66"/>
                  <a:gd name="T21" fmla="*/ 22 h 41"/>
                  <a:gd name="T22" fmla="*/ 31 w 66"/>
                  <a:gd name="T23" fmla="*/ 16 h 41"/>
                  <a:gd name="T24" fmla="*/ 22 w 66"/>
                  <a:gd name="T25" fmla="*/ 12 h 41"/>
                  <a:gd name="T26" fmla="*/ 0 w 66"/>
                  <a:gd name="T27" fmla="*/ 4 h 41"/>
                  <a:gd name="T28" fmla="*/ 14 w 66"/>
                  <a:gd name="T29" fmla="*/ 12 h 41"/>
                  <a:gd name="T30" fmla="*/ 2 w 66"/>
                  <a:gd name="T31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41">
                    <a:moveTo>
                      <a:pt x="2" y="8"/>
                    </a:moveTo>
                    <a:cubicBezTo>
                      <a:pt x="2" y="16"/>
                      <a:pt x="12" y="14"/>
                      <a:pt x="14" y="18"/>
                    </a:cubicBezTo>
                    <a:cubicBezTo>
                      <a:pt x="24" y="26"/>
                      <a:pt x="39" y="21"/>
                      <a:pt x="42" y="35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5" y="30"/>
                      <a:pt x="47" y="32"/>
                      <a:pt x="50" y="31"/>
                    </a:cubicBezTo>
                    <a:cubicBezTo>
                      <a:pt x="51" y="37"/>
                      <a:pt x="54" y="34"/>
                      <a:pt x="56" y="39"/>
                    </a:cubicBezTo>
                    <a:cubicBezTo>
                      <a:pt x="61" y="39"/>
                      <a:pt x="65" y="41"/>
                      <a:pt x="66" y="36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49" y="27"/>
                      <a:pt x="47" y="20"/>
                      <a:pt x="43" y="22"/>
                    </a:cubicBezTo>
                    <a:cubicBezTo>
                      <a:pt x="43" y="14"/>
                      <a:pt x="35" y="19"/>
                      <a:pt x="31" y="16"/>
                    </a:cubicBezTo>
                    <a:cubicBezTo>
                      <a:pt x="29" y="15"/>
                      <a:pt x="25" y="13"/>
                      <a:pt x="22" y="12"/>
                    </a:cubicBezTo>
                    <a:cubicBezTo>
                      <a:pt x="15" y="9"/>
                      <a:pt x="8" y="0"/>
                      <a:pt x="0" y="4"/>
                    </a:cubicBezTo>
                    <a:cubicBezTo>
                      <a:pt x="4" y="8"/>
                      <a:pt x="11" y="10"/>
                      <a:pt x="14" y="12"/>
                    </a:cubicBezTo>
                    <a:cubicBezTo>
                      <a:pt x="11" y="14"/>
                      <a:pt x="5" y="10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47"/>
              <p:cNvSpPr>
                <a:spLocks/>
              </p:cNvSpPr>
              <p:nvPr/>
            </p:nvSpPr>
            <p:spPr bwMode="auto">
              <a:xfrm>
                <a:off x="3806818" y="1287481"/>
                <a:ext cx="41633" cy="30068"/>
              </a:xfrm>
              <a:custGeom>
                <a:avLst/>
                <a:gdLst>
                  <a:gd name="T0" fmla="*/ 36 w 36"/>
                  <a:gd name="T1" fmla="*/ 26 h 26"/>
                  <a:gd name="T2" fmla="*/ 0 w 36"/>
                  <a:gd name="T3" fmla="*/ 0 h 26"/>
                  <a:gd name="T4" fmla="*/ 33 w 36"/>
                  <a:gd name="T5" fmla="*/ 26 h 26"/>
                  <a:gd name="T6" fmla="*/ 36 w 36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6">
                    <a:moveTo>
                      <a:pt x="36" y="26"/>
                    </a:moveTo>
                    <a:lnTo>
                      <a:pt x="0" y="0"/>
                    </a:lnTo>
                    <a:lnTo>
                      <a:pt x="33" y="26"/>
                    </a:lnTo>
                    <a:lnTo>
                      <a:pt x="36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8"/>
              <p:cNvSpPr>
                <a:spLocks/>
              </p:cNvSpPr>
              <p:nvPr/>
            </p:nvSpPr>
            <p:spPr bwMode="auto">
              <a:xfrm>
                <a:off x="4088997" y="1309454"/>
                <a:ext cx="4626" cy="8095"/>
              </a:xfrm>
              <a:custGeom>
                <a:avLst/>
                <a:gdLst>
                  <a:gd name="T0" fmla="*/ 4 w 4"/>
                  <a:gd name="T1" fmla="*/ 2 h 7"/>
                  <a:gd name="T2" fmla="*/ 0 w 4"/>
                  <a:gd name="T3" fmla="*/ 0 h 7"/>
                  <a:gd name="T4" fmla="*/ 2 w 4"/>
                  <a:gd name="T5" fmla="*/ 7 h 7"/>
                  <a:gd name="T6" fmla="*/ 4 w 4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2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9"/>
              <p:cNvSpPr>
                <a:spLocks/>
              </p:cNvSpPr>
              <p:nvPr/>
            </p:nvSpPr>
            <p:spPr bwMode="auto">
              <a:xfrm>
                <a:off x="4109814" y="1792858"/>
                <a:ext cx="17347" cy="26598"/>
              </a:xfrm>
              <a:custGeom>
                <a:avLst/>
                <a:gdLst>
                  <a:gd name="T0" fmla="*/ 1 w 6"/>
                  <a:gd name="T1" fmla="*/ 4 h 10"/>
                  <a:gd name="T2" fmla="*/ 0 w 6"/>
                  <a:gd name="T3" fmla="*/ 8 h 10"/>
                  <a:gd name="T4" fmla="*/ 2 w 6"/>
                  <a:gd name="T5" fmla="*/ 7 h 10"/>
                  <a:gd name="T6" fmla="*/ 6 w 6"/>
                  <a:gd name="T7" fmla="*/ 10 h 10"/>
                  <a:gd name="T8" fmla="*/ 6 w 6"/>
                  <a:gd name="T9" fmla="*/ 0 h 10"/>
                  <a:gd name="T10" fmla="*/ 4 w 6"/>
                  <a:gd name="T11" fmla="*/ 0 h 10"/>
                  <a:gd name="T12" fmla="*/ 1 w 6"/>
                  <a:gd name="T1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1" y="4"/>
                    </a:moveTo>
                    <a:cubicBezTo>
                      <a:pt x="0" y="5"/>
                      <a:pt x="0" y="6"/>
                      <a:pt x="0" y="8"/>
                    </a:cubicBezTo>
                    <a:cubicBezTo>
                      <a:pt x="1" y="8"/>
                      <a:pt x="2" y="8"/>
                      <a:pt x="2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7"/>
                      <a:pt x="6" y="5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5" y="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0"/>
              <p:cNvSpPr>
                <a:spLocks/>
              </p:cNvSpPr>
              <p:nvPr/>
            </p:nvSpPr>
            <p:spPr bwMode="auto">
              <a:xfrm>
                <a:off x="3853077" y="1345305"/>
                <a:ext cx="274084" cy="447553"/>
              </a:xfrm>
              <a:custGeom>
                <a:avLst/>
                <a:gdLst>
                  <a:gd name="T0" fmla="*/ 39 w 100"/>
                  <a:gd name="T1" fmla="*/ 43 h 164"/>
                  <a:gd name="T2" fmla="*/ 52 w 100"/>
                  <a:gd name="T3" fmla="*/ 67 h 164"/>
                  <a:gd name="T4" fmla="*/ 61 w 100"/>
                  <a:gd name="T5" fmla="*/ 78 h 164"/>
                  <a:gd name="T6" fmla="*/ 60 w 100"/>
                  <a:gd name="T7" fmla="*/ 80 h 164"/>
                  <a:gd name="T8" fmla="*/ 80 w 100"/>
                  <a:gd name="T9" fmla="*/ 110 h 164"/>
                  <a:gd name="T10" fmla="*/ 83 w 100"/>
                  <a:gd name="T11" fmla="*/ 108 h 164"/>
                  <a:gd name="T12" fmla="*/ 84 w 100"/>
                  <a:gd name="T13" fmla="*/ 114 h 164"/>
                  <a:gd name="T14" fmla="*/ 81 w 100"/>
                  <a:gd name="T15" fmla="*/ 113 h 164"/>
                  <a:gd name="T16" fmla="*/ 81 w 100"/>
                  <a:gd name="T17" fmla="*/ 122 h 164"/>
                  <a:gd name="T18" fmla="*/ 85 w 100"/>
                  <a:gd name="T19" fmla="*/ 123 h 164"/>
                  <a:gd name="T20" fmla="*/ 91 w 100"/>
                  <a:gd name="T21" fmla="*/ 152 h 164"/>
                  <a:gd name="T22" fmla="*/ 98 w 100"/>
                  <a:gd name="T23" fmla="*/ 164 h 164"/>
                  <a:gd name="T24" fmla="*/ 99 w 100"/>
                  <a:gd name="T25" fmla="*/ 155 h 164"/>
                  <a:gd name="T26" fmla="*/ 95 w 100"/>
                  <a:gd name="T27" fmla="*/ 139 h 164"/>
                  <a:gd name="T28" fmla="*/ 75 w 100"/>
                  <a:gd name="T29" fmla="*/ 91 h 164"/>
                  <a:gd name="T30" fmla="*/ 60 w 100"/>
                  <a:gd name="T31" fmla="*/ 61 h 164"/>
                  <a:gd name="T32" fmla="*/ 54 w 100"/>
                  <a:gd name="T33" fmla="*/ 52 h 164"/>
                  <a:gd name="T34" fmla="*/ 35 w 100"/>
                  <a:gd name="T35" fmla="*/ 33 h 164"/>
                  <a:gd name="T36" fmla="*/ 23 w 100"/>
                  <a:gd name="T37" fmla="*/ 18 h 164"/>
                  <a:gd name="T38" fmla="*/ 1 w 100"/>
                  <a:gd name="T39" fmla="*/ 0 h 164"/>
                  <a:gd name="T40" fmla="*/ 1 w 100"/>
                  <a:gd name="T41" fmla="*/ 3 h 164"/>
                  <a:gd name="T42" fmla="*/ 0 w 100"/>
                  <a:gd name="T43" fmla="*/ 3 h 164"/>
                  <a:gd name="T44" fmla="*/ 0 w 100"/>
                  <a:gd name="T45" fmla="*/ 7 h 164"/>
                  <a:gd name="T46" fmla="*/ 39 w 100"/>
                  <a:gd name="T47" fmla="*/ 4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" h="164">
                    <a:moveTo>
                      <a:pt x="39" y="43"/>
                    </a:moveTo>
                    <a:cubicBezTo>
                      <a:pt x="38" y="55"/>
                      <a:pt x="52" y="55"/>
                      <a:pt x="52" y="67"/>
                    </a:cubicBezTo>
                    <a:cubicBezTo>
                      <a:pt x="58" y="67"/>
                      <a:pt x="54" y="77"/>
                      <a:pt x="61" y="78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9" y="88"/>
                      <a:pt x="73" y="100"/>
                      <a:pt x="80" y="110"/>
                    </a:cubicBezTo>
                    <a:cubicBezTo>
                      <a:pt x="83" y="108"/>
                      <a:pt x="83" y="108"/>
                      <a:pt x="83" y="108"/>
                    </a:cubicBezTo>
                    <a:cubicBezTo>
                      <a:pt x="84" y="110"/>
                      <a:pt x="86" y="113"/>
                      <a:pt x="84" y="114"/>
                    </a:cubicBezTo>
                    <a:cubicBezTo>
                      <a:pt x="82" y="115"/>
                      <a:pt x="82" y="113"/>
                      <a:pt x="81" y="113"/>
                    </a:cubicBezTo>
                    <a:cubicBezTo>
                      <a:pt x="76" y="116"/>
                      <a:pt x="86" y="118"/>
                      <a:pt x="81" y="122"/>
                    </a:cubicBezTo>
                    <a:cubicBezTo>
                      <a:pt x="82" y="122"/>
                      <a:pt x="84" y="121"/>
                      <a:pt x="85" y="123"/>
                    </a:cubicBezTo>
                    <a:cubicBezTo>
                      <a:pt x="81" y="133"/>
                      <a:pt x="90" y="142"/>
                      <a:pt x="91" y="152"/>
                    </a:cubicBezTo>
                    <a:cubicBezTo>
                      <a:pt x="92" y="155"/>
                      <a:pt x="93" y="163"/>
                      <a:pt x="98" y="164"/>
                    </a:cubicBezTo>
                    <a:cubicBezTo>
                      <a:pt x="100" y="162"/>
                      <a:pt x="95" y="158"/>
                      <a:pt x="99" y="155"/>
                    </a:cubicBezTo>
                    <a:cubicBezTo>
                      <a:pt x="93" y="151"/>
                      <a:pt x="97" y="143"/>
                      <a:pt x="95" y="139"/>
                    </a:cubicBezTo>
                    <a:cubicBezTo>
                      <a:pt x="90" y="123"/>
                      <a:pt x="85" y="105"/>
                      <a:pt x="75" y="91"/>
                    </a:cubicBezTo>
                    <a:cubicBezTo>
                      <a:pt x="74" y="80"/>
                      <a:pt x="64" y="72"/>
                      <a:pt x="60" y="61"/>
                    </a:cubicBezTo>
                    <a:cubicBezTo>
                      <a:pt x="57" y="59"/>
                      <a:pt x="53" y="57"/>
                      <a:pt x="54" y="52"/>
                    </a:cubicBezTo>
                    <a:cubicBezTo>
                      <a:pt x="45" y="49"/>
                      <a:pt x="45" y="34"/>
                      <a:pt x="35" y="33"/>
                    </a:cubicBezTo>
                    <a:cubicBezTo>
                      <a:pt x="35" y="27"/>
                      <a:pt x="27" y="21"/>
                      <a:pt x="23" y="18"/>
                    </a:cubicBezTo>
                    <a:cubicBezTo>
                      <a:pt x="17" y="11"/>
                      <a:pt x="10" y="4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5" y="17"/>
                      <a:pt x="26" y="32"/>
                      <a:pt x="39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1"/>
              <p:cNvSpPr>
                <a:spLocks/>
              </p:cNvSpPr>
              <p:nvPr/>
            </p:nvSpPr>
            <p:spPr bwMode="auto">
              <a:xfrm>
                <a:off x="2542797" y="1421632"/>
                <a:ext cx="128369" cy="132994"/>
              </a:xfrm>
              <a:custGeom>
                <a:avLst/>
                <a:gdLst>
                  <a:gd name="T0" fmla="*/ 7 w 47"/>
                  <a:gd name="T1" fmla="*/ 49 h 49"/>
                  <a:gd name="T2" fmla="*/ 9 w 47"/>
                  <a:gd name="T3" fmla="*/ 47 h 49"/>
                  <a:gd name="T4" fmla="*/ 26 w 47"/>
                  <a:gd name="T5" fmla="*/ 22 h 49"/>
                  <a:gd name="T6" fmla="*/ 39 w 47"/>
                  <a:gd name="T7" fmla="*/ 11 h 49"/>
                  <a:gd name="T8" fmla="*/ 45 w 47"/>
                  <a:gd name="T9" fmla="*/ 4 h 49"/>
                  <a:gd name="T10" fmla="*/ 45 w 47"/>
                  <a:gd name="T11" fmla="*/ 0 h 49"/>
                  <a:gd name="T12" fmla="*/ 42 w 47"/>
                  <a:gd name="T13" fmla="*/ 3 h 49"/>
                  <a:gd name="T14" fmla="*/ 43 w 47"/>
                  <a:gd name="T15" fmla="*/ 4 h 49"/>
                  <a:gd name="T16" fmla="*/ 42 w 47"/>
                  <a:gd name="T17" fmla="*/ 6 h 49"/>
                  <a:gd name="T18" fmla="*/ 39 w 47"/>
                  <a:gd name="T19" fmla="*/ 1 h 49"/>
                  <a:gd name="T20" fmla="*/ 20 w 47"/>
                  <a:gd name="T21" fmla="*/ 23 h 49"/>
                  <a:gd name="T22" fmla="*/ 4 w 47"/>
                  <a:gd name="T23" fmla="*/ 42 h 49"/>
                  <a:gd name="T24" fmla="*/ 7 w 47"/>
                  <a:gd name="T2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49">
                    <a:moveTo>
                      <a:pt x="7" y="49"/>
                    </a:moveTo>
                    <a:cubicBezTo>
                      <a:pt x="9" y="47"/>
                      <a:pt x="9" y="47"/>
                      <a:pt x="9" y="47"/>
                    </a:cubicBezTo>
                    <a:cubicBezTo>
                      <a:pt x="14" y="38"/>
                      <a:pt x="20" y="31"/>
                      <a:pt x="26" y="22"/>
                    </a:cubicBezTo>
                    <a:cubicBezTo>
                      <a:pt x="29" y="16"/>
                      <a:pt x="34" y="16"/>
                      <a:pt x="39" y="11"/>
                    </a:cubicBezTo>
                    <a:cubicBezTo>
                      <a:pt x="39" y="8"/>
                      <a:pt x="43" y="7"/>
                      <a:pt x="45" y="4"/>
                    </a:cubicBezTo>
                    <a:cubicBezTo>
                      <a:pt x="40" y="3"/>
                      <a:pt x="47" y="0"/>
                      <a:pt x="45" y="0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5"/>
                      <a:pt x="42" y="6"/>
                      <a:pt x="42" y="6"/>
                    </a:cubicBezTo>
                    <a:cubicBezTo>
                      <a:pt x="40" y="6"/>
                      <a:pt x="38" y="2"/>
                      <a:pt x="39" y="1"/>
                    </a:cubicBezTo>
                    <a:cubicBezTo>
                      <a:pt x="33" y="8"/>
                      <a:pt x="29" y="18"/>
                      <a:pt x="20" y="23"/>
                    </a:cubicBezTo>
                    <a:cubicBezTo>
                      <a:pt x="21" y="35"/>
                      <a:pt x="7" y="33"/>
                      <a:pt x="4" y="42"/>
                    </a:cubicBezTo>
                    <a:cubicBezTo>
                      <a:pt x="0" y="46"/>
                      <a:pt x="6" y="46"/>
                      <a:pt x="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2"/>
              <p:cNvSpPr>
                <a:spLocks/>
              </p:cNvSpPr>
              <p:nvPr/>
            </p:nvSpPr>
            <p:spPr bwMode="auto">
              <a:xfrm>
                <a:off x="2719737" y="1462108"/>
                <a:ext cx="5783" cy="578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3"/>
              <p:cNvSpPr>
                <a:spLocks/>
              </p:cNvSpPr>
              <p:nvPr/>
            </p:nvSpPr>
            <p:spPr bwMode="auto">
              <a:xfrm>
                <a:off x="2651505" y="1475985"/>
                <a:ext cx="49729" cy="48572"/>
              </a:xfrm>
              <a:custGeom>
                <a:avLst/>
                <a:gdLst>
                  <a:gd name="T0" fmla="*/ 17 w 18"/>
                  <a:gd name="T1" fmla="*/ 0 h 18"/>
                  <a:gd name="T2" fmla="*/ 13 w 18"/>
                  <a:gd name="T3" fmla="*/ 2 h 18"/>
                  <a:gd name="T4" fmla="*/ 1 w 18"/>
                  <a:gd name="T5" fmla="*/ 18 h 18"/>
                  <a:gd name="T6" fmla="*/ 2 w 18"/>
                  <a:gd name="T7" fmla="*/ 18 h 18"/>
                  <a:gd name="T8" fmla="*/ 17 w 1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7" y="0"/>
                    </a:moveTo>
                    <a:cubicBezTo>
                      <a:pt x="16" y="1"/>
                      <a:pt x="15" y="4"/>
                      <a:pt x="13" y="2"/>
                    </a:cubicBezTo>
                    <a:cubicBezTo>
                      <a:pt x="11" y="9"/>
                      <a:pt x="0" y="12"/>
                      <a:pt x="1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9"/>
                      <a:pt x="18" y="1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4"/>
              <p:cNvSpPr>
                <a:spLocks/>
              </p:cNvSpPr>
              <p:nvPr/>
            </p:nvSpPr>
            <p:spPr bwMode="auto">
              <a:xfrm>
                <a:off x="2627219" y="1514149"/>
                <a:ext cx="10409" cy="10408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3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3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5"/>
              <p:cNvSpPr>
                <a:spLocks/>
              </p:cNvSpPr>
              <p:nvPr/>
            </p:nvSpPr>
            <p:spPr bwMode="auto">
              <a:xfrm>
                <a:off x="2635314" y="1524557"/>
                <a:ext cx="2313" cy="3469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6"/>
              <p:cNvSpPr>
                <a:spLocks/>
              </p:cNvSpPr>
              <p:nvPr/>
            </p:nvSpPr>
            <p:spPr bwMode="auto">
              <a:xfrm>
                <a:off x="2654975" y="1524557"/>
                <a:ext cx="20816" cy="25442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0 h 9"/>
                  <a:gd name="T4" fmla="*/ 1 w 8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5" y="8"/>
                      <a:pt x="6" y="1"/>
                      <a:pt x="8" y="0"/>
                    </a:cubicBezTo>
                    <a:cubicBezTo>
                      <a:pt x="4" y="2"/>
                      <a:pt x="0" y="5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7"/>
              <p:cNvSpPr>
                <a:spLocks/>
              </p:cNvSpPr>
              <p:nvPr/>
            </p:nvSpPr>
            <p:spPr bwMode="auto">
              <a:xfrm>
                <a:off x="2629532" y="1530340"/>
                <a:ext cx="11565" cy="11565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4 w 4"/>
                  <a:gd name="T5" fmla="*/ 2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58"/>
              <p:cNvSpPr>
                <a:spLocks/>
              </p:cNvSpPr>
              <p:nvPr/>
            </p:nvSpPr>
            <p:spPr bwMode="auto">
              <a:xfrm>
                <a:off x="2627219" y="1544217"/>
                <a:ext cx="2313" cy="578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59"/>
              <p:cNvSpPr>
                <a:spLocks/>
              </p:cNvSpPr>
              <p:nvPr/>
            </p:nvSpPr>
            <p:spPr bwMode="auto">
              <a:xfrm>
                <a:off x="2613342" y="1549999"/>
                <a:ext cx="13878" cy="21973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1 h 8"/>
                  <a:gd name="T4" fmla="*/ 5 w 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cubicBezTo>
                      <a:pt x="4" y="1"/>
                      <a:pt x="2" y="0"/>
                      <a:pt x="0" y="1"/>
                    </a:cubicBezTo>
                    <a:cubicBezTo>
                      <a:pt x="1" y="8"/>
                      <a:pt x="4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0"/>
              <p:cNvSpPr>
                <a:spLocks/>
              </p:cNvSpPr>
              <p:nvPr/>
            </p:nvSpPr>
            <p:spPr bwMode="auto">
              <a:xfrm>
                <a:off x="2542797" y="1554625"/>
                <a:ext cx="10409" cy="5782"/>
              </a:xfrm>
              <a:custGeom>
                <a:avLst/>
                <a:gdLst>
                  <a:gd name="T0" fmla="*/ 4 w 9"/>
                  <a:gd name="T1" fmla="*/ 0 h 5"/>
                  <a:gd name="T2" fmla="*/ 0 w 9"/>
                  <a:gd name="T3" fmla="*/ 5 h 5"/>
                  <a:gd name="T4" fmla="*/ 9 w 9"/>
                  <a:gd name="T5" fmla="*/ 5 h 5"/>
                  <a:gd name="T6" fmla="*/ 4 w 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0"/>
                    </a:moveTo>
                    <a:lnTo>
                      <a:pt x="0" y="5"/>
                    </a:lnTo>
                    <a:lnTo>
                      <a:pt x="9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1"/>
              <p:cNvSpPr>
                <a:spLocks/>
              </p:cNvSpPr>
              <p:nvPr/>
            </p:nvSpPr>
            <p:spPr bwMode="auto">
              <a:xfrm>
                <a:off x="2547422" y="1554625"/>
                <a:ext cx="79797" cy="126055"/>
              </a:xfrm>
              <a:custGeom>
                <a:avLst/>
                <a:gdLst>
                  <a:gd name="T0" fmla="*/ 19 w 29"/>
                  <a:gd name="T1" fmla="*/ 13 h 46"/>
                  <a:gd name="T2" fmla="*/ 22 w 29"/>
                  <a:gd name="T3" fmla="*/ 11 h 46"/>
                  <a:gd name="T4" fmla="*/ 24 w 29"/>
                  <a:gd name="T5" fmla="*/ 4 h 46"/>
                  <a:gd name="T6" fmla="*/ 21 w 29"/>
                  <a:gd name="T7" fmla="*/ 7 h 46"/>
                  <a:gd name="T8" fmla="*/ 19 w 29"/>
                  <a:gd name="T9" fmla="*/ 0 h 46"/>
                  <a:gd name="T10" fmla="*/ 18 w 29"/>
                  <a:gd name="T11" fmla="*/ 1 h 46"/>
                  <a:gd name="T12" fmla="*/ 9 w 29"/>
                  <a:gd name="T13" fmla="*/ 14 h 46"/>
                  <a:gd name="T14" fmla="*/ 3 w 29"/>
                  <a:gd name="T15" fmla="*/ 30 h 46"/>
                  <a:gd name="T16" fmla="*/ 5 w 29"/>
                  <a:gd name="T17" fmla="*/ 36 h 46"/>
                  <a:gd name="T18" fmla="*/ 9 w 29"/>
                  <a:gd name="T19" fmla="*/ 31 h 46"/>
                  <a:gd name="T20" fmla="*/ 5 w 29"/>
                  <a:gd name="T21" fmla="*/ 46 h 46"/>
                  <a:gd name="T22" fmla="*/ 17 w 29"/>
                  <a:gd name="T23" fmla="*/ 27 h 46"/>
                  <a:gd name="T24" fmla="*/ 19 w 29"/>
                  <a:gd name="T25" fmla="*/ 28 h 46"/>
                  <a:gd name="T26" fmla="*/ 19 w 29"/>
                  <a:gd name="T27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46">
                    <a:moveTo>
                      <a:pt x="19" y="13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25" y="7"/>
                      <a:pt x="24" y="4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8" y="6"/>
                      <a:pt x="20" y="0"/>
                      <a:pt x="19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5"/>
                      <a:pt x="15" y="14"/>
                      <a:pt x="9" y="14"/>
                    </a:cubicBezTo>
                    <a:cubicBezTo>
                      <a:pt x="10" y="20"/>
                      <a:pt x="5" y="27"/>
                      <a:pt x="3" y="30"/>
                    </a:cubicBezTo>
                    <a:cubicBezTo>
                      <a:pt x="3" y="31"/>
                      <a:pt x="0" y="37"/>
                      <a:pt x="5" y="36"/>
                    </a:cubicBezTo>
                    <a:cubicBezTo>
                      <a:pt x="7" y="35"/>
                      <a:pt x="5" y="30"/>
                      <a:pt x="9" y="31"/>
                    </a:cubicBezTo>
                    <a:cubicBezTo>
                      <a:pt x="11" y="36"/>
                      <a:pt x="7" y="41"/>
                      <a:pt x="5" y="46"/>
                    </a:cubicBezTo>
                    <a:cubicBezTo>
                      <a:pt x="10" y="40"/>
                      <a:pt x="15" y="34"/>
                      <a:pt x="17" y="2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5" y="21"/>
                      <a:pt x="29" y="18"/>
                      <a:pt x="1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2"/>
              <p:cNvSpPr>
                <a:spLocks/>
              </p:cNvSpPr>
              <p:nvPr/>
            </p:nvSpPr>
            <p:spPr bwMode="auto">
              <a:xfrm>
                <a:off x="2509259" y="1562721"/>
                <a:ext cx="41633" cy="52041"/>
              </a:xfrm>
              <a:custGeom>
                <a:avLst/>
                <a:gdLst>
                  <a:gd name="T0" fmla="*/ 4 w 15"/>
                  <a:gd name="T1" fmla="*/ 19 h 19"/>
                  <a:gd name="T2" fmla="*/ 10 w 15"/>
                  <a:gd name="T3" fmla="*/ 0 h 19"/>
                  <a:gd name="T4" fmla="*/ 7 w 15"/>
                  <a:gd name="T5" fmla="*/ 10 h 19"/>
                  <a:gd name="T6" fmla="*/ 6 w 15"/>
                  <a:gd name="T7" fmla="*/ 10 h 19"/>
                  <a:gd name="T8" fmla="*/ 0 w 15"/>
                  <a:gd name="T9" fmla="*/ 16 h 19"/>
                  <a:gd name="T10" fmla="*/ 0 w 15"/>
                  <a:gd name="T11" fmla="*/ 16 h 19"/>
                  <a:gd name="T12" fmla="*/ 4 w 15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9">
                    <a:moveTo>
                      <a:pt x="4" y="19"/>
                    </a:moveTo>
                    <a:cubicBezTo>
                      <a:pt x="6" y="11"/>
                      <a:pt x="15" y="7"/>
                      <a:pt x="10" y="0"/>
                    </a:cubicBezTo>
                    <a:cubicBezTo>
                      <a:pt x="7" y="5"/>
                      <a:pt x="9" y="5"/>
                      <a:pt x="7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4" y="12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3"/>
              <p:cNvSpPr>
                <a:spLocks/>
              </p:cNvSpPr>
              <p:nvPr/>
            </p:nvSpPr>
            <p:spPr bwMode="auto">
              <a:xfrm>
                <a:off x="2605246" y="1566190"/>
                <a:ext cx="35851" cy="30068"/>
              </a:xfrm>
              <a:custGeom>
                <a:avLst/>
                <a:gdLst>
                  <a:gd name="T0" fmla="*/ 3 w 13"/>
                  <a:gd name="T1" fmla="*/ 11 h 11"/>
                  <a:gd name="T2" fmla="*/ 13 w 13"/>
                  <a:gd name="T3" fmla="*/ 4 h 11"/>
                  <a:gd name="T4" fmla="*/ 11 w 13"/>
                  <a:gd name="T5" fmla="*/ 6 h 11"/>
                  <a:gd name="T6" fmla="*/ 8 w 13"/>
                  <a:gd name="T7" fmla="*/ 4 h 11"/>
                  <a:gd name="T8" fmla="*/ 11 w 13"/>
                  <a:gd name="T9" fmla="*/ 3 h 11"/>
                  <a:gd name="T10" fmla="*/ 11 w 13"/>
                  <a:gd name="T11" fmla="*/ 0 h 11"/>
                  <a:gd name="T12" fmla="*/ 9 w 13"/>
                  <a:gd name="T13" fmla="*/ 0 h 11"/>
                  <a:gd name="T14" fmla="*/ 3 w 13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1">
                    <a:moveTo>
                      <a:pt x="3" y="11"/>
                    </a:moveTo>
                    <a:cubicBezTo>
                      <a:pt x="5" y="6"/>
                      <a:pt x="13" y="9"/>
                      <a:pt x="13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9" y="5"/>
                      <a:pt x="8" y="4"/>
                    </a:cubicBezTo>
                    <a:cubicBezTo>
                      <a:pt x="9" y="4"/>
                      <a:pt x="10" y="2"/>
                      <a:pt x="11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5"/>
                      <a:pt x="0" y="6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4"/>
              <p:cNvSpPr>
                <a:spLocks/>
              </p:cNvSpPr>
              <p:nvPr/>
            </p:nvSpPr>
            <p:spPr bwMode="auto">
              <a:xfrm>
                <a:off x="2594838" y="1606667"/>
                <a:ext cx="70545" cy="101769"/>
              </a:xfrm>
              <a:custGeom>
                <a:avLst/>
                <a:gdLst>
                  <a:gd name="T0" fmla="*/ 25 w 26"/>
                  <a:gd name="T1" fmla="*/ 0 h 37"/>
                  <a:gd name="T2" fmla="*/ 13 w 26"/>
                  <a:gd name="T3" fmla="*/ 16 h 37"/>
                  <a:gd name="T4" fmla="*/ 12 w 26"/>
                  <a:gd name="T5" fmla="*/ 12 h 37"/>
                  <a:gd name="T6" fmla="*/ 5 w 26"/>
                  <a:gd name="T7" fmla="*/ 28 h 37"/>
                  <a:gd name="T8" fmla="*/ 4 w 26"/>
                  <a:gd name="T9" fmla="*/ 27 h 37"/>
                  <a:gd name="T10" fmla="*/ 2 w 26"/>
                  <a:gd name="T11" fmla="*/ 37 h 37"/>
                  <a:gd name="T12" fmla="*/ 7 w 26"/>
                  <a:gd name="T13" fmla="*/ 34 h 37"/>
                  <a:gd name="T14" fmla="*/ 9 w 26"/>
                  <a:gd name="T15" fmla="*/ 34 h 37"/>
                  <a:gd name="T16" fmla="*/ 8 w 26"/>
                  <a:gd name="T17" fmla="*/ 30 h 37"/>
                  <a:gd name="T18" fmla="*/ 17 w 26"/>
                  <a:gd name="T19" fmla="*/ 18 h 37"/>
                  <a:gd name="T20" fmla="*/ 16 w 26"/>
                  <a:gd name="T21" fmla="*/ 14 h 37"/>
                  <a:gd name="T22" fmla="*/ 18 w 26"/>
                  <a:gd name="T23" fmla="*/ 15 h 37"/>
                  <a:gd name="T24" fmla="*/ 25 w 26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37">
                    <a:moveTo>
                      <a:pt x="25" y="0"/>
                    </a:moveTo>
                    <a:cubicBezTo>
                      <a:pt x="18" y="6"/>
                      <a:pt x="19" y="10"/>
                      <a:pt x="13" y="16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7" y="16"/>
                      <a:pt x="9" y="23"/>
                      <a:pt x="5" y="28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0" y="29"/>
                      <a:pt x="4" y="35"/>
                      <a:pt x="2" y="37"/>
                    </a:cubicBezTo>
                    <a:cubicBezTo>
                      <a:pt x="7" y="37"/>
                      <a:pt x="3" y="36"/>
                      <a:pt x="7" y="34"/>
                    </a:cubicBezTo>
                    <a:cubicBezTo>
                      <a:pt x="7" y="35"/>
                      <a:pt x="8" y="34"/>
                      <a:pt x="9" y="34"/>
                    </a:cubicBezTo>
                    <a:cubicBezTo>
                      <a:pt x="10" y="33"/>
                      <a:pt x="10" y="31"/>
                      <a:pt x="8" y="30"/>
                    </a:cubicBezTo>
                    <a:cubicBezTo>
                      <a:pt x="13" y="30"/>
                      <a:pt x="14" y="22"/>
                      <a:pt x="17" y="18"/>
                    </a:cubicBezTo>
                    <a:cubicBezTo>
                      <a:pt x="14" y="17"/>
                      <a:pt x="16" y="16"/>
                      <a:pt x="16" y="14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1" y="10"/>
                      <a:pt x="26" y="5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5"/>
              <p:cNvSpPr>
                <a:spLocks/>
              </p:cNvSpPr>
              <p:nvPr/>
            </p:nvSpPr>
            <p:spPr bwMode="auto">
              <a:xfrm>
                <a:off x="4091310" y="1606667"/>
                <a:ext cx="8096" cy="13878"/>
              </a:xfrm>
              <a:custGeom>
                <a:avLst/>
                <a:gdLst>
                  <a:gd name="T0" fmla="*/ 5 w 7"/>
                  <a:gd name="T1" fmla="*/ 12 h 12"/>
                  <a:gd name="T2" fmla="*/ 7 w 7"/>
                  <a:gd name="T3" fmla="*/ 5 h 12"/>
                  <a:gd name="T4" fmla="*/ 0 w 7"/>
                  <a:gd name="T5" fmla="*/ 0 h 12"/>
                  <a:gd name="T6" fmla="*/ 5 w 7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2">
                    <a:moveTo>
                      <a:pt x="5" y="12"/>
                    </a:moveTo>
                    <a:lnTo>
                      <a:pt x="7" y="5"/>
                    </a:lnTo>
                    <a:lnTo>
                      <a:pt x="0" y="0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6"/>
              <p:cNvSpPr>
                <a:spLocks/>
              </p:cNvSpPr>
              <p:nvPr/>
            </p:nvSpPr>
            <p:spPr bwMode="auto">
              <a:xfrm>
                <a:off x="2498851" y="1614762"/>
                <a:ext cx="8096" cy="3469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0"/>
                      <a:pt x="3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67"/>
              <p:cNvSpPr>
                <a:spLocks/>
              </p:cNvSpPr>
              <p:nvPr/>
            </p:nvSpPr>
            <p:spPr bwMode="auto">
              <a:xfrm>
                <a:off x="2504633" y="1618231"/>
                <a:ext cx="2313" cy="2313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68"/>
              <p:cNvSpPr>
                <a:spLocks/>
              </p:cNvSpPr>
              <p:nvPr/>
            </p:nvSpPr>
            <p:spPr bwMode="auto">
              <a:xfrm>
                <a:off x="2410959" y="1620544"/>
                <a:ext cx="93674" cy="595581"/>
              </a:xfrm>
              <a:custGeom>
                <a:avLst/>
                <a:gdLst>
                  <a:gd name="T0" fmla="*/ 21 w 34"/>
                  <a:gd name="T1" fmla="*/ 215 h 218"/>
                  <a:gd name="T2" fmla="*/ 13 w 34"/>
                  <a:gd name="T3" fmla="*/ 175 h 218"/>
                  <a:gd name="T4" fmla="*/ 10 w 34"/>
                  <a:gd name="T5" fmla="*/ 151 h 218"/>
                  <a:gd name="T6" fmla="*/ 9 w 34"/>
                  <a:gd name="T7" fmla="*/ 151 h 218"/>
                  <a:gd name="T8" fmla="*/ 11 w 34"/>
                  <a:gd name="T9" fmla="*/ 73 h 218"/>
                  <a:gd name="T10" fmla="*/ 13 w 34"/>
                  <a:gd name="T11" fmla="*/ 61 h 218"/>
                  <a:gd name="T12" fmla="*/ 16 w 34"/>
                  <a:gd name="T13" fmla="*/ 46 h 218"/>
                  <a:gd name="T14" fmla="*/ 31 w 34"/>
                  <a:gd name="T15" fmla="*/ 14 h 218"/>
                  <a:gd name="T16" fmla="*/ 34 w 34"/>
                  <a:gd name="T17" fmla="*/ 0 h 218"/>
                  <a:gd name="T18" fmla="*/ 24 w 34"/>
                  <a:gd name="T19" fmla="*/ 22 h 218"/>
                  <a:gd name="T20" fmla="*/ 22 w 34"/>
                  <a:gd name="T21" fmla="*/ 27 h 218"/>
                  <a:gd name="T22" fmla="*/ 18 w 34"/>
                  <a:gd name="T23" fmla="*/ 38 h 218"/>
                  <a:gd name="T24" fmla="*/ 11 w 34"/>
                  <a:gd name="T25" fmla="*/ 50 h 218"/>
                  <a:gd name="T26" fmla="*/ 7 w 34"/>
                  <a:gd name="T27" fmla="*/ 79 h 218"/>
                  <a:gd name="T28" fmla="*/ 3 w 34"/>
                  <a:gd name="T29" fmla="*/ 87 h 218"/>
                  <a:gd name="T30" fmla="*/ 0 w 34"/>
                  <a:gd name="T31" fmla="*/ 129 h 218"/>
                  <a:gd name="T32" fmla="*/ 4 w 34"/>
                  <a:gd name="T33" fmla="*/ 155 h 218"/>
                  <a:gd name="T34" fmla="*/ 0 w 34"/>
                  <a:gd name="T35" fmla="*/ 149 h 218"/>
                  <a:gd name="T36" fmla="*/ 4 w 34"/>
                  <a:gd name="T37" fmla="*/ 166 h 218"/>
                  <a:gd name="T38" fmla="*/ 4 w 34"/>
                  <a:gd name="T39" fmla="*/ 176 h 218"/>
                  <a:gd name="T40" fmla="*/ 8 w 34"/>
                  <a:gd name="T41" fmla="*/ 203 h 218"/>
                  <a:gd name="T42" fmla="*/ 11 w 34"/>
                  <a:gd name="T43" fmla="*/ 213 h 218"/>
                  <a:gd name="T44" fmla="*/ 21 w 34"/>
                  <a:gd name="T45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218">
                    <a:moveTo>
                      <a:pt x="21" y="215"/>
                    </a:moveTo>
                    <a:cubicBezTo>
                      <a:pt x="17" y="202"/>
                      <a:pt x="13" y="189"/>
                      <a:pt x="13" y="175"/>
                    </a:cubicBezTo>
                    <a:cubicBezTo>
                      <a:pt x="11" y="168"/>
                      <a:pt x="10" y="158"/>
                      <a:pt x="10" y="151"/>
                    </a:cubicBezTo>
                    <a:cubicBezTo>
                      <a:pt x="9" y="151"/>
                      <a:pt x="9" y="151"/>
                      <a:pt x="9" y="151"/>
                    </a:cubicBezTo>
                    <a:cubicBezTo>
                      <a:pt x="7" y="124"/>
                      <a:pt x="9" y="97"/>
                      <a:pt x="11" y="73"/>
                    </a:cubicBezTo>
                    <a:cubicBezTo>
                      <a:pt x="15" y="70"/>
                      <a:pt x="11" y="64"/>
                      <a:pt x="13" y="61"/>
                    </a:cubicBezTo>
                    <a:cubicBezTo>
                      <a:pt x="13" y="56"/>
                      <a:pt x="17" y="51"/>
                      <a:pt x="16" y="46"/>
                    </a:cubicBezTo>
                    <a:cubicBezTo>
                      <a:pt x="21" y="36"/>
                      <a:pt x="23" y="20"/>
                      <a:pt x="31" y="14"/>
                    </a:cubicBezTo>
                    <a:cubicBezTo>
                      <a:pt x="31" y="11"/>
                      <a:pt x="33" y="5"/>
                      <a:pt x="34" y="0"/>
                    </a:cubicBezTo>
                    <a:cubicBezTo>
                      <a:pt x="28" y="6"/>
                      <a:pt x="26" y="14"/>
                      <a:pt x="24" y="22"/>
                    </a:cubicBezTo>
                    <a:cubicBezTo>
                      <a:pt x="22" y="23"/>
                      <a:pt x="20" y="25"/>
                      <a:pt x="22" y="27"/>
                    </a:cubicBezTo>
                    <a:cubicBezTo>
                      <a:pt x="18" y="29"/>
                      <a:pt x="19" y="35"/>
                      <a:pt x="18" y="38"/>
                    </a:cubicBezTo>
                    <a:cubicBezTo>
                      <a:pt x="15" y="43"/>
                      <a:pt x="13" y="45"/>
                      <a:pt x="11" y="50"/>
                    </a:cubicBezTo>
                    <a:cubicBezTo>
                      <a:pt x="11" y="61"/>
                      <a:pt x="5" y="68"/>
                      <a:pt x="7" y="79"/>
                    </a:cubicBezTo>
                    <a:cubicBezTo>
                      <a:pt x="2" y="82"/>
                      <a:pt x="6" y="84"/>
                      <a:pt x="3" y="87"/>
                    </a:cubicBezTo>
                    <a:cubicBezTo>
                      <a:pt x="4" y="99"/>
                      <a:pt x="2" y="116"/>
                      <a:pt x="0" y="129"/>
                    </a:cubicBezTo>
                    <a:cubicBezTo>
                      <a:pt x="7" y="136"/>
                      <a:pt x="1" y="147"/>
                      <a:pt x="4" y="155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8" y="169"/>
                      <a:pt x="3" y="173"/>
                      <a:pt x="4" y="176"/>
                    </a:cubicBezTo>
                    <a:cubicBezTo>
                      <a:pt x="3" y="187"/>
                      <a:pt x="13" y="194"/>
                      <a:pt x="8" y="203"/>
                    </a:cubicBezTo>
                    <a:cubicBezTo>
                      <a:pt x="10" y="206"/>
                      <a:pt x="10" y="210"/>
                      <a:pt x="11" y="213"/>
                    </a:cubicBezTo>
                    <a:cubicBezTo>
                      <a:pt x="15" y="213"/>
                      <a:pt x="18" y="218"/>
                      <a:pt x="21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9"/>
              <p:cNvSpPr>
                <a:spLocks/>
              </p:cNvSpPr>
              <p:nvPr/>
            </p:nvSpPr>
            <p:spPr bwMode="auto">
              <a:xfrm>
                <a:off x="2654975" y="1620544"/>
                <a:ext cx="18504" cy="49728"/>
              </a:xfrm>
              <a:custGeom>
                <a:avLst/>
                <a:gdLst>
                  <a:gd name="T0" fmla="*/ 7 w 7"/>
                  <a:gd name="T1" fmla="*/ 1 h 18"/>
                  <a:gd name="T2" fmla="*/ 5 w 7"/>
                  <a:gd name="T3" fmla="*/ 0 h 18"/>
                  <a:gd name="T4" fmla="*/ 2 w 7"/>
                  <a:gd name="T5" fmla="*/ 18 h 18"/>
                  <a:gd name="T6" fmla="*/ 7 w 7"/>
                  <a:gd name="T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8">
                    <a:moveTo>
                      <a:pt x="7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5"/>
                      <a:pt x="1" y="12"/>
                      <a:pt x="2" y="18"/>
                    </a:cubicBezTo>
                    <a:cubicBezTo>
                      <a:pt x="6" y="14"/>
                      <a:pt x="4" y="7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0"/>
              <p:cNvSpPr>
                <a:spLocks/>
              </p:cNvSpPr>
              <p:nvPr/>
            </p:nvSpPr>
            <p:spPr bwMode="auto">
              <a:xfrm>
                <a:off x="2452592" y="1642517"/>
                <a:ext cx="104082" cy="611772"/>
              </a:xfrm>
              <a:custGeom>
                <a:avLst/>
                <a:gdLst>
                  <a:gd name="T0" fmla="*/ 34 w 38"/>
                  <a:gd name="T1" fmla="*/ 224 h 224"/>
                  <a:gd name="T2" fmla="*/ 36 w 38"/>
                  <a:gd name="T3" fmla="*/ 219 h 224"/>
                  <a:gd name="T4" fmla="*/ 34 w 38"/>
                  <a:gd name="T5" fmla="*/ 221 h 224"/>
                  <a:gd name="T6" fmla="*/ 28 w 38"/>
                  <a:gd name="T7" fmla="*/ 210 h 224"/>
                  <a:gd name="T8" fmla="*/ 30 w 38"/>
                  <a:gd name="T9" fmla="*/ 201 h 224"/>
                  <a:gd name="T10" fmla="*/ 29 w 38"/>
                  <a:gd name="T11" fmla="*/ 201 h 224"/>
                  <a:gd name="T12" fmla="*/ 26 w 38"/>
                  <a:gd name="T13" fmla="*/ 196 h 224"/>
                  <a:gd name="T14" fmla="*/ 26 w 38"/>
                  <a:gd name="T15" fmla="*/ 180 h 224"/>
                  <a:gd name="T16" fmla="*/ 17 w 38"/>
                  <a:gd name="T17" fmla="*/ 176 h 224"/>
                  <a:gd name="T18" fmla="*/ 21 w 38"/>
                  <a:gd name="T19" fmla="*/ 175 h 224"/>
                  <a:gd name="T20" fmla="*/ 19 w 38"/>
                  <a:gd name="T21" fmla="*/ 162 h 224"/>
                  <a:gd name="T22" fmla="*/ 16 w 38"/>
                  <a:gd name="T23" fmla="*/ 143 h 224"/>
                  <a:gd name="T24" fmla="*/ 11 w 38"/>
                  <a:gd name="T25" fmla="*/ 99 h 224"/>
                  <a:gd name="T26" fmla="*/ 12 w 38"/>
                  <a:gd name="T27" fmla="*/ 78 h 224"/>
                  <a:gd name="T28" fmla="*/ 18 w 38"/>
                  <a:gd name="T29" fmla="*/ 53 h 224"/>
                  <a:gd name="T30" fmla="*/ 25 w 38"/>
                  <a:gd name="T31" fmla="*/ 34 h 224"/>
                  <a:gd name="T32" fmla="*/ 38 w 38"/>
                  <a:gd name="T33" fmla="*/ 7 h 224"/>
                  <a:gd name="T34" fmla="*/ 27 w 38"/>
                  <a:gd name="T35" fmla="*/ 17 h 224"/>
                  <a:gd name="T36" fmla="*/ 16 w 38"/>
                  <a:gd name="T37" fmla="*/ 40 h 224"/>
                  <a:gd name="T38" fmla="*/ 20 w 38"/>
                  <a:gd name="T39" fmla="*/ 42 h 224"/>
                  <a:gd name="T40" fmla="*/ 19 w 38"/>
                  <a:gd name="T41" fmla="*/ 47 h 224"/>
                  <a:gd name="T42" fmla="*/ 16 w 38"/>
                  <a:gd name="T43" fmla="*/ 42 h 224"/>
                  <a:gd name="T44" fmla="*/ 10 w 38"/>
                  <a:gd name="T45" fmla="*/ 70 h 224"/>
                  <a:gd name="T46" fmla="*/ 6 w 38"/>
                  <a:gd name="T47" fmla="*/ 104 h 224"/>
                  <a:gd name="T48" fmla="*/ 4 w 38"/>
                  <a:gd name="T49" fmla="*/ 127 h 224"/>
                  <a:gd name="T50" fmla="*/ 3 w 38"/>
                  <a:gd name="T51" fmla="*/ 133 h 224"/>
                  <a:gd name="T52" fmla="*/ 8 w 38"/>
                  <a:gd name="T53" fmla="*/ 172 h 224"/>
                  <a:gd name="T54" fmla="*/ 9 w 38"/>
                  <a:gd name="T55" fmla="*/ 170 h 224"/>
                  <a:gd name="T56" fmla="*/ 18 w 38"/>
                  <a:gd name="T57" fmla="*/ 201 h 224"/>
                  <a:gd name="T58" fmla="*/ 27 w 38"/>
                  <a:gd name="T59" fmla="*/ 202 h 224"/>
                  <a:gd name="T60" fmla="*/ 30 w 38"/>
                  <a:gd name="T61" fmla="*/ 222 h 224"/>
                  <a:gd name="T62" fmla="*/ 34 w 38"/>
                  <a:gd name="T63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224">
                    <a:moveTo>
                      <a:pt x="34" y="224"/>
                    </a:moveTo>
                    <a:cubicBezTo>
                      <a:pt x="36" y="223"/>
                      <a:pt x="34" y="220"/>
                      <a:pt x="36" y="219"/>
                    </a:cubicBezTo>
                    <a:cubicBezTo>
                      <a:pt x="34" y="221"/>
                      <a:pt x="34" y="221"/>
                      <a:pt x="34" y="221"/>
                    </a:cubicBezTo>
                    <a:cubicBezTo>
                      <a:pt x="26" y="219"/>
                      <a:pt x="36" y="208"/>
                      <a:pt x="28" y="210"/>
                    </a:cubicBezTo>
                    <a:cubicBezTo>
                      <a:pt x="30" y="201"/>
                      <a:pt x="30" y="201"/>
                      <a:pt x="30" y="201"/>
                    </a:cubicBezTo>
                    <a:cubicBezTo>
                      <a:pt x="29" y="201"/>
                      <a:pt x="29" y="201"/>
                      <a:pt x="29" y="201"/>
                    </a:cubicBezTo>
                    <a:cubicBezTo>
                      <a:pt x="27" y="201"/>
                      <a:pt x="25" y="199"/>
                      <a:pt x="26" y="196"/>
                    </a:cubicBezTo>
                    <a:cubicBezTo>
                      <a:pt x="30" y="192"/>
                      <a:pt x="23" y="186"/>
                      <a:pt x="26" y="180"/>
                    </a:cubicBezTo>
                    <a:cubicBezTo>
                      <a:pt x="23" y="180"/>
                      <a:pt x="18" y="179"/>
                      <a:pt x="17" y="176"/>
                    </a:cubicBezTo>
                    <a:cubicBezTo>
                      <a:pt x="18" y="174"/>
                      <a:pt x="20" y="175"/>
                      <a:pt x="21" y="175"/>
                    </a:cubicBezTo>
                    <a:cubicBezTo>
                      <a:pt x="20" y="171"/>
                      <a:pt x="13" y="166"/>
                      <a:pt x="19" y="162"/>
                    </a:cubicBezTo>
                    <a:cubicBezTo>
                      <a:pt x="13" y="156"/>
                      <a:pt x="20" y="148"/>
                      <a:pt x="16" y="143"/>
                    </a:cubicBezTo>
                    <a:cubicBezTo>
                      <a:pt x="20" y="126"/>
                      <a:pt x="3" y="115"/>
                      <a:pt x="11" y="99"/>
                    </a:cubicBezTo>
                    <a:cubicBezTo>
                      <a:pt x="9" y="92"/>
                      <a:pt x="10" y="85"/>
                      <a:pt x="12" y="78"/>
                    </a:cubicBezTo>
                    <a:cubicBezTo>
                      <a:pt x="11" y="68"/>
                      <a:pt x="18" y="62"/>
                      <a:pt x="18" y="53"/>
                    </a:cubicBezTo>
                    <a:cubicBezTo>
                      <a:pt x="22" y="49"/>
                      <a:pt x="20" y="40"/>
                      <a:pt x="25" y="34"/>
                    </a:cubicBezTo>
                    <a:cubicBezTo>
                      <a:pt x="30" y="25"/>
                      <a:pt x="30" y="14"/>
                      <a:pt x="38" y="7"/>
                    </a:cubicBezTo>
                    <a:cubicBezTo>
                      <a:pt x="29" y="0"/>
                      <a:pt x="30" y="12"/>
                      <a:pt x="27" y="17"/>
                    </a:cubicBezTo>
                    <a:cubicBezTo>
                      <a:pt x="23" y="24"/>
                      <a:pt x="19" y="32"/>
                      <a:pt x="16" y="40"/>
                    </a:cubicBezTo>
                    <a:cubicBezTo>
                      <a:pt x="17" y="40"/>
                      <a:pt x="19" y="40"/>
                      <a:pt x="20" y="42"/>
                    </a:cubicBezTo>
                    <a:cubicBezTo>
                      <a:pt x="20" y="44"/>
                      <a:pt x="21" y="46"/>
                      <a:pt x="19" y="47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2" y="49"/>
                      <a:pt x="19" y="63"/>
                      <a:pt x="10" y="70"/>
                    </a:cubicBezTo>
                    <a:cubicBezTo>
                      <a:pt x="11" y="82"/>
                      <a:pt x="1" y="91"/>
                      <a:pt x="6" y="104"/>
                    </a:cubicBezTo>
                    <a:cubicBezTo>
                      <a:pt x="0" y="108"/>
                      <a:pt x="6" y="120"/>
                      <a:pt x="4" y="127"/>
                    </a:cubicBezTo>
                    <a:cubicBezTo>
                      <a:pt x="5" y="129"/>
                      <a:pt x="0" y="130"/>
                      <a:pt x="3" y="133"/>
                    </a:cubicBezTo>
                    <a:cubicBezTo>
                      <a:pt x="3" y="145"/>
                      <a:pt x="6" y="162"/>
                      <a:pt x="8" y="172"/>
                    </a:cubicBezTo>
                    <a:cubicBezTo>
                      <a:pt x="8" y="172"/>
                      <a:pt x="8" y="171"/>
                      <a:pt x="9" y="170"/>
                    </a:cubicBezTo>
                    <a:cubicBezTo>
                      <a:pt x="13" y="180"/>
                      <a:pt x="14" y="191"/>
                      <a:pt x="18" y="201"/>
                    </a:cubicBezTo>
                    <a:cubicBezTo>
                      <a:pt x="19" y="206"/>
                      <a:pt x="24" y="200"/>
                      <a:pt x="27" y="202"/>
                    </a:cubicBezTo>
                    <a:cubicBezTo>
                      <a:pt x="27" y="208"/>
                      <a:pt x="29" y="215"/>
                      <a:pt x="30" y="222"/>
                    </a:cubicBezTo>
                    <a:cubicBezTo>
                      <a:pt x="33" y="221"/>
                      <a:pt x="33" y="224"/>
                      <a:pt x="34" y="2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1"/>
              <p:cNvSpPr>
                <a:spLocks/>
              </p:cNvSpPr>
              <p:nvPr/>
            </p:nvSpPr>
            <p:spPr bwMode="auto">
              <a:xfrm>
                <a:off x="2629532" y="1680681"/>
                <a:ext cx="21973" cy="32381"/>
              </a:xfrm>
              <a:custGeom>
                <a:avLst/>
                <a:gdLst>
                  <a:gd name="T0" fmla="*/ 0 w 8"/>
                  <a:gd name="T1" fmla="*/ 6 h 12"/>
                  <a:gd name="T2" fmla="*/ 0 w 8"/>
                  <a:gd name="T3" fmla="*/ 7 h 12"/>
                  <a:gd name="T4" fmla="*/ 6 w 8"/>
                  <a:gd name="T5" fmla="*/ 12 h 12"/>
                  <a:gd name="T6" fmla="*/ 7 w 8"/>
                  <a:gd name="T7" fmla="*/ 1 h 12"/>
                  <a:gd name="T8" fmla="*/ 0 w 8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0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2" y="9"/>
                      <a:pt x="4" y="11"/>
                      <a:pt x="6" y="12"/>
                    </a:cubicBezTo>
                    <a:cubicBezTo>
                      <a:pt x="8" y="7"/>
                      <a:pt x="5" y="5"/>
                      <a:pt x="7" y="1"/>
                    </a:cubicBezTo>
                    <a:cubicBezTo>
                      <a:pt x="3" y="0"/>
                      <a:pt x="3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2"/>
              <p:cNvSpPr>
                <a:spLocks/>
              </p:cNvSpPr>
              <p:nvPr/>
            </p:nvSpPr>
            <p:spPr bwMode="auto">
              <a:xfrm>
                <a:off x="4137569" y="1680681"/>
                <a:ext cx="8096" cy="19660"/>
              </a:xfrm>
              <a:custGeom>
                <a:avLst/>
                <a:gdLst>
                  <a:gd name="T0" fmla="*/ 0 w 3"/>
                  <a:gd name="T1" fmla="*/ 1 h 7"/>
                  <a:gd name="T2" fmla="*/ 3 w 3"/>
                  <a:gd name="T3" fmla="*/ 7 h 7"/>
                  <a:gd name="T4" fmla="*/ 3 w 3"/>
                  <a:gd name="T5" fmla="*/ 4 h 7"/>
                  <a:gd name="T6" fmla="*/ 0 w 3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1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3"/>
              <p:cNvSpPr>
                <a:spLocks/>
              </p:cNvSpPr>
              <p:nvPr/>
            </p:nvSpPr>
            <p:spPr bwMode="auto">
              <a:xfrm>
                <a:off x="2539328" y="1686463"/>
                <a:ext cx="19660" cy="43946"/>
              </a:xfrm>
              <a:custGeom>
                <a:avLst/>
                <a:gdLst>
                  <a:gd name="T0" fmla="*/ 0 w 7"/>
                  <a:gd name="T1" fmla="*/ 16 h 16"/>
                  <a:gd name="T2" fmla="*/ 6 w 7"/>
                  <a:gd name="T3" fmla="*/ 0 h 16"/>
                  <a:gd name="T4" fmla="*/ 0 w 7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0" y="16"/>
                    </a:moveTo>
                    <a:cubicBezTo>
                      <a:pt x="3" y="11"/>
                      <a:pt x="7" y="5"/>
                      <a:pt x="6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4"/>
              <p:cNvSpPr>
                <a:spLocks/>
              </p:cNvSpPr>
              <p:nvPr/>
            </p:nvSpPr>
            <p:spPr bwMode="auto">
              <a:xfrm>
                <a:off x="2619124" y="1708436"/>
                <a:ext cx="13878" cy="16191"/>
              </a:xfrm>
              <a:custGeom>
                <a:avLst/>
                <a:gdLst>
                  <a:gd name="T0" fmla="*/ 0 w 5"/>
                  <a:gd name="T1" fmla="*/ 6 h 6"/>
                  <a:gd name="T2" fmla="*/ 2 w 5"/>
                  <a:gd name="T3" fmla="*/ 6 h 6"/>
                  <a:gd name="T4" fmla="*/ 2 w 5"/>
                  <a:gd name="T5" fmla="*/ 0 h 6"/>
                  <a:gd name="T6" fmla="*/ 0 w 5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5" y="1"/>
                      <a:pt x="2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5"/>
              <p:cNvSpPr>
                <a:spLocks/>
              </p:cNvSpPr>
              <p:nvPr/>
            </p:nvSpPr>
            <p:spPr bwMode="auto">
              <a:xfrm>
                <a:off x="4145664" y="1716531"/>
                <a:ext cx="2313" cy="4626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2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6"/>
              <p:cNvSpPr>
                <a:spLocks/>
              </p:cNvSpPr>
              <p:nvPr/>
            </p:nvSpPr>
            <p:spPr bwMode="auto">
              <a:xfrm>
                <a:off x="4151446" y="1732722"/>
                <a:ext cx="18504" cy="46259"/>
              </a:xfrm>
              <a:custGeom>
                <a:avLst/>
                <a:gdLst>
                  <a:gd name="T0" fmla="*/ 1 w 7"/>
                  <a:gd name="T1" fmla="*/ 5 h 17"/>
                  <a:gd name="T2" fmla="*/ 3 w 7"/>
                  <a:gd name="T3" fmla="*/ 17 h 17"/>
                  <a:gd name="T4" fmla="*/ 1 w 7"/>
                  <a:gd name="T5" fmla="*/ 0 h 17"/>
                  <a:gd name="T6" fmla="*/ 1 w 7"/>
                  <a:gd name="T7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7">
                    <a:moveTo>
                      <a:pt x="1" y="5"/>
                    </a:moveTo>
                    <a:cubicBezTo>
                      <a:pt x="6" y="8"/>
                      <a:pt x="0" y="13"/>
                      <a:pt x="3" y="17"/>
                    </a:cubicBezTo>
                    <a:cubicBezTo>
                      <a:pt x="7" y="13"/>
                      <a:pt x="3" y="5"/>
                      <a:pt x="1" y="0"/>
                    </a:cubicBezTo>
                    <a:cubicBezTo>
                      <a:pt x="0" y="2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77"/>
              <p:cNvSpPr>
                <a:spLocks/>
              </p:cNvSpPr>
              <p:nvPr/>
            </p:nvSpPr>
            <p:spPr bwMode="auto">
              <a:xfrm>
                <a:off x="2531232" y="1738504"/>
                <a:ext cx="5783" cy="8095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78"/>
              <p:cNvSpPr>
                <a:spLocks/>
              </p:cNvSpPr>
              <p:nvPr/>
            </p:nvSpPr>
            <p:spPr bwMode="auto">
              <a:xfrm>
                <a:off x="2586742" y="1746599"/>
                <a:ext cx="10409" cy="32381"/>
              </a:xfrm>
              <a:custGeom>
                <a:avLst/>
                <a:gdLst>
                  <a:gd name="T0" fmla="*/ 4 w 4"/>
                  <a:gd name="T1" fmla="*/ 0 h 12"/>
                  <a:gd name="T2" fmla="*/ 1 w 4"/>
                  <a:gd name="T3" fmla="*/ 12 h 12"/>
                  <a:gd name="T4" fmla="*/ 4 w 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4"/>
                      <a:pt x="0" y="8"/>
                      <a:pt x="1" y="12"/>
                    </a:cubicBezTo>
                    <a:cubicBezTo>
                      <a:pt x="3" y="8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79"/>
              <p:cNvSpPr>
                <a:spLocks/>
              </p:cNvSpPr>
              <p:nvPr/>
            </p:nvSpPr>
            <p:spPr bwMode="auto">
              <a:xfrm>
                <a:off x="2567083" y="1746599"/>
                <a:ext cx="21973" cy="26598"/>
              </a:xfrm>
              <a:custGeom>
                <a:avLst/>
                <a:gdLst>
                  <a:gd name="T0" fmla="*/ 3 w 8"/>
                  <a:gd name="T1" fmla="*/ 6 h 10"/>
                  <a:gd name="T2" fmla="*/ 0 w 8"/>
                  <a:gd name="T3" fmla="*/ 4 h 10"/>
                  <a:gd name="T4" fmla="*/ 3 w 8"/>
                  <a:gd name="T5" fmla="*/ 10 h 10"/>
                  <a:gd name="T6" fmla="*/ 6 w 8"/>
                  <a:gd name="T7" fmla="*/ 0 h 10"/>
                  <a:gd name="T8" fmla="*/ 3 w 8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3" y="6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9"/>
                      <a:pt x="3" y="10"/>
                    </a:cubicBezTo>
                    <a:cubicBezTo>
                      <a:pt x="4" y="7"/>
                      <a:pt x="8" y="3"/>
                      <a:pt x="6" y="0"/>
                    </a:cubicBez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0"/>
              <p:cNvSpPr>
                <a:spLocks/>
              </p:cNvSpPr>
              <p:nvPr/>
            </p:nvSpPr>
            <p:spPr bwMode="auto">
              <a:xfrm>
                <a:off x="2556674" y="1781293"/>
                <a:ext cx="10409" cy="52041"/>
              </a:xfrm>
              <a:custGeom>
                <a:avLst/>
                <a:gdLst>
                  <a:gd name="T0" fmla="*/ 4 w 4"/>
                  <a:gd name="T1" fmla="*/ 0 h 19"/>
                  <a:gd name="T2" fmla="*/ 0 w 4"/>
                  <a:gd name="T3" fmla="*/ 19 h 19"/>
                  <a:gd name="T4" fmla="*/ 4 w 4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9">
                    <a:moveTo>
                      <a:pt x="4" y="0"/>
                    </a:moveTo>
                    <a:cubicBezTo>
                      <a:pt x="1" y="7"/>
                      <a:pt x="2" y="13"/>
                      <a:pt x="0" y="19"/>
                    </a:cubicBezTo>
                    <a:cubicBezTo>
                      <a:pt x="3" y="14"/>
                      <a:pt x="3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1"/>
              <p:cNvSpPr>
                <a:spLocks/>
              </p:cNvSpPr>
              <p:nvPr/>
            </p:nvSpPr>
            <p:spPr bwMode="auto">
              <a:xfrm>
                <a:off x="4165324" y="1798641"/>
                <a:ext cx="4626" cy="10408"/>
              </a:xfrm>
              <a:custGeom>
                <a:avLst/>
                <a:gdLst>
                  <a:gd name="T0" fmla="*/ 2 w 2"/>
                  <a:gd name="T1" fmla="*/ 2 h 4"/>
                  <a:gd name="T2" fmla="*/ 0 w 2"/>
                  <a:gd name="T3" fmla="*/ 0 h 4"/>
                  <a:gd name="T4" fmla="*/ 1 w 2"/>
                  <a:gd name="T5" fmla="*/ 4 h 4"/>
                  <a:gd name="T6" fmla="*/ 2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2"/>
              <p:cNvSpPr>
                <a:spLocks/>
              </p:cNvSpPr>
              <p:nvPr/>
            </p:nvSpPr>
            <p:spPr bwMode="auto">
              <a:xfrm>
                <a:off x="2624906" y="1822926"/>
                <a:ext cx="10409" cy="24285"/>
              </a:xfrm>
              <a:custGeom>
                <a:avLst/>
                <a:gdLst>
                  <a:gd name="T0" fmla="*/ 4 w 4"/>
                  <a:gd name="T1" fmla="*/ 8 h 9"/>
                  <a:gd name="T2" fmla="*/ 4 w 4"/>
                  <a:gd name="T3" fmla="*/ 0 h 9"/>
                  <a:gd name="T4" fmla="*/ 2 w 4"/>
                  <a:gd name="T5" fmla="*/ 9 h 9"/>
                  <a:gd name="T6" fmla="*/ 4 w 4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4" y="8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0" y="6"/>
                      <a:pt x="2" y="9"/>
                    </a:cubicBezTo>
                    <a:cubicBezTo>
                      <a:pt x="3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3"/>
              <p:cNvSpPr>
                <a:spLocks/>
              </p:cNvSpPr>
              <p:nvPr/>
            </p:nvSpPr>
            <p:spPr bwMode="auto">
              <a:xfrm>
                <a:off x="2586742" y="1825239"/>
                <a:ext cx="8096" cy="24285"/>
              </a:xfrm>
              <a:custGeom>
                <a:avLst/>
                <a:gdLst>
                  <a:gd name="T0" fmla="*/ 0 w 7"/>
                  <a:gd name="T1" fmla="*/ 21 h 21"/>
                  <a:gd name="T2" fmla="*/ 7 w 7"/>
                  <a:gd name="T3" fmla="*/ 10 h 21"/>
                  <a:gd name="T4" fmla="*/ 2 w 7"/>
                  <a:gd name="T5" fmla="*/ 0 h 21"/>
                  <a:gd name="T6" fmla="*/ 0 w 7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1">
                    <a:moveTo>
                      <a:pt x="0" y="21"/>
                    </a:moveTo>
                    <a:lnTo>
                      <a:pt x="7" y="10"/>
                    </a:lnTo>
                    <a:lnTo>
                      <a:pt x="2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4"/>
              <p:cNvSpPr>
                <a:spLocks/>
              </p:cNvSpPr>
              <p:nvPr/>
            </p:nvSpPr>
            <p:spPr bwMode="auto">
              <a:xfrm>
                <a:off x="4117908" y="1833335"/>
                <a:ext cx="5783" cy="8095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1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85"/>
              <p:cNvSpPr>
                <a:spLocks/>
              </p:cNvSpPr>
              <p:nvPr/>
            </p:nvSpPr>
            <p:spPr bwMode="auto">
              <a:xfrm>
                <a:off x="2542797" y="1844899"/>
                <a:ext cx="16191" cy="32381"/>
              </a:xfrm>
              <a:custGeom>
                <a:avLst/>
                <a:gdLst>
                  <a:gd name="T0" fmla="*/ 4 w 6"/>
                  <a:gd name="T1" fmla="*/ 0 h 12"/>
                  <a:gd name="T2" fmla="*/ 1 w 6"/>
                  <a:gd name="T3" fmla="*/ 4 h 12"/>
                  <a:gd name="T4" fmla="*/ 2 w 6"/>
                  <a:gd name="T5" fmla="*/ 12 h 12"/>
                  <a:gd name="T6" fmla="*/ 4 w 6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4" y="0"/>
                    </a:moveTo>
                    <a:cubicBezTo>
                      <a:pt x="3" y="1"/>
                      <a:pt x="0" y="1"/>
                      <a:pt x="1" y="4"/>
                    </a:cubicBezTo>
                    <a:cubicBezTo>
                      <a:pt x="5" y="6"/>
                      <a:pt x="0" y="8"/>
                      <a:pt x="2" y="12"/>
                    </a:cubicBezTo>
                    <a:cubicBezTo>
                      <a:pt x="2" y="7"/>
                      <a:pt x="6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86"/>
              <p:cNvSpPr>
                <a:spLocks/>
              </p:cNvSpPr>
              <p:nvPr/>
            </p:nvSpPr>
            <p:spPr bwMode="auto">
              <a:xfrm>
                <a:off x="2597151" y="1855307"/>
                <a:ext cx="2313" cy="11565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1" y="1"/>
                      <a:pt x="1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87"/>
              <p:cNvSpPr>
                <a:spLocks/>
              </p:cNvSpPr>
              <p:nvPr/>
            </p:nvSpPr>
            <p:spPr bwMode="auto">
              <a:xfrm>
                <a:off x="4017296" y="2342181"/>
                <a:ext cx="8096" cy="10408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4 h 4"/>
                  <a:gd name="T4" fmla="*/ 3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2" y="1"/>
                      <a:pt x="1" y="3"/>
                      <a:pt x="0" y="4"/>
                    </a:cubicBezTo>
                    <a:cubicBezTo>
                      <a:pt x="1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88"/>
              <p:cNvSpPr>
                <a:spLocks/>
              </p:cNvSpPr>
              <p:nvPr/>
            </p:nvSpPr>
            <p:spPr bwMode="auto">
              <a:xfrm>
                <a:off x="4006887" y="2352589"/>
                <a:ext cx="10409" cy="24285"/>
              </a:xfrm>
              <a:custGeom>
                <a:avLst/>
                <a:gdLst>
                  <a:gd name="T0" fmla="*/ 1 w 4"/>
                  <a:gd name="T1" fmla="*/ 9 h 9"/>
                  <a:gd name="T2" fmla="*/ 3 w 4"/>
                  <a:gd name="T3" fmla="*/ 6 h 9"/>
                  <a:gd name="T4" fmla="*/ 4 w 4"/>
                  <a:gd name="T5" fmla="*/ 0 h 9"/>
                  <a:gd name="T6" fmla="*/ 1 w 4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1" y="9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4"/>
                      <a:pt x="4" y="2"/>
                      <a:pt x="4" y="0"/>
                    </a:cubicBezTo>
                    <a:cubicBezTo>
                      <a:pt x="2" y="3"/>
                      <a:pt x="0" y="5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89"/>
              <p:cNvSpPr>
                <a:spLocks/>
              </p:cNvSpPr>
              <p:nvPr/>
            </p:nvSpPr>
            <p:spPr bwMode="auto">
              <a:xfrm>
                <a:off x="4025391" y="1855307"/>
                <a:ext cx="106395" cy="486873"/>
              </a:xfrm>
              <a:custGeom>
                <a:avLst/>
                <a:gdLst>
                  <a:gd name="T0" fmla="*/ 29 w 39"/>
                  <a:gd name="T1" fmla="*/ 39 h 178"/>
                  <a:gd name="T2" fmla="*/ 28 w 39"/>
                  <a:gd name="T3" fmla="*/ 49 h 178"/>
                  <a:gd name="T4" fmla="*/ 24 w 39"/>
                  <a:gd name="T5" fmla="*/ 49 h 178"/>
                  <a:gd name="T6" fmla="*/ 25 w 39"/>
                  <a:gd name="T7" fmla="*/ 63 h 178"/>
                  <a:gd name="T8" fmla="*/ 20 w 39"/>
                  <a:gd name="T9" fmla="*/ 84 h 178"/>
                  <a:gd name="T10" fmla="*/ 21 w 39"/>
                  <a:gd name="T11" fmla="*/ 116 h 178"/>
                  <a:gd name="T12" fmla="*/ 17 w 39"/>
                  <a:gd name="T13" fmla="*/ 128 h 178"/>
                  <a:gd name="T14" fmla="*/ 0 w 39"/>
                  <a:gd name="T15" fmla="*/ 176 h 178"/>
                  <a:gd name="T16" fmla="*/ 0 w 39"/>
                  <a:gd name="T17" fmla="*/ 178 h 178"/>
                  <a:gd name="T18" fmla="*/ 8 w 39"/>
                  <a:gd name="T19" fmla="*/ 158 h 178"/>
                  <a:gd name="T20" fmla="*/ 28 w 39"/>
                  <a:gd name="T21" fmla="*/ 94 h 178"/>
                  <a:gd name="T22" fmla="*/ 32 w 39"/>
                  <a:gd name="T23" fmla="*/ 81 h 178"/>
                  <a:gd name="T24" fmla="*/ 32 w 39"/>
                  <a:gd name="T25" fmla="*/ 72 h 178"/>
                  <a:gd name="T26" fmla="*/ 37 w 39"/>
                  <a:gd name="T27" fmla="*/ 18 h 178"/>
                  <a:gd name="T28" fmla="*/ 38 w 39"/>
                  <a:gd name="T29" fmla="*/ 0 h 178"/>
                  <a:gd name="T30" fmla="*/ 29 w 39"/>
                  <a:gd name="T31" fmla="*/ 3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178">
                    <a:moveTo>
                      <a:pt x="29" y="39"/>
                    </a:moveTo>
                    <a:cubicBezTo>
                      <a:pt x="29" y="42"/>
                      <a:pt x="26" y="47"/>
                      <a:pt x="28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31" y="53"/>
                      <a:pt x="22" y="58"/>
                      <a:pt x="25" y="63"/>
                    </a:cubicBezTo>
                    <a:cubicBezTo>
                      <a:pt x="22" y="70"/>
                      <a:pt x="24" y="76"/>
                      <a:pt x="20" y="84"/>
                    </a:cubicBezTo>
                    <a:cubicBezTo>
                      <a:pt x="26" y="96"/>
                      <a:pt x="12" y="104"/>
                      <a:pt x="21" y="116"/>
                    </a:cubicBezTo>
                    <a:cubicBezTo>
                      <a:pt x="21" y="119"/>
                      <a:pt x="15" y="125"/>
                      <a:pt x="17" y="128"/>
                    </a:cubicBezTo>
                    <a:cubicBezTo>
                      <a:pt x="12" y="143"/>
                      <a:pt x="5" y="161"/>
                      <a:pt x="0" y="176"/>
                    </a:cubicBezTo>
                    <a:cubicBezTo>
                      <a:pt x="0" y="177"/>
                      <a:pt x="0" y="177"/>
                      <a:pt x="0" y="178"/>
                    </a:cubicBezTo>
                    <a:cubicBezTo>
                      <a:pt x="4" y="172"/>
                      <a:pt x="10" y="166"/>
                      <a:pt x="8" y="158"/>
                    </a:cubicBezTo>
                    <a:cubicBezTo>
                      <a:pt x="18" y="138"/>
                      <a:pt x="24" y="116"/>
                      <a:pt x="28" y="94"/>
                    </a:cubicBezTo>
                    <a:cubicBezTo>
                      <a:pt x="31" y="89"/>
                      <a:pt x="27" y="83"/>
                      <a:pt x="32" y="81"/>
                    </a:cubicBezTo>
                    <a:cubicBezTo>
                      <a:pt x="30" y="77"/>
                      <a:pt x="32" y="73"/>
                      <a:pt x="32" y="72"/>
                    </a:cubicBezTo>
                    <a:cubicBezTo>
                      <a:pt x="33" y="55"/>
                      <a:pt x="39" y="36"/>
                      <a:pt x="37" y="18"/>
                    </a:cubicBezTo>
                    <a:cubicBezTo>
                      <a:pt x="38" y="12"/>
                      <a:pt x="39" y="5"/>
                      <a:pt x="38" y="0"/>
                    </a:cubicBezTo>
                    <a:cubicBezTo>
                      <a:pt x="25" y="9"/>
                      <a:pt x="35" y="26"/>
                      <a:pt x="2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Rectangle 90"/>
              <p:cNvSpPr>
                <a:spLocks noChangeArrowheads="1"/>
              </p:cNvSpPr>
              <p:nvPr/>
            </p:nvSpPr>
            <p:spPr bwMode="auto">
              <a:xfrm>
                <a:off x="4113283" y="2073880"/>
                <a:ext cx="1157" cy="2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91"/>
              <p:cNvSpPr>
                <a:spLocks/>
              </p:cNvSpPr>
              <p:nvPr/>
            </p:nvSpPr>
            <p:spPr bwMode="auto">
              <a:xfrm>
                <a:off x="2607559" y="1869185"/>
                <a:ext cx="17347" cy="27755"/>
              </a:xfrm>
              <a:custGeom>
                <a:avLst/>
                <a:gdLst>
                  <a:gd name="T0" fmla="*/ 0 w 6"/>
                  <a:gd name="T1" fmla="*/ 9 h 10"/>
                  <a:gd name="T2" fmla="*/ 4 w 6"/>
                  <a:gd name="T3" fmla="*/ 10 h 10"/>
                  <a:gd name="T4" fmla="*/ 6 w 6"/>
                  <a:gd name="T5" fmla="*/ 0 h 10"/>
                  <a:gd name="T6" fmla="*/ 1 w 6"/>
                  <a:gd name="T7" fmla="*/ 3 h 10"/>
                  <a:gd name="T8" fmla="*/ 2 w 6"/>
                  <a:gd name="T9" fmla="*/ 4 h 10"/>
                  <a:gd name="T10" fmla="*/ 0 w 6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9"/>
                    </a:moveTo>
                    <a:cubicBezTo>
                      <a:pt x="2" y="8"/>
                      <a:pt x="4" y="10"/>
                      <a:pt x="4" y="1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2"/>
              <p:cNvSpPr>
                <a:spLocks/>
              </p:cNvSpPr>
              <p:nvPr/>
            </p:nvSpPr>
            <p:spPr bwMode="auto">
              <a:xfrm>
                <a:off x="2586742" y="1877281"/>
                <a:ext cx="10409" cy="19660"/>
              </a:xfrm>
              <a:custGeom>
                <a:avLst/>
                <a:gdLst>
                  <a:gd name="T0" fmla="*/ 2 w 4"/>
                  <a:gd name="T1" fmla="*/ 7 h 7"/>
                  <a:gd name="T2" fmla="*/ 3 w 4"/>
                  <a:gd name="T3" fmla="*/ 0 h 7"/>
                  <a:gd name="T4" fmla="*/ 2 w 4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2" y="7"/>
                    </a:moveTo>
                    <a:cubicBezTo>
                      <a:pt x="4" y="7"/>
                      <a:pt x="3" y="0"/>
                      <a:pt x="3" y="0"/>
                    </a:cubicBezTo>
                    <a:cubicBezTo>
                      <a:pt x="3" y="2"/>
                      <a:pt x="0" y="5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3"/>
              <p:cNvSpPr>
                <a:spLocks/>
              </p:cNvSpPr>
              <p:nvPr/>
            </p:nvSpPr>
            <p:spPr bwMode="auto">
              <a:xfrm>
                <a:off x="2545110" y="1879594"/>
                <a:ext cx="5783" cy="13878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1 w 2"/>
                  <a:gd name="T5" fmla="*/ 4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4"/>
              <p:cNvSpPr>
                <a:spLocks/>
              </p:cNvSpPr>
              <p:nvPr/>
            </p:nvSpPr>
            <p:spPr bwMode="auto">
              <a:xfrm>
                <a:off x="4167637" y="1901566"/>
                <a:ext cx="2313" cy="8095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0 h 7"/>
                  <a:gd name="T4" fmla="*/ 0 w 2"/>
                  <a:gd name="T5" fmla="*/ 0 h 7"/>
                  <a:gd name="T6" fmla="*/ 2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95"/>
              <p:cNvSpPr>
                <a:spLocks/>
              </p:cNvSpPr>
              <p:nvPr/>
            </p:nvSpPr>
            <p:spPr bwMode="auto">
              <a:xfrm>
                <a:off x="2589055" y="1909662"/>
                <a:ext cx="2313" cy="11565"/>
              </a:xfrm>
              <a:custGeom>
                <a:avLst/>
                <a:gdLst>
                  <a:gd name="T0" fmla="*/ 2 w 2"/>
                  <a:gd name="T1" fmla="*/ 3 h 10"/>
                  <a:gd name="T2" fmla="*/ 0 w 2"/>
                  <a:gd name="T3" fmla="*/ 0 h 10"/>
                  <a:gd name="T4" fmla="*/ 2 w 2"/>
                  <a:gd name="T5" fmla="*/ 10 h 10"/>
                  <a:gd name="T6" fmla="*/ 2 w 2"/>
                  <a:gd name="T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0">
                    <a:moveTo>
                      <a:pt x="2" y="3"/>
                    </a:moveTo>
                    <a:lnTo>
                      <a:pt x="0" y="0"/>
                    </a:lnTo>
                    <a:lnTo>
                      <a:pt x="2" y="1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Rectangle 96"/>
              <p:cNvSpPr>
                <a:spLocks noChangeArrowheads="1"/>
              </p:cNvSpPr>
              <p:nvPr/>
            </p:nvSpPr>
            <p:spPr bwMode="auto">
              <a:xfrm>
                <a:off x="2542797" y="1918913"/>
                <a:ext cx="1157" cy="1850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97"/>
              <p:cNvSpPr>
                <a:spLocks/>
              </p:cNvSpPr>
              <p:nvPr/>
            </p:nvSpPr>
            <p:spPr bwMode="auto">
              <a:xfrm>
                <a:off x="2602933" y="1927008"/>
                <a:ext cx="8096" cy="10408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0 h 4"/>
                  <a:gd name="T4" fmla="*/ 3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98"/>
              <p:cNvSpPr>
                <a:spLocks/>
              </p:cNvSpPr>
              <p:nvPr/>
            </p:nvSpPr>
            <p:spPr bwMode="auto">
              <a:xfrm>
                <a:off x="2602933" y="1943199"/>
                <a:ext cx="2313" cy="8095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0 h 7"/>
                  <a:gd name="T4" fmla="*/ 0 w 2"/>
                  <a:gd name="T5" fmla="*/ 0 h 7"/>
                  <a:gd name="T6" fmla="*/ 2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99"/>
              <p:cNvSpPr>
                <a:spLocks/>
              </p:cNvSpPr>
              <p:nvPr/>
            </p:nvSpPr>
            <p:spPr bwMode="auto">
              <a:xfrm>
                <a:off x="2523137" y="1967485"/>
                <a:ext cx="30068" cy="122586"/>
              </a:xfrm>
              <a:custGeom>
                <a:avLst/>
                <a:gdLst>
                  <a:gd name="T0" fmla="*/ 9 w 11"/>
                  <a:gd name="T1" fmla="*/ 45 h 45"/>
                  <a:gd name="T2" fmla="*/ 11 w 11"/>
                  <a:gd name="T3" fmla="*/ 45 h 45"/>
                  <a:gd name="T4" fmla="*/ 7 w 11"/>
                  <a:gd name="T5" fmla="*/ 0 h 45"/>
                  <a:gd name="T6" fmla="*/ 6 w 11"/>
                  <a:gd name="T7" fmla="*/ 12 h 45"/>
                  <a:gd name="T8" fmla="*/ 2 w 11"/>
                  <a:gd name="T9" fmla="*/ 19 h 45"/>
                  <a:gd name="T10" fmla="*/ 5 w 11"/>
                  <a:gd name="T11" fmla="*/ 14 h 45"/>
                  <a:gd name="T12" fmla="*/ 7 w 11"/>
                  <a:gd name="T13" fmla="*/ 30 h 45"/>
                  <a:gd name="T14" fmla="*/ 9 w 11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45">
                    <a:moveTo>
                      <a:pt x="9" y="45"/>
                    </a:move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30"/>
                      <a:pt x="8" y="14"/>
                      <a:pt x="7" y="0"/>
                    </a:cubicBezTo>
                    <a:cubicBezTo>
                      <a:pt x="3" y="4"/>
                      <a:pt x="2" y="7"/>
                      <a:pt x="6" y="12"/>
                    </a:cubicBezTo>
                    <a:cubicBezTo>
                      <a:pt x="0" y="11"/>
                      <a:pt x="2" y="16"/>
                      <a:pt x="2" y="19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8" y="21"/>
                      <a:pt x="0" y="25"/>
                      <a:pt x="7" y="30"/>
                    </a:cubicBezTo>
                    <a:cubicBezTo>
                      <a:pt x="6" y="35"/>
                      <a:pt x="9" y="40"/>
                      <a:pt x="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0"/>
              <p:cNvSpPr>
                <a:spLocks/>
              </p:cNvSpPr>
              <p:nvPr/>
            </p:nvSpPr>
            <p:spPr bwMode="auto">
              <a:xfrm>
                <a:off x="2558987" y="1967485"/>
                <a:ext cx="2313" cy="10408"/>
              </a:xfrm>
              <a:custGeom>
                <a:avLst/>
                <a:gdLst>
                  <a:gd name="T0" fmla="*/ 1 w 1"/>
                  <a:gd name="T1" fmla="*/ 4 h 4"/>
                  <a:gd name="T2" fmla="*/ 0 w 1"/>
                  <a:gd name="T3" fmla="*/ 0 h 4"/>
                  <a:gd name="T4" fmla="*/ 1 w 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1" y="3"/>
                      <a:pt x="1" y="1"/>
                      <a:pt x="0" y="0"/>
                    </a:cubicBezTo>
                    <a:cubicBezTo>
                      <a:pt x="0" y="2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1"/>
              <p:cNvSpPr>
                <a:spLocks/>
              </p:cNvSpPr>
              <p:nvPr/>
            </p:nvSpPr>
            <p:spPr bwMode="auto">
              <a:xfrm>
                <a:off x="2556674" y="1977893"/>
                <a:ext cx="26599" cy="98300"/>
              </a:xfrm>
              <a:custGeom>
                <a:avLst/>
                <a:gdLst>
                  <a:gd name="T0" fmla="*/ 2 w 10"/>
                  <a:gd name="T1" fmla="*/ 21 h 36"/>
                  <a:gd name="T2" fmla="*/ 8 w 10"/>
                  <a:gd name="T3" fmla="*/ 36 h 36"/>
                  <a:gd name="T4" fmla="*/ 6 w 10"/>
                  <a:gd name="T5" fmla="*/ 19 h 36"/>
                  <a:gd name="T6" fmla="*/ 4 w 10"/>
                  <a:gd name="T7" fmla="*/ 16 h 36"/>
                  <a:gd name="T8" fmla="*/ 5 w 10"/>
                  <a:gd name="T9" fmla="*/ 7 h 36"/>
                  <a:gd name="T10" fmla="*/ 2 w 10"/>
                  <a:gd name="T11" fmla="*/ 0 h 36"/>
                  <a:gd name="T12" fmla="*/ 2 w 10"/>
                  <a:gd name="T13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6">
                    <a:moveTo>
                      <a:pt x="2" y="21"/>
                    </a:moveTo>
                    <a:cubicBezTo>
                      <a:pt x="5" y="25"/>
                      <a:pt x="2" y="34"/>
                      <a:pt x="8" y="36"/>
                    </a:cubicBezTo>
                    <a:cubicBezTo>
                      <a:pt x="10" y="30"/>
                      <a:pt x="4" y="26"/>
                      <a:pt x="6" y="19"/>
                    </a:cubicBezTo>
                    <a:cubicBezTo>
                      <a:pt x="6" y="17"/>
                      <a:pt x="3" y="20"/>
                      <a:pt x="4" y="16"/>
                    </a:cubicBezTo>
                    <a:cubicBezTo>
                      <a:pt x="8" y="15"/>
                      <a:pt x="2" y="10"/>
                      <a:pt x="5" y="7"/>
                    </a:cubicBezTo>
                    <a:cubicBezTo>
                      <a:pt x="6" y="3"/>
                      <a:pt x="4" y="2"/>
                      <a:pt x="2" y="0"/>
                    </a:cubicBezTo>
                    <a:cubicBezTo>
                      <a:pt x="2" y="7"/>
                      <a:pt x="0" y="15"/>
                      <a:pt x="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2"/>
              <p:cNvSpPr>
                <a:spLocks/>
              </p:cNvSpPr>
              <p:nvPr/>
            </p:nvSpPr>
            <p:spPr bwMode="auto">
              <a:xfrm>
                <a:off x="2583273" y="1981363"/>
                <a:ext cx="0" cy="8095"/>
              </a:xfrm>
              <a:custGeom>
                <a:avLst/>
                <a:gdLst>
                  <a:gd name="T0" fmla="*/ 0 h 7"/>
                  <a:gd name="T1" fmla="*/ 7 h 7"/>
                  <a:gd name="T2" fmla="*/ 0 h 7"/>
                  <a:gd name="T3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3"/>
              <p:cNvSpPr>
                <a:spLocks/>
              </p:cNvSpPr>
              <p:nvPr/>
            </p:nvSpPr>
            <p:spPr bwMode="auto">
              <a:xfrm>
                <a:off x="2586742" y="2035717"/>
                <a:ext cx="8096" cy="11565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0 h 4"/>
                  <a:gd name="T4" fmla="*/ 0 w 3"/>
                  <a:gd name="T5" fmla="*/ 0 h 4"/>
                  <a:gd name="T6" fmla="*/ 0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1" y="3"/>
                      <a:pt x="3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4"/>
              <p:cNvSpPr>
                <a:spLocks/>
              </p:cNvSpPr>
              <p:nvPr/>
            </p:nvSpPr>
            <p:spPr bwMode="auto">
              <a:xfrm>
                <a:off x="4145664" y="2038029"/>
                <a:ext cx="5783" cy="13878"/>
              </a:xfrm>
              <a:custGeom>
                <a:avLst/>
                <a:gdLst>
                  <a:gd name="T0" fmla="*/ 0 w 5"/>
                  <a:gd name="T1" fmla="*/ 12 h 12"/>
                  <a:gd name="T2" fmla="*/ 5 w 5"/>
                  <a:gd name="T3" fmla="*/ 10 h 12"/>
                  <a:gd name="T4" fmla="*/ 0 w 5"/>
                  <a:gd name="T5" fmla="*/ 0 h 12"/>
                  <a:gd name="T6" fmla="*/ 0 w 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0" y="12"/>
                    </a:moveTo>
                    <a:lnTo>
                      <a:pt x="5" y="1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05"/>
              <p:cNvSpPr>
                <a:spLocks/>
              </p:cNvSpPr>
              <p:nvPr/>
            </p:nvSpPr>
            <p:spPr bwMode="auto">
              <a:xfrm>
                <a:off x="2589055" y="2079662"/>
                <a:ext cx="8096" cy="16191"/>
              </a:xfrm>
              <a:custGeom>
                <a:avLst/>
                <a:gdLst>
                  <a:gd name="T0" fmla="*/ 3 w 3"/>
                  <a:gd name="T1" fmla="*/ 6 h 6"/>
                  <a:gd name="T2" fmla="*/ 2 w 3"/>
                  <a:gd name="T3" fmla="*/ 0 h 6"/>
                  <a:gd name="T4" fmla="*/ 3 w 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2" y="4"/>
                      <a:pt x="3" y="1"/>
                      <a:pt x="2" y="0"/>
                    </a:cubicBezTo>
                    <a:cubicBezTo>
                      <a:pt x="1" y="1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06"/>
              <p:cNvSpPr>
                <a:spLocks/>
              </p:cNvSpPr>
              <p:nvPr/>
            </p:nvSpPr>
            <p:spPr bwMode="auto">
              <a:xfrm>
                <a:off x="2572865" y="2085445"/>
                <a:ext cx="24286" cy="72857"/>
              </a:xfrm>
              <a:custGeom>
                <a:avLst/>
                <a:gdLst>
                  <a:gd name="T0" fmla="*/ 9 w 9"/>
                  <a:gd name="T1" fmla="*/ 27 h 27"/>
                  <a:gd name="T2" fmla="*/ 3 w 9"/>
                  <a:gd name="T3" fmla="*/ 0 h 27"/>
                  <a:gd name="T4" fmla="*/ 9 w 9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7">
                    <a:moveTo>
                      <a:pt x="9" y="27"/>
                    </a:moveTo>
                    <a:cubicBezTo>
                      <a:pt x="5" y="18"/>
                      <a:pt x="5" y="9"/>
                      <a:pt x="3" y="0"/>
                    </a:cubicBezTo>
                    <a:cubicBezTo>
                      <a:pt x="0" y="9"/>
                      <a:pt x="4" y="20"/>
                      <a:pt x="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07"/>
              <p:cNvSpPr>
                <a:spLocks/>
              </p:cNvSpPr>
              <p:nvPr/>
            </p:nvSpPr>
            <p:spPr bwMode="auto">
              <a:xfrm>
                <a:off x="2597151" y="2101636"/>
                <a:ext cx="30068" cy="102925"/>
              </a:xfrm>
              <a:custGeom>
                <a:avLst/>
                <a:gdLst>
                  <a:gd name="T0" fmla="*/ 11 w 11"/>
                  <a:gd name="T1" fmla="*/ 38 h 38"/>
                  <a:gd name="T2" fmla="*/ 9 w 11"/>
                  <a:gd name="T3" fmla="*/ 23 h 38"/>
                  <a:gd name="T4" fmla="*/ 0 w 11"/>
                  <a:gd name="T5" fmla="*/ 0 h 38"/>
                  <a:gd name="T6" fmla="*/ 11 w 11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8">
                    <a:moveTo>
                      <a:pt x="11" y="38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3" y="16"/>
                      <a:pt x="5" y="7"/>
                      <a:pt x="0" y="0"/>
                    </a:cubicBezTo>
                    <a:cubicBezTo>
                      <a:pt x="0" y="14"/>
                      <a:pt x="8" y="27"/>
                      <a:pt x="1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08"/>
              <p:cNvSpPr>
                <a:spLocks/>
              </p:cNvSpPr>
              <p:nvPr/>
            </p:nvSpPr>
            <p:spPr bwMode="auto">
              <a:xfrm>
                <a:off x="2605246" y="2270480"/>
                <a:ext cx="35851" cy="60136"/>
              </a:xfrm>
              <a:custGeom>
                <a:avLst/>
                <a:gdLst>
                  <a:gd name="T0" fmla="*/ 3 w 13"/>
                  <a:gd name="T1" fmla="*/ 17 h 22"/>
                  <a:gd name="T2" fmla="*/ 13 w 13"/>
                  <a:gd name="T3" fmla="*/ 22 h 22"/>
                  <a:gd name="T4" fmla="*/ 1 w 13"/>
                  <a:gd name="T5" fmla="*/ 0 h 22"/>
                  <a:gd name="T6" fmla="*/ 3 w 13"/>
                  <a:gd name="T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2">
                    <a:moveTo>
                      <a:pt x="3" y="17"/>
                    </a:moveTo>
                    <a:cubicBezTo>
                      <a:pt x="6" y="16"/>
                      <a:pt x="11" y="19"/>
                      <a:pt x="13" y="22"/>
                    </a:cubicBezTo>
                    <a:cubicBezTo>
                      <a:pt x="9" y="15"/>
                      <a:pt x="5" y="7"/>
                      <a:pt x="1" y="0"/>
                    </a:cubicBezTo>
                    <a:cubicBezTo>
                      <a:pt x="0" y="7"/>
                      <a:pt x="6" y="10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09"/>
              <p:cNvSpPr>
                <a:spLocks/>
              </p:cNvSpPr>
              <p:nvPr/>
            </p:nvSpPr>
            <p:spPr bwMode="auto">
              <a:xfrm>
                <a:off x="2537015" y="2112044"/>
                <a:ext cx="68232" cy="156123"/>
              </a:xfrm>
              <a:custGeom>
                <a:avLst/>
                <a:gdLst>
                  <a:gd name="T0" fmla="*/ 15 w 25"/>
                  <a:gd name="T1" fmla="*/ 25 h 57"/>
                  <a:gd name="T2" fmla="*/ 9 w 25"/>
                  <a:gd name="T3" fmla="*/ 10 h 57"/>
                  <a:gd name="T4" fmla="*/ 6 w 25"/>
                  <a:gd name="T5" fmla="*/ 0 h 57"/>
                  <a:gd name="T6" fmla="*/ 2 w 25"/>
                  <a:gd name="T7" fmla="*/ 5 h 57"/>
                  <a:gd name="T8" fmla="*/ 6 w 25"/>
                  <a:gd name="T9" fmla="*/ 15 h 57"/>
                  <a:gd name="T10" fmla="*/ 7 w 25"/>
                  <a:gd name="T11" fmla="*/ 29 h 57"/>
                  <a:gd name="T12" fmla="*/ 12 w 25"/>
                  <a:gd name="T13" fmla="*/ 30 h 57"/>
                  <a:gd name="T14" fmla="*/ 13 w 25"/>
                  <a:gd name="T15" fmla="*/ 37 h 57"/>
                  <a:gd name="T16" fmla="*/ 25 w 25"/>
                  <a:gd name="T17" fmla="*/ 57 h 57"/>
                  <a:gd name="T18" fmla="*/ 24 w 25"/>
                  <a:gd name="T19" fmla="*/ 55 h 57"/>
                  <a:gd name="T20" fmla="*/ 15 w 25"/>
                  <a:gd name="T21" fmla="*/ 2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57">
                    <a:moveTo>
                      <a:pt x="15" y="25"/>
                    </a:moveTo>
                    <a:cubicBezTo>
                      <a:pt x="8" y="23"/>
                      <a:pt x="11" y="14"/>
                      <a:pt x="9" y="10"/>
                    </a:cubicBezTo>
                    <a:cubicBezTo>
                      <a:pt x="6" y="6"/>
                      <a:pt x="12" y="1"/>
                      <a:pt x="6" y="0"/>
                    </a:cubicBezTo>
                    <a:cubicBezTo>
                      <a:pt x="6" y="2"/>
                      <a:pt x="5" y="5"/>
                      <a:pt x="2" y="5"/>
                    </a:cubicBezTo>
                    <a:cubicBezTo>
                      <a:pt x="5" y="8"/>
                      <a:pt x="0" y="15"/>
                      <a:pt x="6" y="15"/>
                    </a:cubicBezTo>
                    <a:cubicBezTo>
                      <a:pt x="4" y="20"/>
                      <a:pt x="15" y="25"/>
                      <a:pt x="7" y="29"/>
                    </a:cubicBezTo>
                    <a:cubicBezTo>
                      <a:pt x="9" y="32"/>
                      <a:pt x="11" y="27"/>
                      <a:pt x="12" y="30"/>
                    </a:cubicBezTo>
                    <a:cubicBezTo>
                      <a:pt x="11" y="32"/>
                      <a:pt x="12" y="35"/>
                      <a:pt x="13" y="37"/>
                    </a:cubicBezTo>
                    <a:cubicBezTo>
                      <a:pt x="20" y="38"/>
                      <a:pt x="20" y="52"/>
                      <a:pt x="25" y="57"/>
                    </a:cubicBezTo>
                    <a:cubicBezTo>
                      <a:pt x="25" y="56"/>
                      <a:pt x="24" y="55"/>
                      <a:pt x="24" y="55"/>
                    </a:cubicBezTo>
                    <a:cubicBezTo>
                      <a:pt x="24" y="43"/>
                      <a:pt x="14" y="37"/>
                      <a:pt x="1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0"/>
              <p:cNvSpPr>
                <a:spLocks/>
              </p:cNvSpPr>
              <p:nvPr/>
            </p:nvSpPr>
            <p:spPr bwMode="auto">
              <a:xfrm>
                <a:off x="2605246" y="2268167"/>
                <a:ext cx="2313" cy="2313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1"/>
              <p:cNvSpPr>
                <a:spLocks/>
              </p:cNvSpPr>
              <p:nvPr/>
            </p:nvSpPr>
            <p:spPr bwMode="auto">
              <a:xfrm>
                <a:off x="2624906" y="2123608"/>
                <a:ext cx="8096" cy="10408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3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2"/>
              <p:cNvSpPr>
                <a:spLocks/>
              </p:cNvSpPr>
              <p:nvPr/>
            </p:nvSpPr>
            <p:spPr bwMode="auto">
              <a:xfrm>
                <a:off x="2474565" y="2134017"/>
                <a:ext cx="8096" cy="11565"/>
              </a:xfrm>
              <a:custGeom>
                <a:avLst/>
                <a:gdLst>
                  <a:gd name="T0" fmla="*/ 0 w 7"/>
                  <a:gd name="T1" fmla="*/ 10 h 10"/>
                  <a:gd name="T2" fmla="*/ 7 w 7"/>
                  <a:gd name="T3" fmla="*/ 10 h 10"/>
                  <a:gd name="T4" fmla="*/ 2 w 7"/>
                  <a:gd name="T5" fmla="*/ 0 h 10"/>
                  <a:gd name="T6" fmla="*/ 0 w 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0" y="10"/>
                    </a:moveTo>
                    <a:lnTo>
                      <a:pt x="7" y="1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13"/>
              <p:cNvSpPr>
                <a:spLocks/>
              </p:cNvSpPr>
              <p:nvPr/>
            </p:nvSpPr>
            <p:spPr bwMode="auto">
              <a:xfrm>
                <a:off x="4123691" y="2145582"/>
                <a:ext cx="5783" cy="12721"/>
              </a:xfrm>
              <a:custGeom>
                <a:avLst/>
                <a:gdLst>
                  <a:gd name="T0" fmla="*/ 0 w 2"/>
                  <a:gd name="T1" fmla="*/ 5 h 5"/>
                  <a:gd name="T2" fmla="*/ 2 w 2"/>
                  <a:gd name="T3" fmla="*/ 0 h 5"/>
                  <a:gd name="T4" fmla="*/ 0 w 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cubicBezTo>
                      <a:pt x="2" y="5"/>
                      <a:pt x="2" y="1"/>
                      <a:pt x="2" y="0"/>
                    </a:cubicBezTo>
                    <a:cubicBezTo>
                      <a:pt x="0" y="1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14"/>
              <p:cNvSpPr>
                <a:spLocks/>
              </p:cNvSpPr>
              <p:nvPr/>
            </p:nvSpPr>
            <p:spPr bwMode="auto">
              <a:xfrm>
                <a:off x="2629532" y="2153676"/>
                <a:ext cx="5783" cy="12721"/>
              </a:xfrm>
              <a:custGeom>
                <a:avLst/>
                <a:gdLst>
                  <a:gd name="T0" fmla="*/ 0 w 5"/>
                  <a:gd name="T1" fmla="*/ 0 h 11"/>
                  <a:gd name="T2" fmla="*/ 5 w 5"/>
                  <a:gd name="T3" fmla="*/ 11 h 11"/>
                  <a:gd name="T4" fmla="*/ 5 w 5"/>
                  <a:gd name="T5" fmla="*/ 7 h 11"/>
                  <a:gd name="T6" fmla="*/ 0 w 5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5" y="11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15"/>
              <p:cNvSpPr>
                <a:spLocks/>
              </p:cNvSpPr>
              <p:nvPr/>
            </p:nvSpPr>
            <p:spPr bwMode="auto">
              <a:xfrm>
                <a:off x="2594838" y="2164085"/>
                <a:ext cx="72858" cy="136463"/>
              </a:xfrm>
              <a:custGeom>
                <a:avLst/>
                <a:gdLst>
                  <a:gd name="T0" fmla="*/ 11 w 27"/>
                  <a:gd name="T1" fmla="*/ 25 h 50"/>
                  <a:gd name="T2" fmla="*/ 6 w 27"/>
                  <a:gd name="T3" fmla="*/ 13 h 50"/>
                  <a:gd name="T4" fmla="*/ 0 w 27"/>
                  <a:gd name="T5" fmla="*/ 1 h 50"/>
                  <a:gd name="T6" fmla="*/ 11 w 27"/>
                  <a:gd name="T7" fmla="*/ 31 h 50"/>
                  <a:gd name="T8" fmla="*/ 23 w 27"/>
                  <a:gd name="T9" fmla="*/ 50 h 50"/>
                  <a:gd name="T10" fmla="*/ 20 w 27"/>
                  <a:gd name="T11" fmla="*/ 38 h 50"/>
                  <a:gd name="T12" fmla="*/ 27 w 27"/>
                  <a:gd name="T13" fmla="*/ 43 h 50"/>
                  <a:gd name="T14" fmla="*/ 21 w 27"/>
                  <a:gd name="T15" fmla="*/ 32 h 50"/>
                  <a:gd name="T16" fmla="*/ 18 w 27"/>
                  <a:gd name="T17" fmla="*/ 34 h 50"/>
                  <a:gd name="T18" fmla="*/ 11 w 27"/>
                  <a:gd name="T19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50">
                    <a:moveTo>
                      <a:pt x="11" y="25"/>
                    </a:moveTo>
                    <a:cubicBezTo>
                      <a:pt x="9" y="20"/>
                      <a:pt x="9" y="16"/>
                      <a:pt x="6" y="13"/>
                    </a:cubicBezTo>
                    <a:cubicBezTo>
                      <a:pt x="2" y="10"/>
                      <a:pt x="8" y="0"/>
                      <a:pt x="0" y="1"/>
                    </a:cubicBezTo>
                    <a:cubicBezTo>
                      <a:pt x="1" y="12"/>
                      <a:pt x="10" y="20"/>
                      <a:pt x="11" y="31"/>
                    </a:cubicBezTo>
                    <a:cubicBezTo>
                      <a:pt x="15" y="37"/>
                      <a:pt x="20" y="44"/>
                      <a:pt x="23" y="50"/>
                    </a:cubicBezTo>
                    <a:cubicBezTo>
                      <a:pt x="23" y="46"/>
                      <a:pt x="17" y="43"/>
                      <a:pt x="20" y="38"/>
                    </a:cubicBezTo>
                    <a:cubicBezTo>
                      <a:pt x="22" y="39"/>
                      <a:pt x="24" y="41"/>
                      <a:pt x="27" y="43"/>
                    </a:cubicBezTo>
                    <a:cubicBezTo>
                      <a:pt x="27" y="38"/>
                      <a:pt x="23" y="35"/>
                      <a:pt x="21" y="32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5" y="32"/>
                      <a:pt x="15" y="27"/>
                      <a:pt x="1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16"/>
              <p:cNvSpPr>
                <a:spLocks/>
              </p:cNvSpPr>
              <p:nvPr/>
            </p:nvSpPr>
            <p:spPr bwMode="auto">
              <a:xfrm>
                <a:off x="2641097" y="2172180"/>
                <a:ext cx="8096" cy="8095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3 h 3"/>
                  <a:gd name="T4" fmla="*/ 3 w 3"/>
                  <a:gd name="T5" fmla="*/ 1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17"/>
              <p:cNvSpPr>
                <a:spLocks/>
              </p:cNvSpPr>
              <p:nvPr/>
            </p:nvSpPr>
            <p:spPr bwMode="auto">
              <a:xfrm>
                <a:off x="2641097" y="2180276"/>
                <a:ext cx="38164" cy="68231"/>
              </a:xfrm>
              <a:custGeom>
                <a:avLst/>
                <a:gdLst>
                  <a:gd name="T0" fmla="*/ 3 w 14"/>
                  <a:gd name="T1" fmla="*/ 8 h 25"/>
                  <a:gd name="T2" fmla="*/ 14 w 14"/>
                  <a:gd name="T3" fmla="*/ 25 h 25"/>
                  <a:gd name="T4" fmla="*/ 0 w 14"/>
                  <a:gd name="T5" fmla="*/ 0 h 25"/>
                  <a:gd name="T6" fmla="*/ 3 w 14"/>
                  <a:gd name="T7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5">
                    <a:moveTo>
                      <a:pt x="3" y="8"/>
                    </a:moveTo>
                    <a:cubicBezTo>
                      <a:pt x="6" y="14"/>
                      <a:pt x="10" y="22"/>
                      <a:pt x="14" y="25"/>
                    </a:cubicBezTo>
                    <a:cubicBezTo>
                      <a:pt x="12" y="15"/>
                      <a:pt x="7" y="7"/>
                      <a:pt x="0" y="0"/>
                    </a:cubicBezTo>
                    <a:cubicBezTo>
                      <a:pt x="1" y="3"/>
                      <a:pt x="0" y="6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18"/>
              <p:cNvSpPr>
                <a:spLocks/>
              </p:cNvSpPr>
              <p:nvPr/>
            </p:nvSpPr>
            <p:spPr bwMode="auto">
              <a:xfrm>
                <a:off x="4061242" y="2183745"/>
                <a:ext cx="8096" cy="12721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5 h 5"/>
                  <a:gd name="T4" fmla="*/ 3 w 3"/>
                  <a:gd name="T5" fmla="*/ 2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19"/>
              <p:cNvSpPr>
                <a:spLocks/>
              </p:cNvSpPr>
              <p:nvPr/>
            </p:nvSpPr>
            <p:spPr bwMode="auto">
              <a:xfrm>
                <a:off x="2484973" y="2191840"/>
                <a:ext cx="19660" cy="24285"/>
              </a:xfrm>
              <a:custGeom>
                <a:avLst/>
                <a:gdLst>
                  <a:gd name="T0" fmla="*/ 2 w 7"/>
                  <a:gd name="T1" fmla="*/ 0 h 9"/>
                  <a:gd name="T2" fmla="*/ 4 w 7"/>
                  <a:gd name="T3" fmla="*/ 9 h 9"/>
                  <a:gd name="T4" fmla="*/ 6 w 7"/>
                  <a:gd name="T5" fmla="*/ 7 h 9"/>
                  <a:gd name="T6" fmla="*/ 2 w 7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9">
                    <a:moveTo>
                      <a:pt x="2" y="0"/>
                    </a:moveTo>
                    <a:cubicBezTo>
                      <a:pt x="0" y="3"/>
                      <a:pt x="4" y="6"/>
                      <a:pt x="4" y="9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3"/>
                      <a:pt x="4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0"/>
              <p:cNvSpPr>
                <a:spLocks/>
              </p:cNvSpPr>
              <p:nvPr/>
            </p:nvSpPr>
            <p:spPr bwMode="auto">
              <a:xfrm>
                <a:off x="2506946" y="2208031"/>
                <a:ext cx="24286" cy="60136"/>
              </a:xfrm>
              <a:custGeom>
                <a:avLst/>
                <a:gdLst>
                  <a:gd name="T0" fmla="*/ 4 w 9"/>
                  <a:gd name="T1" fmla="*/ 3 h 22"/>
                  <a:gd name="T2" fmla="*/ 0 w 9"/>
                  <a:gd name="T3" fmla="*/ 0 h 22"/>
                  <a:gd name="T4" fmla="*/ 8 w 9"/>
                  <a:gd name="T5" fmla="*/ 22 h 22"/>
                  <a:gd name="T6" fmla="*/ 3 w 9"/>
                  <a:gd name="T7" fmla="*/ 7 h 22"/>
                  <a:gd name="T8" fmla="*/ 4 w 9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2">
                    <a:moveTo>
                      <a:pt x="4" y="3"/>
                    </a:moveTo>
                    <a:cubicBezTo>
                      <a:pt x="3" y="1"/>
                      <a:pt x="2" y="2"/>
                      <a:pt x="0" y="0"/>
                    </a:cubicBezTo>
                    <a:cubicBezTo>
                      <a:pt x="3" y="7"/>
                      <a:pt x="4" y="17"/>
                      <a:pt x="8" y="22"/>
                    </a:cubicBezTo>
                    <a:cubicBezTo>
                      <a:pt x="9" y="17"/>
                      <a:pt x="7" y="10"/>
                      <a:pt x="3" y="7"/>
                    </a:cubicBezTo>
                    <a:cubicBezTo>
                      <a:pt x="3" y="6"/>
                      <a:pt x="2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1"/>
              <p:cNvSpPr>
                <a:spLocks/>
              </p:cNvSpPr>
              <p:nvPr/>
            </p:nvSpPr>
            <p:spPr bwMode="auto">
              <a:xfrm>
                <a:off x="2629532" y="2213813"/>
                <a:ext cx="13878" cy="30068"/>
              </a:xfrm>
              <a:custGeom>
                <a:avLst/>
                <a:gdLst>
                  <a:gd name="T0" fmla="*/ 12 w 12"/>
                  <a:gd name="T1" fmla="*/ 26 h 26"/>
                  <a:gd name="T2" fmla="*/ 12 w 12"/>
                  <a:gd name="T3" fmla="*/ 16 h 26"/>
                  <a:gd name="T4" fmla="*/ 0 w 12"/>
                  <a:gd name="T5" fmla="*/ 0 h 26"/>
                  <a:gd name="T6" fmla="*/ 12 w 12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6">
                    <a:moveTo>
                      <a:pt x="12" y="26"/>
                    </a:moveTo>
                    <a:lnTo>
                      <a:pt x="12" y="16"/>
                    </a:lnTo>
                    <a:lnTo>
                      <a:pt x="0" y="0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2"/>
              <p:cNvSpPr>
                <a:spLocks/>
              </p:cNvSpPr>
              <p:nvPr/>
            </p:nvSpPr>
            <p:spPr bwMode="auto">
              <a:xfrm>
                <a:off x="2446810" y="2224221"/>
                <a:ext cx="38164" cy="38163"/>
              </a:xfrm>
              <a:custGeom>
                <a:avLst/>
                <a:gdLst>
                  <a:gd name="T0" fmla="*/ 10 w 14"/>
                  <a:gd name="T1" fmla="*/ 14 h 14"/>
                  <a:gd name="T2" fmla="*/ 13 w 14"/>
                  <a:gd name="T3" fmla="*/ 13 h 14"/>
                  <a:gd name="T4" fmla="*/ 11 w 14"/>
                  <a:gd name="T5" fmla="*/ 11 h 14"/>
                  <a:gd name="T6" fmla="*/ 14 w 14"/>
                  <a:gd name="T7" fmla="*/ 8 h 14"/>
                  <a:gd name="T8" fmla="*/ 8 w 14"/>
                  <a:gd name="T9" fmla="*/ 5 h 14"/>
                  <a:gd name="T10" fmla="*/ 7 w 14"/>
                  <a:gd name="T11" fmla="*/ 0 h 14"/>
                  <a:gd name="T12" fmla="*/ 10 w 14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10" y="14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0" y="4"/>
                      <a:pt x="7" y="2"/>
                      <a:pt x="7" y="0"/>
                    </a:cubicBezTo>
                    <a:cubicBezTo>
                      <a:pt x="0" y="7"/>
                      <a:pt x="12" y="7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3"/>
              <p:cNvSpPr>
                <a:spLocks/>
              </p:cNvSpPr>
              <p:nvPr/>
            </p:nvSpPr>
            <p:spPr bwMode="auto">
              <a:xfrm>
                <a:off x="2474565" y="2268167"/>
                <a:ext cx="78640" cy="136463"/>
              </a:xfrm>
              <a:custGeom>
                <a:avLst/>
                <a:gdLst>
                  <a:gd name="T0" fmla="*/ 8 w 29"/>
                  <a:gd name="T1" fmla="*/ 7 h 50"/>
                  <a:gd name="T2" fmla="*/ 5 w 29"/>
                  <a:gd name="T3" fmla="*/ 0 h 50"/>
                  <a:gd name="T4" fmla="*/ 0 w 29"/>
                  <a:gd name="T5" fmla="*/ 6 h 50"/>
                  <a:gd name="T6" fmla="*/ 7 w 29"/>
                  <a:gd name="T7" fmla="*/ 12 h 50"/>
                  <a:gd name="T8" fmla="*/ 4 w 29"/>
                  <a:gd name="T9" fmla="*/ 17 h 50"/>
                  <a:gd name="T10" fmla="*/ 9 w 29"/>
                  <a:gd name="T11" fmla="*/ 17 h 50"/>
                  <a:gd name="T12" fmla="*/ 8 w 29"/>
                  <a:gd name="T13" fmla="*/ 23 h 50"/>
                  <a:gd name="T14" fmla="*/ 13 w 29"/>
                  <a:gd name="T15" fmla="*/ 26 h 50"/>
                  <a:gd name="T16" fmla="*/ 18 w 29"/>
                  <a:gd name="T17" fmla="*/ 42 h 50"/>
                  <a:gd name="T18" fmla="*/ 19 w 29"/>
                  <a:gd name="T19" fmla="*/ 41 h 50"/>
                  <a:gd name="T20" fmla="*/ 29 w 29"/>
                  <a:gd name="T21" fmla="*/ 50 h 50"/>
                  <a:gd name="T22" fmla="*/ 11 w 29"/>
                  <a:gd name="T23" fmla="*/ 19 h 50"/>
                  <a:gd name="T24" fmla="*/ 8 w 29"/>
                  <a:gd name="T25" fmla="*/ 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50">
                    <a:moveTo>
                      <a:pt x="8" y="7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5" y="5"/>
                      <a:pt x="1" y="13"/>
                      <a:pt x="7" y="12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6" y="14"/>
                      <a:pt x="8" y="17"/>
                      <a:pt x="9" y="17"/>
                    </a:cubicBezTo>
                    <a:cubicBezTo>
                      <a:pt x="10" y="20"/>
                      <a:pt x="8" y="21"/>
                      <a:pt x="8" y="23"/>
                    </a:cubicBezTo>
                    <a:cubicBezTo>
                      <a:pt x="8" y="26"/>
                      <a:pt x="11" y="26"/>
                      <a:pt x="13" y="26"/>
                    </a:cubicBezTo>
                    <a:cubicBezTo>
                      <a:pt x="13" y="31"/>
                      <a:pt x="15" y="38"/>
                      <a:pt x="18" y="42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4" y="41"/>
                      <a:pt x="18" y="26"/>
                      <a:pt x="11" y="19"/>
                    </a:cubicBezTo>
                    <a:cubicBezTo>
                      <a:pt x="12" y="14"/>
                      <a:pt x="6" y="12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24"/>
              <p:cNvSpPr>
                <a:spLocks/>
              </p:cNvSpPr>
              <p:nvPr/>
            </p:nvSpPr>
            <p:spPr bwMode="auto">
              <a:xfrm>
                <a:off x="2635314" y="2404631"/>
                <a:ext cx="2313" cy="578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25"/>
              <p:cNvSpPr>
                <a:spLocks/>
              </p:cNvSpPr>
              <p:nvPr/>
            </p:nvSpPr>
            <p:spPr bwMode="auto">
              <a:xfrm>
                <a:off x="2534702" y="2273949"/>
                <a:ext cx="108708" cy="179252"/>
              </a:xfrm>
              <a:custGeom>
                <a:avLst/>
                <a:gdLst>
                  <a:gd name="T0" fmla="*/ 37 w 40"/>
                  <a:gd name="T1" fmla="*/ 63 h 66"/>
                  <a:gd name="T2" fmla="*/ 39 w 40"/>
                  <a:gd name="T3" fmla="*/ 63 h 66"/>
                  <a:gd name="T4" fmla="*/ 33 w 40"/>
                  <a:gd name="T5" fmla="*/ 54 h 66"/>
                  <a:gd name="T6" fmla="*/ 33 w 40"/>
                  <a:gd name="T7" fmla="*/ 55 h 66"/>
                  <a:gd name="T8" fmla="*/ 31 w 40"/>
                  <a:gd name="T9" fmla="*/ 48 h 66"/>
                  <a:gd name="T10" fmla="*/ 38 w 40"/>
                  <a:gd name="T11" fmla="*/ 55 h 66"/>
                  <a:gd name="T12" fmla="*/ 37 w 40"/>
                  <a:gd name="T13" fmla="*/ 50 h 66"/>
                  <a:gd name="T14" fmla="*/ 36 w 40"/>
                  <a:gd name="T15" fmla="*/ 50 h 66"/>
                  <a:gd name="T16" fmla="*/ 26 w 40"/>
                  <a:gd name="T17" fmla="*/ 46 h 66"/>
                  <a:gd name="T18" fmla="*/ 27 w 40"/>
                  <a:gd name="T19" fmla="*/ 36 h 66"/>
                  <a:gd name="T20" fmla="*/ 20 w 40"/>
                  <a:gd name="T21" fmla="*/ 32 h 66"/>
                  <a:gd name="T22" fmla="*/ 22 w 40"/>
                  <a:gd name="T23" fmla="*/ 30 h 66"/>
                  <a:gd name="T24" fmla="*/ 19 w 40"/>
                  <a:gd name="T25" fmla="*/ 28 h 66"/>
                  <a:gd name="T26" fmla="*/ 21 w 40"/>
                  <a:gd name="T27" fmla="*/ 19 h 66"/>
                  <a:gd name="T28" fmla="*/ 20 w 40"/>
                  <a:gd name="T29" fmla="*/ 15 h 66"/>
                  <a:gd name="T30" fmla="*/ 16 w 40"/>
                  <a:gd name="T31" fmla="*/ 19 h 66"/>
                  <a:gd name="T32" fmla="*/ 13 w 40"/>
                  <a:gd name="T33" fmla="*/ 13 h 66"/>
                  <a:gd name="T34" fmla="*/ 5 w 40"/>
                  <a:gd name="T35" fmla="*/ 9 h 66"/>
                  <a:gd name="T36" fmla="*/ 6 w 40"/>
                  <a:gd name="T37" fmla="*/ 7 h 66"/>
                  <a:gd name="T38" fmla="*/ 7 w 40"/>
                  <a:gd name="T39" fmla="*/ 8 h 66"/>
                  <a:gd name="T40" fmla="*/ 0 w 40"/>
                  <a:gd name="T41" fmla="*/ 0 h 66"/>
                  <a:gd name="T42" fmla="*/ 13 w 40"/>
                  <a:gd name="T43" fmla="*/ 30 h 66"/>
                  <a:gd name="T44" fmla="*/ 18 w 40"/>
                  <a:gd name="T45" fmla="*/ 38 h 66"/>
                  <a:gd name="T46" fmla="*/ 14 w 40"/>
                  <a:gd name="T47" fmla="*/ 38 h 66"/>
                  <a:gd name="T48" fmla="*/ 14 w 40"/>
                  <a:gd name="T49" fmla="*/ 40 h 66"/>
                  <a:gd name="T50" fmla="*/ 18 w 40"/>
                  <a:gd name="T51" fmla="*/ 42 h 66"/>
                  <a:gd name="T52" fmla="*/ 19 w 40"/>
                  <a:gd name="T53" fmla="*/ 39 h 66"/>
                  <a:gd name="T54" fmla="*/ 29 w 40"/>
                  <a:gd name="T55" fmla="*/ 53 h 66"/>
                  <a:gd name="T56" fmla="*/ 29 w 40"/>
                  <a:gd name="T57" fmla="*/ 53 h 66"/>
                  <a:gd name="T58" fmla="*/ 27 w 40"/>
                  <a:gd name="T59" fmla="*/ 53 h 66"/>
                  <a:gd name="T60" fmla="*/ 33 w 40"/>
                  <a:gd name="T61" fmla="*/ 60 h 66"/>
                  <a:gd name="T62" fmla="*/ 31 w 40"/>
                  <a:gd name="T63" fmla="*/ 62 h 66"/>
                  <a:gd name="T64" fmla="*/ 35 w 40"/>
                  <a:gd name="T65" fmla="*/ 66 h 66"/>
                  <a:gd name="T66" fmla="*/ 34 w 40"/>
                  <a:gd name="T67" fmla="*/ 60 h 66"/>
                  <a:gd name="T68" fmla="*/ 37 w 40"/>
                  <a:gd name="T69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" h="66">
                    <a:moveTo>
                      <a:pt x="37" y="63"/>
                    </a:moveTo>
                    <a:cubicBezTo>
                      <a:pt x="37" y="64"/>
                      <a:pt x="39" y="64"/>
                      <a:pt x="39" y="63"/>
                    </a:cubicBezTo>
                    <a:cubicBezTo>
                      <a:pt x="34" y="63"/>
                      <a:pt x="37" y="56"/>
                      <a:pt x="33" y="54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33" y="53"/>
                      <a:pt x="29" y="51"/>
                      <a:pt x="31" y="48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40" y="53"/>
                      <a:pt x="37" y="51"/>
                      <a:pt x="37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5" y="44"/>
                      <a:pt x="29" y="48"/>
                      <a:pt x="26" y="46"/>
                    </a:cubicBezTo>
                    <a:cubicBezTo>
                      <a:pt x="28" y="43"/>
                      <a:pt x="23" y="40"/>
                      <a:pt x="27" y="36"/>
                    </a:cubicBezTo>
                    <a:cubicBezTo>
                      <a:pt x="26" y="33"/>
                      <a:pt x="23" y="34"/>
                      <a:pt x="20" y="32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0" y="26"/>
                      <a:pt x="14" y="19"/>
                      <a:pt x="21" y="19"/>
                    </a:cubicBezTo>
                    <a:cubicBezTo>
                      <a:pt x="21" y="18"/>
                      <a:pt x="18" y="17"/>
                      <a:pt x="20" y="15"/>
                    </a:cubicBezTo>
                    <a:cubicBezTo>
                      <a:pt x="18" y="16"/>
                      <a:pt x="16" y="17"/>
                      <a:pt x="16" y="19"/>
                    </a:cubicBezTo>
                    <a:cubicBezTo>
                      <a:pt x="16" y="17"/>
                      <a:pt x="12" y="16"/>
                      <a:pt x="13" y="13"/>
                    </a:cubicBezTo>
                    <a:cubicBezTo>
                      <a:pt x="12" y="9"/>
                      <a:pt x="8" y="11"/>
                      <a:pt x="5" y="9"/>
                    </a:cubicBezTo>
                    <a:cubicBezTo>
                      <a:pt x="5" y="9"/>
                      <a:pt x="5" y="7"/>
                      <a:pt x="6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1" y="2"/>
                      <a:pt x="2" y="4"/>
                      <a:pt x="0" y="0"/>
                    </a:cubicBezTo>
                    <a:cubicBezTo>
                      <a:pt x="2" y="12"/>
                      <a:pt x="9" y="18"/>
                      <a:pt x="13" y="30"/>
                    </a:cubicBezTo>
                    <a:cubicBezTo>
                      <a:pt x="17" y="30"/>
                      <a:pt x="17" y="35"/>
                      <a:pt x="18" y="38"/>
                    </a:cubicBezTo>
                    <a:cubicBezTo>
                      <a:pt x="18" y="39"/>
                      <a:pt x="16" y="38"/>
                      <a:pt x="14" y="38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5" y="41"/>
                      <a:pt x="17" y="42"/>
                      <a:pt x="18" y="42"/>
                    </a:cubicBezTo>
                    <a:cubicBezTo>
                      <a:pt x="18" y="41"/>
                      <a:pt x="18" y="40"/>
                      <a:pt x="19" y="39"/>
                    </a:cubicBezTo>
                    <a:cubicBezTo>
                      <a:pt x="25" y="42"/>
                      <a:pt x="26" y="54"/>
                      <a:pt x="29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8" y="54"/>
                      <a:pt x="27" y="53"/>
                      <a:pt x="27" y="53"/>
                    </a:cubicBezTo>
                    <a:cubicBezTo>
                      <a:pt x="28" y="57"/>
                      <a:pt x="31" y="57"/>
                      <a:pt x="33" y="60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6" y="64"/>
                      <a:pt x="33" y="63"/>
                      <a:pt x="34" y="60"/>
                    </a:cubicBezTo>
                    <a:lnTo>
                      <a:pt x="37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26"/>
              <p:cNvSpPr>
                <a:spLocks/>
              </p:cNvSpPr>
              <p:nvPr/>
            </p:nvSpPr>
            <p:spPr bwMode="auto">
              <a:xfrm>
                <a:off x="2561300" y="2284358"/>
                <a:ext cx="21973" cy="19660"/>
              </a:xfrm>
              <a:custGeom>
                <a:avLst/>
                <a:gdLst>
                  <a:gd name="T0" fmla="*/ 5 w 8"/>
                  <a:gd name="T1" fmla="*/ 7 h 7"/>
                  <a:gd name="T2" fmla="*/ 2 w 8"/>
                  <a:gd name="T3" fmla="*/ 0 h 7"/>
                  <a:gd name="T4" fmla="*/ 5 w 8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cubicBezTo>
                      <a:pt x="8" y="4"/>
                      <a:pt x="3" y="1"/>
                      <a:pt x="2" y="0"/>
                    </a:cubicBezTo>
                    <a:cubicBezTo>
                      <a:pt x="0" y="2"/>
                      <a:pt x="4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27"/>
              <p:cNvSpPr>
                <a:spLocks/>
              </p:cNvSpPr>
              <p:nvPr/>
            </p:nvSpPr>
            <p:spPr bwMode="auto">
              <a:xfrm>
                <a:off x="2695451" y="2290140"/>
                <a:ext cx="5783" cy="10408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28"/>
              <p:cNvSpPr>
                <a:spLocks/>
              </p:cNvSpPr>
              <p:nvPr/>
            </p:nvSpPr>
            <p:spPr bwMode="auto">
              <a:xfrm>
                <a:off x="2705859" y="2300548"/>
                <a:ext cx="21973" cy="30068"/>
              </a:xfrm>
              <a:custGeom>
                <a:avLst/>
                <a:gdLst>
                  <a:gd name="T0" fmla="*/ 3 w 8"/>
                  <a:gd name="T1" fmla="*/ 0 h 11"/>
                  <a:gd name="T2" fmla="*/ 0 w 8"/>
                  <a:gd name="T3" fmla="*/ 2 h 11"/>
                  <a:gd name="T4" fmla="*/ 3 w 8"/>
                  <a:gd name="T5" fmla="*/ 8 h 11"/>
                  <a:gd name="T6" fmla="*/ 7 w 8"/>
                  <a:gd name="T7" fmla="*/ 11 h 11"/>
                  <a:gd name="T8" fmla="*/ 8 w 8"/>
                  <a:gd name="T9" fmla="*/ 9 h 11"/>
                  <a:gd name="T10" fmla="*/ 3 w 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5" y="6"/>
                      <a:pt x="3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7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Rectangle 129"/>
              <p:cNvSpPr>
                <a:spLocks noChangeArrowheads="1"/>
              </p:cNvSpPr>
              <p:nvPr/>
            </p:nvSpPr>
            <p:spPr bwMode="auto">
              <a:xfrm>
                <a:off x="2534702" y="2306330"/>
                <a:ext cx="2313" cy="809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30"/>
              <p:cNvSpPr>
                <a:spLocks/>
              </p:cNvSpPr>
              <p:nvPr/>
            </p:nvSpPr>
            <p:spPr bwMode="auto">
              <a:xfrm>
                <a:off x="2671165" y="2314426"/>
                <a:ext cx="24286" cy="18504"/>
              </a:xfrm>
              <a:custGeom>
                <a:avLst/>
                <a:gdLst>
                  <a:gd name="T0" fmla="*/ 6 w 9"/>
                  <a:gd name="T1" fmla="*/ 3 h 7"/>
                  <a:gd name="T2" fmla="*/ 0 w 9"/>
                  <a:gd name="T3" fmla="*/ 4 h 7"/>
                  <a:gd name="T4" fmla="*/ 3 w 9"/>
                  <a:gd name="T5" fmla="*/ 7 h 7"/>
                  <a:gd name="T6" fmla="*/ 9 w 9"/>
                  <a:gd name="T7" fmla="*/ 2 h 7"/>
                  <a:gd name="T8" fmla="*/ 6 w 9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6" y="3"/>
                    </a:moveTo>
                    <a:cubicBezTo>
                      <a:pt x="4" y="1"/>
                      <a:pt x="2" y="3"/>
                      <a:pt x="0" y="4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3"/>
                      <a:pt x="9" y="5"/>
                      <a:pt x="9" y="2"/>
                    </a:cubicBezTo>
                    <a:cubicBezTo>
                      <a:pt x="7" y="0"/>
                      <a:pt x="7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31"/>
              <p:cNvSpPr>
                <a:spLocks/>
              </p:cNvSpPr>
              <p:nvPr/>
            </p:nvSpPr>
            <p:spPr bwMode="auto">
              <a:xfrm>
                <a:off x="3784845" y="2316739"/>
                <a:ext cx="5783" cy="8095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3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2"/>
              <p:cNvSpPr>
                <a:spLocks/>
              </p:cNvSpPr>
              <p:nvPr/>
            </p:nvSpPr>
            <p:spPr bwMode="auto">
              <a:xfrm>
                <a:off x="3762873" y="2330617"/>
                <a:ext cx="13878" cy="11565"/>
              </a:xfrm>
              <a:custGeom>
                <a:avLst/>
                <a:gdLst>
                  <a:gd name="T0" fmla="*/ 1 w 5"/>
                  <a:gd name="T1" fmla="*/ 4 h 4"/>
                  <a:gd name="T2" fmla="*/ 5 w 5"/>
                  <a:gd name="T3" fmla="*/ 2 h 4"/>
                  <a:gd name="T4" fmla="*/ 1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cubicBezTo>
                      <a:pt x="2" y="2"/>
                      <a:pt x="4" y="3"/>
                      <a:pt x="5" y="2"/>
                    </a:cubicBezTo>
                    <a:cubicBezTo>
                      <a:pt x="4" y="0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33"/>
              <p:cNvSpPr>
                <a:spLocks/>
              </p:cNvSpPr>
              <p:nvPr/>
            </p:nvSpPr>
            <p:spPr bwMode="auto">
              <a:xfrm>
                <a:off x="2550892" y="2336399"/>
                <a:ext cx="2313" cy="8095"/>
              </a:xfrm>
              <a:custGeom>
                <a:avLst/>
                <a:gdLst>
                  <a:gd name="T0" fmla="*/ 0 w 2"/>
                  <a:gd name="T1" fmla="*/ 7 h 7"/>
                  <a:gd name="T2" fmla="*/ 2 w 2"/>
                  <a:gd name="T3" fmla="*/ 7 h 7"/>
                  <a:gd name="T4" fmla="*/ 0 w 2"/>
                  <a:gd name="T5" fmla="*/ 0 h 7"/>
                  <a:gd name="T6" fmla="*/ 0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0" y="7"/>
                    </a:moveTo>
                    <a:lnTo>
                      <a:pt x="2" y="7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34"/>
              <p:cNvSpPr>
                <a:spLocks/>
              </p:cNvSpPr>
              <p:nvPr/>
            </p:nvSpPr>
            <p:spPr bwMode="auto">
              <a:xfrm>
                <a:off x="2681573" y="2342181"/>
                <a:ext cx="16191" cy="20816"/>
              </a:xfrm>
              <a:custGeom>
                <a:avLst/>
                <a:gdLst>
                  <a:gd name="T0" fmla="*/ 0 w 6"/>
                  <a:gd name="T1" fmla="*/ 0 h 8"/>
                  <a:gd name="T2" fmla="*/ 6 w 6"/>
                  <a:gd name="T3" fmla="*/ 8 h 8"/>
                  <a:gd name="T4" fmla="*/ 6 w 6"/>
                  <a:gd name="T5" fmla="*/ 5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" y="5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35"/>
              <p:cNvSpPr>
                <a:spLocks/>
              </p:cNvSpPr>
              <p:nvPr/>
            </p:nvSpPr>
            <p:spPr bwMode="auto">
              <a:xfrm>
                <a:off x="2705859" y="2338712"/>
                <a:ext cx="9252" cy="13878"/>
              </a:xfrm>
              <a:custGeom>
                <a:avLst/>
                <a:gdLst>
                  <a:gd name="T0" fmla="*/ 3 w 3"/>
                  <a:gd name="T1" fmla="*/ 5 h 5"/>
                  <a:gd name="T2" fmla="*/ 3 w 3"/>
                  <a:gd name="T3" fmla="*/ 2 h 5"/>
                  <a:gd name="T4" fmla="*/ 0 w 3"/>
                  <a:gd name="T5" fmla="*/ 1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0"/>
                      <a:pt x="0" y="1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36"/>
              <p:cNvSpPr>
                <a:spLocks/>
              </p:cNvSpPr>
              <p:nvPr/>
            </p:nvSpPr>
            <p:spPr bwMode="auto">
              <a:xfrm>
                <a:off x="2657287" y="2354902"/>
                <a:ext cx="16191" cy="21973"/>
              </a:xfrm>
              <a:custGeom>
                <a:avLst/>
                <a:gdLst>
                  <a:gd name="T0" fmla="*/ 6 w 6"/>
                  <a:gd name="T1" fmla="*/ 8 h 8"/>
                  <a:gd name="T2" fmla="*/ 0 w 6"/>
                  <a:gd name="T3" fmla="*/ 0 h 8"/>
                  <a:gd name="T4" fmla="*/ 6 w 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6" y="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4" y="7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37"/>
              <p:cNvSpPr>
                <a:spLocks/>
              </p:cNvSpPr>
              <p:nvPr/>
            </p:nvSpPr>
            <p:spPr bwMode="auto">
              <a:xfrm>
                <a:off x="2711641" y="2360685"/>
                <a:ext cx="21973" cy="24285"/>
              </a:xfrm>
              <a:custGeom>
                <a:avLst/>
                <a:gdLst>
                  <a:gd name="T0" fmla="*/ 0 w 8"/>
                  <a:gd name="T1" fmla="*/ 0 h 9"/>
                  <a:gd name="T2" fmla="*/ 5 w 8"/>
                  <a:gd name="T3" fmla="*/ 9 h 9"/>
                  <a:gd name="T4" fmla="*/ 8 w 8"/>
                  <a:gd name="T5" fmla="*/ 4 h 9"/>
                  <a:gd name="T6" fmla="*/ 0 w 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cubicBezTo>
                      <a:pt x="2" y="3"/>
                      <a:pt x="5" y="4"/>
                      <a:pt x="5" y="9"/>
                    </a:cubicBezTo>
                    <a:cubicBezTo>
                      <a:pt x="4" y="4"/>
                      <a:pt x="8" y="8"/>
                      <a:pt x="8" y="4"/>
                    </a:cubicBezTo>
                    <a:cubicBezTo>
                      <a:pt x="6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38"/>
              <p:cNvSpPr>
                <a:spLocks/>
              </p:cNvSpPr>
              <p:nvPr/>
            </p:nvSpPr>
            <p:spPr bwMode="auto">
              <a:xfrm>
                <a:off x="2753274" y="2366467"/>
                <a:ext cx="4626" cy="8095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39"/>
              <p:cNvSpPr>
                <a:spLocks/>
              </p:cNvSpPr>
              <p:nvPr/>
            </p:nvSpPr>
            <p:spPr bwMode="auto">
              <a:xfrm>
                <a:off x="2757900" y="2374562"/>
                <a:ext cx="5783" cy="231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40"/>
              <p:cNvSpPr>
                <a:spLocks/>
              </p:cNvSpPr>
              <p:nvPr/>
            </p:nvSpPr>
            <p:spPr bwMode="auto">
              <a:xfrm>
                <a:off x="2605246" y="2368780"/>
                <a:ext cx="24286" cy="19660"/>
              </a:xfrm>
              <a:custGeom>
                <a:avLst/>
                <a:gdLst>
                  <a:gd name="T0" fmla="*/ 9 w 9"/>
                  <a:gd name="T1" fmla="*/ 6 h 7"/>
                  <a:gd name="T2" fmla="*/ 6 w 9"/>
                  <a:gd name="T3" fmla="*/ 0 h 7"/>
                  <a:gd name="T4" fmla="*/ 7 w 9"/>
                  <a:gd name="T5" fmla="*/ 7 h 7"/>
                  <a:gd name="T6" fmla="*/ 9 w 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6"/>
                    </a:moveTo>
                    <a:cubicBezTo>
                      <a:pt x="7" y="4"/>
                      <a:pt x="7" y="2"/>
                      <a:pt x="6" y="0"/>
                    </a:cubicBezTo>
                    <a:cubicBezTo>
                      <a:pt x="0" y="3"/>
                      <a:pt x="9" y="5"/>
                      <a:pt x="7" y="7"/>
                    </a:cubicBezTo>
                    <a:lnTo>
                      <a:pt x="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41"/>
              <p:cNvSpPr>
                <a:spLocks/>
              </p:cNvSpPr>
              <p:nvPr/>
            </p:nvSpPr>
            <p:spPr bwMode="auto">
              <a:xfrm>
                <a:off x="2735927" y="2382657"/>
                <a:ext cx="17347" cy="13878"/>
              </a:xfrm>
              <a:custGeom>
                <a:avLst/>
                <a:gdLst>
                  <a:gd name="T0" fmla="*/ 3 w 6"/>
                  <a:gd name="T1" fmla="*/ 0 h 5"/>
                  <a:gd name="T2" fmla="*/ 5 w 6"/>
                  <a:gd name="T3" fmla="*/ 5 h 5"/>
                  <a:gd name="T4" fmla="*/ 3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0" y="2"/>
                      <a:pt x="4" y="4"/>
                      <a:pt x="5" y="5"/>
                    </a:cubicBezTo>
                    <a:cubicBezTo>
                      <a:pt x="6" y="3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42"/>
              <p:cNvSpPr>
                <a:spLocks/>
              </p:cNvSpPr>
              <p:nvPr/>
            </p:nvSpPr>
            <p:spPr bwMode="auto">
              <a:xfrm>
                <a:off x="2783342" y="2402318"/>
                <a:ext cx="30068" cy="24285"/>
              </a:xfrm>
              <a:custGeom>
                <a:avLst/>
                <a:gdLst>
                  <a:gd name="T0" fmla="*/ 0 w 11"/>
                  <a:gd name="T1" fmla="*/ 0 h 9"/>
                  <a:gd name="T2" fmla="*/ 11 w 11"/>
                  <a:gd name="T3" fmla="*/ 9 h 9"/>
                  <a:gd name="T4" fmla="*/ 0 w 11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5" y="1"/>
                      <a:pt x="6" y="6"/>
                      <a:pt x="11" y="9"/>
                    </a:cubicBezTo>
                    <a:cubicBezTo>
                      <a:pt x="11" y="3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43"/>
              <p:cNvSpPr>
                <a:spLocks/>
              </p:cNvSpPr>
              <p:nvPr/>
            </p:nvSpPr>
            <p:spPr bwMode="auto">
              <a:xfrm>
                <a:off x="2693138" y="2402318"/>
                <a:ext cx="24286" cy="34694"/>
              </a:xfrm>
              <a:custGeom>
                <a:avLst/>
                <a:gdLst>
                  <a:gd name="T0" fmla="*/ 2 w 9"/>
                  <a:gd name="T1" fmla="*/ 7 h 13"/>
                  <a:gd name="T2" fmla="*/ 9 w 9"/>
                  <a:gd name="T3" fmla="*/ 11 h 13"/>
                  <a:gd name="T4" fmla="*/ 0 w 9"/>
                  <a:gd name="T5" fmla="*/ 0 h 13"/>
                  <a:gd name="T6" fmla="*/ 2 w 9"/>
                  <a:gd name="T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3">
                    <a:moveTo>
                      <a:pt x="2" y="7"/>
                    </a:moveTo>
                    <a:cubicBezTo>
                      <a:pt x="2" y="13"/>
                      <a:pt x="8" y="10"/>
                      <a:pt x="9" y="11"/>
                    </a:cubicBezTo>
                    <a:cubicBezTo>
                      <a:pt x="8" y="5"/>
                      <a:pt x="5" y="4"/>
                      <a:pt x="0" y="0"/>
                    </a:cubicBezTo>
                    <a:cubicBezTo>
                      <a:pt x="1" y="2"/>
                      <a:pt x="5" y="4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44"/>
              <p:cNvSpPr>
                <a:spLocks/>
              </p:cNvSpPr>
              <p:nvPr/>
            </p:nvSpPr>
            <p:spPr bwMode="auto">
              <a:xfrm>
                <a:off x="2735927" y="2402318"/>
                <a:ext cx="21973" cy="26598"/>
              </a:xfrm>
              <a:custGeom>
                <a:avLst/>
                <a:gdLst>
                  <a:gd name="T0" fmla="*/ 5 w 8"/>
                  <a:gd name="T1" fmla="*/ 10 h 10"/>
                  <a:gd name="T2" fmla="*/ 3 w 8"/>
                  <a:gd name="T3" fmla="*/ 0 h 10"/>
                  <a:gd name="T4" fmla="*/ 5 w 8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0">
                    <a:moveTo>
                      <a:pt x="5" y="10"/>
                    </a:moveTo>
                    <a:cubicBezTo>
                      <a:pt x="8" y="7"/>
                      <a:pt x="3" y="3"/>
                      <a:pt x="3" y="0"/>
                    </a:cubicBezTo>
                    <a:cubicBezTo>
                      <a:pt x="0" y="4"/>
                      <a:pt x="5" y="6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Rectangle 145"/>
              <p:cNvSpPr>
                <a:spLocks noChangeArrowheads="1"/>
              </p:cNvSpPr>
              <p:nvPr/>
            </p:nvSpPr>
            <p:spPr bwMode="auto">
              <a:xfrm>
                <a:off x="3989541" y="2402318"/>
                <a:ext cx="3470" cy="104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46"/>
              <p:cNvSpPr>
                <a:spLocks noEditPoints="1"/>
              </p:cNvSpPr>
              <p:nvPr/>
            </p:nvSpPr>
            <p:spPr bwMode="auto">
              <a:xfrm>
                <a:off x="2561300" y="2420821"/>
                <a:ext cx="98300" cy="114490"/>
              </a:xfrm>
              <a:custGeom>
                <a:avLst/>
                <a:gdLst>
                  <a:gd name="T0" fmla="*/ 31 w 36"/>
                  <a:gd name="T1" fmla="*/ 33 h 42"/>
                  <a:gd name="T2" fmla="*/ 21 w 36"/>
                  <a:gd name="T3" fmla="*/ 25 h 42"/>
                  <a:gd name="T4" fmla="*/ 13 w 36"/>
                  <a:gd name="T5" fmla="*/ 12 h 42"/>
                  <a:gd name="T6" fmla="*/ 3 w 36"/>
                  <a:gd name="T7" fmla="*/ 1 h 42"/>
                  <a:gd name="T8" fmla="*/ 0 w 36"/>
                  <a:gd name="T9" fmla="*/ 3 h 42"/>
                  <a:gd name="T10" fmla="*/ 8 w 36"/>
                  <a:gd name="T11" fmla="*/ 16 h 42"/>
                  <a:gd name="T12" fmla="*/ 12 w 36"/>
                  <a:gd name="T13" fmla="*/ 20 h 42"/>
                  <a:gd name="T14" fmla="*/ 19 w 36"/>
                  <a:gd name="T15" fmla="*/ 27 h 42"/>
                  <a:gd name="T16" fmla="*/ 26 w 36"/>
                  <a:gd name="T17" fmla="*/ 35 h 42"/>
                  <a:gd name="T18" fmla="*/ 25 w 36"/>
                  <a:gd name="T19" fmla="*/ 36 h 42"/>
                  <a:gd name="T20" fmla="*/ 30 w 36"/>
                  <a:gd name="T21" fmla="*/ 42 h 42"/>
                  <a:gd name="T22" fmla="*/ 31 w 36"/>
                  <a:gd name="T23" fmla="*/ 33 h 42"/>
                  <a:gd name="T24" fmla="*/ 8 w 36"/>
                  <a:gd name="T25" fmla="*/ 14 h 42"/>
                  <a:gd name="T26" fmla="*/ 7 w 36"/>
                  <a:gd name="T27" fmla="*/ 11 h 42"/>
                  <a:gd name="T28" fmla="*/ 8 w 36"/>
                  <a:gd name="T29" fmla="*/ 11 h 42"/>
                  <a:gd name="T30" fmla="*/ 8 w 36"/>
                  <a:gd name="T31" fmla="*/ 1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42">
                    <a:moveTo>
                      <a:pt x="31" y="33"/>
                    </a:moveTo>
                    <a:cubicBezTo>
                      <a:pt x="28" y="33"/>
                      <a:pt x="26" y="27"/>
                      <a:pt x="21" y="25"/>
                    </a:cubicBezTo>
                    <a:cubicBezTo>
                      <a:pt x="21" y="18"/>
                      <a:pt x="13" y="19"/>
                      <a:pt x="13" y="12"/>
                    </a:cubicBezTo>
                    <a:cubicBezTo>
                      <a:pt x="7" y="11"/>
                      <a:pt x="7" y="5"/>
                      <a:pt x="3" y="1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4" y="6"/>
                      <a:pt x="2" y="17"/>
                      <a:pt x="8" y="16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7" y="17"/>
                      <a:pt x="16" y="25"/>
                      <a:pt x="19" y="27"/>
                    </a:cubicBezTo>
                    <a:cubicBezTo>
                      <a:pt x="25" y="27"/>
                      <a:pt x="20" y="36"/>
                      <a:pt x="26" y="35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6" y="39"/>
                      <a:pt x="29" y="39"/>
                      <a:pt x="31" y="33"/>
                    </a:cubicBezTo>
                    <a:close/>
                    <a:moveTo>
                      <a:pt x="8" y="14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8" y="11"/>
                      <a:pt x="8" y="11"/>
                    </a:cubicBezTo>
                    <a:lnTo>
                      <a:pt x="8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47"/>
              <p:cNvSpPr>
                <a:spLocks/>
              </p:cNvSpPr>
              <p:nvPr/>
            </p:nvSpPr>
            <p:spPr bwMode="auto">
              <a:xfrm>
                <a:off x="2757900" y="2423134"/>
                <a:ext cx="30068" cy="35850"/>
              </a:xfrm>
              <a:custGeom>
                <a:avLst/>
                <a:gdLst>
                  <a:gd name="T0" fmla="*/ 7 w 11"/>
                  <a:gd name="T1" fmla="*/ 13 h 13"/>
                  <a:gd name="T2" fmla="*/ 9 w 11"/>
                  <a:gd name="T3" fmla="*/ 12 h 13"/>
                  <a:gd name="T4" fmla="*/ 7 w 11"/>
                  <a:gd name="T5" fmla="*/ 9 h 13"/>
                  <a:gd name="T6" fmla="*/ 11 w 11"/>
                  <a:gd name="T7" fmla="*/ 4 h 13"/>
                  <a:gd name="T8" fmla="*/ 6 w 11"/>
                  <a:gd name="T9" fmla="*/ 0 h 13"/>
                  <a:gd name="T10" fmla="*/ 7 w 11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3">
                    <a:moveTo>
                      <a:pt x="7" y="13"/>
                    </a:moveTo>
                    <a:cubicBezTo>
                      <a:pt x="8" y="13"/>
                      <a:pt x="8" y="13"/>
                      <a:pt x="9" y="12"/>
                    </a:cubicBezTo>
                    <a:cubicBezTo>
                      <a:pt x="9" y="10"/>
                      <a:pt x="8" y="10"/>
                      <a:pt x="7" y="9"/>
                    </a:cubicBezTo>
                    <a:cubicBezTo>
                      <a:pt x="8" y="7"/>
                      <a:pt x="9" y="2"/>
                      <a:pt x="11" y="4"/>
                    </a:cubicBezTo>
                    <a:cubicBezTo>
                      <a:pt x="10" y="2"/>
                      <a:pt x="8" y="1"/>
                      <a:pt x="6" y="0"/>
                    </a:cubicBezTo>
                    <a:cubicBezTo>
                      <a:pt x="0" y="5"/>
                      <a:pt x="7" y="7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48"/>
              <p:cNvSpPr>
                <a:spLocks/>
              </p:cNvSpPr>
              <p:nvPr/>
            </p:nvSpPr>
            <p:spPr bwMode="auto">
              <a:xfrm>
                <a:off x="2727832" y="2442794"/>
                <a:ext cx="65919" cy="60136"/>
              </a:xfrm>
              <a:custGeom>
                <a:avLst/>
                <a:gdLst>
                  <a:gd name="T0" fmla="*/ 0 w 24"/>
                  <a:gd name="T1" fmla="*/ 0 h 22"/>
                  <a:gd name="T2" fmla="*/ 4 w 24"/>
                  <a:gd name="T3" fmla="*/ 11 h 22"/>
                  <a:gd name="T4" fmla="*/ 4 w 24"/>
                  <a:gd name="T5" fmla="*/ 8 h 22"/>
                  <a:gd name="T6" fmla="*/ 15 w 24"/>
                  <a:gd name="T7" fmla="*/ 22 h 22"/>
                  <a:gd name="T8" fmla="*/ 21 w 24"/>
                  <a:gd name="T9" fmla="*/ 22 h 22"/>
                  <a:gd name="T10" fmla="*/ 10 w 24"/>
                  <a:gd name="T11" fmla="*/ 8 h 22"/>
                  <a:gd name="T12" fmla="*/ 0 w 24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2">
                    <a:moveTo>
                      <a:pt x="0" y="0"/>
                    </a:moveTo>
                    <a:cubicBezTo>
                      <a:pt x="5" y="3"/>
                      <a:pt x="0" y="8"/>
                      <a:pt x="4" y="11"/>
                    </a:cubicBezTo>
                    <a:cubicBezTo>
                      <a:pt x="4" y="10"/>
                      <a:pt x="3" y="9"/>
                      <a:pt x="4" y="8"/>
                    </a:cubicBezTo>
                    <a:cubicBezTo>
                      <a:pt x="8" y="12"/>
                      <a:pt x="18" y="14"/>
                      <a:pt x="15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4" y="13"/>
                      <a:pt x="12" y="16"/>
                      <a:pt x="10" y="8"/>
                    </a:cubicBezTo>
                    <a:cubicBezTo>
                      <a:pt x="4" y="8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49"/>
              <p:cNvSpPr>
                <a:spLocks/>
              </p:cNvSpPr>
              <p:nvPr/>
            </p:nvSpPr>
            <p:spPr bwMode="auto">
              <a:xfrm>
                <a:off x="2834227" y="2448577"/>
                <a:ext cx="17347" cy="8095"/>
              </a:xfrm>
              <a:custGeom>
                <a:avLst/>
                <a:gdLst>
                  <a:gd name="T0" fmla="*/ 2 w 6"/>
                  <a:gd name="T1" fmla="*/ 0 h 3"/>
                  <a:gd name="T2" fmla="*/ 6 w 6"/>
                  <a:gd name="T3" fmla="*/ 3 h 3"/>
                  <a:gd name="T4" fmla="*/ 2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0" y="2"/>
                      <a:pt x="5" y="2"/>
                      <a:pt x="6" y="3"/>
                    </a:cubicBezTo>
                    <a:cubicBezTo>
                      <a:pt x="6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0"/>
              <p:cNvSpPr>
                <a:spLocks/>
              </p:cNvSpPr>
              <p:nvPr/>
            </p:nvSpPr>
            <p:spPr bwMode="auto">
              <a:xfrm>
                <a:off x="2809941" y="2448577"/>
                <a:ext cx="3470" cy="8095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3 h 3"/>
                  <a:gd name="T4" fmla="*/ 1 w 1"/>
                  <a:gd name="T5" fmla="*/ 1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51"/>
              <p:cNvSpPr>
                <a:spLocks/>
              </p:cNvSpPr>
              <p:nvPr/>
            </p:nvSpPr>
            <p:spPr bwMode="auto">
              <a:xfrm>
                <a:off x="2801846" y="2464767"/>
                <a:ext cx="8096" cy="10408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4 h 4"/>
                  <a:gd name="T4" fmla="*/ 2 w 3"/>
                  <a:gd name="T5" fmla="*/ 4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52"/>
              <p:cNvSpPr>
                <a:spLocks/>
              </p:cNvSpPr>
              <p:nvPr/>
            </p:nvSpPr>
            <p:spPr bwMode="auto">
              <a:xfrm>
                <a:off x="2829601" y="2470549"/>
                <a:ext cx="43946" cy="20816"/>
              </a:xfrm>
              <a:custGeom>
                <a:avLst/>
                <a:gdLst>
                  <a:gd name="T0" fmla="*/ 0 w 16"/>
                  <a:gd name="T1" fmla="*/ 4 h 8"/>
                  <a:gd name="T2" fmla="*/ 16 w 16"/>
                  <a:gd name="T3" fmla="*/ 7 h 8"/>
                  <a:gd name="T4" fmla="*/ 5 w 16"/>
                  <a:gd name="T5" fmla="*/ 1 h 8"/>
                  <a:gd name="T6" fmla="*/ 3 w 16"/>
                  <a:gd name="T7" fmla="*/ 4 h 8"/>
                  <a:gd name="T8" fmla="*/ 0 w 16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0" y="4"/>
                    </a:moveTo>
                    <a:cubicBezTo>
                      <a:pt x="5" y="8"/>
                      <a:pt x="11" y="5"/>
                      <a:pt x="16" y="7"/>
                    </a:cubicBezTo>
                    <a:cubicBezTo>
                      <a:pt x="15" y="0"/>
                      <a:pt x="8" y="7"/>
                      <a:pt x="5" y="1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53"/>
              <p:cNvSpPr>
                <a:spLocks/>
              </p:cNvSpPr>
              <p:nvPr/>
            </p:nvSpPr>
            <p:spPr bwMode="auto">
              <a:xfrm>
                <a:off x="2796064" y="2502930"/>
                <a:ext cx="5783" cy="578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54"/>
              <p:cNvSpPr>
                <a:spLocks/>
              </p:cNvSpPr>
              <p:nvPr/>
            </p:nvSpPr>
            <p:spPr bwMode="auto">
              <a:xfrm>
                <a:off x="2804159" y="2511026"/>
                <a:ext cx="13878" cy="13878"/>
              </a:xfrm>
              <a:custGeom>
                <a:avLst/>
                <a:gdLst>
                  <a:gd name="T0" fmla="*/ 5 w 5"/>
                  <a:gd name="T1" fmla="*/ 4 h 5"/>
                  <a:gd name="T2" fmla="*/ 5 w 5"/>
                  <a:gd name="T3" fmla="*/ 3 h 5"/>
                  <a:gd name="T4" fmla="*/ 1 w 5"/>
                  <a:gd name="T5" fmla="*/ 0 h 5"/>
                  <a:gd name="T6" fmla="*/ 5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3" y="2"/>
                      <a:pt x="2" y="0"/>
                      <a:pt x="1" y="0"/>
                    </a:cubicBezTo>
                    <a:cubicBezTo>
                      <a:pt x="0" y="3"/>
                      <a:pt x="2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55"/>
              <p:cNvSpPr>
                <a:spLocks/>
              </p:cNvSpPr>
              <p:nvPr/>
            </p:nvSpPr>
            <p:spPr bwMode="auto">
              <a:xfrm>
                <a:off x="2843479" y="2511026"/>
                <a:ext cx="8096" cy="2313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56"/>
              <p:cNvSpPr>
                <a:spLocks/>
              </p:cNvSpPr>
              <p:nvPr/>
            </p:nvSpPr>
            <p:spPr bwMode="auto">
              <a:xfrm>
                <a:off x="2821506" y="2524903"/>
                <a:ext cx="21973" cy="16191"/>
              </a:xfrm>
              <a:custGeom>
                <a:avLst/>
                <a:gdLst>
                  <a:gd name="T0" fmla="*/ 8 w 8"/>
                  <a:gd name="T1" fmla="*/ 6 h 6"/>
                  <a:gd name="T2" fmla="*/ 0 w 8"/>
                  <a:gd name="T3" fmla="*/ 0 h 6"/>
                  <a:gd name="T4" fmla="*/ 8 w 8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cubicBezTo>
                      <a:pt x="8" y="2"/>
                      <a:pt x="3" y="2"/>
                      <a:pt x="0" y="0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57"/>
              <p:cNvSpPr>
                <a:spLocks/>
              </p:cNvSpPr>
              <p:nvPr/>
            </p:nvSpPr>
            <p:spPr bwMode="auto">
              <a:xfrm>
                <a:off x="2654975" y="2538781"/>
                <a:ext cx="50885" cy="50885"/>
              </a:xfrm>
              <a:custGeom>
                <a:avLst/>
                <a:gdLst>
                  <a:gd name="T0" fmla="*/ 16 w 19"/>
                  <a:gd name="T1" fmla="*/ 11 h 19"/>
                  <a:gd name="T2" fmla="*/ 10 w 19"/>
                  <a:gd name="T3" fmla="*/ 2 h 19"/>
                  <a:gd name="T4" fmla="*/ 8 w 19"/>
                  <a:gd name="T5" fmla="*/ 4 h 19"/>
                  <a:gd name="T6" fmla="*/ 1 w 19"/>
                  <a:gd name="T7" fmla="*/ 0 h 19"/>
                  <a:gd name="T8" fmla="*/ 0 w 19"/>
                  <a:gd name="T9" fmla="*/ 2 h 19"/>
                  <a:gd name="T10" fmla="*/ 7 w 19"/>
                  <a:gd name="T11" fmla="*/ 7 h 19"/>
                  <a:gd name="T12" fmla="*/ 10 w 19"/>
                  <a:gd name="T13" fmla="*/ 13 h 19"/>
                  <a:gd name="T14" fmla="*/ 19 w 19"/>
                  <a:gd name="T15" fmla="*/ 17 h 19"/>
                  <a:gd name="T16" fmla="*/ 16 w 19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9">
                    <a:moveTo>
                      <a:pt x="16" y="11"/>
                    </a:moveTo>
                    <a:cubicBezTo>
                      <a:pt x="9" y="12"/>
                      <a:pt x="15" y="3"/>
                      <a:pt x="10" y="2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3"/>
                      <a:pt x="2" y="3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5"/>
                      <a:pt x="4" y="10"/>
                      <a:pt x="7" y="7"/>
                    </a:cubicBezTo>
                    <a:cubicBezTo>
                      <a:pt x="8" y="9"/>
                      <a:pt x="13" y="9"/>
                      <a:pt x="10" y="13"/>
                    </a:cubicBezTo>
                    <a:cubicBezTo>
                      <a:pt x="14" y="12"/>
                      <a:pt x="14" y="19"/>
                      <a:pt x="19" y="17"/>
                    </a:cubicBezTo>
                    <a:cubicBezTo>
                      <a:pt x="16" y="15"/>
                      <a:pt x="17" y="13"/>
                      <a:pt x="1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58"/>
              <p:cNvSpPr>
                <a:spLocks/>
              </p:cNvSpPr>
              <p:nvPr/>
            </p:nvSpPr>
            <p:spPr bwMode="auto">
              <a:xfrm>
                <a:off x="2761370" y="2538781"/>
                <a:ext cx="38164" cy="40476"/>
              </a:xfrm>
              <a:custGeom>
                <a:avLst/>
                <a:gdLst>
                  <a:gd name="T0" fmla="*/ 0 w 14"/>
                  <a:gd name="T1" fmla="*/ 1 h 15"/>
                  <a:gd name="T2" fmla="*/ 3 w 14"/>
                  <a:gd name="T3" fmla="*/ 5 h 15"/>
                  <a:gd name="T4" fmla="*/ 14 w 14"/>
                  <a:gd name="T5" fmla="*/ 7 h 15"/>
                  <a:gd name="T6" fmla="*/ 12 w 14"/>
                  <a:gd name="T7" fmla="*/ 6 h 15"/>
                  <a:gd name="T8" fmla="*/ 0 w 14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0" y="1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7" y="5"/>
                      <a:pt x="11" y="15"/>
                      <a:pt x="14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5" y="11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59"/>
              <p:cNvSpPr>
                <a:spLocks/>
              </p:cNvSpPr>
              <p:nvPr/>
            </p:nvSpPr>
            <p:spPr bwMode="auto">
              <a:xfrm>
                <a:off x="2851574" y="2541094"/>
                <a:ext cx="12722" cy="16191"/>
              </a:xfrm>
              <a:custGeom>
                <a:avLst/>
                <a:gdLst>
                  <a:gd name="T0" fmla="*/ 5 w 5"/>
                  <a:gd name="T1" fmla="*/ 4 h 6"/>
                  <a:gd name="T2" fmla="*/ 0 w 5"/>
                  <a:gd name="T3" fmla="*/ 1 h 6"/>
                  <a:gd name="T4" fmla="*/ 1 w 5"/>
                  <a:gd name="T5" fmla="*/ 6 h 6"/>
                  <a:gd name="T6" fmla="*/ 5 w 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cubicBezTo>
                      <a:pt x="4" y="2"/>
                      <a:pt x="2" y="0"/>
                      <a:pt x="0" y="1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Rectangle 160"/>
              <p:cNvSpPr>
                <a:spLocks noChangeArrowheads="1"/>
              </p:cNvSpPr>
              <p:nvPr/>
            </p:nvSpPr>
            <p:spPr bwMode="auto">
              <a:xfrm>
                <a:off x="2919806" y="2546876"/>
                <a:ext cx="2313" cy="104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61"/>
              <p:cNvSpPr>
                <a:spLocks/>
              </p:cNvSpPr>
              <p:nvPr/>
            </p:nvSpPr>
            <p:spPr bwMode="auto">
              <a:xfrm>
                <a:off x="2870078" y="2557285"/>
                <a:ext cx="5783" cy="3469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0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62"/>
              <p:cNvSpPr>
                <a:spLocks/>
              </p:cNvSpPr>
              <p:nvPr/>
            </p:nvSpPr>
            <p:spPr bwMode="auto">
              <a:xfrm>
                <a:off x="2944092" y="2560754"/>
                <a:ext cx="5783" cy="8095"/>
              </a:xfrm>
              <a:custGeom>
                <a:avLst/>
                <a:gdLst>
                  <a:gd name="T0" fmla="*/ 5 w 5"/>
                  <a:gd name="T1" fmla="*/ 4 h 7"/>
                  <a:gd name="T2" fmla="*/ 0 w 5"/>
                  <a:gd name="T3" fmla="*/ 0 h 7"/>
                  <a:gd name="T4" fmla="*/ 2 w 5"/>
                  <a:gd name="T5" fmla="*/ 7 h 7"/>
                  <a:gd name="T6" fmla="*/ 5 w 5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4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63"/>
              <p:cNvSpPr>
                <a:spLocks/>
              </p:cNvSpPr>
              <p:nvPr/>
            </p:nvSpPr>
            <p:spPr bwMode="auto">
              <a:xfrm>
                <a:off x="3858859" y="2568849"/>
                <a:ext cx="13878" cy="18504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7 h 7"/>
                  <a:gd name="T4" fmla="*/ 4 w 5"/>
                  <a:gd name="T5" fmla="*/ 1 h 7"/>
                  <a:gd name="T6" fmla="*/ 5 w 5"/>
                  <a:gd name="T7" fmla="*/ 2 h 7"/>
                  <a:gd name="T8" fmla="*/ 5 w 5"/>
                  <a:gd name="T9" fmla="*/ 1 h 7"/>
                  <a:gd name="T10" fmla="*/ 3 w 5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64"/>
              <p:cNvSpPr>
                <a:spLocks/>
              </p:cNvSpPr>
              <p:nvPr/>
            </p:nvSpPr>
            <p:spPr bwMode="auto">
              <a:xfrm>
                <a:off x="2905928" y="2579257"/>
                <a:ext cx="38164" cy="27755"/>
              </a:xfrm>
              <a:custGeom>
                <a:avLst/>
                <a:gdLst>
                  <a:gd name="T0" fmla="*/ 9 w 14"/>
                  <a:gd name="T1" fmla="*/ 10 h 10"/>
                  <a:gd name="T2" fmla="*/ 14 w 14"/>
                  <a:gd name="T3" fmla="*/ 6 h 10"/>
                  <a:gd name="T4" fmla="*/ 0 w 14"/>
                  <a:gd name="T5" fmla="*/ 0 h 10"/>
                  <a:gd name="T6" fmla="*/ 9 w 14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1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0" y="3"/>
                      <a:pt x="5" y="2"/>
                      <a:pt x="0" y="0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65"/>
              <p:cNvSpPr>
                <a:spLocks/>
              </p:cNvSpPr>
              <p:nvPr/>
            </p:nvSpPr>
            <p:spPr bwMode="auto">
              <a:xfrm>
                <a:off x="2709328" y="2587353"/>
                <a:ext cx="60136" cy="49728"/>
              </a:xfrm>
              <a:custGeom>
                <a:avLst/>
                <a:gdLst>
                  <a:gd name="T0" fmla="*/ 10 w 22"/>
                  <a:gd name="T1" fmla="*/ 6 h 18"/>
                  <a:gd name="T2" fmla="*/ 17 w 22"/>
                  <a:gd name="T3" fmla="*/ 6 h 18"/>
                  <a:gd name="T4" fmla="*/ 4 w 22"/>
                  <a:gd name="T5" fmla="*/ 0 h 18"/>
                  <a:gd name="T6" fmla="*/ 4 w 22"/>
                  <a:gd name="T7" fmla="*/ 0 h 18"/>
                  <a:gd name="T8" fmla="*/ 1 w 22"/>
                  <a:gd name="T9" fmla="*/ 0 h 18"/>
                  <a:gd name="T10" fmla="*/ 0 w 22"/>
                  <a:gd name="T11" fmla="*/ 2 h 18"/>
                  <a:gd name="T12" fmla="*/ 21 w 22"/>
                  <a:gd name="T13" fmla="*/ 18 h 18"/>
                  <a:gd name="T14" fmla="*/ 10 w 22"/>
                  <a:gd name="T1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8">
                    <a:moveTo>
                      <a:pt x="10" y="6"/>
                    </a:moveTo>
                    <a:cubicBezTo>
                      <a:pt x="12" y="7"/>
                      <a:pt x="15" y="5"/>
                      <a:pt x="17" y="6"/>
                    </a:cubicBezTo>
                    <a:cubicBezTo>
                      <a:pt x="13" y="3"/>
                      <a:pt x="8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7" y="8"/>
                      <a:pt x="14" y="14"/>
                      <a:pt x="21" y="18"/>
                    </a:cubicBezTo>
                    <a:cubicBezTo>
                      <a:pt x="22" y="11"/>
                      <a:pt x="11" y="14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66"/>
              <p:cNvSpPr>
                <a:spLocks/>
              </p:cNvSpPr>
              <p:nvPr/>
            </p:nvSpPr>
            <p:spPr bwMode="auto">
              <a:xfrm>
                <a:off x="2755587" y="2603543"/>
                <a:ext cx="2313" cy="3469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67"/>
              <p:cNvSpPr>
                <a:spLocks/>
              </p:cNvSpPr>
              <p:nvPr/>
            </p:nvSpPr>
            <p:spPr bwMode="auto">
              <a:xfrm>
                <a:off x="2823819" y="2587353"/>
                <a:ext cx="19660" cy="16191"/>
              </a:xfrm>
              <a:custGeom>
                <a:avLst/>
                <a:gdLst>
                  <a:gd name="T0" fmla="*/ 7 w 7"/>
                  <a:gd name="T1" fmla="*/ 6 h 6"/>
                  <a:gd name="T2" fmla="*/ 7 w 7"/>
                  <a:gd name="T3" fmla="*/ 5 h 6"/>
                  <a:gd name="T4" fmla="*/ 0 w 7"/>
                  <a:gd name="T5" fmla="*/ 0 h 6"/>
                  <a:gd name="T6" fmla="*/ 7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6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5" y="1"/>
                      <a:pt x="2" y="4"/>
                      <a:pt x="0" y="0"/>
                    </a:cubicBezTo>
                    <a:cubicBezTo>
                      <a:pt x="1" y="2"/>
                      <a:pt x="5" y="4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68"/>
              <p:cNvSpPr>
                <a:spLocks/>
              </p:cNvSpPr>
              <p:nvPr/>
            </p:nvSpPr>
            <p:spPr bwMode="auto">
              <a:xfrm>
                <a:off x="3004228" y="2587353"/>
                <a:ext cx="2313" cy="11565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0 h 4"/>
                  <a:gd name="T4" fmla="*/ 0 w 1"/>
                  <a:gd name="T5" fmla="*/ 0 h 4"/>
                  <a:gd name="T6" fmla="*/ 0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69"/>
              <p:cNvSpPr>
                <a:spLocks/>
              </p:cNvSpPr>
              <p:nvPr/>
            </p:nvSpPr>
            <p:spPr bwMode="auto">
              <a:xfrm>
                <a:off x="3020419" y="2589666"/>
                <a:ext cx="13878" cy="13878"/>
              </a:xfrm>
              <a:custGeom>
                <a:avLst/>
                <a:gdLst>
                  <a:gd name="T0" fmla="*/ 4 w 5"/>
                  <a:gd name="T1" fmla="*/ 4 h 5"/>
                  <a:gd name="T2" fmla="*/ 0 w 5"/>
                  <a:gd name="T3" fmla="*/ 3 h 5"/>
                  <a:gd name="T4" fmla="*/ 4 w 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4"/>
                    </a:moveTo>
                    <a:cubicBezTo>
                      <a:pt x="5" y="0"/>
                      <a:pt x="2" y="3"/>
                      <a:pt x="0" y="3"/>
                    </a:cubicBezTo>
                    <a:cubicBezTo>
                      <a:pt x="1" y="5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70"/>
              <p:cNvSpPr>
                <a:spLocks/>
              </p:cNvSpPr>
              <p:nvPr/>
            </p:nvSpPr>
            <p:spPr bwMode="auto">
              <a:xfrm>
                <a:off x="3467972" y="2595448"/>
                <a:ext cx="11565" cy="11565"/>
              </a:xfrm>
              <a:custGeom>
                <a:avLst/>
                <a:gdLst>
                  <a:gd name="T0" fmla="*/ 2 w 4"/>
                  <a:gd name="T1" fmla="*/ 0 h 4"/>
                  <a:gd name="T2" fmla="*/ 4 w 4"/>
                  <a:gd name="T3" fmla="*/ 4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0" y="2"/>
                      <a:pt x="2" y="4"/>
                      <a:pt x="4" y="4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Rectangle 171"/>
              <p:cNvSpPr>
                <a:spLocks noChangeArrowheads="1"/>
              </p:cNvSpPr>
              <p:nvPr/>
            </p:nvSpPr>
            <p:spPr bwMode="auto">
              <a:xfrm>
                <a:off x="3511918" y="2601230"/>
                <a:ext cx="3470" cy="578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72"/>
              <p:cNvSpPr>
                <a:spLocks/>
              </p:cNvSpPr>
              <p:nvPr/>
            </p:nvSpPr>
            <p:spPr bwMode="auto">
              <a:xfrm>
                <a:off x="2861982" y="2603543"/>
                <a:ext cx="13878" cy="19660"/>
              </a:xfrm>
              <a:custGeom>
                <a:avLst/>
                <a:gdLst>
                  <a:gd name="T0" fmla="*/ 5 w 5"/>
                  <a:gd name="T1" fmla="*/ 7 h 7"/>
                  <a:gd name="T2" fmla="*/ 4 w 5"/>
                  <a:gd name="T3" fmla="*/ 0 h 7"/>
                  <a:gd name="T4" fmla="*/ 5 w 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0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73"/>
              <p:cNvSpPr>
                <a:spLocks/>
              </p:cNvSpPr>
              <p:nvPr/>
            </p:nvSpPr>
            <p:spPr bwMode="auto">
              <a:xfrm>
                <a:off x="3042392" y="2603543"/>
                <a:ext cx="5783" cy="3469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1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74"/>
              <p:cNvSpPr>
                <a:spLocks/>
              </p:cNvSpPr>
              <p:nvPr/>
            </p:nvSpPr>
            <p:spPr bwMode="auto">
              <a:xfrm>
                <a:off x="3048174" y="2607012"/>
                <a:ext cx="8096" cy="2313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75"/>
              <p:cNvSpPr>
                <a:spLocks/>
              </p:cNvSpPr>
              <p:nvPr/>
            </p:nvSpPr>
            <p:spPr bwMode="auto">
              <a:xfrm>
                <a:off x="3495728" y="2607012"/>
                <a:ext cx="10409" cy="8095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0 h 3"/>
                  <a:gd name="T4" fmla="*/ 0 w 4"/>
                  <a:gd name="T5" fmla="*/ 2 h 3"/>
                  <a:gd name="T6" fmla="*/ 4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76"/>
              <p:cNvSpPr>
                <a:spLocks/>
              </p:cNvSpPr>
              <p:nvPr/>
            </p:nvSpPr>
            <p:spPr bwMode="auto">
              <a:xfrm>
                <a:off x="2974160" y="2609325"/>
                <a:ext cx="18504" cy="19660"/>
              </a:xfrm>
              <a:custGeom>
                <a:avLst/>
                <a:gdLst>
                  <a:gd name="T0" fmla="*/ 0 w 7"/>
                  <a:gd name="T1" fmla="*/ 6 h 7"/>
                  <a:gd name="T2" fmla="*/ 6 w 7"/>
                  <a:gd name="T3" fmla="*/ 7 h 7"/>
                  <a:gd name="T4" fmla="*/ 4 w 7"/>
                  <a:gd name="T5" fmla="*/ 4 h 7"/>
                  <a:gd name="T6" fmla="*/ 7 w 7"/>
                  <a:gd name="T7" fmla="*/ 3 h 7"/>
                  <a:gd name="T8" fmla="*/ 1 w 7"/>
                  <a:gd name="T9" fmla="*/ 0 h 7"/>
                  <a:gd name="T10" fmla="*/ 0 w 7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3"/>
                      <a:pt x="3" y="1"/>
                      <a:pt x="1" y="0"/>
                    </a:cubicBezTo>
                    <a:cubicBezTo>
                      <a:pt x="2" y="2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77"/>
              <p:cNvSpPr>
                <a:spLocks/>
              </p:cNvSpPr>
              <p:nvPr/>
            </p:nvSpPr>
            <p:spPr bwMode="auto">
              <a:xfrm>
                <a:off x="3108311" y="2619734"/>
                <a:ext cx="4626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78"/>
              <p:cNvSpPr>
                <a:spLocks/>
              </p:cNvSpPr>
              <p:nvPr/>
            </p:nvSpPr>
            <p:spPr bwMode="auto">
              <a:xfrm>
                <a:off x="3096746" y="2609325"/>
                <a:ext cx="11565" cy="10408"/>
              </a:xfrm>
              <a:custGeom>
                <a:avLst/>
                <a:gdLst>
                  <a:gd name="T0" fmla="*/ 0 w 4"/>
                  <a:gd name="T1" fmla="*/ 4 h 4"/>
                  <a:gd name="T2" fmla="*/ 4 w 4"/>
                  <a:gd name="T3" fmla="*/ 4 h 4"/>
                  <a:gd name="T4" fmla="*/ 2 w 4"/>
                  <a:gd name="T5" fmla="*/ 0 h 4"/>
                  <a:gd name="T6" fmla="*/ 0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2" y="3"/>
                      <a:pt x="1" y="1"/>
                      <a:pt x="2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79"/>
              <p:cNvSpPr>
                <a:spLocks/>
              </p:cNvSpPr>
              <p:nvPr/>
            </p:nvSpPr>
            <p:spPr bwMode="auto">
              <a:xfrm>
                <a:off x="3403210" y="2615108"/>
                <a:ext cx="26599" cy="21973"/>
              </a:xfrm>
              <a:custGeom>
                <a:avLst/>
                <a:gdLst>
                  <a:gd name="T0" fmla="*/ 10 w 10"/>
                  <a:gd name="T1" fmla="*/ 0 h 8"/>
                  <a:gd name="T2" fmla="*/ 0 w 10"/>
                  <a:gd name="T3" fmla="*/ 5 h 8"/>
                  <a:gd name="T4" fmla="*/ 10 w 10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6" y="1"/>
                      <a:pt x="3" y="2"/>
                      <a:pt x="0" y="5"/>
                    </a:cubicBezTo>
                    <a:cubicBezTo>
                      <a:pt x="4" y="2"/>
                      <a:pt x="10" y="8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80"/>
              <p:cNvSpPr>
                <a:spLocks/>
              </p:cNvSpPr>
              <p:nvPr/>
            </p:nvSpPr>
            <p:spPr bwMode="auto">
              <a:xfrm>
                <a:off x="3010010" y="2619734"/>
                <a:ext cx="54354" cy="27755"/>
              </a:xfrm>
              <a:custGeom>
                <a:avLst/>
                <a:gdLst>
                  <a:gd name="T0" fmla="*/ 0 w 20"/>
                  <a:gd name="T1" fmla="*/ 1 h 10"/>
                  <a:gd name="T2" fmla="*/ 14 w 20"/>
                  <a:gd name="T3" fmla="*/ 10 h 10"/>
                  <a:gd name="T4" fmla="*/ 20 w 20"/>
                  <a:gd name="T5" fmla="*/ 5 h 10"/>
                  <a:gd name="T6" fmla="*/ 19 w 20"/>
                  <a:gd name="T7" fmla="*/ 5 h 10"/>
                  <a:gd name="T8" fmla="*/ 0 w 20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">
                    <a:moveTo>
                      <a:pt x="0" y="1"/>
                    </a:moveTo>
                    <a:cubicBezTo>
                      <a:pt x="6" y="0"/>
                      <a:pt x="9" y="10"/>
                      <a:pt x="14" y="10"/>
                    </a:cubicBezTo>
                    <a:cubicBezTo>
                      <a:pt x="13" y="5"/>
                      <a:pt x="18" y="7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3" y="7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81"/>
              <p:cNvSpPr>
                <a:spLocks/>
              </p:cNvSpPr>
              <p:nvPr/>
            </p:nvSpPr>
            <p:spPr bwMode="auto">
              <a:xfrm>
                <a:off x="3313005" y="2628986"/>
                <a:ext cx="64762" cy="54354"/>
              </a:xfrm>
              <a:custGeom>
                <a:avLst/>
                <a:gdLst>
                  <a:gd name="T0" fmla="*/ 19 w 24"/>
                  <a:gd name="T1" fmla="*/ 1 h 20"/>
                  <a:gd name="T2" fmla="*/ 0 w 24"/>
                  <a:gd name="T3" fmla="*/ 8 h 20"/>
                  <a:gd name="T4" fmla="*/ 4 w 24"/>
                  <a:gd name="T5" fmla="*/ 10 h 20"/>
                  <a:gd name="T6" fmla="*/ 3 w 24"/>
                  <a:gd name="T7" fmla="*/ 14 h 20"/>
                  <a:gd name="T8" fmla="*/ 12 w 24"/>
                  <a:gd name="T9" fmla="*/ 12 h 20"/>
                  <a:gd name="T10" fmla="*/ 5 w 24"/>
                  <a:gd name="T11" fmla="*/ 13 h 20"/>
                  <a:gd name="T12" fmla="*/ 6 w 24"/>
                  <a:gd name="T13" fmla="*/ 9 h 20"/>
                  <a:gd name="T14" fmla="*/ 19 w 24"/>
                  <a:gd name="T15" fmla="*/ 8 h 20"/>
                  <a:gd name="T16" fmla="*/ 24 w 24"/>
                  <a:gd name="T17" fmla="*/ 2 h 20"/>
                  <a:gd name="T18" fmla="*/ 19 w 24"/>
                  <a:gd name="T1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0">
                    <a:moveTo>
                      <a:pt x="19" y="1"/>
                    </a:moveTo>
                    <a:cubicBezTo>
                      <a:pt x="16" y="10"/>
                      <a:pt x="5" y="1"/>
                      <a:pt x="0" y="8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7" y="20"/>
                      <a:pt x="8" y="11"/>
                      <a:pt x="12" y="12"/>
                    </a:cubicBezTo>
                    <a:cubicBezTo>
                      <a:pt x="10" y="10"/>
                      <a:pt x="7" y="15"/>
                      <a:pt x="5" y="13"/>
                    </a:cubicBezTo>
                    <a:cubicBezTo>
                      <a:pt x="5" y="11"/>
                      <a:pt x="4" y="10"/>
                      <a:pt x="6" y="9"/>
                    </a:cubicBezTo>
                    <a:cubicBezTo>
                      <a:pt x="10" y="8"/>
                      <a:pt x="15" y="5"/>
                      <a:pt x="19" y="8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2" y="2"/>
                      <a:pt x="21" y="0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82"/>
              <p:cNvSpPr>
                <a:spLocks/>
              </p:cNvSpPr>
              <p:nvPr/>
            </p:nvSpPr>
            <p:spPr bwMode="auto">
              <a:xfrm>
                <a:off x="3377768" y="2625516"/>
                <a:ext cx="19660" cy="16191"/>
              </a:xfrm>
              <a:custGeom>
                <a:avLst/>
                <a:gdLst>
                  <a:gd name="T0" fmla="*/ 1 w 7"/>
                  <a:gd name="T1" fmla="*/ 6 h 6"/>
                  <a:gd name="T2" fmla="*/ 7 w 7"/>
                  <a:gd name="T3" fmla="*/ 3 h 6"/>
                  <a:gd name="T4" fmla="*/ 6 w 7"/>
                  <a:gd name="T5" fmla="*/ 2 h 6"/>
                  <a:gd name="T6" fmla="*/ 1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1" y="6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6"/>
                      <a:pt x="0" y="0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83"/>
              <p:cNvSpPr>
                <a:spLocks/>
              </p:cNvSpPr>
              <p:nvPr/>
            </p:nvSpPr>
            <p:spPr bwMode="auto">
              <a:xfrm>
                <a:off x="3419401" y="2633612"/>
                <a:ext cx="16191" cy="16191"/>
              </a:xfrm>
              <a:custGeom>
                <a:avLst/>
                <a:gdLst>
                  <a:gd name="T0" fmla="*/ 1 w 6"/>
                  <a:gd name="T1" fmla="*/ 6 h 6"/>
                  <a:gd name="T2" fmla="*/ 6 w 6"/>
                  <a:gd name="T3" fmla="*/ 0 h 6"/>
                  <a:gd name="T4" fmla="*/ 1 w 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1" y="6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84"/>
              <p:cNvSpPr>
                <a:spLocks/>
              </p:cNvSpPr>
              <p:nvPr/>
            </p:nvSpPr>
            <p:spPr bwMode="auto">
              <a:xfrm>
                <a:off x="3014636" y="2633612"/>
                <a:ext cx="8096" cy="3469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0 h 3"/>
                  <a:gd name="T4" fmla="*/ 7 w 7"/>
                  <a:gd name="T5" fmla="*/ 3 h 3"/>
                  <a:gd name="T6" fmla="*/ 7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0" y="0"/>
                    </a:lnTo>
                    <a:lnTo>
                      <a:pt x="7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85"/>
              <p:cNvSpPr>
                <a:spLocks/>
              </p:cNvSpPr>
              <p:nvPr/>
            </p:nvSpPr>
            <p:spPr bwMode="auto">
              <a:xfrm>
                <a:off x="3064365" y="2628986"/>
                <a:ext cx="52042" cy="40476"/>
              </a:xfrm>
              <a:custGeom>
                <a:avLst/>
                <a:gdLst>
                  <a:gd name="T0" fmla="*/ 3 w 19"/>
                  <a:gd name="T1" fmla="*/ 2 h 15"/>
                  <a:gd name="T2" fmla="*/ 5 w 19"/>
                  <a:gd name="T3" fmla="*/ 9 h 15"/>
                  <a:gd name="T4" fmla="*/ 18 w 19"/>
                  <a:gd name="T5" fmla="*/ 10 h 15"/>
                  <a:gd name="T6" fmla="*/ 3 w 19"/>
                  <a:gd name="T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3" y="2"/>
                    </a:moveTo>
                    <a:cubicBezTo>
                      <a:pt x="0" y="6"/>
                      <a:pt x="7" y="5"/>
                      <a:pt x="5" y="9"/>
                    </a:cubicBezTo>
                    <a:cubicBezTo>
                      <a:pt x="9" y="10"/>
                      <a:pt x="15" y="15"/>
                      <a:pt x="18" y="10"/>
                    </a:cubicBezTo>
                    <a:cubicBezTo>
                      <a:pt x="19" y="0"/>
                      <a:pt x="9" y="7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86"/>
              <p:cNvSpPr>
                <a:spLocks/>
              </p:cNvSpPr>
              <p:nvPr/>
            </p:nvSpPr>
            <p:spPr bwMode="auto">
              <a:xfrm>
                <a:off x="3790628" y="2637081"/>
                <a:ext cx="8096" cy="12721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0 h 5"/>
                  <a:gd name="T4" fmla="*/ 0 w 3"/>
                  <a:gd name="T5" fmla="*/ 5 h 5"/>
                  <a:gd name="T6" fmla="*/ 1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3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87"/>
              <p:cNvSpPr>
                <a:spLocks/>
              </p:cNvSpPr>
              <p:nvPr/>
            </p:nvSpPr>
            <p:spPr bwMode="auto">
              <a:xfrm>
                <a:off x="2777560" y="2637081"/>
                <a:ext cx="8096" cy="12721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5 h 5"/>
                  <a:gd name="T4" fmla="*/ 3 w 3"/>
                  <a:gd name="T5" fmla="*/ 5 h 5"/>
                  <a:gd name="T6" fmla="*/ 3 w 3"/>
                  <a:gd name="T7" fmla="*/ 4 h 5"/>
                  <a:gd name="T8" fmla="*/ 0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88"/>
              <p:cNvSpPr>
                <a:spLocks/>
              </p:cNvSpPr>
              <p:nvPr/>
            </p:nvSpPr>
            <p:spPr bwMode="auto">
              <a:xfrm>
                <a:off x="3387020" y="2639394"/>
                <a:ext cx="34694" cy="32381"/>
              </a:xfrm>
              <a:custGeom>
                <a:avLst/>
                <a:gdLst>
                  <a:gd name="T0" fmla="*/ 6 w 13"/>
                  <a:gd name="T1" fmla="*/ 12 h 12"/>
                  <a:gd name="T2" fmla="*/ 7 w 13"/>
                  <a:gd name="T3" fmla="*/ 11 h 12"/>
                  <a:gd name="T4" fmla="*/ 5 w 13"/>
                  <a:gd name="T5" fmla="*/ 9 h 12"/>
                  <a:gd name="T6" fmla="*/ 7 w 13"/>
                  <a:gd name="T7" fmla="*/ 6 h 12"/>
                  <a:gd name="T8" fmla="*/ 10 w 13"/>
                  <a:gd name="T9" fmla="*/ 0 h 12"/>
                  <a:gd name="T10" fmla="*/ 4 w 13"/>
                  <a:gd name="T11" fmla="*/ 3 h 12"/>
                  <a:gd name="T12" fmla="*/ 6 w 1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2">
                    <a:moveTo>
                      <a:pt x="6" y="12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6" y="10"/>
                      <a:pt x="5" y="9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3" y="8"/>
                      <a:pt x="8" y="3"/>
                      <a:pt x="10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5"/>
                      <a:pt x="0" y="11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89"/>
              <p:cNvSpPr>
                <a:spLocks/>
              </p:cNvSpPr>
              <p:nvPr/>
            </p:nvSpPr>
            <p:spPr bwMode="auto">
              <a:xfrm>
                <a:off x="2922119" y="2641707"/>
                <a:ext cx="10409" cy="8095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3 h 3"/>
                  <a:gd name="T4" fmla="*/ 4 w 4"/>
                  <a:gd name="T5" fmla="*/ 2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90"/>
              <p:cNvSpPr>
                <a:spLocks/>
              </p:cNvSpPr>
              <p:nvPr/>
            </p:nvSpPr>
            <p:spPr bwMode="auto">
              <a:xfrm>
                <a:off x="3130283" y="2641707"/>
                <a:ext cx="16191" cy="13878"/>
              </a:xfrm>
              <a:custGeom>
                <a:avLst/>
                <a:gdLst>
                  <a:gd name="T0" fmla="*/ 2 w 6"/>
                  <a:gd name="T1" fmla="*/ 4 h 5"/>
                  <a:gd name="T2" fmla="*/ 6 w 6"/>
                  <a:gd name="T3" fmla="*/ 3 h 5"/>
                  <a:gd name="T4" fmla="*/ 2 w 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2" y="4"/>
                    </a:moveTo>
                    <a:cubicBezTo>
                      <a:pt x="3" y="4"/>
                      <a:pt x="5" y="5"/>
                      <a:pt x="6" y="3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91"/>
              <p:cNvSpPr>
                <a:spLocks/>
              </p:cNvSpPr>
              <p:nvPr/>
            </p:nvSpPr>
            <p:spPr bwMode="auto">
              <a:xfrm>
                <a:off x="3228584" y="2647489"/>
                <a:ext cx="38164" cy="13878"/>
              </a:xfrm>
              <a:custGeom>
                <a:avLst/>
                <a:gdLst>
                  <a:gd name="T0" fmla="*/ 14 w 14"/>
                  <a:gd name="T1" fmla="*/ 1 h 5"/>
                  <a:gd name="T2" fmla="*/ 0 w 14"/>
                  <a:gd name="T3" fmla="*/ 2 h 5"/>
                  <a:gd name="T4" fmla="*/ 14 w 14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14" y="1"/>
                    </a:moveTo>
                    <a:cubicBezTo>
                      <a:pt x="9" y="0"/>
                      <a:pt x="6" y="1"/>
                      <a:pt x="0" y="2"/>
                    </a:cubicBezTo>
                    <a:cubicBezTo>
                      <a:pt x="7" y="5"/>
                      <a:pt x="7" y="1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92"/>
              <p:cNvSpPr>
                <a:spLocks/>
              </p:cNvSpPr>
              <p:nvPr/>
            </p:nvSpPr>
            <p:spPr bwMode="auto">
              <a:xfrm>
                <a:off x="3271373" y="2649802"/>
                <a:ext cx="19660" cy="25442"/>
              </a:xfrm>
              <a:custGeom>
                <a:avLst/>
                <a:gdLst>
                  <a:gd name="T0" fmla="*/ 4 w 7"/>
                  <a:gd name="T1" fmla="*/ 0 h 9"/>
                  <a:gd name="T2" fmla="*/ 0 w 7"/>
                  <a:gd name="T3" fmla="*/ 6 h 9"/>
                  <a:gd name="T4" fmla="*/ 7 w 7"/>
                  <a:gd name="T5" fmla="*/ 6 h 9"/>
                  <a:gd name="T6" fmla="*/ 4 w 7"/>
                  <a:gd name="T7" fmla="*/ 4 h 9"/>
                  <a:gd name="T8" fmla="*/ 7 w 7"/>
                  <a:gd name="T9" fmla="*/ 0 h 9"/>
                  <a:gd name="T10" fmla="*/ 4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4" y="0"/>
                    </a:moveTo>
                    <a:cubicBezTo>
                      <a:pt x="1" y="0"/>
                      <a:pt x="0" y="3"/>
                      <a:pt x="0" y="6"/>
                    </a:cubicBezTo>
                    <a:cubicBezTo>
                      <a:pt x="0" y="9"/>
                      <a:pt x="5" y="7"/>
                      <a:pt x="7" y="6"/>
                    </a:cubicBezTo>
                    <a:cubicBezTo>
                      <a:pt x="7" y="5"/>
                      <a:pt x="5" y="5"/>
                      <a:pt x="4" y="4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93"/>
              <p:cNvSpPr>
                <a:spLocks/>
              </p:cNvSpPr>
              <p:nvPr/>
            </p:nvSpPr>
            <p:spPr bwMode="auto">
              <a:xfrm>
                <a:off x="3195046" y="2649802"/>
                <a:ext cx="24286" cy="17347"/>
              </a:xfrm>
              <a:custGeom>
                <a:avLst/>
                <a:gdLst>
                  <a:gd name="T0" fmla="*/ 9 w 9"/>
                  <a:gd name="T1" fmla="*/ 1 h 6"/>
                  <a:gd name="T2" fmla="*/ 0 w 9"/>
                  <a:gd name="T3" fmla="*/ 0 h 6"/>
                  <a:gd name="T4" fmla="*/ 9 w 9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9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5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94"/>
              <p:cNvSpPr>
                <a:spLocks/>
              </p:cNvSpPr>
              <p:nvPr/>
            </p:nvSpPr>
            <p:spPr bwMode="auto">
              <a:xfrm>
                <a:off x="3353482" y="2649802"/>
                <a:ext cx="13878" cy="13878"/>
              </a:xfrm>
              <a:custGeom>
                <a:avLst/>
                <a:gdLst>
                  <a:gd name="T0" fmla="*/ 1 w 5"/>
                  <a:gd name="T1" fmla="*/ 5 h 5"/>
                  <a:gd name="T2" fmla="*/ 5 w 5"/>
                  <a:gd name="T3" fmla="*/ 5 h 5"/>
                  <a:gd name="T4" fmla="*/ 5 w 5"/>
                  <a:gd name="T5" fmla="*/ 2 h 5"/>
                  <a:gd name="T6" fmla="*/ 1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0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95"/>
              <p:cNvSpPr>
                <a:spLocks/>
              </p:cNvSpPr>
              <p:nvPr/>
            </p:nvSpPr>
            <p:spPr bwMode="auto">
              <a:xfrm>
                <a:off x="2957970" y="2655584"/>
                <a:ext cx="13878" cy="5782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0 w 5"/>
                  <a:gd name="T5" fmla="*/ 0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2" y="1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96"/>
              <p:cNvSpPr>
                <a:spLocks/>
              </p:cNvSpPr>
              <p:nvPr/>
            </p:nvSpPr>
            <p:spPr bwMode="auto">
              <a:xfrm>
                <a:off x="3020419" y="2669462"/>
                <a:ext cx="40477" cy="30068"/>
              </a:xfrm>
              <a:custGeom>
                <a:avLst/>
                <a:gdLst>
                  <a:gd name="T0" fmla="*/ 15 w 15"/>
                  <a:gd name="T1" fmla="*/ 8 h 11"/>
                  <a:gd name="T2" fmla="*/ 0 w 15"/>
                  <a:gd name="T3" fmla="*/ 4 h 11"/>
                  <a:gd name="T4" fmla="*/ 2 w 15"/>
                  <a:gd name="T5" fmla="*/ 4 h 11"/>
                  <a:gd name="T6" fmla="*/ 15 w 15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1">
                    <a:moveTo>
                      <a:pt x="15" y="8"/>
                    </a:moveTo>
                    <a:cubicBezTo>
                      <a:pt x="12" y="0"/>
                      <a:pt x="6" y="3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5"/>
                      <a:pt x="12" y="11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97"/>
              <p:cNvSpPr>
                <a:spLocks/>
              </p:cNvSpPr>
              <p:nvPr/>
            </p:nvSpPr>
            <p:spPr bwMode="auto">
              <a:xfrm>
                <a:off x="3004228" y="2675245"/>
                <a:ext cx="16191" cy="4626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98"/>
              <p:cNvSpPr>
                <a:spLocks/>
              </p:cNvSpPr>
              <p:nvPr/>
            </p:nvSpPr>
            <p:spPr bwMode="auto">
              <a:xfrm>
                <a:off x="3732804" y="2677557"/>
                <a:ext cx="3470" cy="11565"/>
              </a:xfrm>
              <a:custGeom>
                <a:avLst/>
                <a:gdLst>
                  <a:gd name="T0" fmla="*/ 3 w 3"/>
                  <a:gd name="T1" fmla="*/ 10 h 10"/>
                  <a:gd name="T2" fmla="*/ 3 w 3"/>
                  <a:gd name="T3" fmla="*/ 2 h 10"/>
                  <a:gd name="T4" fmla="*/ 0 w 3"/>
                  <a:gd name="T5" fmla="*/ 0 h 10"/>
                  <a:gd name="T6" fmla="*/ 3 w 3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0">
                    <a:moveTo>
                      <a:pt x="3" y="1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99"/>
              <p:cNvSpPr>
                <a:spLocks/>
              </p:cNvSpPr>
              <p:nvPr/>
            </p:nvSpPr>
            <p:spPr bwMode="auto">
              <a:xfrm>
                <a:off x="3321101" y="2679870"/>
                <a:ext cx="5783" cy="3469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00"/>
              <p:cNvSpPr>
                <a:spLocks/>
              </p:cNvSpPr>
              <p:nvPr/>
            </p:nvSpPr>
            <p:spPr bwMode="auto">
              <a:xfrm>
                <a:off x="3094433" y="2693748"/>
                <a:ext cx="10409" cy="8095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1 h 3"/>
                  <a:gd name="T4" fmla="*/ 0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3"/>
                      <a:pt x="3" y="3"/>
                      <a:pt x="4" y="1"/>
                    </a:cubicBezTo>
                    <a:cubicBezTo>
                      <a:pt x="4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01"/>
              <p:cNvSpPr>
                <a:spLocks/>
              </p:cNvSpPr>
              <p:nvPr/>
            </p:nvSpPr>
            <p:spPr bwMode="auto">
              <a:xfrm>
                <a:off x="3124501" y="2697217"/>
                <a:ext cx="13878" cy="8095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2 h 3"/>
                  <a:gd name="T4" fmla="*/ 4 w 5"/>
                  <a:gd name="T5" fmla="*/ 3 h 3"/>
                  <a:gd name="T6" fmla="*/ 1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4" y="3"/>
                    </a:cubicBezTo>
                    <a:cubicBezTo>
                      <a:pt x="5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02"/>
              <p:cNvSpPr>
                <a:spLocks/>
              </p:cNvSpPr>
              <p:nvPr/>
            </p:nvSpPr>
            <p:spPr bwMode="auto">
              <a:xfrm>
                <a:off x="3138379" y="2697217"/>
                <a:ext cx="10409" cy="10408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3 h 4"/>
                  <a:gd name="T4" fmla="*/ 0 w 4"/>
                  <a:gd name="T5" fmla="*/ 0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2" y="1"/>
                      <a:pt x="2" y="0"/>
                      <a:pt x="0" y="0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03"/>
              <p:cNvSpPr>
                <a:spLocks/>
              </p:cNvSpPr>
              <p:nvPr/>
            </p:nvSpPr>
            <p:spPr bwMode="auto">
              <a:xfrm>
                <a:off x="3181168" y="2697217"/>
                <a:ext cx="21973" cy="12721"/>
              </a:xfrm>
              <a:custGeom>
                <a:avLst/>
                <a:gdLst>
                  <a:gd name="T0" fmla="*/ 8 w 8"/>
                  <a:gd name="T1" fmla="*/ 5 h 5"/>
                  <a:gd name="T2" fmla="*/ 6 w 8"/>
                  <a:gd name="T3" fmla="*/ 0 h 5"/>
                  <a:gd name="T4" fmla="*/ 7 w 8"/>
                  <a:gd name="T5" fmla="*/ 3 h 5"/>
                  <a:gd name="T6" fmla="*/ 0 w 8"/>
                  <a:gd name="T7" fmla="*/ 5 h 5"/>
                  <a:gd name="T8" fmla="*/ 8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8" y="5"/>
                    </a:moveTo>
                    <a:cubicBezTo>
                      <a:pt x="8" y="2"/>
                      <a:pt x="7" y="0"/>
                      <a:pt x="6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Rectangle 204"/>
              <p:cNvSpPr>
                <a:spLocks noChangeArrowheads="1"/>
              </p:cNvSpPr>
              <p:nvPr/>
            </p:nvSpPr>
            <p:spPr bwMode="auto">
              <a:xfrm>
                <a:off x="3495728" y="2718034"/>
                <a:ext cx="2313" cy="925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9842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929448" y="1398672"/>
            <a:ext cx="781787" cy="742723"/>
            <a:chOff x="-683780" y="421323"/>
            <a:chExt cx="2414588" cy="2293937"/>
          </a:xfrm>
          <a:solidFill>
            <a:srgbClr val="2CBDE0"/>
          </a:solidFill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314758" y="421323"/>
              <a:ext cx="152400" cy="33337"/>
            </a:xfrm>
            <a:custGeom>
              <a:avLst/>
              <a:gdLst>
                <a:gd name="T0" fmla="*/ 27 w 41"/>
                <a:gd name="T1" fmla="*/ 5 h 9"/>
                <a:gd name="T2" fmla="*/ 41 w 41"/>
                <a:gd name="T3" fmla="*/ 1 h 9"/>
                <a:gd name="T4" fmla="*/ 33 w 41"/>
                <a:gd name="T5" fmla="*/ 0 h 9"/>
                <a:gd name="T6" fmla="*/ 0 w 41"/>
                <a:gd name="T7" fmla="*/ 9 h 9"/>
                <a:gd name="T8" fmla="*/ 27 w 4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9">
                  <a:moveTo>
                    <a:pt x="27" y="5"/>
                  </a:moveTo>
                  <a:cubicBezTo>
                    <a:pt x="32" y="2"/>
                    <a:pt x="41" y="9"/>
                    <a:pt x="41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2"/>
                    <a:pt x="8" y="3"/>
                    <a:pt x="0" y="9"/>
                  </a:cubicBezTo>
                  <a:cubicBezTo>
                    <a:pt x="9" y="9"/>
                    <a:pt x="19" y="9"/>
                    <a:pt x="2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711633" y="446723"/>
              <a:ext cx="33338" cy="15875"/>
            </a:xfrm>
            <a:custGeom>
              <a:avLst/>
              <a:gdLst>
                <a:gd name="T0" fmla="*/ 9 w 9"/>
                <a:gd name="T1" fmla="*/ 2 h 4"/>
                <a:gd name="T2" fmla="*/ 1 w 9"/>
                <a:gd name="T3" fmla="*/ 0 h 4"/>
                <a:gd name="T4" fmla="*/ 9 w 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9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6" y="3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752908" y="454660"/>
              <a:ext cx="55563" cy="19050"/>
            </a:xfrm>
            <a:custGeom>
              <a:avLst/>
              <a:gdLst>
                <a:gd name="T0" fmla="*/ 15 w 15"/>
                <a:gd name="T1" fmla="*/ 4 h 5"/>
                <a:gd name="T2" fmla="*/ 0 w 15"/>
                <a:gd name="T3" fmla="*/ 1 h 5"/>
                <a:gd name="T4" fmla="*/ 15 w 1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15" y="4"/>
                  </a:moveTo>
                  <a:cubicBezTo>
                    <a:pt x="11" y="0"/>
                    <a:pt x="5" y="2"/>
                    <a:pt x="0" y="1"/>
                  </a:cubicBezTo>
                  <a:cubicBezTo>
                    <a:pt x="4" y="2"/>
                    <a:pt x="10" y="5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24345" y="468948"/>
              <a:ext cx="7938" cy="4762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3 h 3"/>
                <a:gd name="T4" fmla="*/ 5 w 5"/>
                <a:gd name="T5" fmla="*/ 3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0" y="3"/>
                  </a:lnTo>
                  <a:lnTo>
                    <a:pt x="5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854508" y="473710"/>
              <a:ext cx="44450" cy="22225"/>
            </a:xfrm>
            <a:custGeom>
              <a:avLst/>
              <a:gdLst>
                <a:gd name="T0" fmla="*/ 12 w 12"/>
                <a:gd name="T1" fmla="*/ 5 h 6"/>
                <a:gd name="T2" fmla="*/ 0 w 12"/>
                <a:gd name="T3" fmla="*/ 2 h 6"/>
                <a:gd name="T4" fmla="*/ 12 w 1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5"/>
                  </a:moveTo>
                  <a:cubicBezTo>
                    <a:pt x="7" y="5"/>
                    <a:pt x="5" y="0"/>
                    <a:pt x="0" y="2"/>
                  </a:cubicBezTo>
                  <a:cubicBezTo>
                    <a:pt x="2" y="4"/>
                    <a:pt x="7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535420" y="499110"/>
              <a:ext cx="19050" cy="19050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3 h 5"/>
                <a:gd name="T4" fmla="*/ 2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467158" y="499110"/>
              <a:ext cx="15875" cy="4762"/>
            </a:xfrm>
            <a:custGeom>
              <a:avLst/>
              <a:gdLst>
                <a:gd name="T0" fmla="*/ 10 w 10"/>
                <a:gd name="T1" fmla="*/ 3 h 3"/>
                <a:gd name="T2" fmla="*/ 10 w 10"/>
                <a:gd name="T3" fmla="*/ 0 h 3"/>
                <a:gd name="T4" fmla="*/ 0 w 10"/>
                <a:gd name="T5" fmla="*/ 0 h 3"/>
                <a:gd name="T6" fmla="*/ 10 w 1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595745" y="499110"/>
              <a:ext cx="6350" cy="793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309995" y="503873"/>
              <a:ext cx="41275" cy="30162"/>
            </a:xfrm>
            <a:custGeom>
              <a:avLst/>
              <a:gdLst>
                <a:gd name="T0" fmla="*/ 5 w 11"/>
                <a:gd name="T1" fmla="*/ 8 h 8"/>
                <a:gd name="T2" fmla="*/ 7 w 11"/>
                <a:gd name="T3" fmla="*/ 8 h 8"/>
                <a:gd name="T4" fmla="*/ 7 w 11"/>
                <a:gd name="T5" fmla="*/ 7 h 8"/>
                <a:gd name="T6" fmla="*/ 9 w 11"/>
                <a:gd name="T7" fmla="*/ 0 h 8"/>
                <a:gd name="T8" fmla="*/ 0 w 11"/>
                <a:gd name="T9" fmla="*/ 5 h 8"/>
                <a:gd name="T10" fmla="*/ 7 w 11"/>
                <a:gd name="T11" fmla="*/ 5 h 8"/>
                <a:gd name="T12" fmla="*/ 5 w 1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5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5"/>
                    <a:pt x="11" y="2"/>
                    <a:pt x="9" y="0"/>
                  </a:cubicBezTo>
                  <a:cubicBezTo>
                    <a:pt x="5" y="0"/>
                    <a:pt x="1" y="0"/>
                    <a:pt x="0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389370" y="503873"/>
              <a:ext cx="14288" cy="14287"/>
            </a:xfrm>
            <a:custGeom>
              <a:avLst/>
              <a:gdLst>
                <a:gd name="T0" fmla="*/ 0 w 4"/>
                <a:gd name="T1" fmla="*/ 3 h 4"/>
                <a:gd name="T2" fmla="*/ 4 w 4"/>
                <a:gd name="T3" fmla="*/ 2 h 4"/>
                <a:gd name="T4" fmla="*/ 3 w 4"/>
                <a:gd name="T5" fmla="*/ 0 h 4"/>
                <a:gd name="T6" fmla="*/ 0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1" y="2"/>
                    <a:pt x="3" y="4"/>
                    <a:pt x="4" y="2"/>
                  </a:cubicBezTo>
                  <a:cubicBezTo>
                    <a:pt x="4" y="1"/>
                    <a:pt x="3" y="1"/>
                    <a:pt x="3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651308" y="503873"/>
              <a:ext cx="19050" cy="17462"/>
            </a:xfrm>
            <a:custGeom>
              <a:avLst/>
              <a:gdLst>
                <a:gd name="T0" fmla="*/ 5 w 5"/>
                <a:gd name="T1" fmla="*/ 2 h 5"/>
                <a:gd name="T2" fmla="*/ 0 w 5"/>
                <a:gd name="T3" fmla="*/ 3 h 5"/>
                <a:gd name="T4" fmla="*/ 5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4" y="1"/>
                    <a:pt x="0" y="0"/>
                    <a:pt x="0" y="3"/>
                  </a:cubicBezTo>
                  <a:cubicBezTo>
                    <a:pt x="2" y="5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356033" y="507048"/>
              <a:ext cx="14288" cy="7937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689408" y="510223"/>
              <a:ext cx="47625" cy="23812"/>
            </a:xfrm>
            <a:custGeom>
              <a:avLst/>
              <a:gdLst>
                <a:gd name="T0" fmla="*/ 13 w 13"/>
                <a:gd name="T1" fmla="*/ 3 h 6"/>
                <a:gd name="T2" fmla="*/ 9 w 13"/>
                <a:gd name="T3" fmla="*/ 0 h 6"/>
                <a:gd name="T4" fmla="*/ 0 w 13"/>
                <a:gd name="T5" fmla="*/ 1 h 6"/>
                <a:gd name="T6" fmla="*/ 13 w 13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13" y="3"/>
                  </a:moveTo>
                  <a:cubicBezTo>
                    <a:pt x="12" y="0"/>
                    <a:pt x="9" y="3"/>
                    <a:pt x="9" y="0"/>
                  </a:cubicBezTo>
                  <a:cubicBezTo>
                    <a:pt x="6" y="3"/>
                    <a:pt x="3" y="0"/>
                    <a:pt x="0" y="1"/>
                  </a:cubicBezTo>
                  <a:cubicBezTo>
                    <a:pt x="4" y="6"/>
                    <a:pt x="10" y="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249670" y="518160"/>
              <a:ext cx="49213" cy="33337"/>
            </a:xfrm>
            <a:custGeom>
              <a:avLst/>
              <a:gdLst>
                <a:gd name="T0" fmla="*/ 4 w 13"/>
                <a:gd name="T1" fmla="*/ 7 h 9"/>
                <a:gd name="T2" fmla="*/ 5 w 13"/>
                <a:gd name="T3" fmla="*/ 4 h 9"/>
                <a:gd name="T4" fmla="*/ 6 w 13"/>
                <a:gd name="T5" fmla="*/ 9 h 9"/>
                <a:gd name="T6" fmla="*/ 10 w 13"/>
                <a:gd name="T7" fmla="*/ 7 h 9"/>
                <a:gd name="T8" fmla="*/ 7 w 13"/>
                <a:gd name="T9" fmla="*/ 5 h 9"/>
                <a:gd name="T10" fmla="*/ 10 w 13"/>
                <a:gd name="T11" fmla="*/ 3 h 9"/>
                <a:gd name="T12" fmla="*/ 12 w 13"/>
                <a:gd name="T13" fmla="*/ 0 h 9"/>
                <a:gd name="T14" fmla="*/ 2 w 13"/>
                <a:gd name="T15" fmla="*/ 7 h 9"/>
                <a:gd name="T16" fmla="*/ 4 w 13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4" y="7"/>
                  </a:moveTo>
                  <a:cubicBezTo>
                    <a:pt x="4" y="6"/>
                    <a:pt x="4" y="4"/>
                    <a:pt x="5" y="4"/>
                  </a:cubicBezTo>
                  <a:cubicBezTo>
                    <a:pt x="9" y="5"/>
                    <a:pt x="3" y="7"/>
                    <a:pt x="6" y="9"/>
                  </a:cubicBezTo>
                  <a:cubicBezTo>
                    <a:pt x="8" y="9"/>
                    <a:pt x="9" y="8"/>
                    <a:pt x="10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3"/>
                    <a:pt x="10" y="3"/>
                  </a:cubicBezTo>
                  <a:cubicBezTo>
                    <a:pt x="11" y="2"/>
                    <a:pt x="13" y="2"/>
                    <a:pt x="12" y="0"/>
                  </a:cubicBezTo>
                  <a:cubicBezTo>
                    <a:pt x="9" y="2"/>
                    <a:pt x="0" y="0"/>
                    <a:pt x="2" y="7"/>
                  </a:cubicBezTo>
                  <a:lnTo>
                    <a:pt x="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703695" y="2651760"/>
              <a:ext cx="15875" cy="11112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2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3"/>
                    <a:pt x="2" y="2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-334530" y="232949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-431367" y="507048"/>
              <a:ext cx="2046288" cy="2208212"/>
            </a:xfrm>
            <a:custGeom>
              <a:avLst/>
              <a:gdLst>
                <a:gd name="T0" fmla="*/ 539 w 546"/>
                <a:gd name="T1" fmla="*/ 312 h 589"/>
                <a:gd name="T2" fmla="*/ 540 w 546"/>
                <a:gd name="T3" fmla="*/ 257 h 589"/>
                <a:gd name="T4" fmla="*/ 530 w 546"/>
                <a:gd name="T5" fmla="*/ 195 h 589"/>
                <a:gd name="T6" fmla="*/ 467 w 546"/>
                <a:gd name="T7" fmla="*/ 99 h 589"/>
                <a:gd name="T8" fmla="*/ 382 w 546"/>
                <a:gd name="T9" fmla="*/ 49 h 589"/>
                <a:gd name="T10" fmla="*/ 344 w 546"/>
                <a:gd name="T11" fmla="*/ 35 h 589"/>
                <a:gd name="T12" fmla="*/ 320 w 546"/>
                <a:gd name="T13" fmla="*/ 24 h 589"/>
                <a:gd name="T14" fmla="*/ 283 w 546"/>
                <a:gd name="T15" fmla="*/ 9 h 589"/>
                <a:gd name="T16" fmla="*/ 254 w 546"/>
                <a:gd name="T17" fmla="*/ 8 h 589"/>
                <a:gd name="T18" fmla="*/ 104 w 546"/>
                <a:gd name="T19" fmla="*/ 55 h 589"/>
                <a:gd name="T20" fmla="*/ 83 w 546"/>
                <a:gd name="T21" fmla="*/ 62 h 589"/>
                <a:gd name="T22" fmla="*/ 70 w 546"/>
                <a:gd name="T23" fmla="*/ 70 h 589"/>
                <a:gd name="T24" fmla="*/ 50 w 546"/>
                <a:gd name="T25" fmla="*/ 85 h 589"/>
                <a:gd name="T26" fmla="*/ 43 w 546"/>
                <a:gd name="T27" fmla="*/ 78 h 589"/>
                <a:gd name="T28" fmla="*/ 38 w 546"/>
                <a:gd name="T29" fmla="*/ 88 h 589"/>
                <a:gd name="T30" fmla="*/ 65 w 546"/>
                <a:gd name="T31" fmla="*/ 78 h 589"/>
                <a:gd name="T32" fmla="*/ 86 w 546"/>
                <a:gd name="T33" fmla="*/ 70 h 589"/>
                <a:gd name="T34" fmla="*/ 35 w 546"/>
                <a:gd name="T35" fmla="*/ 128 h 589"/>
                <a:gd name="T36" fmla="*/ 31 w 546"/>
                <a:gd name="T37" fmla="*/ 156 h 589"/>
                <a:gd name="T38" fmla="*/ 16 w 546"/>
                <a:gd name="T39" fmla="*/ 202 h 589"/>
                <a:gd name="T40" fmla="*/ 3 w 546"/>
                <a:gd name="T41" fmla="*/ 244 h 589"/>
                <a:gd name="T42" fmla="*/ 22 w 546"/>
                <a:gd name="T43" fmla="*/ 233 h 589"/>
                <a:gd name="T44" fmla="*/ 11 w 546"/>
                <a:gd name="T45" fmla="*/ 295 h 589"/>
                <a:gd name="T46" fmla="*/ 42 w 546"/>
                <a:gd name="T47" fmla="*/ 403 h 589"/>
                <a:gd name="T48" fmla="*/ 97 w 546"/>
                <a:gd name="T49" fmla="*/ 465 h 589"/>
                <a:gd name="T50" fmla="*/ 139 w 546"/>
                <a:gd name="T51" fmla="*/ 508 h 589"/>
                <a:gd name="T52" fmla="*/ 202 w 546"/>
                <a:gd name="T53" fmla="*/ 527 h 589"/>
                <a:gd name="T54" fmla="*/ 245 w 546"/>
                <a:gd name="T55" fmla="*/ 528 h 589"/>
                <a:gd name="T56" fmla="*/ 256 w 546"/>
                <a:gd name="T57" fmla="*/ 526 h 589"/>
                <a:gd name="T58" fmla="*/ 268 w 546"/>
                <a:gd name="T59" fmla="*/ 527 h 589"/>
                <a:gd name="T60" fmla="*/ 288 w 546"/>
                <a:gd name="T61" fmla="*/ 526 h 589"/>
                <a:gd name="T62" fmla="*/ 351 w 546"/>
                <a:gd name="T63" fmla="*/ 515 h 589"/>
                <a:gd name="T64" fmla="*/ 350 w 546"/>
                <a:gd name="T65" fmla="*/ 527 h 589"/>
                <a:gd name="T66" fmla="*/ 314 w 546"/>
                <a:gd name="T67" fmla="*/ 546 h 589"/>
                <a:gd name="T68" fmla="*/ 275 w 546"/>
                <a:gd name="T69" fmla="*/ 558 h 589"/>
                <a:gd name="T70" fmla="*/ 245 w 546"/>
                <a:gd name="T71" fmla="*/ 560 h 589"/>
                <a:gd name="T72" fmla="*/ 221 w 546"/>
                <a:gd name="T73" fmla="*/ 568 h 589"/>
                <a:gd name="T74" fmla="*/ 112 w 546"/>
                <a:gd name="T75" fmla="*/ 545 h 589"/>
                <a:gd name="T76" fmla="*/ 62 w 546"/>
                <a:gd name="T77" fmla="*/ 499 h 589"/>
                <a:gd name="T78" fmla="*/ 41 w 546"/>
                <a:gd name="T79" fmla="*/ 484 h 589"/>
                <a:gd name="T80" fmla="*/ 28 w 546"/>
                <a:gd name="T81" fmla="*/ 479 h 589"/>
                <a:gd name="T82" fmla="*/ 30 w 546"/>
                <a:gd name="T83" fmla="*/ 487 h 589"/>
                <a:gd name="T84" fmla="*/ 49 w 546"/>
                <a:gd name="T85" fmla="*/ 504 h 589"/>
                <a:gd name="T86" fmla="*/ 66 w 546"/>
                <a:gd name="T87" fmla="*/ 517 h 589"/>
                <a:gd name="T88" fmla="*/ 92 w 546"/>
                <a:gd name="T89" fmla="*/ 551 h 589"/>
                <a:gd name="T90" fmla="*/ 94 w 546"/>
                <a:gd name="T91" fmla="*/ 557 h 589"/>
                <a:gd name="T92" fmla="*/ 102 w 546"/>
                <a:gd name="T93" fmla="*/ 560 h 589"/>
                <a:gd name="T94" fmla="*/ 164 w 546"/>
                <a:gd name="T95" fmla="*/ 582 h 589"/>
                <a:gd name="T96" fmla="*/ 274 w 546"/>
                <a:gd name="T97" fmla="*/ 584 h 589"/>
                <a:gd name="T98" fmla="*/ 311 w 546"/>
                <a:gd name="T99" fmla="*/ 567 h 589"/>
                <a:gd name="T100" fmla="*/ 327 w 546"/>
                <a:gd name="T101" fmla="*/ 565 h 589"/>
                <a:gd name="T102" fmla="*/ 358 w 546"/>
                <a:gd name="T103" fmla="*/ 557 h 589"/>
                <a:gd name="T104" fmla="*/ 393 w 546"/>
                <a:gd name="T105" fmla="*/ 535 h 589"/>
                <a:gd name="T106" fmla="*/ 497 w 546"/>
                <a:gd name="T107" fmla="*/ 431 h 589"/>
                <a:gd name="T108" fmla="*/ 34 w 546"/>
                <a:gd name="T109" fmla="*/ 212 h 589"/>
                <a:gd name="T110" fmla="*/ 52 w 546"/>
                <a:gd name="T111" fmla="*/ 168 h 589"/>
                <a:gd name="T112" fmla="*/ 116 w 546"/>
                <a:gd name="T113" fmla="*/ 484 h 589"/>
                <a:gd name="T114" fmla="*/ 141 w 546"/>
                <a:gd name="T115" fmla="*/ 127 h 589"/>
                <a:gd name="T116" fmla="*/ 442 w 546"/>
                <a:gd name="T117" fmla="*/ 424 h 589"/>
                <a:gd name="T118" fmla="*/ 417 w 546"/>
                <a:gd name="T119" fmla="*/ 451 h 589"/>
                <a:gd name="T120" fmla="*/ 445 w 546"/>
                <a:gd name="T121" fmla="*/ 414 h 589"/>
                <a:gd name="T122" fmla="*/ 453 w 546"/>
                <a:gd name="T123" fmla="*/ 407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6" h="589">
                  <a:moveTo>
                    <a:pt x="529" y="367"/>
                  </a:moveTo>
                  <a:cubicBezTo>
                    <a:pt x="530" y="366"/>
                    <a:pt x="527" y="362"/>
                    <a:pt x="530" y="363"/>
                  </a:cubicBezTo>
                  <a:cubicBezTo>
                    <a:pt x="530" y="351"/>
                    <a:pt x="537" y="343"/>
                    <a:pt x="538" y="331"/>
                  </a:cubicBezTo>
                  <a:cubicBezTo>
                    <a:pt x="539" y="324"/>
                    <a:pt x="541" y="319"/>
                    <a:pt x="539" y="312"/>
                  </a:cubicBezTo>
                  <a:cubicBezTo>
                    <a:pt x="542" y="286"/>
                    <a:pt x="542" y="286"/>
                    <a:pt x="542" y="286"/>
                  </a:cubicBezTo>
                  <a:cubicBezTo>
                    <a:pt x="543" y="286"/>
                    <a:pt x="543" y="286"/>
                    <a:pt x="543" y="286"/>
                  </a:cubicBezTo>
                  <a:cubicBezTo>
                    <a:pt x="542" y="282"/>
                    <a:pt x="541" y="279"/>
                    <a:pt x="543" y="275"/>
                  </a:cubicBezTo>
                  <a:cubicBezTo>
                    <a:pt x="538" y="269"/>
                    <a:pt x="546" y="263"/>
                    <a:pt x="540" y="257"/>
                  </a:cubicBezTo>
                  <a:cubicBezTo>
                    <a:pt x="539" y="248"/>
                    <a:pt x="538" y="239"/>
                    <a:pt x="538" y="229"/>
                  </a:cubicBezTo>
                  <a:cubicBezTo>
                    <a:pt x="535" y="224"/>
                    <a:pt x="538" y="217"/>
                    <a:pt x="533" y="212"/>
                  </a:cubicBezTo>
                  <a:cubicBezTo>
                    <a:pt x="536" y="206"/>
                    <a:pt x="530" y="202"/>
                    <a:pt x="531" y="195"/>
                  </a:cubicBezTo>
                  <a:cubicBezTo>
                    <a:pt x="530" y="195"/>
                    <a:pt x="530" y="195"/>
                    <a:pt x="530" y="195"/>
                  </a:cubicBezTo>
                  <a:cubicBezTo>
                    <a:pt x="526" y="182"/>
                    <a:pt x="517" y="168"/>
                    <a:pt x="512" y="155"/>
                  </a:cubicBezTo>
                  <a:cubicBezTo>
                    <a:pt x="504" y="145"/>
                    <a:pt x="497" y="130"/>
                    <a:pt x="489" y="126"/>
                  </a:cubicBezTo>
                  <a:cubicBezTo>
                    <a:pt x="484" y="116"/>
                    <a:pt x="476" y="108"/>
                    <a:pt x="467" y="100"/>
                  </a:cubicBezTo>
                  <a:cubicBezTo>
                    <a:pt x="467" y="99"/>
                    <a:pt x="467" y="99"/>
                    <a:pt x="467" y="99"/>
                  </a:cubicBezTo>
                  <a:cubicBezTo>
                    <a:pt x="465" y="97"/>
                    <a:pt x="460" y="98"/>
                    <a:pt x="460" y="93"/>
                  </a:cubicBezTo>
                  <a:cubicBezTo>
                    <a:pt x="456" y="94"/>
                    <a:pt x="454" y="90"/>
                    <a:pt x="451" y="87"/>
                  </a:cubicBezTo>
                  <a:cubicBezTo>
                    <a:pt x="439" y="82"/>
                    <a:pt x="429" y="70"/>
                    <a:pt x="416" y="65"/>
                  </a:cubicBezTo>
                  <a:cubicBezTo>
                    <a:pt x="406" y="53"/>
                    <a:pt x="391" y="60"/>
                    <a:pt x="382" y="49"/>
                  </a:cubicBezTo>
                  <a:cubicBezTo>
                    <a:pt x="373" y="46"/>
                    <a:pt x="365" y="40"/>
                    <a:pt x="357" y="36"/>
                  </a:cubicBezTo>
                  <a:cubicBezTo>
                    <a:pt x="353" y="31"/>
                    <a:pt x="345" y="31"/>
                    <a:pt x="339" y="28"/>
                  </a:cubicBezTo>
                  <a:cubicBezTo>
                    <a:pt x="339" y="34"/>
                    <a:pt x="331" y="25"/>
                    <a:pt x="332" y="28"/>
                  </a:cubicBezTo>
                  <a:cubicBezTo>
                    <a:pt x="336" y="30"/>
                    <a:pt x="344" y="32"/>
                    <a:pt x="344" y="35"/>
                  </a:cubicBezTo>
                  <a:cubicBezTo>
                    <a:pt x="335" y="36"/>
                    <a:pt x="335" y="36"/>
                    <a:pt x="335" y="36"/>
                  </a:cubicBezTo>
                  <a:cubicBezTo>
                    <a:pt x="326" y="34"/>
                    <a:pt x="328" y="25"/>
                    <a:pt x="324" y="22"/>
                  </a:cubicBezTo>
                  <a:cubicBezTo>
                    <a:pt x="322" y="26"/>
                    <a:pt x="322" y="26"/>
                    <a:pt x="322" y="26"/>
                  </a:cubicBezTo>
                  <a:cubicBezTo>
                    <a:pt x="320" y="24"/>
                    <a:pt x="320" y="24"/>
                    <a:pt x="320" y="24"/>
                  </a:cubicBezTo>
                  <a:cubicBezTo>
                    <a:pt x="318" y="20"/>
                    <a:pt x="318" y="22"/>
                    <a:pt x="314" y="21"/>
                  </a:cubicBezTo>
                  <a:cubicBezTo>
                    <a:pt x="307" y="17"/>
                    <a:pt x="299" y="18"/>
                    <a:pt x="294" y="12"/>
                  </a:cubicBezTo>
                  <a:cubicBezTo>
                    <a:pt x="292" y="15"/>
                    <a:pt x="290" y="8"/>
                    <a:pt x="289" y="13"/>
                  </a:cubicBezTo>
                  <a:cubicBezTo>
                    <a:pt x="285" y="15"/>
                    <a:pt x="286" y="10"/>
                    <a:pt x="283" y="9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2" y="13"/>
                    <a:pt x="278" y="11"/>
                    <a:pt x="276" y="10"/>
                  </a:cubicBezTo>
                  <a:cubicBezTo>
                    <a:pt x="278" y="9"/>
                    <a:pt x="278" y="7"/>
                    <a:pt x="278" y="5"/>
                  </a:cubicBezTo>
                  <a:cubicBezTo>
                    <a:pt x="269" y="8"/>
                    <a:pt x="261" y="0"/>
                    <a:pt x="254" y="8"/>
                  </a:cubicBezTo>
                  <a:cubicBezTo>
                    <a:pt x="239" y="2"/>
                    <a:pt x="227" y="7"/>
                    <a:pt x="213" y="9"/>
                  </a:cubicBezTo>
                  <a:cubicBezTo>
                    <a:pt x="206" y="10"/>
                    <a:pt x="196" y="9"/>
                    <a:pt x="192" y="15"/>
                  </a:cubicBezTo>
                  <a:cubicBezTo>
                    <a:pt x="178" y="12"/>
                    <a:pt x="168" y="24"/>
                    <a:pt x="153" y="27"/>
                  </a:cubicBezTo>
                  <a:cubicBezTo>
                    <a:pt x="138" y="37"/>
                    <a:pt x="120" y="45"/>
                    <a:pt x="104" y="55"/>
                  </a:cubicBezTo>
                  <a:cubicBezTo>
                    <a:pt x="103" y="56"/>
                    <a:pt x="105" y="61"/>
                    <a:pt x="101" y="59"/>
                  </a:cubicBezTo>
                  <a:cubicBezTo>
                    <a:pt x="99" y="58"/>
                    <a:pt x="99" y="57"/>
                    <a:pt x="99" y="55"/>
                  </a:cubicBezTo>
                  <a:cubicBezTo>
                    <a:pt x="95" y="58"/>
                    <a:pt x="87" y="58"/>
                    <a:pt x="85" y="64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77" y="61"/>
                    <a:pt x="71" y="66"/>
                    <a:pt x="70" y="70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7"/>
                    <a:pt x="68" y="67"/>
                    <a:pt x="69" y="66"/>
                  </a:cubicBezTo>
                  <a:cubicBezTo>
                    <a:pt x="63" y="67"/>
                    <a:pt x="64" y="73"/>
                    <a:pt x="57" y="71"/>
                  </a:cubicBezTo>
                  <a:cubicBezTo>
                    <a:pt x="65" y="77"/>
                    <a:pt x="53" y="83"/>
                    <a:pt x="50" y="85"/>
                  </a:cubicBezTo>
                  <a:cubicBezTo>
                    <a:pt x="51" y="81"/>
                    <a:pt x="49" y="79"/>
                    <a:pt x="53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49" y="75"/>
                    <a:pt x="47" y="80"/>
                    <a:pt x="44" y="81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3" y="92"/>
                    <a:pt x="36" y="90"/>
                    <a:pt x="38" y="88"/>
                  </a:cubicBezTo>
                  <a:cubicBezTo>
                    <a:pt x="39" y="82"/>
                    <a:pt x="44" y="86"/>
                    <a:pt x="47" y="85"/>
                  </a:cubicBezTo>
                  <a:cubicBezTo>
                    <a:pt x="49" y="95"/>
                    <a:pt x="35" y="92"/>
                    <a:pt x="37" y="100"/>
                  </a:cubicBezTo>
                  <a:cubicBezTo>
                    <a:pt x="43" y="98"/>
                    <a:pt x="46" y="86"/>
                    <a:pt x="55" y="89"/>
                  </a:cubicBezTo>
                  <a:cubicBezTo>
                    <a:pt x="53" y="83"/>
                    <a:pt x="63" y="81"/>
                    <a:pt x="65" y="78"/>
                  </a:cubicBezTo>
                  <a:cubicBezTo>
                    <a:pt x="67" y="69"/>
                    <a:pt x="78" y="70"/>
                    <a:pt x="82" y="65"/>
                  </a:cubicBezTo>
                  <a:cubicBezTo>
                    <a:pt x="85" y="65"/>
                    <a:pt x="89" y="61"/>
                    <a:pt x="91" y="65"/>
                  </a:cubicBezTo>
                  <a:cubicBezTo>
                    <a:pt x="89" y="66"/>
                    <a:pt x="85" y="69"/>
                    <a:pt x="82" y="68"/>
                  </a:cubicBezTo>
                  <a:cubicBezTo>
                    <a:pt x="81" y="71"/>
                    <a:pt x="85" y="68"/>
                    <a:pt x="86" y="70"/>
                  </a:cubicBezTo>
                  <a:cubicBezTo>
                    <a:pt x="75" y="82"/>
                    <a:pt x="63" y="95"/>
                    <a:pt x="51" y="104"/>
                  </a:cubicBezTo>
                  <a:cubicBezTo>
                    <a:pt x="50" y="108"/>
                    <a:pt x="51" y="115"/>
                    <a:pt x="45" y="114"/>
                  </a:cubicBezTo>
                  <a:cubicBezTo>
                    <a:pt x="47" y="116"/>
                    <a:pt x="47" y="117"/>
                    <a:pt x="44" y="119"/>
                  </a:cubicBezTo>
                  <a:cubicBezTo>
                    <a:pt x="41" y="122"/>
                    <a:pt x="34" y="124"/>
                    <a:pt x="35" y="128"/>
                  </a:cubicBezTo>
                  <a:cubicBezTo>
                    <a:pt x="39" y="129"/>
                    <a:pt x="37" y="125"/>
                    <a:pt x="40" y="123"/>
                  </a:cubicBezTo>
                  <a:cubicBezTo>
                    <a:pt x="42" y="129"/>
                    <a:pt x="40" y="136"/>
                    <a:pt x="38" y="142"/>
                  </a:cubicBezTo>
                  <a:cubicBezTo>
                    <a:pt x="34" y="141"/>
                    <a:pt x="37" y="150"/>
                    <a:pt x="32" y="147"/>
                  </a:cubicBezTo>
                  <a:cubicBezTo>
                    <a:pt x="34" y="150"/>
                    <a:pt x="34" y="154"/>
                    <a:pt x="31" y="156"/>
                  </a:cubicBezTo>
                  <a:cubicBezTo>
                    <a:pt x="28" y="155"/>
                    <a:pt x="31" y="152"/>
                    <a:pt x="30" y="152"/>
                  </a:cubicBezTo>
                  <a:cubicBezTo>
                    <a:pt x="22" y="160"/>
                    <a:pt x="35" y="165"/>
                    <a:pt x="34" y="171"/>
                  </a:cubicBezTo>
                  <a:cubicBezTo>
                    <a:pt x="33" y="183"/>
                    <a:pt x="25" y="193"/>
                    <a:pt x="18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1" y="206"/>
                    <a:pt x="11" y="206"/>
                    <a:pt x="11" y="206"/>
                  </a:cubicBezTo>
                  <a:cubicBezTo>
                    <a:pt x="10" y="216"/>
                    <a:pt x="4" y="226"/>
                    <a:pt x="2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0" y="239"/>
                    <a:pt x="1" y="241"/>
                    <a:pt x="3" y="244"/>
                  </a:cubicBezTo>
                  <a:cubicBezTo>
                    <a:pt x="5" y="234"/>
                    <a:pt x="8" y="222"/>
                    <a:pt x="15" y="214"/>
                  </a:cubicBezTo>
                  <a:cubicBezTo>
                    <a:pt x="16" y="216"/>
                    <a:pt x="14" y="219"/>
                    <a:pt x="17" y="221"/>
                  </a:cubicBezTo>
                  <a:cubicBezTo>
                    <a:pt x="27" y="226"/>
                    <a:pt x="23" y="212"/>
                    <a:pt x="28" y="207"/>
                  </a:cubicBezTo>
                  <a:cubicBezTo>
                    <a:pt x="28" y="216"/>
                    <a:pt x="25" y="226"/>
                    <a:pt x="22" y="233"/>
                  </a:cubicBezTo>
                  <a:cubicBezTo>
                    <a:pt x="25" y="249"/>
                    <a:pt x="9" y="261"/>
                    <a:pt x="16" y="278"/>
                  </a:cubicBezTo>
                  <a:cubicBezTo>
                    <a:pt x="13" y="283"/>
                    <a:pt x="14" y="294"/>
                    <a:pt x="9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0" y="296"/>
                    <a:pt x="11" y="296"/>
                    <a:pt x="11" y="295"/>
                  </a:cubicBezTo>
                  <a:cubicBezTo>
                    <a:pt x="16" y="297"/>
                    <a:pt x="11" y="300"/>
                    <a:pt x="12" y="302"/>
                  </a:cubicBezTo>
                  <a:cubicBezTo>
                    <a:pt x="16" y="310"/>
                    <a:pt x="15" y="318"/>
                    <a:pt x="17" y="325"/>
                  </a:cubicBezTo>
                  <a:cubicBezTo>
                    <a:pt x="13" y="333"/>
                    <a:pt x="23" y="343"/>
                    <a:pt x="21" y="352"/>
                  </a:cubicBezTo>
                  <a:cubicBezTo>
                    <a:pt x="23" y="372"/>
                    <a:pt x="34" y="386"/>
                    <a:pt x="42" y="403"/>
                  </a:cubicBezTo>
                  <a:cubicBezTo>
                    <a:pt x="48" y="409"/>
                    <a:pt x="53" y="419"/>
                    <a:pt x="59" y="424"/>
                  </a:cubicBezTo>
                  <a:cubicBezTo>
                    <a:pt x="64" y="436"/>
                    <a:pt x="74" y="442"/>
                    <a:pt x="82" y="452"/>
                  </a:cubicBezTo>
                  <a:cubicBezTo>
                    <a:pt x="86" y="451"/>
                    <a:pt x="90" y="455"/>
                    <a:pt x="88" y="458"/>
                  </a:cubicBezTo>
                  <a:cubicBezTo>
                    <a:pt x="94" y="457"/>
                    <a:pt x="93" y="464"/>
                    <a:pt x="97" y="465"/>
                  </a:cubicBezTo>
                  <a:cubicBezTo>
                    <a:pt x="98" y="464"/>
                    <a:pt x="98" y="464"/>
                    <a:pt x="98" y="464"/>
                  </a:cubicBezTo>
                  <a:cubicBezTo>
                    <a:pt x="102" y="469"/>
                    <a:pt x="104" y="474"/>
                    <a:pt x="109" y="477"/>
                  </a:cubicBezTo>
                  <a:cubicBezTo>
                    <a:pt x="105" y="480"/>
                    <a:pt x="105" y="480"/>
                    <a:pt x="105" y="480"/>
                  </a:cubicBezTo>
                  <a:cubicBezTo>
                    <a:pt x="101" y="500"/>
                    <a:pt x="126" y="499"/>
                    <a:pt x="139" y="508"/>
                  </a:cubicBezTo>
                  <a:cubicBezTo>
                    <a:pt x="139" y="505"/>
                    <a:pt x="139" y="505"/>
                    <a:pt x="139" y="505"/>
                  </a:cubicBezTo>
                  <a:cubicBezTo>
                    <a:pt x="142" y="506"/>
                    <a:pt x="141" y="510"/>
                    <a:pt x="144" y="510"/>
                  </a:cubicBezTo>
                  <a:cubicBezTo>
                    <a:pt x="155" y="517"/>
                    <a:pt x="169" y="522"/>
                    <a:pt x="182" y="523"/>
                  </a:cubicBezTo>
                  <a:cubicBezTo>
                    <a:pt x="188" y="528"/>
                    <a:pt x="195" y="524"/>
                    <a:pt x="202" y="527"/>
                  </a:cubicBezTo>
                  <a:cubicBezTo>
                    <a:pt x="199" y="529"/>
                    <a:pt x="199" y="529"/>
                    <a:pt x="199" y="529"/>
                  </a:cubicBezTo>
                  <a:cubicBezTo>
                    <a:pt x="204" y="531"/>
                    <a:pt x="204" y="531"/>
                    <a:pt x="204" y="531"/>
                  </a:cubicBezTo>
                  <a:cubicBezTo>
                    <a:pt x="205" y="527"/>
                    <a:pt x="205" y="527"/>
                    <a:pt x="205" y="527"/>
                  </a:cubicBezTo>
                  <a:cubicBezTo>
                    <a:pt x="218" y="531"/>
                    <a:pt x="230" y="527"/>
                    <a:pt x="245" y="528"/>
                  </a:cubicBezTo>
                  <a:cubicBezTo>
                    <a:pt x="245" y="531"/>
                    <a:pt x="249" y="531"/>
                    <a:pt x="250" y="531"/>
                  </a:cubicBezTo>
                  <a:cubicBezTo>
                    <a:pt x="250" y="530"/>
                    <a:pt x="250" y="530"/>
                    <a:pt x="250" y="530"/>
                  </a:cubicBezTo>
                  <a:cubicBezTo>
                    <a:pt x="249" y="530"/>
                    <a:pt x="248" y="530"/>
                    <a:pt x="247" y="529"/>
                  </a:cubicBezTo>
                  <a:cubicBezTo>
                    <a:pt x="249" y="528"/>
                    <a:pt x="253" y="527"/>
                    <a:pt x="256" y="526"/>
                  </a:cubicBezTo>
                  <a:cubicBezTo>
                    <a:pt x="261" y="529"/>
                    <a:pt x="254" y="532"/>
                    <a:pt x="257" y="535"/>
                  </a:cubicBezTo>
                  <a:cubicBezTo>
                    <a:pt x="256" y="530"/>
                    <a:pt x="262" y="530"/>
                    <a:pt x="265" y="528"/>
                  </a:cubicBezTo>
                  <a:cubicBezTo>
                    <a:pt x="266" y="527"/>
                    <a:pt x="264" y="525"/>
                    <a:pt x="267" y="526"/>
                  </a:cubicBezTo>
                  <a:cubicBezTo>
                    <a:pt x="268" y="526"/>
                    <a:pt x="268" y="527"/>
                    <a:pt x="268" y="527"/>
                  </a:cubicBezTo>
                  <a:cubicBezTo>
                    <a:pt x="276" y="528"/>
                    <a:pt x="276" y="528"/>
                    <a:pt x="276" y="528"/>
                  </a:cubicBezTo>
                  <a:cubicBezTo>
                    <a:pt x="276" y="530"/>
                    <a:pt x="276" y="530"/>
                    <a:pt x="276" y="530"/>
                  </a:cubicBezTo>
                  <a:cubicBezTo>
                    <a:pt x="276" y="528"/>
                    <a:pt x="278" y="527"/>
                    <a:pt x="280" y="527"/>
                  </a:cubicBezTo>
                  <a:cubicBezTo>
                    <a:pt x="283" y="528"/>
                    <a:pt x="287" y="530"/>
                    <a:pt x="288" y="526"/>
                  </a:cubicBezTo>
                  <a:cubicBezTo>
                    <a:pt x="304" y="527"/>
                    <a:pt x="316" y="514"/>
                    <a:pt x="331" y="511"/>
                  </a:cubicBezTo>
                  <a:cubicBezTo>
                    <a:pt x="335" y="509"/>
                    <a:pt x="338" y="513"/>
                    <a:pt x="341" y="509"/>
                  </a:cubicBezTo>
                  <a:cubicBezTo>
                    <a:pt x="341" y="511"/>
                    <a:pt x="344" y="514"/>
                    <a:pt x="341" y="515"/>
                  </a:cubicBezTo>
                  <a:cubicBezTo>
                    <a:pt x="345" y="520"/>
                    <a:pt x="348" y="510"/>
                    <a:pt x="351" y="515"/>
                  </a:cubicBezTo>
                  <a:cubicBezTo>
                    <a:pt x="351" y="520"/>
                    <a:pt x="345" y="519"/>
                    <a:pt x="342" y="521"/>
                  </a:cubicBezTo>
                  <a:cubicBezTo>
                    <a:pt x="342" y="523"/>
                    <a:pt x="343" y="524"/>
                    <a:pt x="344" y="525"/>
                  </a:cubicBezTo>
                  <a:cubicBezTo>
                    <a:pt x="345" y="524"/>
                    <a:pt x="345" y="524"/>
                    <a:pt x="345" y="524"/>
                  </a:cubicBezTo>
                  <a:cubicBezTo>
                    <a:pt x="347" y="523"/>
                    <a:pt x="350" y="525"/>
                    <a:pt x="350" y="527"/>
                  </a:cubicBezTo>
                  <a:cubicBezTo>
                    <a:pt x="348" y="530"/>
                    <a:pt x="344" y="531"/>
                    <a:pt x="341" y="531"/>
                  </a:cubicBezTo>
                  <a:cubicBezTo>
                    <a:pt x="339" y="533"/>
                    <a:pt x="332" y="536"/>
                    <a:pt x="333" y="540"/>
                  </a:cubicBezTo>
                  <a:cubicBezTo>
                    <a:pt x="328" y="538"/>
                    <a:pt x="328" y="545"/>
                    <a:pt x="324" y="543"/>
                  </a:cubicBezTo>
                  <a:cubicBezTo>
                    <a:pt x="322" y="548"/>
                    <a:pt x="318" y="547"/>
                    <a:pt x="314" y="546"/>
                  </a:cubicBezTo>
                  <a:cubicBezTo>
                    <a:pt x="309" y="546"/>
                    <a:pt x="309" y="549"/>
                    <a:pt x="307" y="552"/>
                  </a:cubicBezTo>
                  <a:cubicBezTo>
                    <a:pt x="300" y="548"/>
                    <a:pt x="296" y="555"/>
                    <a:pt x="290" y="555"/>
                  </a:cubicBezTo>
                  <a:cubicBezTo>
                    <a:pt x="287" y="555"/>
                    <a:pt x="283" y="556"/>
                    <a:pt x="283" y="552"/>
                  </a:cubicBezTo>
                  <a:cubicBezTo>
                    <a:pt x="280" y="553"/>
                    <a:pt x="279" y="563"/>
                    <a:pt x="275" y="558"/>
                  </a:cubicBezTo>
                  <a:cubicBezTo>
                    <a:pt x="273" y="565"/>
                    <a:pt x="270" y="555"/>
                    <a:pt x="266" y="558"/>
                  </a:cubicBezTo>
                  <a:cubicBezTo>
                    <a:pt x="266" y="560"/>
                    <a:pt x="266" y="560"/>
                    <a:pt x="266" y="560"/>
                  </a:cubicBezTo>
                  <a:cubicBezTo>
                    <a:pt x="260" y="559"/>
                    <a:pt x="256" y="564"/>
                    <a:pt x="250" y="565"/>
                  </a:cubicBezTo>
                  <a:cubicBezTo>
                    <a:pt x="251" y="561"/>
                    <a:pt x="248" y="560"/>
                    <a:pt x="245" y="560"/>
                  </a:cubicBezTo>
                  <a:cubicBezTo>
                    <a:pt x="248" y="560"/>
                    <a:pt x="249" y="565"/>
                    <a:pt x="247" y="567"/>
                  </a:cubicBezTo>
                  <a:cubicBezTo>
                    <a:pt x="241" y="570"/>
                    <a:pt x="244" y="562"/>
                    <a:pt x="239" y="563"/>
                  </a:cubicBezTo>
                  <a:cubicBezTo>
                    <a:pt x="234" y="564"/>
                    <a:pt x="238" y="567"/>
                    <a:pt x="234" y="568"/>
                  </a:cubicBezTo>
                  <a:cubicBezTo>
                    <a:pt x="230" y="569"/>
                    <a:pt x="224" y="573"/>
                    <a:pt x="221" y="568"/>
                  </a:cubicBezTo>
                  <a:cubicBezTo>
                    <a:pt x="219" y="567"/>
                    <a:pt x="216" y="567"/>
                    <a:pt x="216" y="570"/>
                  </a:cubicBezTo>
                  <a:cubicBezTo>
                    <a:pt x="187" y="569"/>
                    <a:pt x="157" y="560"/>
                    <a:pt x="129" y="551"/>
                  </a:cubicBezTo>
                  <a:cubicBezTo>
                    <a:pt x="124" y="549"/>
                    <a:pt x="118" y="544"/>
                    <a:pt x="113" y="547"/>
                  </a:cubicBezTo>
                  <a:cubicBezTo>
                    <a:pt x="112" y="545"/>
                    <a:pt x="112" y="545"/>
                    <a:pt x="112" y="545"/>
                  </a:cubicBezTo>
                  <a:cubicBezTo>
                    <a:pt x="104" y="538"/>
                    <a:pt x="90" y="534"/>
                    <a:pt x="82" y="526"/>
                  </a:cubicBezTo>
                  <a:cubicBezTo>
                    <a:pt x="72" y="526"/>
                    <a:pt x="77" y="517"/>
                    <a:pt x="67" y="518"/>
                  </a:cubicBezTo>
                  <a:cubicBezTo>
                    <a:pt x="67" y="510"/>
                    <a:pt x="55" y="509"/>
                    <a:pt x="51" y="501"/>
                  </a:cubicBezTo>
                  <a:cubicBezTo>
                    <a:pt x="55" y="496"/>
                    <a:pt x="60" y="509"/>
                    <a:pt x="62" y="499"/>
                  </a:cubicBezTo>
                  <a:cubicBezTo>
                    <a:pt x="60" y="493"/>
                    <a:pt x="55" y="501"/>
                    <a:pt x="53" y="495"/>
                  </a:cubicBezTo>
                  <a:cubicBezTo>
                    <a:pt x="52" y="493"/>
                    <a:pt x="50" y="490"/>
                    <a:pt x="51" y="488"/>
                  </a:cubicBezTo>
                  <a:cubicBezTo>
                    <a:pt x="51" y="486"/>
                    <a:pt x="49" y="490"/>
                    <a:pt x="49" y="486"/>
                  </a:cubicBezTo>
                  <a:cubicBezTo>
                    <a:pt x="46" y="489"/>
                    <a:pt x="42" y="488"/>
                    <a:pt x="41" y="484"/>
                  </a:cubicBezTo>
                  <a:cubicBezTo>
                    <a:pt x="32" y="482"/>
                    <a:pt x="32" y="464"/>
                    <a:pt x="20" y="469"/>
                  </a:cubicBezTo>
                  <a:cubicBezTo>
                    <a:pt x="18" y="470"/>
                    <a:pt x="16" y="472"/>
                    <a:pt x="16" y="474"/>
                  </a:cubicBezTo>
                  <a:cubicBezTo>
                    <a:pt x="17" y="479"/>
                    <a:pt x="17" y="472"/>
                    <a:pt x="19" y="473"/>
                  </a:cubicBezTo>
                  <a:cubicBezTo>
                    <a:pt x="20" y="478"/>
                    <a:pt x="23" y="482"/>
                    <a:pt x="28" y="479"/>
                  </a:cubicBezTo>
                  <a:cubicBezTo>
                    <a:pt x="28" y="486"/>
                    <a:pt x="28" y="486"/>
                    <a:pt x="28" y="486"/>
                  </a:cubicBezTo>
                  <a:cubicBezTo>
                    <a:pt x="28" y="487"/>
                    <a:pt x="27" y="487"/>
                    <a:pt x="27" y="486"/>
                  </a:cubicBezTo>
                  <a:cubicBezTo>
                    <a:pt x="29" y="488"/>
                    <a:pt x="29" y="488"/>
                    <a:pt x="29" y="488"/>
                  </a:cubicBezTo>
                  <a:cubicBezTo>
                    <a:pt x="30" y="487"/>
                    <a:pt x="30" y="487"/>
                    <a:pt x="30" y="487"/>
                  </a:cubicBezTo>
                  <a:cubicBezTo>
                    <a:pt x="32" y="489"/>
                    <a:pt x="32" y="489"/>
                    <a:pt x="32" y="489"/>
                  </a:cubicBezTo>
                  <a:cubicBezTo>
                    <a:pt x="31" y="490"/>
                    <a:pt x="31" y="490"/>
                    <a:pt x="31" y="490"/>
                  </a:cubicBezTo>
                  <a:cubicBezTo>
                    <a:pt x="34" y="502"/>
                    <a:pt x="44" y="495"/>
                    <a:pt x="50" y="503"/>
                  </a:cubicBezTo>
                  <a:cubicBezTo>
                    <a:pt x="49" y="504"/>
                    <a:pt x="49" y="504"/>
                    <a:pt x="49" y="504"/>
                  </a:cubicBezTo>
                  <a:cubicBezTo>
                    <a:pt x="48" y="504"/>
                    <a:pt x="47" y="505"/>
                    <a:pt x="46" y="503"/>
                  </a:cubicBezTo>
                  <a:cubicBezTo>
                    <a:pt x="46" y="510"/>
                    <a:pt x="56" y="508"/>
                    <a:pt x="58" y="513"/>
                  </a:cubicBezTo>
                  <a:cubicBezTo>
                    <a:pt x="57" y="515"/>
                    <a:pt x="57" y="515"/>
                    <a:pt x="57" y="515"/>
                  </a:cubicBezTo>
                  <a:cubicBezTo>
                    <a:pt x="58" y="521"/>
                    <a:pt x="65" y="519"/>
                    <a:pt x="66" y="517"/>
                  </a:cubicBezTo>
                  <a:cubicBezTo>
                    <a:pt x="68" y="522"/>
                    <a:pt x="71" y="524"/>
                    <a:pt x="76" y="526"/>
                  </a:cubicBezTo>
                  <a:cubicBezTo>
                    <a:pt x="79" y="539"/>
                    <a:pt x="94" y="538"/>
                    <a:pt x="102" y="549"/>
                  </a:cubicBezTo>
                  <a:cubicBezTo>
                    <a:pt x="107" y="558"/>
                    <a:pt x="98" y="546"/>
                    <a:pt x="97" y="554"/>
                  </a:cubicBezTo>
                  <a:cubicBezTo>
                    <a:pt x="92" y="551"/>
                    <a:pt x="92" y="551"/>
                    <a:pt x="92" y="551"/>
                  </a:cubicBezTo>
                  <a:cubicBezTo>
                    <a:pt x="91" y="553"/>
                    <a:pt x="91" y="553"/>
                    <a:pt x="91" y="553"/>
                  </a:cubicBezTo>
                  <a:cubicBezTo>
                    <a:pt x="88" y="553"/>
                    <a:pt x="89" y="550"/>
                    <a:pt x="88" y="549"/>
                  </a:cubicBezTo>
                  <a:cubicBezTo>
                    <a:pt x="83" y="551"/>
                    <a:pt x="78" y="539"/>
                    <a:pt x="73" y="543"/>
                  </a:cubicBezTo>
                  <a:cubicBezTo>
                    <a:pt x="77" y="549"/>
                    <a:pt x="86" y="555"/>
                    <a:pt x="94" y="557"/>
                  </a:cubicBezTo>
                  <a:cubicBezTo>
                    <a:pt x="95" y="556"/>
                    <a:pt x="95" y="556"/>
                    <a:pt x="95" y="556"/>
                  </a:cubicBezTo>
                  <a:cubicBezTo>
                    <a:pt x="97" y="560"/>
                    <a:pt x="97" y="560"/>
                    <a:pt x="97" y="560"/>
                  </a:cubicBezTo>
                  <a:cubicBezTo>
                    <a:pt x="100" y="555"/>
                    <a:pt x="100" y="555"/>
                    <a:pt x="100" y="555"/>
                  </a:cubicBezTo>
                  <a:cubicBezTo>
                    <a:pt x="104" y="556"/>
                    <a:pt x="99" y="559"/>
                    <a:pt x="102" y="560"/>
                  </a:cubicBezTo>
                  <a:cubicBezTo>
                    <a:pt x="107" y="564"/>
                    <a:pt x="114" y="567"/>
                    <a:pt x="118" y="567"/>
                  </a:cubicBezTo>
                  <a:cubicBezTo>
                    <a:pt x="123" y="570"/>
                    <a:pt x="128" y="572"/>
                    <a:pt x="133" y="575"/>
                  </a:cubicBezTo>
                  <a:cubicBezTo>
                    <a:pt x="139" y="573"/>
                    <a:pt x="145" y="579"/>
                    <a:pt x="150" y="575"/>
                  </a:cubicBezTo>
                  <a:cubicBezTo>
                    <a:pt x="151" y="583"/>
                    <a:pt x="160" y="578"/>
                    <a:pt x="164" y="582"/>
                  </a:cubicBezTo>
                  <a:cubicBezTo>
                    <a:pt x="172" y="579"/>
                    <a:pt x="177" y="585"/>
                    <a:pt x="185" y="584"/>
                  </a:cubicBezTo>
                  <a:cubicBezTo>
                    <a:pt x="184" y="585"/>
                    <a:pt x="184" y="585"/>
                    <a:pt x="184" y="585"/>
                  </a:cubicBezTo>
                  <a:cubicBezTo>
                    <a:pt x="211" y="586"/>
                    <a:pt x="242" y="589"/>
                    <a:pt x="272" y="586"/>
                  </a:cubicBezTo>
                  <a:cubicBezTo>
                    <a:pt x="274" y="584"/>
                    <a:pt x="274" y="584"/>
                    <a:pt x="274" y="584"/>
                  </a:cubicBezTo>
                  <a:cubicBezTo>
                    <a:pt x="281" y="588"/>
                    <a:pt x="283" y="580"/>
                    <a:pt x="288" y="578"/>
                  </a:cubicBezTo>
                  <a:cubicBezTo>
                    <a:pt x="287" y="577"/>
                    <a:pt x="287" y="577"/>
                    <a:pt x="287" y="577"/>
                  </a:cubicBezTo>
                  <a:cubicBezTo>
                    <a:pt x="293" y="572"/>
                    <a:pt x="299" y="572"/>
                    <a:pt x="305" y="572"/>
                  </a:cubicBezTo>
                  <a:cubicBezTo>
                    <a:pt x="306" y="569"/>
                    <a:pt x="310" y="570"/>
                    <a:pt x="311" y="567"/>
                  </a:cubicBezTo>
                  <a:cubicBezTo>
                    <a:pt x="316" y="568"/>
                    <a:pt x="321" y="562"/>
                    <a:pt x="325" y="566"/>
                  </a:cubicBezTo>
                  <a:cubicBezTo>
                    <a:pt x="318" y="571"/>
                    <a:pt x="318" y="571"/>
                    <a:pt x="318" y="571"/>
                  </a:cubicBezTo>
                  <a:cubicBezTo>
                    <a:pt x="328" y="567"/>
                    <a:pt x="328" y="567"/>
                    <a:pt x="328" y="567"/>
                  </a:cubicBezTo>
                  <a:cubicBezTo>
                    <a:pt x="327" y="565"/>
                    <a:pt x="327" y="565"/>
                    <a:pt x="327" y="565"/>
                  </a:cubicBezTo>
                  <a:cubicBezTo>
                    <a:pt x="331" y="565"/>
                    <a:pt x="333" y="557"/>
                    <a:pt x="338" y="561"/>
                  </a:cubicBezTo>
                  <a:cubicBezTo>
                    <a:pt x="338" y="563"/>
                    <a:pt x="336" y="564"/>
                    <a:pt x="335" y="565"/>
                  </a:cubicBezTo>
                  <a:cubicBezTo>
                    <a:pt x="337" y="567"/>
                    <a:pt x="337" y="567"/>
                    <a:pt x="337" y="567"/>
                  </a:cubicBezTo>
                  <a:cubicBezTo>
                    <a:pt x="346" y="564"/>
                    <a:pt x="349" y="560"/>
                    <a:pt x="358" y="557"/>
                  </a:cubicBezTo>
                  <a:cubicBezTo>
                    <a:pt x="358" y="556"/>
                    <a:pt x="358" y="555"/>
                    <a:pt x="357" y="554"/>
                  </a:cubicBezTo>
                  <a:cubicBezTo>
                    <a:pt x="360" y="553"/>
                    <a:pt x="361" y="555"/>
                    <a:pt x="364" y="554"/>
                  </a:cubicBezTo>
                  <a:cubicBezTo>
                    <a:pt x="369" y="548"/>
                    <a:pt x="377" y="546"/>
                    <a:pt x="383" y="543"/>
                  </a:cubicBezTo>
                  <a:cubicBezTo>
                    <a:pt x="387" y="540"/>
                    <a:pt x="388" y="532"/>
                    <a:pt x="393" y="535"/>
                  </a:cubicBezTo>
                  <a:cubicBezTo>
                    <a:pt x="419" y="517"/>
                    <a:pt x="441" y="496"/>
                    <a:pt x="463" y="475"/>
                  </a:cubicBezTo>
                  <a:cubicBezTo>
                    <a:pt x="469" y="465"/>
                    <a:pt x="476" y="458"/>
                    <a:pt x="484" y="451"/>
                  </a:cubicBezTo>
                  <a:cubicBezTo>
                    <a:pt x="479" y="440"/>
                    <a:pt x="494" y="441"/>
                    <a:pt x="493" y="430"/>
                  </a:cubicBezTo>
                  <a:cubicBezTo>
                    <a:pt x="494" y="430"/>
                    <a:pt x="495" y="431"/>
                    <a:pt x="497" y="431"/>
                  </a:cubicBezTo>
                  <a:cubicBezTo>
                    <a:pt x="500" y="420"/>
                    <a:pt x="507" y="413"/>
                    <a:pt x="510" y="401"/>
                  </a:cubicBezTo>
                  <a:cubicBezTo>
                    <a:pt x="516" y="400"/>
                    <a:pt x="516" y="391"/>
                    <a:pt x="520" y="386"/>
                  </a:cubicBezTo>
                  <a:cubicBezTo>
                    <a:pt x="523" y="380"/>
                    <a:pt x="522" y="371"/>
                    <a:pt x="529" y="367"/>
                  </a:cubicBezTo>
                  <a:close/>
                  <a:moveTo>
                    <a:pt x="34" y="212"/>
                  </a:moveTo>
                  <a:cubicBezTo>
                    <a:pt x="36" y="218"/>
                    <a:pt x="29" y="219"/>
                    <a:pt x="30" y="224"/>
                  </a:cubicBezTo>
                  <a:cubicBezTo>
                    <a:pt x="29" y="222"/>
                    <a:pt x="28" y="219"/>
                    <a:pt x="32" y="217"/>
                  </a:cubicBezTo>
                  <a:cubicBezTo>
                    <a:pt x="31" y="209"/>
                    <a:pt x="37" y="203"/>
                    <a:pt x="38" y="196"/>
                  </a:cubicBezTo>
                  <a:cubicBezTo>
                    <a:pt x="43" y="187"/>
                    <a:pt x="46" y="177"/>
                    <a:pt x="52" y="168"/>
                  </a:cubicBezTo>
                  <a:cubicBezTo>
                    <a:pt x="48" y="183"/>
                    <a:pt x="39" y="198"/>
                    <a:pt x="34" y="212"/>
                  </a:cubicBezTo>
                  <a:close/>
                  <a:moveTo>
                    <a:pt x="109" y="480"/>
                  </a:moveTo>
                  <a:cubicBezTo>
                    <a:pt x="109" y="478"/>
                    <a:pt x="109" y="478"/>
                    <a:pt x="109" y="478"/>
                  </a:cubicBezTo>
                  <a:cubicBezTo>
                    <a:pt x="110" y="483"/>
                    <a:pt x="116" y="479"/>
                    <a:pt x="116" y="484"/>
                  </a:cubicBezTo>
                  <a:cubicBezTo>
                    <a:pt x="113" y="486"/>
                    <a:pt x="111" y="481"/>
                    <a:pt x="109" y="480"/>
                  </a:cubicBezTo>
                  <a:close/>
                  <a:moveTo>
                    <a:pt x="143" y="132"/>
                  </a:moveTo>
                  <a:cubicBezTo>
                    <a:pt x="133" y="138"/>
                    <a:pt x="133" y="138"/>
                    <a:pt x="133" y="138"/>
                  </a:cubicBezTo>
                  <a:cubicBezTo>
                    <a:pt x="132" y="128"/>
                    <a:pt x="141" y="134"/>
                    <a:pt x="141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50" y="120"/>
                    <a:pt x="160" y="112"/>
                    <a:pt x="172" y="110"/>
                  </a:cubicBezTo>
                  <a:cubicBezTo>
                    <a:pt x="163" y="117"/>
                    <a:pt x="150" y="125"/>
                    <a:pt x="143" y="132"/>
                  </a:cubicBezTo>
                  <a:close/>
                  <a:moveTo>
                    <a:pt x="442" y="424"/>
                  </a:moveTo>
                  <a:cubicBezTo>
                    <a:pt x="442" y="432"/>
                    <a:pt x="434" y="433"/>
                    <a:pt x="434" y="438"/>
                  </a:cubicBezTo>
                  <a:cubicBezTo>
                    <a:pt x="430" y="442"/>
                    <a:pt x="428" y="446"/>
                    <a:pt x="424" y="448"/>
                  </a:cubicBezTo>
                  <a:cubicBezTo>
                    <a:pt x="422" y="447"/>
                    <a:pt x="422" y="447"/>
                    <a:pt x="422" y="447"/>
                  </a:cubicBezTo>
                  <a:cubicBezTo>
                    <a:pt x="417" y="451"/>
                    <a:pt x="417" y="451"/>
                    <a:pt x="417" y="451"/>
                  </a:cubicBezTo>
                  <a:cubicBezTo>
                    <a:pt x="421" y="444"/>
                    <a:pt x="412" y="443"/>
                    <a:pt x="415" y="436"/>
                  </a:cubicBezTo>
                  <a:cubicBezTo>
                    <a:pt x="421" y="433"/>
                    <a:pt x="427" y="431"/>
                    <a:pt x="430" y="424"/>
                  </a:cubicBezTo>
                  <a:cubicBezTo>
                    <a:pt x="437" y="424"/>
                    <a:pt x="436" y="417"/>
                    <a:pt x="442" y="417"/>
                  </a:cubicBezTo>
                  <a:cubicBezTo>
                    <a:pt x="445" y="414"/>
                    <a:pt x="445" y="414"/>
                    <a:pt x="445" y="414"/>
                  </a:cubicBezTo>
                  <a:cubicBezTo>
                    <a:pt x="441" y="412"/>
                    <a:pt x="441" y="412"/>
                    <a:pt x="441" y="412"/>
                  </a:cubicBezTo>
                  <a:cubicBezTo>
                    <a:pt x="445" y="412"/>
                    <a:pt x="444" y="404"/>
                    <a:pt x="448" y="409"/>
                  </a:cubicBezTo>
                  <a:cubicBezTo>
                    <a:pt x="451" y="404"/>
                    <a:pt x="451" y="404"/>
                    <a:pt x="451" y="404"/>
                  </a:cubicBezTo>
                  <a:cubicBezTo>
                    <a:pt x="453" y="407"/>
                    <a:pt x="453" y="407"/>
                    <a:pt x="453" y="407"/>
                  </a:cubicBezTo>
                  <a:cubicBezTo>
                    <a:pt x="454" y="406"/>
                    <a:pt x="454" y="406"/>
                    <a:pt x="454" y="406"/>
                  </a:cubicBezTo>
                  <a:cubicBezTo>
                    <a:pt x="450" y="411"/>
                    <a:pt x="448" y="420"/>
                    <a:pt x="442" y="4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648133" y="2666048"/>
              <a:ext cx="11113" cy="1111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1 h 3"/>
                <a:gd name="T4" fmla="*/ 0 w 3"/>
                <a:gd name="T5" fmla="*/ 2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-345642" y="2321560"/>
              <a:ext cx="11113" cy="7937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756083" y="521335"/>
              <a:ext cx="26988" cy="15875"/>
            </a:xfrm>
            <a:custGeom>
              <a:avLst/>
              <a:gdLst>
                <a:gd name="T0" fmla="*/ 7 w 7"/>
                <a:gd name="T1" fmla="*/ 2 h 4"/>
                <a:gd name="T2" fmla="*/ 0 w 7"/>
                <a:gd name="T3" fmla="*/ 0 h 4"/>
                <a:gd name="T4" fmla="*/ 1 w 7"/>
                <a:gd name="T5" fmla="*/ 3 h 4"/>
                <a:gd name="T6" fmla="*/ 7 w 7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6" y="4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648133" y="526098"/>
              <a:ext cx="33338" cy="22225"/>
            </a:xfrm>
            <a:custGeom>
              <a:avLst/>
              <a:gdLst>
                <a:gd name="T0" fmla="*/ 6 w 9"/>
                <a:gd name="T1" fmla="*/ 5 h 6"/>
                <a:gd name="T2" fmla="*/ 9 w 9"/>
                <a:gd name="T3" fmla="*/ 2 h 6"/>
                <a:gd name="T4" fmla="*/ 0 w 9"/>
                <a:gd name="T5" fmla="*/ 2 h 6"/>
                <a:gd name="T6" fmla="*/ 6 w 9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6" y="5"/>
                  </a:moveTo>
                  <a:cubicBezTo>
                    <a:pt x="9" y="6"/>
                    <a:pt x="9" y="4"/>
                    <a:pt x="9" y="2"/>
                  </a:cubicBezTo>
                  <a:cubicBezTo>
                    <a:pt x="6" y="2"/>
                    <a:pt x="1" y="0"/>
                    <a:pt x="0" y="2"/>
                  </a:cubicBezTo>
                  <a:cubicBezTo>
                    <a:pt x="2" y="2"/>
                    <a:pt x="6" y="2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28"/>
            <p:cNvSpPr>
              <a:spLocks noChangeArrowheads="1"/>
            </p:cNvSpPr>
            <p:nvPr/>
          </p:nvSpPr>
          <p:spPr bwMode="auto">
            <a:xfrm>
              <a:off x="797358" y="534035"/>
              <a:ext cx="4763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802120" y="534035"/>
              <a:ext cx="22225" cy="11112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2 h 3"/>
                <a:gd name="T4" fmla="*/ 0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4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791008" y="529273"/>
              <a:ext cx="6350" cy="7937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208395" y="534035"/>
              <a:ext cx="38100" cy="17462"/>
            </a:xfrm>
            <a:custGeom>
              <a:avLst/>
              <a:gdLst>
                <a:gd name="T0" fmla="*/ 10 w 10"/>
                <a:gd name="T1" fmla="*/ 1 h 5"/>
                <a:gd name="T2" fmla="*/ 4 w 10"/>
                <a:gd name="T3" fmla="*/ 1 h 5"/>
                <a:gd name="T4" fmla="*/ 0 w 10"/>
                <a:gd name="T5" fmla="*/ 5 h 5"/>
                <a:gd name="T6" fmla="*/ 10 w 10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0"/>
                    <a:pt x="6" y="5"/>
                    <a:pt x="4" y="1"/>
                  </a:cubicBezTo>
                  <a:cubicBezTo>
                    <a:pt x="2" y="0"/>
                    <a:pt x="0" y="4"/>
                    <a:pt x="0" y="5"/>
                  </a:cubicBezTo>
                  <a:cubicBezTo>
                    <a:pt x="4" y="4"/>
                    <a:pt x="8" y="3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697345" y="534035"/>
              <a:ext cx="33338" cy="25400"/>
            </a:xfrm>
            <a:custGeom>
              <a:avLst/>
              <a:gdLst>
                <a:gd name="T0" fmla="*/ 0 w 9"/>
                <a:gd name="T1" fmla="*/ 3 h 7"/>
                <a:gd name="T2" fmla="*/ 8 w 9"/>
                <a:gd name="T3" fmla="*/ 7 h 7"/>
                <a:gd name="T4" fmla="*/ 9 w 9"/>
                <a:gd name="T5" fmla="*/ 3 h 7"/>
                <a:gd name="T6" fmla="*/ 0 w 9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3"/>
                  </a:moveTo>
                  <a:cubicBezTo>
                    <a:pt x="1" y="6"/>
                    <a:pt x="6" y="5"/>
                    <a:pt x="8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3"/>
                    <a:pt x="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737033" y="545148"/>
              <a:ext cx="49213" cy="30162"/>
            </a:xfrm>
            <a:custGeom>
              <a:avLst/>
              <a:gdLst>
                <a:gd name="T0" fmla="*/ 0 w 13"/>
                <a:gd name="T1" fmla="*/ 2 h 8"/>
                <a:gd name="T2" fmla="*/ 13 w 13"/>
                <a:gd name="T3" fmla="*/ 5 h 8"/>
                <a:gd name="T4" fmla="*/ 0 w 13"/>
                <a:gd name="T5" fmla="*/ 0 h 8"/>
                <a:gd name="T6" fmla="*/ 0 w 13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5" y="3"/>
                    <a:pt x="10" y="8"/>
                    <a:pt x="13" y="5"/>
                  </a:cubicBezTo>
                  <a:cubicBezTo>
                    <a:pt x="11" y="0"/>
                    <a:pt x="4" y="3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868795" y="548323"/>
              <a:ext cx="7938" cy="11112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891020" y="548323"/>
              <a:ext cx="26988" cy="19050"/>
            </a:xfrm>
            <a:custGeom>
              <a:avLst/>
              <a:gdLst>
                <a:gd name="T0" fmla="*/ 0 w 7"/>
                <a:gd name="T1" fmla="*/ 0 h 5"/>
                <a:gd name="T2" fmla="*/ 1 w 7"/>
                <a:gd name="T3" fmla="*/ 4 h 5"/>
                <a:gd name="T4" fmla="*/ 3 w 7"/>
                <a:gd name="T5" fmla="*/ 3 h 5"/>
                <a:gd name="T6" fmla="*/ 5 w 7"/>
                <a:gd name="T7" fmla="*/ 5 h 5"/>
                <a:gd name="T8" fmla="*/ 7 w 7"/>
                <a:gd name="T9" fmla="*/ 4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1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802120" y="559435"/>
              <a:ext cx="30163" cy="33337"/>
            </a:xfrm>
            <a:custGeom>
              <a:avLst/>
              <a:gdLst>
                <a:gd name="T0" fmla="*/ 2 w 8"/>
                <a:gd name="T1" fmla="*/ 1 h 9"/>
                <a:gd name="T2" fmla="*/ 6 w 8"/>
                <a:gd name="T3" fmla="*/ 9 h 9"/>
                <a:gd name="T4" fmla="*/ 2 w 8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cubicBezTo>
                    <a:pt x="0" y="4"/>
                    <a:pt x="6" y="8"/>
                    <a:pt x="6" y="9"/>
                  </a:cubicBezTo>
                  <a:cubicBezTo>
                    <a:pt x="4" y="7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984683" y="562610"/>
              <a:ext cx="26988" cy="19050"/>
            </a:xfrm>
            <a:custGeom>
              <a:avLst/>
              <a:gdLst>
                <a:gd name="T0" fmla="*/ 7 w 7"/>
                <a:gd name="T1" fmla="*/ 2 h 5"/>
                <a:gd name="T2" fmla="*/ 0 w 7"/>
                <a:gd name="T3" fmla="*/ 0 h 5"/>
                <a:gd name="T4" fmla="*/ 7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cubicBezTo>
                    <a:pt x="5" y="1"/>
                    <a:pt x="2" y="0"/>
                    <a:pt x="0" y="0"/>
                  </a:cubicBezTo>
                  <a:cubicBezTo>
                    <a:pt x="1" y="1"/>
                    <a:pt x="5" y="5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835458" y="567373"/>
              <a:ext cx="3175" cy="11112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937058" y="567373"/>
              <a:ext cx="25400" cy="22225"/>
            </a:xfrm>
            <a:custGeom>
              <a:avLst/>
              <a:gdLst>
                <a:gd name="T0" fmla="*/ 7 w 7"/>
                <a:gd name="T1" fmla="*/ 3 h 6"/>
                <a:gd name="T2" fmla="*/ 0 w 7"/>
                <a:gd name="T3" fmla="*/ 0 h 6"/>
                <a:gd name="T4" fmla="*/ 7 w 7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5" y="6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860858" y="575310"/>
              <a:ext cx="12700" cy="17462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5 h 5"/>
                <a:gd name="T4" fmla="*/ 2 w 3"/>
                <a:gd name="T5" fmla="*/ 2 h 5"/>
                <a:gd name="T6" fmla="*/ 0 w 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3" y="3"/>
                    <a:pt x="2" y="2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876733" y="586423"/>
              <a:ext cx="14288" cy="14287"/>
            </a:xfrm>
            <a:custGeom>
              <a:avLst/>
              <a:gdLst>
                <a:gd name="T0" fmla="*/ 3 w 4"/>
                <a:gd name="T1" fmla="*/ 3 h 4"/>
                <a:gd name="T2" fmla="*/ 4 w 4"/>
                <a:gd name="T3" fmla="*/ 0 h 4"/>
                <a:gd name="T4" fmla="*/ 1 w 4"/>
                <a:gd name="T5" fmla="*/ 0 h 4"/>
                <a:gd name="T6" fmla="*/ 3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2"/>
                    <a:pt x="3" y="1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0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978333" y="586423"/>
              <a:ext cx="71438" cy="52387"/>
            </a:xfrm>
            <a:custGeom>
              <a:avLst/>
              <a:gdLst>
                <a:gd name="T0" fmla="*/ 3 w 19"/>
                <a:gd name="T1" fmla="*/ 0 h 14"/>
                <a:gd name="T2" fmla="*/ 8 w 19"/>
                <a:gd name="T3" fmla="*/ 9 h 14"/>
                <a:gd name="T4" fmla="*/ 17 w 19"/>
                <a:gd name="T5" fmla="*/ 14 h 14"/>
                <a:gd name="T6" fmla="*/ 18 w 19"/>
                <a:gd name="T7" fmla="*/ 12 h 14"/>
                <a:gd name="T8" fmla="*/ 9 w 19"/>
                <a:gd name="T9" fmla="*/ 7 h 14"/>
                <a:gd name="T10" fmla="*/ 11 w 19"/>
                <a:gd name="T11" fmla="*/ 3 h 14"/>
                <a:gd name="T12" fmla="*/ 3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3" y="0"/>
                  </a:moveTo>
                  <a:cubicBezTo>
                    <a:pt x="0" y="7"/>
                    <a:pt x="12" y="2"/>
                    <a:pt x="8" y="9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9" y="13"/>
                    <a:pt x="18" y="12"/>
                  </a:cubicBezTo>
                  <a:cubicBezTo>
                    <a:pt x="15" y="11"/>
                    <a:pt x="12" y="8"/>
                    <a:pt x="9" y="7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32183" y="586423"/>
              <a:ext cx="41275" cy="25400"/>
            </a:xfrm>
            <a:custGeom>
              <a:avLst/>
              <a:gdLst>
                <a:gd name="T0" fmla="*/ 4 w 11"/>
                <a:gd name="T1" fmla="*/ 5 h 7"/>
                <a:gd name="T2" fmla="*/ 5 w 11"/>
                <a:gd name="T3" fmla="*/ 6 h 7"/>
                <a:gd name="T4" fmla="*/ 9 w 11"/>
                <a:gd name="T5" fmla="*/ 0 h 7"/>
                <a:gd name="T6" fmla="*/ 0 w 11"/>
                <a:gd name="T7" fmla="*/ 6 h 7"/>
                <a:gd name="T8" fmla="*/ 4 w 11"/>
                <a:gd name="T9" fmla="*/ 7 h 7"/>
                <a:gd name="T10" fmla="*/ 4 w 11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4" y="5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11" y="7"/>
                    <a:pt x="6" y="2"/>
                    <a:pt x="9" y="0"/>
                  </a:cubicBezTo>
                  <a:cubicBezTo>
                    <a:pt x="6" y="2"/>
                    <a:pt x="2" y="2"/>
                    <a:pt x="0" y="6"/>
                  </a:cubicBezTo>
                  <a:cubicBezTo>
                    <a:pt x="1" y="7"/>
                    <a:pt x="2" y="7"/>
                    <a:pt x="4" y="7"/>
                  </a:cubicBezTo>
                  <a:cubicBezTo>
                    <a:pt x="4" y="6"/>
                    <a:pt x="3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902133" y="592773"/>
              <a:ext cx="19050" cy="11112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2 h 3"/>
                <a:gd name="T4" fmla="*/ 0 w 5"/>
                <a:gd name="T5" fmla="*/ 0 h 3"/>
                <a:gd name="T6" fmla="*/ 5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1" y="2"/>
                    <a:pt x="3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033895" y="600710"/>
              <a:ext cx="7938" cy="15875"/>
            </a:xfrm>
            <a:custGeom>
              <a:avLst/>
              <a:gdLst>
                <a:gd name="T0" fmla="*/ 1 w 2"/>
                <a:gd name="T1" fmla="*/ 2 h 4"/>
                <a:gd name="T2" fmla="*/ 0 w 2"/>
                <a:gd name="T3" fmla="*/ 1 h 4"/>
                <a:gd name="T4" fmla="*/ 1 w 2"/>
                <a:gd name="T5" fmla="*/ 4 h 4"/>
                <a:gd name="T6" fmla="*/ 1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49770" y="603885"/>
              <a:ext cx="246063" cy="153987"/>
            </a:xfrm>
            <a:custGeom>
              <a:avLst/>
              <a:gdLst>
                <a:gd name="T0" fmla="*/ 2 w 66"/>
                <a:gd name="T1" fmla="*/ 8 h 41"/>
                <a:gd name="T2" fmla="*/ 14 w 66"/>
                <a:gd name="T3" fmla="*/ 18 h 41"/>
                <a:gd name="T4" fmla="*/ 42 w 66"/>
                <a:gd name="T5" fmla="*/ 35 h 41"/>
                <a:gd name="T6" fmla="*/ 42 w 66"/>
                <a:gd name="T7" fmla="*/ 32 h 41"/>
                <a:gd name="T8" fmla="*/ 50 w 66"/>
                <a:gd name="T9" fmla="*/ 31 h 41"/>
                <a:gd name="T10" fmla="*/ 56 w 66"/>
                <a:gd name="T11" fmla="*/ 39 h 41"/>
                <a:gd name="T12" fmla="*/ 66 w 66"/>
                <a:gd name="T13" fmla="*/ 36 h 41"/>
                <a:gd name="T14" fmla="*/ 51 w 66"/>
                <a:gd name="T15" fmla="*/ 26 h 41"/>
                <a:gd name="T16" fmla="*/ 53 w 66"/>
                <a:gd name="T17" fmla="*/ 27 h 41"/>
                <a:gd name="T18" fmla="*/ 51 w 66"/>
                <a:gd name="T19" fmla="*/ 30 h 41"/>
                <a:gd name="T20" fmla="*/ 43 w 66"/>
                <a:gd name="T21" fmla="*/ 22 h 41"/>
                <a:gd name="T22" fmla="*/ 31 w 66"/>
                <a:gd name="T23" fmla="*/ 16 h 41"/>
                <a:gd name="T24" fmla="*/ 22 w 66"/>
                <a:gd name="T25" fmla="*/ 12 h 41"/>
                <a:gd name="T26" fmla="*/ 0 w 66"/>
                <a:gd name="T27" fmla="*/ 4 h 41"/>
                <a:gd name="T28" fmla="*/ 14 w 66"/>
                <a:gd name="T29" fmla="*/ 12 h 41"/>
                <a:gd name="T30" fmla="*/ 2 w 66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41">
                  <a:moveTo>
                    <a:pt x="2" y="8"/>
                  </a:moveTo>
                  <a:cubicBezTo>
                    <a:pt x="2" y="16"/>
                    <a:pt x="12" y="14"/>
                    <a:pt x="14" y="18"/>
                  </a:cubicBezTo>
                  <a:cubicBezTo>
                    <a:pt x="24" y="26"/>
                    <a:pt x="39" y="21"/>
                    <a:pt x="42" y="3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5" y="30"/>
                    <a:pt x="47" y="32"/>
                    <a:pt x="50" y="31"/>
                  </a:cubicBezTo>
                  <a:cubicBezTo>
                    <a:pt x="51" y="37"/>
                    <a:pt x="54" y="34"/>
                    <a:pt x="56" y="39"/>
                  </a:cubicBezTo>
                  <a:cubicBezTo>
                    <a:pt x="61" y="39"/>
                    <a:pt x="65" y="41"/>
                    <a:pt x="66" y="3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27"/>
                    <a:pt x="47" y="20"/>
                    <a:pt x="43" y="22"/>
                  </a:cubicBezTo>
                  <a:cubicBezTo>
                    <a:pt x="43" y="14"/>
                    <a:pt x="35" y="19"/>
                    <a:pt x="31" y="16"/>
                  </a:cubicBezTo>
                  <a:cubicBezTo>
                    <a:pt x="29" y="15"/>
                    <a:pt x="25" y="13"/>
                    <a:pt x="22" y="12"/>
                  </a:cubicBezTo>
                  <a:cubicBezTo>
                    <a:pt x="15" y="9"/>
                    <a:pt x="8" y="0"/>
                    <a:pt x="0" y="4"/>
                  </a:cubicBezTo>
                  <a:cubicBezTo>
                    <a:pt x="4" y="8"/>
                    <a:pt x="11" y="10"/>
                    <a:pt x="14" y="12"/>
                  </a:cubicBezTo>
                  <a:cubicBezTo>
                    <a:pt x="11" y="14"/>
                    <a:pt x="5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1232333" y="672148"/>
              <a:ext cx="57150" cy="41275"/>
            </a:xfrm>
            <a:custGeom>
              <a:avLst/>
              <a:gdLst>
                <a:gd name="T0" fmla="*/ 36 w 36"/>
                <a:gd name="T1" fmla="*/ 26 h 26"/>
                <a:gd name="T2" fmla="*/ 0 w 36"/>
                <a:gd name="T3" fmla="*/ 0 h 26"/>
                <a:gd name="T4" fmla="*/ 33 w 36"/>
                <a:gd name="T5" fmla="*/ 26 h 26"/>
                <a:gd name="T6" fmla="*/ 36 w 36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6">
                  <a:moveTo>
                    <a:pt x="36" y="26"/>
                  </a:moveTo>
                  <a:lnTo>
                    <a:pt x="0" y="0"/>
                  </a:lnTo>
                  <a:lnTo>
                    <a:pt x="33" y="26"/>
                  </a:lnTo>
                  <a:lnTo>
                    <a:pt x="3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1619683" y="702310"/>
              <a:ext cx="6350" cy="11112"/>
            </a:xfrm>
            <a:custGeom>
              <a:avLst/>
              <a:gdLst>
                <a:gd name="T0" fmla="*/ 4 w 4"/>
                <a:gd name="T1" fmla="*/ 2 h 7"/>
                <a:gd name="T2" fmla="*/ 0 w 4"/>
                <a:gd name="T3" fmla="*/ 0 h 7"/>
                <a:gd name="T4" fmla="*/ 2 w 4"/>
                <a:gd name="T5" fmla="*/ 7 h 7"/>
                <a:gd name="T6" fmla="*/ 4 w 4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4" y="2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648258" y="1365885"/>
              <a:ext cx="23813" cy="36512"/>
            </a:xfrm>
            <a:custGeom>
              <a:avLst/>
              <a:gdLst>
                <a:gd name="T0" fmla="*/ 1 w 6"/>
                <a:gd name="T1" fmla="*/ 4 h 10"/>
                <a:gd name="T2" fmla="*/ 0 w 6"/>
                <a:gd name="T3" fmla="*/ 8 h 10"/>
                <a:gd name="T4" fmla="*/ 2 w 6"/>
                <a:gd name="T5" fmla="*/ 7 h 10"/>
                <a:gd name="T6" fmla="*/ 6 w 6"/>
                <a:gd name="T7" fmla="*/ 10 h 10"/>
                <a:gd name="T8" fmla="*/ 6 w 6"/>
                <a:gd name="T9" fmla="*/ 0 h 10"/>
                <a:gd name="T10" fmla="*/ 4 w 6"/>
                <a:gd name="T11" fmla="*/ 0 h 10"/>
                <a:gd name="T12" fmla="*/ 1 w 6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1" y="4"/>
                  </a:moveTo>
                  <a:cubicBezTo>
                    <a:pt x="0" y="5"/>
                    <a:pt x="0" y="6"/>
                    <a:pt x="0" y="8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7"/>
                    <a:pt x="6" y="5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2"/>
                    <a:pt x="5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1295833" y="751523"/>
              <a:ext cx="376238" cy="614362"/>
            </a:xfrm>
            <a:custGeom>
              <a:avLst/>
              <a:gdLst>
                <a:gd name="T0" fmla="*/ 39 w 100"/>
                <a:gd name="T1" fmla="*/ 43 h 164"/>
                <a:gd name="T2" fmla="*/ 52 w 100"/>
                <a:gd name="T3" fmla="*/ 67 h 164"/>
                <a:gd name="T4" fmla="*/ 61 w 100"/>
                <a:gd name="T5" fmla="*/ 78 h 164"/>
                <a:gd name="T6" fmla="*/ 60 w 100"/>
                <a:gd name="T7" fmla="*/ 80 h 164"/>
                <a:gd name="T8" fmla="*/ 80 w 100"/>
                <a:gd name="T9" fmla="*/ 110 h 164"/>
                <a:gd name="T10" fmla="*/ 83 w 100"/>
                <a:gd name="T11" fmla="*/ 108 h 164"/>
                <a:gd name="T12" fmla="*/ 84 w 100"/>
                <a:gd name="T13" fmla="*/ 114 h 164"/>
                <a:gd name="T14" fmla="*/ 81 w 100"/>
                <a:gd name="T15" fmla="*/ 113 h 164"/>
                <a:gd name="T16" fmla="*/ 81 w 100"/>
                <a:gd name="T17" fmla="*/ 122 h 164"/>
                <a:gd name="T18" fmla="*/ 85 w 100"/>
                <a:gd name="T19" fmla="*/ 123 h 164"/>
                <a:gd name="T20" fmla="*/ 91 w 100"/>
                <a:gd name="T21" fmla="*/ 152 h 164"/>
                <a:gd name="T22" fmla="*/ 98 w 100"/>
                <a:gd name="T23" fmla="*/ 164 h 164"/>
                <a:gd name="T24" fmla="*/ 99 w 100"/>
                <a:gd name="T25" fmla="*/ 155 h 164"/>
                <a:gd name="T26" fmla="*/ 95 w 100"/>
                <a:gd name="T27" fmla="*/ 139 h 164"/>
                <a:gd name="T28" fmla="*/ 75 w 100"/>
                <a:gd name="T29" fmla="*/ 91 h 164"/>
                <a:gd name="T30" fmla="*/ 60 w 100"/>
                <a:gd name="T31" fmla="*/ 61 h 164"/>
                <a:gd name="T32" fmla="*/ 54 w 100"/>
                <a:gd name="T33" fmla="*/ 52 h 164"/>
                <a:gd name="T34" fmla="*/ 35 w 100"/>
                <a:gd name="T35" fmla="*/ 33 h 164"/>
                <a:gd name="T36" fmla="*/ 23 w 100"/>
                <a:gd name="T37" fmla="*/ 18 h 164"/>
                <a:gd name="T38" fmla="*/ 1 w 100"/>
                <a:gd name="T39" fmla="*/ 0 h 164"/>
                <a:gd name="T40" fmla="*/ 1 w 100"/>
                <a:gd name="T41" fmla="*/ 3 h 164"/>
                <a:gd name="T42" fmla="*/ 0 w 100"/>
                <a:gd name="T43" fmla="*/ 3 h 164"/>
                <a:gd name="T44" fmla="*/ 0 w 100"/>
                <a:gd name="T45" fmla="*/ 7 h 164"/>
                <a:gd name="T46" fmla="*/ 39 w 100"/>
                <a:gd name="T47" fmla="*/ 4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0" h="164">
                  <a:moveTo>
                    <a:pt x="39" y="43"/>
                  </a:moveTo>
                  <a:cubicBezTo>
                    <a:pt x="38" y="55"/>
                    <a:pt x="52" y="55"/>
                    <a:pt x="52" y="67"/>
                  </a:cubicBezTo>
                  <a:cubicBezTo>
                    <a:pt x="58" y="67"/>
                    <a:pt x="54" y="77"/>
                    <a:pt x="61" y="7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9" y="88"/>
                    <a:pt x="73" y="100"/>
                    <a:pt x="80" y="110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4" y="110"/>
                    <a:pt x="86" y="113"/>
                    <a:pt x="84" y="114"/>
                  </a:cubicBezTo>
                  <a:cubicBezTo>
                    <a:pt x="82" y="115"/>
                    <a:pt x="82" y="113"/>
                    <a:pt x="81" y="113"/>
                  </a:cubicBezTo>
                  <a:cubicBezTo>
                    <a:pt x="76" y="116"/>
                    <a:pt x="86" y="118"/>
                    <a:pt x="81" y="122"/>
                  </a:cubicBezTo>
                  <a:cubicBezTo>
                    <a:pt x="82" y="122"/>
                    <a:pt x="84" y="121"/>
                    <a:pt x="85" y="123"/>
                  </a:cubicBezTo>
                  <a:cubicBezTo>
                    <a:pt x="81" y="133"/>
                    <a:pt x="90" y="142"/>
                    <a:pt x="91" y="152"/>
                  </a:cubicBezTo>
                  <a:cubicBezTo>
                    <a:pt x="92" y="155"/>
                    <a:pt x="93" y="163"/>
                    <a:pt x="98" y="164"/>
                  </a:cubicBezTo>
                  <a:cubicBezTo>
                    <a:pt x="100" y="162"/>
                    <a:pt x="95" y="158"/>
                    <a:pt x="99" y="155"/>
                  </a:cubicBezTo>
                  <a:cubicBezTo>
                    <a:pt x="93" y="151"/>
                    <a:pt x="97" y="143"/>
                    <a:pt x="95" y="139"/>
                  </a:cubicBezTo>
                  <a:cubicBezTo>
                    <a:pt x="90" y="123"/>
                    <a:pt x="85" y="105"/>
                    <a:pt x="75" y="91"/>
                  </a:cubicBezTo>
                  <a:cubicBezTo>
                    <a:pt x="74" y="80"/>
                    <a:pt x="64" y="72"/>
                    <a:pt x="60" y="61"/>
                  </a:cubicBezTo>
                  <a:cubicBezTo>
                    <a:pt x="57" y="59"/>
                    <a:pt x="53" y="57"/>
                    <a:pt x="54" y="52"/>
                  </a:cubicBezTo>
                  <a:cubicBezTo>
                    <a:pt x="45" y="49"/>
                    <a:pt x="45" y="34"/>
                    <a:pt x="35" y="33"/>
                  </a:cubicBezTo>
                  <a:cubicBezTo>
                    <a:pt x="35" y="27"/>
                    <a:pt x="27" y="21"/>
                    <a:pt x="23" y="18"/>
                  </a:cubicBezTo>
                  <a:cubicBezTo>
                    <a:pt x="17" y="11"/>
                    <a:pt x="10" y="4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5" y="17"/>
                    <a:pt x="26" y="32"/>
                    <a:pt x="3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-502805" y="856298"/>
              <a:ext cx="176213" cy="182562"/>
            </a:xfrm>
            <a:custGeom>
              <a:avLst/>
              <a:gdLst>
                <a:gd name="T0" fmla="*/ 7 w 47"/>
                <a:gd name="T1" fmla="*/ 49 h 49"/>
                <a:gd name="T2" fmla="*/ 9 w 47"/>
                <a:gd name="T3" fmla="*/ 47 h 49"/>
                <a:gd name="T4" fmla="*/ 26 w 47"/>
                <a:gd name="T5" fmla="*/ 22 h 49"/>
                <a:gd name="T6" fmla="*/ 39 w 47"/>
                <a:gd name="T7" fmla="*/ 11 h 49"/>
                <a:gd name="T8" fmla="*/ 45 w 47"/>
                <a:gd name="T9" fmla="*/ 4 h 49"/>
                <a:gd name="T10" fmla="*/ 45 w 47"/>
                <a:gd name="T11" fmla="*/ 0 h 49"/>
                <a:gd name="T12" fmla="*/ 42 w 47"/>
                <a:gd name="T13" fmla="*/ 3 h 49"/>
                <a:gd name="T14" fmla="*/ 43 w 47"/>
                <a:gd name="T15" fmla="*/ 4 h 49"/>
                <a:gd name="T16" fmla="*/ 42 w 47"/>
                <a:gd name="T17" fmla="*/ 6 h 49"/>
                <a:gd name="T18" fmla="*/ 39 w 47"/>
                <a:gd name="T19" fmla="*/ 1 h 49"/>
                <a:gd name="T20" fmla="*/ 20 w 47"/>
                <a:gd name="T21" fmla="*/ 23 h 49"/>
                <a:gd name="T22" fmla="*/ 4 w 47"/>
                <a:gd name="T23" fmla="*/ 42 h 49"/>
                <a:gd name="T24" fmla="*/ 7 w 47"/>
                <a:gd name="T2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9">
                  <a:moveTo>
                    <a:pt x="7" y="49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14" y="38"/>
                    <a:pt x="20" y="31"/>
                    <a:pt x="26" y="22"/>
                  </a:cubicBezTo>
                  <a:cubicBezTo>
                    <a:pt x="29" y="16"/>
                    <a:pt x="34" y="16"/>
                    <a:pt x="39" y="11"/>
                  </a:cubicBezTo>
                  <a:cubicBezTo>
                    <a:pt x="39" y="8"/>
                    <a:pt x="43" y="7"/>
                    <a:pt x="45" y="4"/>
                  </a:cubicBezTo>
                  <a:cubicBezTo>
                    <a:pt x="40" y="3"/>
                    <a:pt x="47" y="0"/>
                    <a:pt x="45" y="0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5"/>
                    <a:pt x="42" y="6"/>
                    <a:pt x="42" y="6"/>
                  </a:cubicBezTo>
                  <a:cubicBezTo>
                    <a:pt x="40" y="6"/>
                    <a:pt x="38" y="2"/>
                    <a:pt x="39" y="1"/>
                  </a:cubicBezTo>
                  <a:cubicBezTo>
                    <a:pt x="33" y="8"/>
                    <a:pt x="29" y="18"/>
                    <a:pt x="20" y="23"/>
                  </a:cubicBezTo>
                  <a:cubicBezTo>
                    <a:pt x="21" y="35"/>
                    <a:pt x="7" y="33"/>
                    <a:pt x="4" y="42"/>
                  </a:cubicBezTo>
                  <a:cubicBezTo>
                    <a:pt x="0" y="46"/>
                    <a:pt x="6" y="46"/>
                    <a:pt x="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-259917" y="911860"/>
              <a:ext cx="7938" cy="793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1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-353580" y="930910"/>
              <a:ext cx="68263" cy="66675"/>
            </a:xfrm>
            <a:custGeom>
              <a:avLst/>
              <a:gdLst>
                <a:gd name="T0" fmla="*/ 17 w 18"/>
                <a:gd name="T1" fmla="*/ 0 h 18"/>
                <a:gd name="T2" fmla="*/ 13 w 18"/>
                <a:gd name="T3" fmla="*/ 2 h 18"/>
                <a:gd name="T4" fmla="*/ 1 w 18"/>
                <a:gd name="T5" fmla="*/ 18 h 18"/>
                <a:gd name="T6" fmla="*/ 2 w 18"/>
                <a:gd name="T7" fmla="*/ 18 h 18"/>
                <a:gd name="T8" fmla="*/ 17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0"/>
                  </a:moveTo>
                  <a:cubicBezTo>
                    <a:pt x="16" y="1"/>
                    <a:pt x="15" y="4"/>
                    <a:pt x="13" y="2"/>
                  </a:cubicBezTo>
                  <a:cubicBezTo>
                    <a:pt x="11" y="9"/>
                    <a:pt x="0" y="12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9"/>
                    <a:pt x="18" y="1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-386917" y="983298"/>
              <a:ext cx="14288" cy="14287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-375805" y="997585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-348817" y="997585"/>
              <a:ext cx="28575" cy="34925"/>
            </a:xfrm>
            <a:custGeom>
              <a:avLst/>
              <a:gdLst>
                <a:gd name="T0" fmla="*/ 1 w 8"/>
                <a:gd name="T1" fmla="*/ 9 h 9"/>
                <a:gd name="T2" fmla="*/ 8 w 8"/>
                <a:gd name="T3" fmla="*/ 0 h 9"/>
                <a:gd name="T4" fmla="*/ 1 w 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cubicBezTo>
                    <a:pt x="5" y="8"/>
                    <a:pt x="6" y="1"/>
                    <a:pt x="8" y="0"/>
                  </a:cubicBezTo>
                  <a:cubicBezTo>
                    <a:pt x="4" y="2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-383742" y="1005523"/>
              <a:ext cx="15875" cy="15875"/>
            </a:xfrm>
            <a:custGeom>
              <a:avLst/>
              <a:gdLst>
                <a:gd name="T0" fmla="*/ 0 w 4"/>
                <a:gd name="T1" fmla="*/ 0 h 4"/>
                <a:gd name="T2" fmla="*/ 2 w 4"/>
                <a:gd name="T3" fmla="*/ 4 h 4"/>
                <a:gd name="T4" fmla="*/ 4 w 4"/>
                <a:gd name="T5" fmla="*/ 2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-386917" y="1024573"/>
              <a:ext cx="3175" cy="793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-405967" y="1032510"/>
              <a:ext cx="19050" cy="30162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1 h 8"/>
                <a:gd name="T4" fmla="*/ 5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4" y="1"/>
                    <a:pt x="2" y="0"/>
                    <a:pt x="0" y="1"/>
                  </a:cubicBezTo>
                  <a:cubicBezTo>
                    <a:pt x="1" y="8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-502805" y="1038860"/>
              <a:ext cx="14288" cy="7937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5 h 5"/>
                <a:gd name="T4" fmla="*/ 9 w 9"/>
                <a:gd name="T5" fmla="*/ 5 h 5"/>
                <a:gd name="T6" fmla="*/ 4 w 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lnTo>
                    <a:pt x="0" y="5"/>
                  </a:lnTo>
                  <a:lnTo>
                    <a:pt x="9" y="5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-496455" y="1038860"/>
              <a:ext cx="109538" cy="173037"/>
            </a:xfrm>
            <a:custGeom>
              <a:avLst/>
              <a:gdLst>
                <a:gd name="T0" fmla="*/ 19 w 29"/>
                <a:gd name="T1" fmla="*/ 13 h 46"/>
                <a:gd name="T2" fmla="*/ 22 w 29"/>
                <a:gd name="T3" fmla="*/ 11 h 46"/>
                <a:gd name="T4" fmla="*/ 24 w 29"/>
                <a:gd name="T5" fmla="*/ 4 h 46"/>
                <a:gd name="T6" fmla="*/ 21 w 29"/>
                <a:gd name="T7" fmla="*/ 7 h 46"/>
                <a:gd name="T8" fmla="*/ 19 w 29"/>
                <a:gd name="T9" fmla="*/ 0 h 46"/>
                <a:gd name="T10" fmla="*/ 18 w 29"/>
                <a:gd name="T11" fmla="*/ 1 h 46"/>
                <a:gd name="T12" fmla="*/ 9 w 29"/>
                <a:gd name="T13" fmla="*/ 14 h 46"/>
                <a:gd name="T14" fmla="*/ 3 w 29"/>
                <a:gd name="T15" fmla="*/ 30 h 46"/>
                <a:gd name="T16" fmla="*/ 5 w 29"/>
                <a:gd name="T17" fmla="*/ 36 h 46"/>
                <a:gd name="T18" fmla="*/ 9 w 29"/>
                <a:gd name="T19" fmla="*/ 31 h 46"/>
                <a:gd name="T20" fmla="*/ 5 w 29"/>
                <a:gd name="T21" fmla="*/ 46 h 46"/>
                <a:gd name="T22" fmla="*/ 17 w 29"/>
                <a:gd name="T23" fmla="*/ 27 h 46"/>
                <a:gd name="T24" fmla="*/ 19 w 29"/>
                <a:gd name="T25" fmla="*/ 28 h 46"/>
                <a:gd name="T26" fmla="*/ 19 w 29"/>
                <a:gd name="T27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19" y="13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19" y="8"/>
                    <a:pt x="25" y="7"/>
                    <a:pt x="24" y="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8" y="6"/>
                    <a:pt x="20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5"/>
                    <a:pt x="15" y="14"/>
                    <a:pt x="9" y="14"/>
                  </a:cubicBezTo>
                  <a:cubicBezTo>
                    <a:pt x="10" y="20"/>
                    <a:pt x="5" y="27"/>
                    <a:pt x="3" y="30"/>
                  </a:cubicBezTo>
                  <a:cubicBezTo>
                    <a:pt x="3" y="31"/>
                    <a:pt x="0" y="37"/>
                    <a:pt x="5" y="36"/>
                  </a:cubicBezTo>
                  <a:cubicBezTo>
                    <a:pt x="7" y="35"/>
                    <a:pt x="5" y="30"/>
                    <a:pt x="9" y="31"/>
                  </a:cubicBezTo>
                  <a:cubicBezTo>
                    <a:pt x="11" y="36"/>
                    <a:pt x="7" y="41"/>
                    <a:pt x="5" y="46"/>
                  </a:cubicBezTo>
                  <a:cubicBezTo>
                    <a:pt x="10" y="40"/>
                    <a:pt x="15" y="34"/>
                    <a:pt x="17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5" y="21"/>
                    <a:pt x="29" y="18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-548842" y="1049973"/>
              <a:ext cx="57150" cy="71437"/>
            </a:xfrm>
            <a:custGeom>
              <a:avLst/>
              <a:gdLst>
                <a:gd name="T0" fmla="*/ 4 w 15"/>
                <a:gd name="T1" fmla="*/ 19 h 19"/>
                <a:gd name="T2" fmla="*/ 10 w 15"/>
                <a:gd name="T3" fmla="*/ 0 h 19"/>
                <a:gd name="T4" fmla="*/ 7 w 15"/>
                <a:gd name="T5" fmla="*/ 10 h 19"/>
                <a:gd name="T6" fmla="*/ 6 w 15"/>
                <a:gd name="T7" fmla="*/ 10 h 19"/>
                <a:gd name="T8" fmla="*/ 0 w 15"/>
                <a:gd name="T9" fmla="*/ 16 h 19"/>
                <a:gd name="T10" fmla="*/ 0 w 15"/>
                <a:gd name="T11" fmla="*/ 16 h 19"/>
                <a:gd name="T12" fmla="*/ 4 w 15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9">
                  <a:moveTo>
                    <a:pt x="4" y="19"/>
                  </a:moveTo>
                  <a:cubicBezTo>
                    <a:pt x="6" y="11"/>
                    <a:pt x="15" y="7"/>
                    <a:pt x="10" y="0"/>
                  </a:cubicBezTo>
                  <a:cubicBezTo>
                    <a:pt x="7" y="5"/>
                    <a:pt x="9" y="5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2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-417080" y="1054735"/>
              <a:ext cx="49213" cy="41275"/>
            </a:xfrm>
            <a:custGeom>
              <a:avLst/>
              <a:gdLst>
                <a:gd name="T0" fmla="*/ 3 w 13"/>
                <a:gd name="T1" fmla="*/ 11 h 11"/>
                <a:gd name="T2" fmla="*/ 13 w 13"/>
                <a:gd name="T3" fmla="*/ 4 h 11"/>
                <a:gd name="T4" fmla="*/ 11 w 13"/>
                <a:gd name="T5" fmla="*/ 6 h 11"/>
                <a:gd name="T6" fmla="*/ 8 w 13"/>
                <a:gd name="T7" fmla="*/ 4 h 11"/>
                <a:gd name="T8" fmla="*/ 11 w 13"/>
                <a:gd name="T9" fmla="*/ 3 h 11"/>
                <a:gd name="T10" fmla="*/ 11 w 13"/>
                <a:gd name="T11" fmla="*/ 0 h 11"/>
                <a:gd name="T12" fmla="*/ 9 w 13"/>
                <a:gd name="T13" fmla="*/ 0 h 11"/>
                <a:gd name="T14" fmla="*/ 3 w 1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6"/>
                    <a:pt x="13" y="9"/>
                    <a:pt x="13" y="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9" y="5"/>
                    <a:pt x="8" y="4"/>
                  </a:cubicBezTo>
                  <a:cubicBezTo>
                    <a:pt x="9" y="4"/>
                    <a:pt x="10" y="2"/>
                    <a:pt x="11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5"/>
                    <a:pt x="0" y="6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-431367" y="1110298"/>
              <a:ext cx="96838" cy="139700"/>
            </a:xfrm>
            <a:custGeom>
              <a:avLst/>
              <a:gdLst>
                <a:gd name="T0" fmla="*/ 25 w 26"/>
                <a:gd name="T1" fmla="*/ 0 h 37"/>
                <a:gd name="T2" fmla="*/ 13 w 26"/>
                <a:gd name="T3" fmla="*/ 16 h 37"/>
                <a:gd name="T4" fmla="*/ 12 w 26"/>
                <a:gd name="T5" fmla="*/ 12 h 37"/>
                <a:gd name="T6" fmla="*/ 5 w 26"/>
                <a:gd name="T7" fmla="*/ 28 h 37"/>
                <a:gd name="T8" fmla="*/ 4 w 26"/>
                <a:gd name="T9" fmla="*/ 27 h 37"/>
                <a:gd name="T10" fmla="*/ 2 w 26"/>
                <a:gd name="T11" fmla="*/ 37 h 37"/>
                <a:gd name="T12" fmla="*/ 7 w 26"/>
                <a:gd name="T13" fmla="*/ 34 h 37"/>
                <a:gd name="T14" fmla="*/ 9 w 26"/>
                <a:gd name="T15" fmla="*/ 34 h 37"/>
                <a:gd name="T16" fmla="*/ 8 w 26"/>
                <a:gd name="T17" fmla="*/ 30 h 37"/>
                <a:gd name="T18" fmla="*/ 17 w 26"/>
                <a:gd name="T19" fmla="*/ 18 h 37"/>
                <a:gd name="T20" fmla="*/ 16 w 26"/>
                <a:gd name="T21" fmla="*/ 14 h 37"/>
                <a:gd name="T22" fmla="*/ 18 w 26"/>
                <a:gd name="T23" fmla="*/ 15 h 37"/>
                <a:gd name="T24" fmla="*/ 25 w 26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7">
                  <a:moveTo>
                    <a:pt x="25" y="0"/>
                  </a:moveTo>
                  <a:cubicBezTo>
                    <a:pt x="18" y="6"/>
                    <a:pt x="19" y="10"/>
                    <a:pt x="13" y="1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6"/>
                    <a:pt x="9" y="23"/>
                    <a:pt x="5" y="28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9"/>
                    <a:pt x="4" y="35"/>
                    <a:pt x="2" y="37"/>
                  </a:cubicBezTo>
                  <a:cubicBezTo>
                    <a:pt x="7" y="37"/>
                    <a:pt x="3" y="36"/>
                    <a:pt x="7" y="34"/>
                  </a:cubicBezTo>
                  <a:cubicBezTo>
                    <a:pt x="7" y="35"/>
                    <a:pt x="8" y="34"/>
                    <a:pt x="9" y="34"/>
                  </a:cubicBezTo>
                  <a:cubicBezTo>
                    <a:pt x="10" y="33"/>
                    <a:pt x="10" y="31"/>
                    <a:pt x="8" y="30"/>
                  </a:cubicBezTo>
                  <a:cubicBezTo>
                    <a:pt x="13" y="30"/>
                    <a:pt x="14" y="22"/>
                    <a:pt x="17" y="18"/>
                  </a:cubicBezTo>
                  <a:cubicBezTo>
                    <a:pt x="14" y="17"/>
                    <a:pt x="16" y="16"/>
                    <a:pt x="16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0"/>
                    <a:pt x="26" y="5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1622858" y="1110298"/>
              <a:ext cx="11113" cy="19050"/>
            </a:xfrm>
            <a:custGeom>
              <a:avLst/>
              <a:gdLst>
                <a:gd name="T0" fmla="*/ 5 w 7"/>
                <a:gd name="T1" fmla="*/ 12 h 12"/>
                <a:gd name="T2" fmla="*/ 7 w 7"/>
                <a:gd name="T3" fmla="*/ 5 h 12"/>
                <a:gd name="T4" fmla="*/ 0 w 7"/>
                <a:gd name="T5" fmla="*/ 0 h 12"/>
                <a:gd name="T6" fmla="*/ 5 w 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5" y="12"/>
                  </a:moveTo>
                  <a:lnTo>
                    <a:pt x="7" y="5"/>
                  </a:lnTo>
                  <a:lnTo>
                    <a:pt x="0" y="0"/>
                  </a:lnTo>
                  <a:lnTo>
                    <a:pt x="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-563130" y="1121410"/>
              <a:ext cx="11113" cy="4762"/>
            </a:xfrm>
            <a:custGeom>
              <a:avLst/>
              <a:gdLst>
                <a:gd name="T0" fmla="*/ 0 w 3"/>
                <a:gd name="T1" fmla="*/ 1 h 1"/>
                <a:gd name="T2" fmla="*/ 2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-555192" y="112617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-683780" y="1129348"/>
              <a:ext cx="128588" cy="817562"/>
            </a:xfrm>
            <a:custGeom>
              <a:avLst/>
              <a:gdLst>
                <a:gd name="T0" fmla="*/ 21 w 34"/>
                <a:gd name="T1" fmla="*/ 215 h 218"/>
                <a:gd name="T2" fmla="*/ 13 w 34"/>
                <a:gd name="T3" fmla="*/ 175 h 218"/>
                <a:gd name="T4" fmla="*/ 10 w 34"/>
                <a:gd name="T5" fmla="*/ 151 h 218"/>
                <a:gd name="T6" fmla="*/ 9 w 34"/>
                <a:gd name="T7" fmla="*/ 151 h 218"/>
                <a:gd name="T8" fmla="*/ 11 w 34"/>
                <a:gd name="T9" fmla="*/ 73 h 218"/>
                <a:gd name="T10" fmla="*/ 13 w 34"/>
                <a:gd name="T11" fmla="*/ 61 h 218"/>
                <a:gd name="T12" fmla="*/ 16 w 34"/>
                <a:gd name="T13" fmla="*/ 46 h 218"/>
                <a:gd name="T14" fmla="*/ 31 w 34"/>
                <a:gd name="T15" fmla="*/ 14 h 218"/>
                <a:gd name="T16" fmla="*/ 34 w 34"/>
                <a:gd name="T17" fmla="*/ 0 h 218"/>
                <a:gd name="T18" fmla="*/ 24 w 34"/>
                <a:gd name="T19" fmla="*/ 22 h 218"/>
                <a:gd name="T20" fmla="*/ 22 w 34"/>
                <a:gd name="T21" fmla="*/ 27 h 218"/>
                <a:gd name="T22" fmla="*/ 18 w 34"/>
                <a:gd name="T23" fmla="*/ 38 h 218"/>
                <a:gd name="T24" fmla="*/ 11 w 34"/>
                <a:gd name="T25" fmla="*/ 50 h 218"/>
                <a:gd name="T26" fmla="*/ 7 w 34"/>
                <a:gd name="T27" fmla="*/ 79 h 218"/>
                <a:gd name="T28" fmla="*/ 3 w 34"/>
                <a:gd name="T29" fmla="*/ 87 h 218"/>
                <a:gd name="T30" fmla="*/ 0 w 34"/>
                <a:gd name="T31" fmla="*/ 129 h 218"/>
                <a:gd name="T32" fmla="*/ 4 w 34"/>
                <a:gd name="T33" fmla="*/ 155 h 218"/>
                <a:gd name="T34" fmla="*/ 0 w 34"/>
                <a:gd name="T35" fmla="*/ 149 h 218"/>
                <a:gd name="T36" fmla="*/ 4 w 34"/>
                <a:gd name="T37" fmla="*/ 166 h 218"/>
                <a:gd name="T38" fmla="*/ 4 w 34"/>
                <a:gd name="T39" fmla="*/ 176 h 218"/>
                <a:gd name="T40" fmla="*/ 8 w 34"/>
                <a:gd name="T41" fmla="*/ 203 h 218"/>
                <a:gd name="T42" fmla="*/ 11 w 34"/>
                <a:gd name="T43" fmla="*/ 213 h 218"/>
                <a:gd name="T44" fmla="*/ 21 w 34"/>
                <a:gd name="T45" fmla="*/ 21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" h="218">
                  <a:moveTo>
                    <a:pt x="21" y="215"/>
                  </a:moveTo>
                  <a:cubicBezTo>
                    <a:pt x="17" y="202"/>
                    <a:pt x="13" y="189"/>
                    <a:pt x="13" y="175"/>
                  </a:cubicBezTo>
                  <a:cubicBezTo>
                    <a:pt x="11" y="168"/>
                    <a:pt x="10" y="158"/>
                    <a:pt x="10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7" y="124"/>
                    <a:pt x="9" y="97"/>
                    <a:pt x="11" y="73"/>
                  </a:cubicBezTo>
                  <a:cubicBezTo>
                    <a:pt x="15" y="70"/>
                    <a:pt x="11" y="64"/>
                    <a:pt x="13" y="61"/>
                  </a:cubicBezTo>
                  <a:cubicBezTo>
                    <a:pt x="13" y="56"/>
                    <a:pt x="17" y="51"/>
                    <a:pt x="16" y="46"/>
                  </a:cubicBezTo>
                  <a:cubicBezTo>
                    <a:pt x="21" y="36"/>
                    <a:pt x="23" y="20"/>
                    <a:pt x="31" y="14"/>
                  </a:cubicBezTo>
                  <a:cubicBezTo>
                    <a:pt x="31" y="11"/>
                    <a:pt x="33" y="5"/>
                    <a:pt x="34" y="0"/>
                  </a:cubicBezTo>
                  <a:cubicBezTo>
                    <a:pt x="28" y="6"/>
                    <a:pt x="26" y="14"/>
                    <a:pt x="24" y="22"/>
                  </a:cubicBezTo>
                  <a:cubicBezTo>
                    <a:pt x="22" y="23"/>
                    <a:pt x="20" y="25"/>
                    <a:pt x="22" y="27"/>
                  </a:cubicBezTo>
                  <a:cubicBezTo>
                    <a:pt x="18" y="29"/>
                    <a:pt x="19" y="35"/>
                    <a:pt x="18" y="38"/>
                  </a:cubicBezTo>
                  <a:cubicBezTo>
                    <a:pt x="15" y="43"/>
                    <a:pt x="13" y="45"/>
                    <a:pt x="11" y="50"/>
                  </a:cubicBezTo>
                  <a:cubicBezTo>
                    <a:pt x="11" y="61"/>
                    <a:pt x="5" y="68"/>
                    <a:pt x="7" y="79"/>
                  </a:cubicBezTo>
                  <a:cubicBezTo>
                    <a:pt x="2" y="82"/>
                    <a:pt x="6" y="84"/>
                    <a:pt x="3" y="87"/>
                  </a:cubicBezTo>
                  <a:cubicBezTo>
                    <a:pt x="4" y="99"/>
                    <a:pt x="2" y="116"/>
                    <a:pt x="0" y="129"/>
                  </a:cubicBezTo>
                  <a:cubicBezTo>
                    <a:pt x="7" y="136"/>
                    <a:pt x="1" y="147"/>
                    <a:pt x="4" y="15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8" y="169"/>
                    <a:pt x="3" y="173"/>
                    <a:pt x="4" y="176"/>
                  </a:cubicBezTo>
                  <a:cubicBezTo>
                    <a:pt x="3" y="187"/>
                    <a:pt x="13" y="194"/>
                    <a:pt x="8" y="203"/>
                  </a:cubicBezTo>
                  <a:cubicBezTo>
                    <a:pt x="10" y="206"/>
                    <a:pt x="10" y="210"/>
                    <a:pt x="11" y="213"/>
                  </a:cubicBezTo>
                  <a:cubicBezTo>
                    <a:pt x="15" y="213"/>
                    <a:pt x="18" y="218"/>
                    <a:pt x="21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-348817" y="1129348"/>
              <a:ext cx="25400" cy="68262"/>
            </a:xfrm>
            <a:custGeom>
              <a:avLst/>
              <a:gdLst>
                <a:gd name="T0" fmla="*/ 7 w 7"/>
                <a:gd name="T1" fmla="*/ 1 h 18"/>
                <a:gd name="T2" fmla="*/ 5 w 7"/>
                <a:gd name="T3" fmla="*/ 0 h 18"/>
                <a:gd name="T4" fmla="*/ 2 w 7"/>
                <a:gd name="T5" fmla="*/ 18 h 18"/>
                <a:gd name="T6" fmla="*/ 7 w 7"/>
                <a:gd name="T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8">
                  <a:moveTo>
                    <a:pt x="7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5"/>
                    <a:pt x="1" y="12"/>
                    <a:pt x="2" y="18"/>
                  </a:cubicBezTo>
                  <a:cubicBezTo>
                    <a:pt x="6" y="14"/>
                    <a:pt x="4" y="7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-626630" y="1159510"/>
              <a:ext cx="142875" cy="839787"/>
            </a:xfrm>
            <a:custGeom>
              <a:avLst/>
              <a:gdLst>
                <a:gd name="T0" fmla="*/ 34 w 38"/>
                <a:gd name="T1" fmla="*/ 224 h 224"/>
                <a:gd name="T2" fmla="*/ 36 w 38"/>
                <a:gd name="T3" fmla="*/ 219 h 224"/>
                <a:gd name="T4" fmla="*/ 34 w 38"/>
                <a:gd name="T5" fmla="*/ 221 h 224"/>
                <a:gd name="T6" fmla="*/ 28 w 38"/>
                <a:gd name="T7" fmla="*/ 210 h 224"/>
                <a:gd name="T8" fmla="*/ 30 w 38"/>
                <a:gd name="T9" fmla="*/ 201 h 224"/>
                <a:gd name="T10" fmla="*/ 29 w 38"/>
                <a:gd name="T11" fmla="*/ 201 h 224"/>
                <a:gd name="T12" fmla="*/ 26 w 38"/>
                <a:gd name="T13" fmla="*/ 196 h 224"/>
                <a:gd name="T14" fmla="*/ 26 w 38"/>
                <a:gd name="T15" fmla="*/ 180 h 224"/>
                <a:gd name="T16" fmla="*/ 17 w 38"/>
                <a:gd name="T17" fmla="*/ 176 h 224"/>
                <a:gd name="T18" fmla="*/ 21 w 38"/>
                <a:gd name="T19" fmla="*/ 175 h 224"/>
                <a:gd name="T20" fmla="*/ 19 w 38"/>
                <a:gd name="T21" fmla="*/ 162 h 224"/>
                <a:gd name="T22" fmla="*/ 16 w 38"/>
                <a:gd name="T23" fmla="*/ 143 h 224"/>
                <a:gd name="T24" fmla="*/ 11 w 38"/>
                <a:gd name="T25" fmla="*/ 99 h 224"/>
                <a:gd name="T26" fmla="*/ 12 w 38"/>
                <a:gd name="T27" fmla="*/ 78 h 224"/>
                <a:gd name="T28" fmla="*/ 18 w 38"/>
                <a:gd name="T29" fmla="*/ 53 h 224"/>
                <a:gd name="T30" fmla="*/ 25 w 38"/>
                <a:gd name="T31" fmla="*/ 34 h 224"/>
                <a:gd name="T32" fmla="*/ 38 w 38"/>
                <a:gd name="T33" fmla="*/ 7 h 224"/>
                <a:gd name="T34" fmla="*/ 27 w 38"/>
                <a:gd name="T35" fmla="*/ 17 h 224"/>
                <a:gd name="T36" fmla="*/ 16 w 38"/>
                <a:gd name="T37" fmla="*/ 40 h 224"/>
                <a:gd name="T38" fmla="*/ 20 w 38"/>
                <a:gd name="T39" fmla="*/ 42 h 224"/>
                <a:gd name="T40" fmla="*/ 19 w 38"/>
                <a:gd name="T41" fmla="*/ 47 h 224"/>
                <a:gd name="T42" fmla="*/ 16 w 38"/>
                <a:gd name="T43" fmla="*/ 42 h 224"/>
                <a:gd name="T44" fmla="*/ 10 w 38"/>
                <a:gd name="T45" fmla="*/ 70 h 224"/>
                <a:gd name="T46" fmla="*/ 6 w 38"/>
                <a:gd name="T47" fmla="*/ 104 h 224"/>
                <a:gd name="T48" fmla="*/ 4 w 38"/>
                <a:gd name="T49" fmla="*/ 127 h 224"/>
                <a:gd name="T50" fmla="*/ 3 w 38"/>
                <a:gd name="T51" fmla="*/ 133 h 224"/>
                <a:gd name="T52" fmla="*/ 8 w 38"/>
                <a:gd name="T53" fmla="*/ 172 h 224"/>
                <a:gd name="T54" fmla="*/ 9 w 38"/>
                <a:gd name="T55" fmla="*/ 170 h 224"/>
                <a:gd name="T56" fmla="*/ 18 w 38"/>
                <a:gd name="T57" fmla="*/ 201 h 224"/>
                <a:gd name="T58" fmla="*/ 27 w 38"/>
                <a:gd name="T59" fmla="*/ 202 h 224"/>
                <a:gd name="T60" fmla="*/ 30 w 38"/>
                <a:gd name="T61" fmla="*/ 222 h 224"/>
                <a:gd name="T62" fmla="*/ 34 w 38"/>
                <a:gd name="T6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24">
                  <a:moveTo>
                    <a:pt x="34" y="224"/>
                  </a:moveTo>
                  <a:cubicBezTo>
                    <a:pt x="36" y="223"/>
                    <a:pt x="34" y="220"/>
                    <a:pt x="36" y="219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26" y="219"/>
                    <a:pt x="36" y="208"/>
                    <a:pt x="28" y="210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1"/>
                    <a:pt x="29" y="201"/>
                    <a:pt x="29" y="201"/>
                  </a:cubicBezTo>
                  <a:cubicBezTo>
                    <a:pt x="27" y="201"/>
                    <a:pt x="25" y="199"/>
                    <a:pt x="26" y="196"/>
                  </a:cubicBezTo>
                  <a:cubicBezTo>
                    <a:pt x="30" y="192"/>
                    <a:pt x="23" y="186"/>
                    <a:pt x="26" y="180"/>
                  </a:cubicBezTo>
                  <a:cubicBezTo>
                    <a:pt x="23" y="180"/>
                    <a:pt x="18" y="179"/>
                    <a:pt x="17" y="176"/>
                  </a:cubicBezTo>
                  <a:cubicBezTo>
                    <a:pt x="18" y="174"/>
                    <a:pt x="20" y="175"/>
                    <a:pt x="21" y="175"/>
                  </a:cubicBezTo>
                  <a:cubicBezTo>
                    <a:pt x="20" y="171"/>
                    <a:pt x="13" y="166"/>
                    <a:pt x="19" y="162"/>
                  </a:cubicBezTo>
                  <a:cubicBezTo>
                    <a:pt x="13" y="156"/>
                    <a:pt x="20" y="148"/>
                    <a:pt x="16" y="143"/>
                  </a:cubicBezTo>
                  <a:cubicBezTo>
                    <a:pt x="20" y="126"/>
                    <a:pt x="3" y="115"/>
                    <a:pt x="11" y="99"/>
                  </a:cubicBezTo>
                  <a:cubicBezTo>
                    <a:pt x="9" y="92"/>
                    <a:pt x="10" y="85"/>
                    <a:pt x="12" y="78"/>
                  </a:cubicBezTo>
                  <a:cubicBezTo>
                    <a:pt x="11" y="68"/>
                    <a:pt x="18" y="62"/>
                    <a:pt x="18" y="53"/>
                  </a:cubicBezTo>
                  <a:cubicBezTo>
                    <a:pt x="22" y="49"/>
                    <a:pt x="20" y="40"/>
                    <a:pt x="25" y="34"/>
                  </a:cubicBezTo>
                  <a:cubicBezTo>
                    <a:pt x="30" y="25"/>
                    <a:pt x="30" y="14"/>
                    <a:pt x="38" y="7"/>
                  </a:cubicBezTo>
                  <a:cubicBezTo>
                    <a:pt x="29" y="0"/>
                    <a:pt x="30" y="12"/>
                    <a:pt x="27" y="17"/>
                  </a:cubicBezTo>
                  <a:cubicBezTo>
                    <a:pt x="23" y="24"/>
                    <a:pt x="19" y="32"/>
                    <a:pt x="16" y="40"/>
                  </a:cubicBezTo>
                  <a:cubicBezTo>
                    <a:pt x="17" y="40"/>
                    <a:pt x="19" y="40"/>
                    <a:pt x="20" y="42"/>
                  </a:cubicBezTo>
                  <a:cubicBezTo>
                    <a:pt x="20" y="44"/>
                    <a:pt x="21" y="46"/>
                    <a:pt x="19" y="47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2" y="49"/>
                    <a:pt x="19" y="63"/>
                    <a:pt x="10" y="70"/>
                  </a:cubicBezTo>
                  <a:cubicBezTo>
                    <a:pt x="11" y="82"/>
                    <a:pt x="1" y="91"/>
                    <a:pt x="6" y="104"/>
                  </a:cubicBezTo>
                  <a:cubicBezTo>
                    <a:pt x="0" y="108"/>
                    <a:pt x="6" y="120"/>
                    <a:pt x="4" y="127"/>
                  </a:cubicBezTo>
                  <a:cubicBezTo>
                    <a:pt x="5" y="129"/>
                    <a:pt x="0" y="130"/>
                    <a:pt x="3" y="133"/>
                  </a:cubicBezTo>
                  <a:cubicBezTo>
                    <a:pt x="3" y="145"/>
                    <a:pt x="6" y="162"/>
                    <a:pt x="8" y="172"/>
                  </a:cubicBezTo>
                  <a:cubicBezTo>
                    <a:pt x="8" y="172"/>
                    <a:pt x="8" y="171"/>
                    <a:pt x="9" y="170"/>
                  </a:cubicBezTo>
                  <a:cubicBezTo>
                    <a:pt x="13" y="180"/>
                    <a:pt x="14" y="191"/>
                    <a:pt x="18" y="201"/>
                  </a:cubicBezTo>
                  <a:cubicBezTo>
                    <a:pt x="19" y="206"/>
                    <a:pt x="24" y="200"/>
                    <a:pt x="27" y="202"/>
                  </a:cubicBezTo>
                  <a:cubicBezTo>
                    <a:pt x="27" y="208"/>
                    <a:pt x="29" y="215"/>
                    <a:pt x="30" y="222"/>
                  </a:cubicBezTo>
                  <a:cubicBezTo>
                    <a:pt x="33" y="221"/>
                    <a:pt x="33" y="224"/>
                    <a:pt x="34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-383742" y="1211898"/>
              <a:ext cx="30163" cy="44450"/>
            </a:xfrm>
            <a:custGeom>
              <a:avLst/>
              <a:gdLst>
                <a:gd name="T0" fmla="*/ 0 w 8"/>
                <a:gd name="T1" fmla="*/ 6 h 12"/>
                <a:gd name="T2" fmla="*/ 0 w 8"/>
                <a:gd name="T3" fmla="*/ 7 h 12"/>
                <a:gd name="T4" fmla="*/ 6 w 8"/>
                <a:gd name="T5" fmla="*/ 12 h 12"/>
                <a:gd name="T6" fmla="*/ 7 w 8"/>
                <a:gd name="T7" fmla="*/ 1 h 12"/>
                <a:gd name="T8" fmla="*/ 0 w 8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4" y="11"/>
                    <a:pt x="6" y="12"/>
                  </a:cubicBezTo>
                  <a:cubicBezTo>
                    <a:pt x="8" y="7"/>
                    <a:pt x="5" y="5"/>
                    <a:pt x="7" y="1"/>
                  </a:cubicBezTo>
                  <a:cubicBezTo>
                    <a:pt x="3" y="0"/>
                    <a:pt x="3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2"/>
            <p:cNvSpPr>
              <a:spLocks/>
            </p:cNvSpPr>
            <p:nvPr/>
          </p:nvSpPr>
          <p:spPr bwMode="auto">
            <a:xfrm>
              <a:off x="1686358" y="1211898"/>
              <a:ext cx="11113" cy="26987"/>
            </a:xfrm>
            <a:custGeom>
              <a:avLst/>
              <a:gdLst>
                <a:gd name="T0" fmla="*/ 0 w 3"/>
                <a:gd name="T1" fmla="*/ 1 h 7"/>
                <a:gd name="T2" fmla="*/ 3 w 3"/>
                <a:gd name="T3" fmla="*/ 7 h 7"/>
                <a:gd name="T4" fmla="*/ 3 w 3"/>
                <a:gd name="T5" fmla="*/ 4 h 7"/>
                <a:gd name="T6" fmla="*/ 0 w 3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1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-507567" y="1219835"/>
              <a:ext cx="26988" cy="60325"/>
            </a:xfrm>
            <a:custGeom>
              <a:avLst/>
              <a:gdLst>
                <a:gd name="T0" fmla="*/ 0 w 7"/>
                <a:gd name="T1" fmla="*/ 16 h 16"/>
                <a:gd name="T2" fmla="*/ 6 w 7"/>
                <a:gd name="T3" fmla="*/ 0 h 16"/>
                <a:gd name="T4" fmla="*/ 0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0" y="16"/>
                  </a:moveTo>
                  <a:cubicBezTo>
                    <a:pt x="3" y="11"/>
                    <a:pt x="7" y="5"/>
                    <a:pt x="6" y="0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-398030" y="1249998"/>
              <a:ext cx="19050" cy="22225"/>
            </a:xfrm>
            <a:custGeom>
              <a:avLst/>
              <a:gdLst>
                <a:gd name="T0" fmla="*/ 0 w 5"/>
                <a:gd name="T1" fmla="*/ 6 h 6"/>
                <a:gd name="T2" fmla="*/ 2 w 5"/>
                <a:gd name="T3" fmla="*/ 6 h 6"/>
                <a:gd name="T4" fmla="*/ 2 w 5"/>
                <a:gd name="T5" fmla="*/ 0 h 6"/>
                <a:gd name="T6" fmla="*/ 0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5" y="1"/>
                    <a:pt x="2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1697470" y="1261110"/>
              <a:ext cx="3175" cy="635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1705408" y="1283335"/>
              <a:ext cx="25400" cy="63500"/>
            </a:xfrm>
            <a:custGeom>
              <a:avLst/>
              <a:gdLst>
                <a:gd name="T0" fmla="*/ 1 w 7"/>
                <a:gd name="T1" fmla="*/ 5 h 17"/>
                <a:gd name="T2" fmla="*/ 3 w 7"/>
                <a:gd name="T3" fmla="*/ 17 h 17"/>
                <a:gd name="T4" fmla="*/ 1 w 7"/>
                <a:gd name="T5" fmla="*/ 0 h 17"/>
                <a:gd name="T6" fmla="*/ 1 w 7"/>
                <a:gd name="T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5"/>
                  </a:moveTo>
                  <a:cubicBezTo>
                    <a:pt x="6" y="8"/>
                    <a:pt x="0" y="13"/>
                    <a:pt x="3" y="17"/>
                  </a:cubicBezTo>
                  <a:cubicBezTo>
                    <a:pt x="7" y="13"/>
                    <a:pt x="3" y="5"/>
                    <a:pt x="1" y="0"/>
                  </a:cubicBezTo>
                  <a:cubicBezTo>
                    <a:pt x="0" y="2"/>
                    <a:pt x="2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-518680" y="1291273"/>
              <a:ext cx="7938" cy="11112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-442480" y="1302385"/>
              <a:ext cx="14288" cy="44450"/>
            </a:xfrm>
            <a:custGeom>
              <a:avLst/>
              <a:gdLst>
                <a:gd name="T0" fmla="*/ 4 w 4"/>
                <a:gd name="T1" fmla="*/ 0 h 12"/>
                <a:gd name="T2" fmla="*/ 1 w 4"/>
                <a:gd name="T3" fmla="*/ 12 h 12"/>
                <a:gd name="T4" fmla="*/ 4 w 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4" y="4"/>
                    <a:pt x="0" y="8"/>
                    <a:pt x="1" y="12"/>
                  </a:cubicBezTo>
                  <a:cubicBezTo>
                    <a:pt x="3" y="8"/>
                    <a:pt x="4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-469467" y="1302385"/>
              <a:ext cx="30163" cy="36512"/>
            </a:xfrm>
            <a:custGeom>
              <a:avLst/>
              <a:gdLst>
                <a:gd name="T0" fmla="*/ 3 w 8"/>
                <a:gd name="T1" fmla="*/ 6 h 10"/>
                <a:gd name="T2" fmla="*/ 0 w 8"/>
                <a:gd name="T3" fmla="*/ 4 h 10"/>
                <a:gd name="T4" fmla="*/ 3 w 8"/>
                <a:gd name="T5" fmla="*/ 10 h 10"/>
                <a:gd name="T6" fmla="*/ 6 w 8"/>
                <a:gd name="T7" fmla="*/ 0 h 10"/>
                <a:gd name="T8" fmla="*/ 3 w 8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3" y="6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9"/>
                    <a:pt x="3" y="10"/>
                  </a:cubicBezTo>
                  <a:cubicBezTo>
                    <a:pt x="4" y="7"/>
                    <a:pt x="8" y="3"/>
                    <a:pt x="6" y="0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-483755" y="1350010"/>
              <a:ext cx="14288" cy="71437"/>
            </a:xfrm>
            <a:custGeom>
              <a:avLst/>
              <a:gdLst>
                <a:gd name="T0" fmla="*/ 4 w 4"/>
                <a:gd name="T1" fmla="*/ 0 h 19"/>
                <a:gd name="T2" fmla="*/ 0 w 4"/>
                <a:gd name="T3" fmla="*/ 19 h 19"/>
                <a:gd name="T4" fmla="*/ 4 w 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9">
                  <a:moveTo>
                    <a:pt x="4" y="0"/>
                  </a:moveTo>
                  <a:cubicBezTo>
                    <a:pt x="1" y="7"/>
                    <a:pt x="2" y="13"/>
                    <a:pt x="0" y="19"/>
                  </a:cubicBezTo>
                  <a:cubicBezTo>
                    <a:pt x="3" y="14"/>
                    <a:pt x="3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1724458" y="1373823"/>
              <a:ext cx="6350" cy="14287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0 h 4"/>
                <a:gd name="T4" fmla="*/ 1 w 2"/>
                <a:gd name="T5" fmla="*/ 4 h 4"/>
                <a:gd name="T6" fmla="*/ 2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-390092" y="1407160"/>
              <a:ext cx="14288" cy="33337"/>
            </a:xfrm>
            <a:custGeom>
              <a:avLst/>
              <a:gdLst>
                <a:gd name="T0" fmla="*/ 4 w 4"/>
                <a:gd name="T1" fmla="*/ 8 h 9"/>
                <a:gd name="T2" fmla="*/ 4 w 4"/>
                <a:gd name="T3" fmla="*/ 0 h 9"/>
                <a:gd name="T4" fmla="*/ 2 w 4"/>
                <a:gd name="T5" fmla="*/ 9 h 9"/>
                <a:gd name="T6" fmla="*/ 4 w 4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8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0" y="6"/>
                    <a:pt x="2" y="9"/>
                  </a:cubicBezTo>
                  <a:cubicBezTo>
                    <a:pt x="3" y="8"/>
                    <a:pt x="3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-442480" y="1410335"/>
              <a:ext cx="11113" cy="33337"/>
            </a:xfrm>
            <a:custGeom>
              <a:avLst/>
              <a:gdLst>
                <a:gd name="T0" fmla="*/ 0 w 7"/>
                <a:gd name="T1" fmla="*/ 21 h 21"/>
                <a:gd name="T2" fmla="*/ 7 w 7"/>
                <a:gd name="T3" fmla="*/ 10 h 21"/>
                <a:gd name="T4" fmla="*/ 2 w 7"/>
                <a:gd name="T5" fmla="*/ 0 h 21"/>
                <a:gd name="T6" fmla="*/ 0 w 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lnTo>
                    <a:pt x="7" y="10"/>
                  </a:lnTo>
                  <a:lnTo>
                    <a:pt x="2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1659370" y="1421448"/>
              <a:ext cx="7938" cy="1111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1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-502805" y="1437323"/>
              <a:ext cx="22225" cy="44450"/>
            </a:xfrm>
            <a:custGeom>
              <a:avLst/>
              <a:gdLst>
                <a:gd name="T0" fmla="*/ 4 w 6"/>
                <a:gd name="T1" fmla="*/ 0 h 12"/>
                <a:gd name="T2" fmla="*/ 1 w 6"/>
                <a:gd name="T3" fmla="*/ 4 h 12"/>
                <a:gd name="T4" fmla="*/ 2 w 6"/>
                <a:gd name="T5" fmla="*/ 12 h 12"/>
                <a:gd name="T6" fmla="*/ 4 w 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cubicBezTo>
                    <a:pt x="3" y="1"/>
                    <a:pt x="0" y="1"/>
                    <a:pt x="1" y="4"/>
                  </a:cubicBezTo>
                  <a:cubicBezTo>
                    <a:pt x="5" y="6"/>
                    <a:pt x="0" y="8"/>
                    <a:pt x="2" y="12"/>
                  </a:cubicBezTo>
                  <a:cubicBezTo>
                    <a:pt x="2" y="7"/>
                    <a:pt x="6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-428192" y="1451610"/>
              <a:ext cx="3175" cy="1587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1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1521258" y="2119948"/>
              <a:ext cx="11113" cy="14287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3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1506970" y="2134235"/>
              <a:ext cx="14288" cy="33337"/>
            </a:xfrm>
            <a:custGeom>
              <a:avLst/>
              <a:gdLst>
                <a:gd name="T0" fmla="*/ 1 w 4"/>
                <a:gd name="T1" fmla="*/ 9 h 9"/>
                <a:gd name="T2" fmla="*/ 3 w 4"/>
                <a:gd name="T3" fmla="*/ 6 h 9"/>
                <a:gd name="T4" fmla="*/ 4 w 4"/>
                <a:gd name="T5" fmla="*/ 0 h 9"/>
                <a:gd name="T6" fmla="*/ 1 w 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1" y="9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4" y="0"/>
                  </a:cubicBezTo>
                  <a:cubicBezTo>
                    <a:pt x="2" y="3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1532370" y="1451610"/>
              <a:ext cx="146050" cy="668337"/>
            </a:xfrm>
            <a:custGeom>
              <a:avLst/>
              <a:gdLst>
                <a:gd name="T0" fmla="*/ 29 w 39"/>
                <a:gd name="T1" fmla="*/ 39 h 178"/>
                <a:gd name="T2" fmla="*/ 28 w 39"/>
                <a:gd name="T3" fmla="*/ 49 h 178"/>
                <a:gd name="T4" fmla="*/ 24 w 39"/>
                <a:gd name="T5" fmla="*/ 49 h 178"/>
                <a:gd name="T6" fmla="*/ 25 w 39"/>
                <a:gd name="T7" fmla="*/ 63 h 178"/>
                <a:gd name="T8" fmla="*/ 20 w 39"/>
                <a:gd name="T9" fmla="*/ 84 h 178"/>
                <a:gd name="T10" fmla="*/ 21 w 39"/>
                <a:gd name="T11" fmla="*/ 116 h 178"/>
                <a:gd name="T12" fmla="*/ 17 w 39"/>
                <a:gd name="T13" fmla="*/ 128 h 178"/>
                <a:gd name="T14" fmla="*/ 0 w 39"/>
                <a:gd name="T15" fmla="*/ 176 h 178"/>
                <a:gd name="T16" fmla="*/ 0 w 39"/>
                <a:gd name="T17" fmla="*/ 178 h 178"/>
                <a:gd name="T18" fmla="*/ 8 w 39"/>
                <a:gd name="T19" fmla="*/ 158 h 178"/>
                <a:gd name="T20" fmla="*/ 28 w 39"/>
                <a:gd name="T21" fmla="*/ 94 h 178"/>
                <a:gd name="T22" fmla="*/ 32 w 39"/>
                <a:gd name="T23" fmla="*/ 81 h 178"/>
                <a:gd name="T24" fmla="*/ 32 w 39"/>
                <a:gd name="T25" fmla="*/ 72 h 178"/>
                <a:gd name="T26" fmla="*/ 37 w 39"/>
                <a:gd name="T27" fmla="*/ 18 h 178"/>
                <a:gd name="T28" fmla="*/ 38 w 39"/>
                <a:gd name="T29" fmla="*/ 0 h 178"/>
                <a:gd name="T30" fmla="*/ 29 w 39"/>
                <a:gd name="T31" fmla="*/ 3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178">
                  <a:moveTo>
                    <a:pt x="29" y="39"/>
                  </a:moveTo>
                  <a:cubicBezTo>
                    <a:pt x="29" y="42"/>
                    <a:pt x="26" y="47"/>
                    <a:pt x="28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31" y="53"/>
                    <a:pt x="22" y="58"/>
                    <a:pt x="25" y="63"/>
                  </a:cubicBezTo>
                  <a:cubicBezTo>
                    <a:pt x="22" y="70"/>
                    <a:pt x="24" y="76"/>
                    <a:pt x="20" y="84"/>
                  </a:cubicBezTo>
                  <a:cubicBezTo>
                    <a:pt x="26" y="96"/>
                    <a:pt x="12" y="104"/>
                    <a:pt x="21" y="116"/>
                  </a:cubicBezTo>
                  <a:cubicBezTo>
                    <a:pt x="21" y="119"/>
                    <a:pt x="15" y="125"/>
                    <a:pt x="17" y="128"/>
                  </a:cubicBezTo>
                  <a:cubicBezTo>
                    <a:pt x="12" y="143"/>
                    <a:pt x="5" y="161"/>
                    <a:pt x="0" y="176"/>
                  </a:cubicBezTo>
                  <a:cubicBezTo>
                    <a:pt x="0" y="177"/>
                    <a:pt x="0" y="177"/>
                    <a:pt x="0" y="178"/>
                  </a:cubicBezTo>
                  <a:cubicBezTo>
                    <a:pt x="4" y="172"/>
                    <a:pt x="10" y="166"/>
                    <a:pt x="8" y="158"/>
                  </a:cubicBezTo>
                  <a:cubicBezTo>
                    <a:pt x="18" y="138"/>
                    <a:pt x="24" y="116"/>
                    <a:pt x="28" y="94"/>
                  </a:cubicBezTo>
                  <a:cubicBezTo>
                    <a:pt x="31" y="89"/>
                    <a:pt x="27" y="83"/>
                    <a:pt x="32" y="81"/>
                  </a:cubicBezTo>
                  <a:cubicBezTo>
                    <a:pt x="30" y="77"/>
                    <a:pt x="32" y="73"/>
                    <a:pt x="32" y="72"/>
                  </a:cubicBezTo>
                  <a:cubicBezTo>
                    <a:pt x="33" y="55"/>
                    <a:pt x="39" y="36"/>
                    <a:pt x="37" y="18"/>
                  </a:cubicBezTo>
                  <a:cubicBezTo>
                    <a:pt x="38" y="12"/>
                    <a:pt x="39" y="5"/>
                    <a:pt x="38" y="0"/>
                  </a:cubicBezTo>
                  <a:cubicBezTo>
                    <a:pt x="25" y="9"/>
                    <a:pt x="35" y="26"/>
                    <a:pt x="2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0"/>
            <p:cNvSpPr>
              <a:spLocks noChangeArrowheads="1"/>
            </p:cNvSpPr>
            <p:nvPr/>
          </p:nvSpPr>
          <p:spPr bwMode="auto">
            <a:xfrm>
              <a:off x="1653020" y="1751648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-413905" y="1470660"/>
              <a:ext cx="23813" cy="38100"/>
            </a:xfrm>
            <a:custGeom>
              <a:avLst/>
              <a:gdLst>
                <a:gd name="T0" fmla="*/ 0 w 6"/>
                <a:gd name="T1" fmla="*/ 9 h 10"/>
                <a:gd name="T2" fmla="*/ 4 w 6"/>
                <a:gd name="T3" fmla="*/ 10 h 10"/>
                <a:gd name="T4" fmla="*/ 6 w 6"/>
                <a:gd name="T5" fmla="*/ 0 h 10"/>
                <a:gd name="T6" fmla="*/ 1 w 6"/>
                <a:gd name="T7" fmla="*/ 3 h 10"/>
                <a:gd name="T8" fmla="*/ 2 w 6"/>
                <a:gd name="T9" fmla="*/ 4 h 10"/>
                <a:gd name="T10" fmla="*/ 0 w 6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0" y="9"/>
                  </a:moveTo>
                  <a:cubicBezTo>
                    <a:pt x="2" y="8"/>
                    <a:pt x="4" y="10"/>
                    <a:pt x="4" y="1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8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-442480" y="1481773"/>
              <a:ext cx="14288" cy="26987"/>
            </a:xfrm>
            <a:custGeom>
              <a:avLst/>
              <a:gdLst>
                <a:gd name="T0" fmla="*/ 2 w 4"/>
                <a:gd name="T1" fmla="*/ 7 h 7"/>
                <a:gd name="T2" fmla="*/ 3 w 4"/>
                <a:gd name="T3" fmla="*/ 0 h 7"/>
                <a:gd name="T4" fmla="*/ 2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cubicBezTo>
                    <a:pt x="4" y="7"/>
                    <a:pt x="3" y="0"/>
                    <a:pt x="3" y="0"/>
                  </a:cubicBezTo>
                  <a:cubicBezTo>
                    <a:pt x="3" y="2"/>
                    <a:pt x="0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-499630" y="1484948"/>
              <a:ext cx="7938" cy="19050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5 h 5"/>
                <a:gd name="T4" fmla="*/ 1 w 2"/>
                <a:gd name="T5" fmla="*/ 4 h 5"/>
                <a:gd name="T6" fmla="*/ 0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1727633" y="1515110"/>
              <a:ext cx="3175" cy="11112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-439305" y="1526223"/>
              <a:ext cx="3175" cy="15875"/>
            </a:xfrm>
            <a:custGeom>
              <a:avLst/>
              <a:gdLst>
                <a:gd name="T0" fmla="*/ 2 w 2"/>
                <a:gd name="T1" fmla="*/ 3 h 10"/>
                <a:gd name="T2" fmla="*/ 0 w 2"/>
                <a:gd name="T3" fmla="*/ 0 h 10"/>
                <a:gd name="T4" fmla="*/ 2 w 2"/>
                <a:gd name="T5" fmla="*/ 10 h 10"/>
                <a:gd name="T6" fmla="*/ 2 w 2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2" y="3"/>
                  </a:moveTo>
                  <a:lnTo>
                    <a:pt x="0" y="0"/>
                  </a:lnTo>
                  <a:lnTo>
                    <a:pt x="2" y="10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96"/>
            <p:cNvSpPr>
              <a:spLocks noChangeArrowheads="1"/>
            </p:cNvSpPr>
            <p:nvPr/>
          </p:nvSpPr>
          <p:spPr bwMode="auto">
            <a:xfrm>
              <a:off x="-502805" y="1538923"/>
              <a:ext cx="1588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-420255" y="1550035"/>
              <a:ext cx="11113" cy="14287"/>
            </a:xfrm>
            <a:custGeom>
              <a:avLst/>
              <a:gdLst>
                <a:gd name="T0" fmla="*/ 3 w 3"/>
                <a:gd name="T1" fmla="*/ 3 h 4"/>
                <a:gd name="T2" fmla="*/ 0 w 3"/>
                <a:gd name="T3" fmla="*/ 0 h 4"/>
                <a:gd name="T4" fmla="*/ 3 w 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-420255" y="1572260"/>
              <a:ext cx="3175" cy="11112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>
              <a:off x="-529792" y="1605598"/>
              <a:ext cx="41275" cy="168275"/>
            </a:xfrm>
            <a:custGeom>
              <a:avLst/>
              <a:gdLst>
                <a:gd name="T0" fmla="*/ 9 w 11"/>
                <a:gd name="T1" fmla="*/ 45 h 45"/>
                <a:gd name="T2" fmla="*/ 11 w 11"/>
                <a:gd name="T3" fmla="*/ 45 h 45"/>
                <a:gd name="T4" fmla="*/ 7 w 11"/>
                <a:gd name="T5" fmla="*/ 0 h 45"/>
                <a:gd name="T6" fmla="*/ 6 w 11"/>
                <a:gd name="T7" fmla="*/ 12 h 45"/>
                <a:gd name="T8" fmla="*/ 2 w 11"/>
                <a:gd name="T9" fmla="*/ 19 h 45"/>
                <a:gd name="T10" fmla="*/ 5 w 11"/>
                <a:gd name="T11" fmla="*/ 14 h 45"/>
                <a:gd name="T12" fmla="*/ 7 w 11"/>
                <a:gd name="T13" fmla="*/ 30 h 45"/>
                <a:gd name="T14" fmla="*/ 9 w 11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45">
                  <a:moveTo>
                    <a:pt x="9" y="45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0" y="30"/>
                    <a:pt x="8" y="14"/>
                    <a:pt x="7" y="0"/>
                  </a:cubicBezTo>
                  <a:cubicBezTo>
                    <a:pt x="3" y="4"/>
                    <a:pt x="2" y="7"/>
                    <a:pt x="6" y="12"/>
                  </a:cubicBezTo>
                  <a:cubicBezTo>
                    <a:pt x="0" y="11"/>
                    <a:pt x="2" y="16"/>
                    <a:pt x="2" y="19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8" y="21"/>
                    <a:pt x="0" y="25"/>
                    <a:pt x="7" y="30"/>
                  </a:cubicBezTo>
                  <a:cubicBezTo>
                    <a:pt x="6" y="35"/>
                    <a:pt x="9" y="40"/>
                    <a:pt x="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-480580" y="1605598"/>
              <a:ext cx="3175" cy="14287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0 h 4"/>
                <a:gd name="T4" fmla="*/ 1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-483755" y="1619885"/>
              <a:ext cx="36513" cy="134937"/>
            </a:xfrm>
            <a:custGeom>
              <a:avLst/>
              <a:gdLst>
                <a:gd name="T0" fmla="*/ 2 w 10"/>
                <a:gd name="T1" fmla="*/ 21 h 36"/>
                <a:gd name="T2" fmla="*/ 8 w 10"/>
                <a:gd name="T3" fmla="*/ 36 h 36"/>
                <a:gd name="T4" fmla="*/ 6 w 10"/>
                <a:gd name="T5" fmla="*/ 19 h 36"/>
                <a:gd name="T6" fmla="*/ 4 w 10"/>
                <a:gd name="T7" fmla="*/ 16 h 36"/>
                <a:gd name="T8" fmla="*/ 5 w 10"/>
                <a:gd name="T9" fmla="*/ 7 h 36"/>
                <a:gd name="T10" fmla="*/ 2 w 10"/>
                <a:gd name="T11" fmla="*/ 0 h 36"/>
                <a:gd name="T12" fmla="*/ 2 w 10"/>
                <a:gd name="T1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6">
                  <a:moveTo>
                    <a:pt x="2" y="21"/>
                  </a:moveTo>
                  <a:cubicBezTo>
                    <a:pt x="5" y="25"/>
                    <a:pt x="2" y="34"/>
                    <a:pt x="8" y="36"/>
                  </a:cubicBezTo>
                  <a:cubicBezTo>
                    <a:pt x="10" y="30"/>
                    <a:pt x="4" y="26"/>
                    <a:pt x="6" y="19"/>
                  </a:cubicBezTo>
                  <a:cubicBezTo>
                    <a:pt x="6" y="17"/>
                    <a:pt x="3" y="20"/>
                    <a:pt x="4" y="16"/>
                  </a:cubicBezTo>
                  <a:cubicBezTo>
                    <a:pt x="8" y="15"/>
                    <a:pt x="2" y="10"/>
                    <a:pt x="5" y="7"/>
                  </a:cubicBezTo>
                  <a:cubicBezTo>
                    <a:pt x="6" y="3"/>
                    <a:pt x="4" y="2"/>
                    <a:pt x="2" y="0"/>
                  </a:cubicBezTo>
                  <a:cubicBezTo>
                    <a:pt x="2" y="7"/>
                    <a:pt x="0" y="15"/>
                    <a:pt x="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>
              <a:off x="-447242" y="1624648"/>
              <a:ext cx="0" cy="11112"/>
            </a:xfrm>
            <a:custGeom>
              <a:avLst/>
              <a:gdLst>
                <a:gd name="T0" fmla="*/ 0 h 7"/>
                <a:gd name="T1" fmla="*/ 7 h 7"/>
                <a:gd name="T2" fmla="*/ 0 h 7"/>
                <a:gd name="T3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-442480" y="1699260"/>
              <a:ext cx="11113" cy="15875"/>
            </a:xfrm>
            <a:custGeom>
              <a:avLst/>
              <a:gdLst>
                <a:gd name="T0" fmla="*/ 0 w 3"/>
                <a:gd name="T1" fmla="*/ 4 h 4"/>
                <a:gd name="T2" fmla="*/ 1 w 3"/>
                <a:gd name="T3" fmla="*/ 0 h 4"/>
                <a:gd name="T4" fmla="*/ 0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3"/>
                    <a:pt x="3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1697470" y="1702435"/>
              <a:ext cx="7938" cy="19050"/>
            </a:xfrm>
            <a:custGeom>
              <a:avLst/>
              <a:gdLst>
                <a:gd name="T0" fmla="*/ 0 w 5"/>
                <a:gd name="T1" fmla="*/ 12 h 12"/>
                <a:gd name="T2" fmla="*/ 5 w 5"/>
                <a:gd name="T3" fmla="*/ 10 h 12"/>
                <a:gd name="T4" fmla="*/ 0 w 5"/>
                <a:gd name="T5" fmla="*/ 0 h 12"/>
                <a:gd name="T6" fmla="*/ 0 w 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0" y="12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>
              <a:off x="-439305" y="1759585"/>
              <a:ext cx="11113" cy="22225"/>
            </a:xfrm>
            <a:custGeom>
              <a:avLst/>
              <a:gdLst>
                <a:gd name="T0" fmla="*/ 3 w 3"/>
                <a:gd name="T1" fmla="*/ 6 h 6"/>
                <a:gd name="T2" fmla="*/ 2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2" y="4"/>
                    <a:pt x="3" y="1"/>
                    <a:pt x="2" y="0"/>
                  </a:cubicBezTo>
                  <a:cubicBezTo>
                    <a:pt x="1" y="1"/>
                    <a:pt x="0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-461530" y="1767523"/>
              <a:ext cx="33338" cy="100012"/>
            </a:xfrm>
            <a:custGeom>
              <a:avLst/>
              <a:gdLst>
                <a:gd name="T0" fmla="*/ 9 w 9"/>
                <a:gd name="T1" fmla="*/ 27 h 27"/>
                <a:gd name="T2" fmla="*/ 3 w 9"/>
                <a:gd name="T3" fmla="*/ 0 h 27"/>
                <a:gd name="T4" fmla="*/ 9 w 9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7">
                  <a:moveTo>
                    <a:pt x="9" y="27"/>
                  </a:moveTo>
                  <a:cubicBezTo>
                    <a:pt x="5" y="18"/>
                    <a:pt x="5" y="9"/>
                    <a:pt x="3" y="0"/>
                  </a:cubicBezTo>
                  <a:cubicBezTo>
                    <a:pt x="0" y="9"/>
                    <a:pt x="4" y="20"/>
                    <a:pt x="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-428192" y="1789748"/>
              <a:ext cx="41275" cy="141287"/>
            </a:xfrm>
            <a:custGeom>
              <a:avLst/>
              <a:gdLst>
                <a:gd name="T0" fmla="*/ 11 w 11"/>
                <a:gd name="T1" fmla="*/ 38 h 38"/>
                <a:gd name="T2" fmla="*/ 9 w 11"/>
                <a:gd name="T3" fmla="*/ 23 h 38"/>
                <a:gd name="T4" fmla="*/ 0 w 11"/>
                <a:gd name="T5" fmla="*/ 0 h 38"/>
                <a:gd name="T6" fmla="*/ 11 w 11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8">
                  <a:moveTo>
                    <a:pt x="11" y="38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3" y="16"/>
                    <a:pt x="5" y="7"/>
                    <a:pt x="0" y="0"/>
                  </a:cubicBezTo>
                  <a:cubicBezTo>
                    <a:pt x="0" y="14"/>
                    <a:pt x="8" y="27"/>
                    <a:pt x="1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8"/>
            <p:cNvSpPr>
              <a:spLocks/>
            </p:cNvSpPr>
            <p:nvPr/>
          </p:nvSpPr>
          <p:spPr bwMode="auto">
            <a:xfrm>
              <a:off x="-417080" y="2021523"/>
              <a:ext cx="49213" cy="82550"/>
            </a:xfrm>
            <a:custGeom>
              <a:avLst/>
              <a:gdLst>
                <a:gd name="T0" fmla="*/ 3 w 13"/>
                <a:gd name="T1" fmla="*/ 17 h 22"/>
                <a:gd name="T2" fmla="*/ 13 w 13"/>
                <a:gd name="T3" fmla="*/ 22 h 22"/>
                <a:gd name="T4" fmla="*/ 1 w 13"/>
                <a:gd name="T5" fmla="*/ 0 h 22"/>
                <a:gd name="T6" fmla="*/ 3 w 13"/>
                <a:gd name="T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2">
                  <a:moveTo>
                    <a:pt x="3" y="17"/>
                  </a:moveTo>
                  <a:cubicBezTo>
                    <a:pt x="6" y="16"/>
                    <a:pt x="11" y="19"/>
                    <a:pt x="13" y="22"/>
                  </a:cubicBezTo>
                  <a:cubicBezTo>
                    <a:pt x="9" y="15"/>
                    <a:pt x="5" y="7"/>
                    <a:pt x="1" y="0"/>
                  </a:cubicBezTo>
                  <a:cubicBezTo>
                    <a:pt x="0" y="7"/>
                    <a:pt x="6" y="1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-510742" y="1804035"/>
              <a:ext cx="93663" cy="214312"/>
            </a:xfrm>
            <a:custGeom>
              <a:avLst/>
              <a:gdLst>
                <a:gd name="T0" fmla="*/ 15 w 25"/>
                <a:gd name="T1" fmla="*/ 25 h 57"/>
                <a:gd name="T2" fmla="*/ 9 w 25"/>
                <a:gd name="T3" fmla="*/ 10 h 57"/>
                <a:gd name="T4" fmla="*/ 6 w 25"/>
                <a:gd name="T5" fmla="*/ 0 h 57"/>
                <a:gd name="T6" fmla="*/ 2 w 25"/>
                <a:gd name="T7" fmla="*/ 5 h 57"/>
                <a:gd name="T8" fmla="*/ 6 w 25"/>
                <a:gd name="T9" fmla="*/ 15 h 57"/>
                <a:gd name="T10" fmla="*/ 7 w 25"/>
                <a:gd name="T11" fmla="*/ 29 h 57"/>
                <a:gd name="T12" fmla="*/ 12 w 25"/>
                <a:gd name="T13" fmla="*/ 30 h 57"/>
                <a:gd name="T14" fmla="*/ 13 w 25"/>
                <a:gd name="T15" fmla="*/ 37 h 57"/>
                <a:gd name="T16" fmla="*/ 25 w 25"/>
                <a:gd name="T17" fmla="*/ 57 h 57"/>
                <a:gd name="T18" fmla="*/ 24 w 25"/>
                <a:gd name="T19" fmla="*/ 55 h 57"/>
                <a:gd name="T20" fmla="*/ 15 w 25"/>
                <a:gd name="T21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7">
                  <a:moveTo>
                    <a:pt x="15" y="25"/>
                  </a:moveTo>
                  <a:cubicBezTo>
                    <a:pt x="8" y="23"/>
                    <a:pt x="11" y="14"/>
                    <a:pt x="9" y="10"/>
                  </a:cubicBezTo>
                  <a:cubicBezTo>
                    <a:pt x="6" y="6"/>
                    <a:pt x="12" y="1"/>
                    <a:pt x="6" y="0"/>
                  </a:cubicBezTo>
                  <a:cubicBezTo>
                    <a:pt x="6" y="2"/>
                    <a:pt x="5" y="5"/>
                    <a:pt x="2" y="5"/>
                  </a:cubicBezTo>
                  <a:cubicBezTo>
                    <a:pt x="5" y="8"/>
                    <a:pt x="0" y="15"/>
                    <a:pt x="6" y="15"/>
                  </a:cubicBezTo>
                  <a:cubicBezTo>
                    <a:pt x="4" y="20"/>
                    <a:pt x="15" y="25"/>
                    <a:pt x="7" y="29"/>
                  </a:cubicBezTo>
                  <a:cubicBezTo>
                    <a:pt x="9" y="32"/>
                    <a:pt x="11" y="27"/>
                    <a:pt x="12" y="30"/>
                  </a:cubicBezTo>
                  <a:cubicBezTo>
                    <a:pt x="11" y="32"/>
                    <a:pt x="12" y="35"/>
                    <a:pt x="13" y="37"/>
                  </a:cubicBezTo>
                  <a:cubicBezTo>
                    <a:pt x="20" y="38"/>
                    <a:pt x="20" y="52"/>
                    <a:pt x="25" y="57"/>
                  </a:cubicBezTo>
                  <a:cubicBezTo>
                    <a:pt x="25" y="56"/>
                    <a:pt x="24" y="55"/>
                    <a:pt x="24" y="55"/>
                  </a:cubicBezTo>
                  <a:cubicBezTo>
                    <a:pt x="24" y="43"/>
                    <a:pt x="14" y="3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0"/>
            <p:cNvSpPr>
              <a:spLocks/>
            </p:cNvSpPr>
            <p:nvPr/>
          </p:nvSpPr>
          <p:spPr bwMode="auto">
            <a:xfrm>
              <a:off x="-417080" y="2018348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>
              <a:off x="-390092" y="1819910"/>
              <a:ext cx="11113" cy="1428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0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2"/>
            <p:cNvSpPr>
              <a:spLocks/>
            </p:cNvSpPr>
            <p:nvPr/>
          </p:nvSpPr>
          <p:spPr bwMode="auto">
            <a:xfrm>
              <a:off x="-596467" y="1834198"/>
              <a:ext cx="11113" cy="15875"/>
            </a:xfrm>
            <a:custGeom>
              <a:avLst/>
              <a:gdLst>
                <a:gd name="T0" fmla="*/ 0 w 7"/>
                <a:gd name="T1" fmla="*/ 10 h 10"/>
                <a:gd name="T2" fmla="*/ 7 w 7"/>
                <a:gd name="T3" fmla="*/ 10 h 10"/>
                <a:gd name="T4" fmla="*/ 2 w 7"/>
                <a:gd name="T5" fmla="*/ 0 h 10"/>
                <a:gd name="T6" fmla="*/ 0 w 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lnTo>
                    <a:pt x="7" y="10"/>
                  </a:lnTo>
                  <a:lnTo>
                    <a:pt x="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13"/>
            <p:cNvSpPr>
              <a:spLocks/>
            </p:cNvSpPr>
            <p:nvPr/>
          </p:nvSpPr>
          <p:spPr bwMode="auto">
            <a:xfrm>
              <a:off x="1667308" y="1850073"/>
              <a:ext cx="7938" cy="17462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0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2" y="5"/>
                    <a:pt x="2" y="1"/>
                    <a:pt x="2" y="0"/>
                  </a:cubicBezTo>
                  <a:cubicBezTo>
                    <a:pt x="0" y="1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4"/>
            <p:cNvSpPr>
              <a:spLocks/>
            </p:cNvSpPr>
            <p:nvPr/>
          </p:nvSpPr>
          <p:spPr bwMode="auto">
            <a:xfrm>
              <a:off x="-383742" y="1861185"/>
              <a:ext cx="7938" cy="17462"/>
            </a:xfrm>
            <a:custGeom>
              <a:avLst/>
              <a:gdLst>
                <a:gd name="T0" fmla="*/ 0 w 5"/>
                <a:gd name="T1" fmla="*/ 0 h 11"/>
                <a:gd name="T2" fmla="*/ 5 w 5"/>
                <a:gd name="T3" fmla="*/ 11 h 11"/>
                <a:gd name="T4" fmla="*/ 5 w 5"/>
                <a:gd name="T5" fmla="*/ 7 h 11"/>
                <a:gd name="T6" fmla="*/ 0 w 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lnTo>
                    <a:pt x="5" y="11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5"/>
            <p:cNvSpPr>
              <a:spLocks/>
            </p:cNvSpPr>
            <p:nvPr/>
          </p:nvSpPr>
          <p:spPr bwMode="auto">
            <a:xfrm>
              <a:off x="-431367" y="1875473"/>
              <a:ext cx="100013" cy="187325"/>
            </a:xfrm>
            <a:custGeom>
              <a:avLst/>
              <a:gdLst>
                <a:gd name="T0" fmla="*/ 11 w 27"/>
                <a:gd name="T1" fmla="*/ 25 h 50"/>
                <a:gd name="T2" fmla="*/ 6 w 27"/>
                <a:gd name="T3" fmla="*/ 13 h 50"/>
                <a:gd name="T4" fmla="*/ 0 w 27"/>
                <a:gd name="T5" fmla="*/ 1 h 50"/>
                <a:gd name="T6" fmla="*/ 11 w 27"/>
                <a:gd name="T7" fmla="*/ 31 h 50"/>
                <a:gd name="T8" fmla="*/ 23 w 27"/>
                <a:gd name="T9" fmla="*/ 50 h 50"/>
                <a:gd name="T10" fmla="*/ 20 w 27"/>
                <a:gd name="T11" fmla="*/ 38 h 50"/>
                <a:gd name="T12" fmla="*/ 27 w 27"/>
                <a:gd name="T13" fmla="*/ 43 h 50"/>
                <a:gd name="T14" fmla="*/ 21 w 27"/>
                <a:gd name="T15" fmla="*/ 32 h 50"/>
                <a:gd name="T16" fmla="*/ 18 w 27"/>
                <a:gd name="T17" fmla="*/ 34 h 50"/>
                <a:gd name="T18" fmla="*/ 11 w 27"/>
                <a:gd name="T1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0">
                  <a:moveTo>
                    <a:pt x="11" y="25"/>
                  </a:moveTo>
                  <a:cubicBezTo>
                    <a:pt x="9" y="20"/>
                    <a:pt x="9" y="16"/>
                    <a:pt x="6" y="13"/>
                  </a:cubicBezTo>
                  <a:cubicBezTo>
                    <a:pt x="2" y="10"/>
                    <a:pt x="8" y="0"/>
                    <a:pt x="0" y="1"/>
                  </a:cubicBezTo>
                  <a:cubicBezTo>
                    <a:pt x="1" y="12"/>
                    <a:pt x="10" y="20"/>
                    <a:pt x="11" y="31"/>
                  </a:cubicBezTo>
                  <a:cubicBezTo>
                    <a:pt x="15" y="37"/>
                    <a:pt x="20" y="44"/>
                    <a:pt x="23" y="50"/>
                  </a:cubicBezTo>
                  <a:cubicBezTo>
                    <a:pt x="23" y="46"/>
                    <a:pt x="17" y="43"/>
                    <a:pt x="20" y="38"/>
                  </a:cubicBezTo>
                  <a:cubicBezTo>
                    <a:pt x="22" y="39"/>
                    <a:pt x="24" y="41"/>
                    <a:pt x="27" y="43"/>
                  </a:cubicBezTo>
                  <a:cubicBezTo>
                    <a:pt x="27" y="38"/>
                    <a:pt x="23" y="35"/>
                    <a:pt x="21" y="32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5" y="32"/>
                    <a:pt x="15" y="27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6"/>
            <p:cNvSpPr>
              <a:spLocks/>
            </p:cNvSpPr>
            <p:nvPr/>
          </p:nvSpPr>
          <p:spPr bwMode="auto">
            <a:xfrm>
              <a:off x="-367867" y="1886585"/>
              <a:ext cx="11113" cy="11112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3 h 3"/>
                <a:gd name="T4" fmla="*/ 3 w 3"/>
                <a:gd name="T5" fmla="*/ 1 h 3"/>
                <a:gd name="T6" fmla="*/ 0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7"/>
            <p:cNvSpPr>
              <a:spLocks/>
            </p:cNvSpPr>
            <p:nvPr/>
          </p:nvSpPr>
          <p:spPr bwMode="auto">
            <a:xfrm>
              <a:off x="-367867" y="1897698"/>
              <a:ext cx="52388" cy="93662"/>
            </a:xfrm>
            <a:custGeom>
              <a:avLst/>
              <a:gdLst>
                <a:gd name="T0" fmla="*/ 3 w 14"/>
                <a:gd name="T1" fmla="*/ 8 h 25"/>
                <a:gd name="T2" fmla="*/ 14 w 14"/>
                <a:gd name="T3" fmla="*/ 25 h 25"/>
                <a:gd name="T4" fmla="*/ 0 w 14"/>
                <a:gd name="T5" fmla="*/ 0 h 25"/>
                <a:gd name="T6" fmla="*/ 3 w 14"/>
                <a:gd name="T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3" y="8"/>
                  </a:moveTo>
                  <a:cubicBezTo>
                    <a:pt x="6" y="14"/>
                    <a:pt x="10" y="22"/>
                    <a:pt x="14" y="25"/>
                  </a:cubicBezTo>
                  <a:cubicBezTo>
                    <a:pt x="12" y="15"/>
                    <a:pt x="7" y="7"/>
                    <a:pt x="0" y="0"/>
                  </a:cubicBezTo>
                  <a:cubicBezTo>
                    <a:pt x="1" y="3"/>
                    <a:pt x="0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8"/>
            <p:cNvSpPr>
              <a:spLocks/>
            </p:cNvSpPr>
            <p:nvPr/>
          </p:nvSpPr>
          <p:spPr bwMode="auto">
            <a:xfrm>
              <a:off x="1581583" y="1902460"/>
              <a:ext cx="11113" cy="1746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3 w 3"/>
                <a:gd name="T5" fmla="*/ 2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9"/>
            <p:cNvSpPr>
              <a:spLocks/>
            </p:cNvSpPr>
            <p:nvPr/>
          </p:nvSpPr>
          <p:spPr bwMode="auto">
            <a:xfrm>
              <a:off x="-582180" y="1913573"/>
              <a:ext cx="26988" cy="33337"/>
            </a:xfrm>
            <a:custGeom>
              <a:avLst/>
              <a:gdLst>
                <a:gd name="T0" fmla="*/ 2 w 7"/>
                <a:gd name="T1" fmla="*/ 0 h 9"/>
                <a:gd name="T2" fmla="*/ 4 w 7"/>
                <a:gd name="T3" fmla="*/ 9 h 9"/>
                <a:gd name="T4" fmla="*/ 6 w 7"/>
                <a:gd name="T5" fmla="*/ 7 h 9"/>
                <a:gd name="T6" fmla="*/ 2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2" y="0"/>
                  </a:moveTo>
                  <a:cubicBezTo>
                    <a:pt x="0" y="3"/>
                    <a:pt x="4" y="6"/>
                    <a:pt x="4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3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0"/>
            <p:cNvSpPr>
              <a:spLocks/>
            </p:cNvSpPr>
            <p:nvPr/>
          </p:nvSpPr>
          <p:spPr bwMode="auto">
            <a:xfrm>
              <a:off x="-552017" y="1935798"/>
              <a:ext cx="33338" cy="82550"/>
            </a:xfrm>
            <a:custGeom>
              <a:avLst/>
              <a:gdLst>
                <a:gd name="T0" fmla="*/ 4 w 9"/>
                <a:gd name="T1" fmla="*/ 3 h 22"/>
                <a:gd name="T2" fmla="*/ 0 w 9"/>
                <a:gd name="T3" fmla="*/ 0 h 22"/>
                <a:gd name="T4" fmla="*/ 8 w 9"/>
                <a:gd name="T5" fmla="*/ 22 h 22"/>
                <a:gd name="T6" fmla="*/ 3 w 9"/>
                <a:gd name="T7" fmla="*/ 7 h 22"/>
                <a:gd name="T8" fmla="*/ 4 w 9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2">
                  <a:moveTo>
                    <a:pt x="4" y="3"/>
                  </a:moveTo>
                  <a:cubicBezTo>
                    <a:pt x="3" y="1"/>
                    <a:pt x="2" y="2"/>
                    <a:pt x="0" y="0"/>
                  </a:cubicBezTo>
                  <a:cubicBezTo>
                    <a:pt x="3" y="7"/>
                    <a:pt x="4" y="17"/>
                    <a:pt x="8" y="22"/>
                  </a:cubicBezTo>
                  <a:cubicBezTo>
                    <a:pt x="9" y="17"/>
                    <a:pt x="7" y="10"/>
                    <a:pt x="3" y="7"/>
                  </a:cubicBezTo>
                  <a:cubicBezTo>
                    <a:pt x="3" y="6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1"/>
            <p:cNvSpPr>
              <a:spLocks/>
            </p:cNvSpPr>
            <p:nvPr/>
          </p:nvSpPr>
          <p:spPr bwMode="auto">
            <a:xfrm>
              <a:off x="-383742" y="1943735"/>
              <a:ext cx="19050" cy="41275"/>
            </a:xfrm>
            <a:custGeom>
              <a:avLst/>
              <a:gdLst>
                <a:gd name="T0" fmla="*/ 12 w 12"/>
                <a:gd name="T1" fmla="*/ 26 h 26"/>
                <a:gd name="T2" fmla="*/ 12 w 12"/>
                <a:gd name="T3" fmla="*/ 16 h 26"/>
                <a:gd name="T4" fmla="*/ 0 w 12"/>
                <a:gd name="T5" fmla="*/ 0 h 26"/>
                <a:gd name="T6" fmla="*/ 12 w 12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6">
                  <a:moveTo>
                    <a:pt x="12" y="26"/>
                  </a:moveTo>
                  <a:lnTo>
                    <a:pt x="12" y="16"/>
                  </a:lnTo>
                  <a:lnTo>
                    <a:pt x="0" y="0"/>
                  </a:lnTo>
                  <a:lnTo>
                    <a:pt x="1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2"/>
            <p:cNvSpPr>
              <a:spLocks/>
            </p:cNvSpPr>
            <p:nvPr/>
          </p:nvSpPr>
          <p:spPr bwMode="auto">
            <a:xfrm>
              <a:off x="-634567" y="1958023"/>
              <a:ext cx="52388" cy="52387"/>
            </a:xfrm>
            <a:custGeom>
              <a:avLst/>
              <a:gdLst>
                <a:gd name="T0" fmla="*/ 10 w 14"/>
                <a:gd name="T1" fmla="*/ 14 h 14"/>
                <a:gd name="T2" fmla="*/ 13 w 14"/>
                <a:gd name="T3" fmla="*/ 13 h 14"/>
                <a:gd name="T4" fmla="*/ 11 w 14"/>
                <a:gd name="T5" fmla="*/ 11 h 14"/>
                <a:gd name="T6" fmla="*/ 14 w 14"/>
                <a:gd name="T7" fmla="*/ 8 h 14"/>
                <a:gd name="T8" fmla="*/ 8 w 14"/>
                <a:gd name="T9" fmla="*/ 5 h 14"/>
                <a:gd name="T10" fmla="*/ 7 w 14"/>
                <a:gd name="T11" fmla="*/ 0 h 14"/>
                <a:gd name="T12" fmla="*/ 10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0" y="14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4"/>
                    <a:pt x="7" y="2"/>
                    <a:pt x="7" y="0"/>
                  </a:cubicBezTo>
                  <a:cubicBezTo>
                    <a:pt x="0" y="7"/>
                    <a:pt x="12" y="7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23"/>
            <p:cNvSpPr>
              <a:spLocks/>
            </p:cNvSpPr>
            <p:nvPr/>
          </p:nvSpPr>
          <p:spPr bwMode="auto">
            <a:xfrm>
              <a:off x="-596467" y="2018348"/>
              <a:ext cx="107950" cy="187325"/>
            </a:xfrm>
            <a:custGeom>
              <a:avLst/>
              <a:gdLst>
                <a:gd name="T0" fmla="*/ 8 w 29"/>
                <a:gd name="T1" fmla="*/ 7 h 50"/>
                <a:gd name="T2" fmla="*/ 5 w 29"/>
                <a:gd name="T3" fmla="*/ 0 h 50"/>
                <a:gd name="T4" fmla="*/ 0 w 29"/>
                <a:gd name="T5" fmla="*/ 6 h 50"/>
                <a:gd name="T6" fmla="*/ 7 w 29"/>
                <a:gd name="T7" fmla="*/ 12 h 50"/>
                <a:gd name="T8" fmla="*/ 4 w 29"/>
                <a:gd name="T9" fmla="*/ 17 h 50"/>
                <a:gd name="T10" fmla="*/ 9 w 29"/>
                <a:gd name="T11" fmla="*/ 17 h 50"/>
                <a:gd name="T12" fmla="*/ 8 w 29"/>
                <a:gd name="T13" fmla="*/ 23 h 50"/>
                <a:gd name="T14" fmla="*/ 13 w 29"/>
                <a:gd name="T15" fmla="*/ 26 h 50"/>
                <a:gd name="T16" fmla="*/ 18 w 29"/>
                <a:gd name="T17" fmla="*/ 42 h 50"/>
                <a:gd name="T18" fmla="*/ 19 w 29"/>
                <a:gd name="T19" fmla="*/ 41 h 50"/>
                <a:gd name="T20" fmla="*/ 29 w 29"/>
                <a:gd name="T21" fmla="*/ 50 h 50"/>
                <a:gd name="T22" fmla="*/ 11 w 29"/>
                <a:gd name="T23" fmla="*/ 19 h 50"/>
                <a:gd name="T24" fmla="*/ 8 w 29"/>
                <a:gd name="T25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8" y="7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5" y="5"/>
                    <a:pt x="1" y="13"/>
                    <a:pt x="7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4"/>
                    <a:pt x="8" y="17"/>
                    <a:pt x="9" y="17"/>
                  </a:cubicBezTo>
                  <a:cubicBezTo>
                    <a:pt x="10" y="20"/>
                    <a:pt x="8" y="21"/>
                    <a:pt x="8" y="23"/>
                  </a:cubicBezTo>
                  <a:cubicBezTo>
                    <a:pt x="8" y="26"/>
                    <a:pt x="11" y="26"/>
                    <a:pt x="13" y="26"/>
                  </a:cubicBezTo>
                  <a:cubicBezTo>
                    <a:pt x="13" y="31"/>
                    <a:pt x="15" y="38"/>
                    <a:pt x="18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4" y="41"/>
                    <a:pt x="18" y="26"/>
                    <a:pt x="11" y="19"/>
                  </a:cubicBezTo>
                  <a:cubicBezTo>
                    <a:pt x="12" y="14"/>
                    <a:pt x="6" y="12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4"/>
            <p:cNvSpPr>
              <a:spLocks/>
            </p:cNvSpPr>
            <p:nvPr/>
          </p:nvSpPr>
          <p:spPr bwMode="auto">
            <a:xfrm>
              <a:off x="-375805" y="2205673"/>
              <a:ext cx="3175" cy="793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5"/>
            <p:cNvSpPr>
              <a:spLocks/>
            </p:cNvSpPr>
            <p:nvPr/>
          </p:nvSpPr>
          <p:spPr bwMode="auto">
            <a:xfrm>
              <a:off x="-513917" y="2026285"/>
              <a:ext cx="149225" cy="246062"/>
            </a:xfrm>
            <a:custGeom>
              <a:avLst/>
              <a:gdLst>
                <a:gd name="T0" fmla="*/ 37 w 40"/>
                <a:gd name="T1" fmla="*/ 63 h 66"/>
                <a:gd name="T2" fmla="*/ 39 w 40"/>
                <a:gd name="T3" fmla="*/ 63 h 66"/>
                <a:gd name="T4" fmla="*/ 33 w 40"/>
                <a:gd name="T5" fmla="*/ 54 h 66"/>
                <a:gd name="T6" fmla="*/ 33 w 40"/>
                <a:gd name="T7" fmla="*/ 55 h 66"/>
                <a:gd name="T8" fmla="*/ 31 w 40"/>
                <a:gd name="T9" fmla="*/ 48 h 66"/>
                <a:gd name="T10" fmla="*/ 38 w 40"/>
                <a:gd name="T11" fmla="*/ 55 h 66"/>
                <a:gd name="T12" fmla="*/ 37 w 40"/>
                <a:gd name="T13" fmla="*/ 50 h 66"/>
                <a:gd name="T14" fmla="*/ 36 w 40"/>
                <a:gd name="T15" fmla="*/ 50 h 66"/>
                <a:gd name="T16" fmla="*/ 26 w 40"/>
                <a:gd name="T17" fmla="*/ 46 h 66"/>
                <a:gd name="T18" fmla="*/ 27 w 40"/>
                <a:gd name="T19" fmla="*/ 36 h 66"/>
                <a:gd name="T20" fmla="*/ 20 w 40"/>
                <a:gd name="T21" fmla="*/ 32 h 66"/>
                <a:gd name="T22" fmla="*/ 22 w 40"/>
                <a:gd name="T23" fmla="*/ 30 h 66"/>
                <a:gd name="T24" fmla="*/ 19 w 40"/>
                <a:gd name="T25" fmla="*/ 28 h 66"/>
                <a:gd name="T26" fmla="*/ 21 w 40"/>
                <a:gd name="T27" fmla="*/ 19 h 66"/>
                <a:gd name="T28" fmla="*/ 20 w 40"/>
                <a:gd name="T29" fmla="*/ 15 h 66"/>
                <a:gd name="T30" fmla="*/ 16 w 40"/>
                <a:gd name="T31" fmla="*/ 19 h 66"/>
                <a:gd name="T32" fmla="*/ 13 w 40"/>
                <a:gd name="T33" fmla="*/ 13 h 66"/>
                <a:gd name="T34" fmla="*/ 5 w 40"/>
                <a:gd name="T35" fmla="*/ 9 h 66"/>
                <a:gd name="T36" fmla="*/ 6 w 40"/>
                <a:gd name="T37" fmla="*/ 7 h 66"/>
                <a:gd name="T38" fmla="*/ 7 w 40"/>
                <a:gd name="T39" fmla="*/ 8 h 66"/>
                <a:gd name="T40" fmla="*/ 0 w 40"/>
                <a:gd name="T41" fmla="*/ 0 h 66"/>
                <a:gd name="T42" fmla="*/ 13 w 40"/>
                <a:gd name="T43" fmla="*/ 30 h 66"/>
                <a:gd name="T44" fmla="*/ 18 w 40"/>
                <a:gd name="T45" fmla="*/ 38 h 66"/>
                <a:gd name="T46" fmla="*/ 14 w 40"/>
                <a:gd name="T47" fmla="*/ 38 h 66"/>
                <a:gd name="T48" fmla="*/ 14 w 40"/>
                <a:gd name="T49" fmla="*/ 40 h 66"/>
                <a:gd name="T50" fmla="*/ 18 w 40"/>
                <a:gd name="T51" fmla="*/ 42 h 66"/>
                <a:gd name="T52" fmla="*/ 19 w 40"/>
                <a:gd name="T53" fmla="*/ 39 h 66"/>
                <a:gd name="T54" fmla="*/ 29 w 40"/>
                <a:gd name="T55" fmla="*/ 53 h 66"/>
                <a:gd name="T56" fmla="*/ 29 w 40"/>
                <a:gd name="T57" fmla="*/ 53 h 66"/>
                <a:gd name="T58" fmla="*/ 27 w 40"/>
                <a:gd name="T59" fmla="*/ 53 h 66"/>
                <a:gd name="T60" fmla="*/ 33 w 40"/>
                <a:gd name="T61" fmla="*/ 60 h 66"/>
                <a:gd name="T62" fmla="*/ 31 w 40"/>
                <a:gd name="T63" fmla="*/ 62 h 66"/>
                <a:gd name="T64" fmla="*/ 35 w 40"/>
                <a:gd name="T65" fmla="*/ 66 h 66"/>
                <a:gd name="T66" fmla="*/ 34 w 40"/>
                <a:gd name="T67" fmla="*/ 60 h 66"/>
                <a:gd name="T68" fmla="*/ 37 w 40"/>
                <a:gd name="T69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66">
                  <a:moveTo>
                    <a:pt x="37" y="63"/>
                  </a:moveTo>
                  <a:cubicBezTo>
                    <a:pt x="37" y="64"/>
                    <a:pt x="39" y="64"/>
                    <a:pt x="39" y="63"/>
                  </a:cubicBezTo>
                  <a:cubicBezTo>
                    <a:pt x="34" y="63"/>
                    <a:pt x="37" y="56"/>
                    <a:pt x="33" y="54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3"/>
                    <a:pt x="29" y="51"/>
                    <a:pt x="31" y="48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0" y="53"/>
                    <a:pt x="37" y="51"/>
                    <a:pt x="37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4"/>
                    <a:pt x="29" y="48"/>
                    <a:pt x="26" y="46"/>
                  </a:cubicBezTo>
                  <a:cubicBezTo>
                    <a:pt x="28" y="43"/>
                    <a:pt x="23" y="40"/>
                    <a:pt x="27" y="36"/>
                  </a:cubicBezTo>
                  <a:cubicBezTo>
                    <a:pt x="26" y="33"/>
                    <a:pt x="23" y="34"/>
                    <a:pt x="20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6"/>
                    <a:pt x="14" y="19"/>
                    <a:pt x="21" y="19"/>
                  </a:cubicBezTo>
                  <a:cubicBezTo>
                    <a:pt x="21" y="18"/>
                    <a:pt x="18" y="17"/>
                    <a:pt x="20" y="15"/>
                  </a:cubicBezTo>
                  <a:cubicBezTo>
                    <a:pt x="18" y="16"/>
                    <a:pt x="16" y="17"/>
                    <a:pt x="16" y="19"/>
                  </a:cubicBezTo>
                  <a:cubicBezTo>
                    <a:pt x="16" y="17"/>
                    <a:pt x="12" y="16"/>
                    <a:pt x="13" y="13"/>
                  </a:cubicBezTo>
                  <a:cubicBezTo>
                    <a:pt x="12" y="9"/>
                    <a:pt x="8" y="11"/>
                    <a:pt x="5" y="9"/>
                  </a:cubicBezTo>
                  <a:cubicBezTo>
                    <a:pt x="5" y="9"/>
                    <a:pt x="5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1" y="2"/>
                    <a:pt x="2" y="4"/>
                    <a:pt x="0" y="0"/>
                  </a:cubicBezTo>
                  <a:cubicBezTo>
                    <a:pt x="2" y="12"/>
                    <a:pt x="9" y="18"/>
                    <a:pt x="13" y="30"/>
                  </a:cubicBezTo>
                  <a:cubicBezTo>
                    <a:pt x="17" y="30"/>
                    <a:pt x="17" y="35"/>
                    <a:pt x="18" y="38"/>
                  </a:cubicBezTo>
                  <a:cubicBezTo>
                    <a:pt x="18" y="39"/>
                    <a:pt x="16" y="38"/>
                    <a:pt x="14" y="38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41"/>
                    <a:pt x="17" y="42"/>
                    <a:pt x="18" y="42"/>
                  </a:cubicBezTo>
                  <a:cubicBezTo>
                    <a:pt x="18" y="41"/>
                    <a:pt x="18" y="40"/>
                    <a:pt x="19" y="39"/>
                  </a:cubicBezTo>
                  <a:cubicBezTo>
                    <a:pt x="25" y="42"/>
                    <a:pt x="26" y="54"/>
                    <a:pt x="29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8" y="54"/>
                    <a:pt x="27" y="53"/>
                    <a:pt x="27" y="53"/>
                  </a:cubicBezTo>
                  <a:cubicBezTo>
                    <a:pt x="28" y="57"/>
                    <a:pt x="31" y="57"/>
                    <a:pt x="33" y="60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6" y="64"/>
                    <a:pt x="33" y="63"/>
                    <a:pt x="34" y="60"/>
                  </a:cubicBezTo>
                  <a:lnTo>
                    <a:pt x="37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6"/>
            <p:cNvSpPr>
              <a:spLocks/>
            </p:cNvSpPr>
            <p:nvPr/>
          </p:nvSpPr>
          <p:spPr bwMode="auto">
            <a:xfrm>
              <a:off x="-477405" y="2040573"/>
              <a:ext cx="30163" cy="26987"/>
            </a:xfrm>
            <a:custGeom>
              <a:avLst/>
              <a:gdLst>
                <a:gd name="T0" fmla="*/ 5 w 8"/>
                <a:gd name="T1" fmla="*/ 7 h 7"/>
                <a:gd name="T2" fmla="*/ 2 w 8"/>
                <a:gd name="T3" fmla="*/ 0 h 7"/>
                <a:gd name="T4" fmla="*/ 5 w 8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5" y="7"/>
                  </a:moveTo>
                  <a:cubicBezTo>
                    <a:pt x="8" y="4"/>
                    <a:pt x="3" y="1"/>
                    <a:pt x="2" y="0"/>
                  </a:cubicBezTo>
                  <a:cubicBezTo>
                    <a:pt x="0" y="2"/>
                    <a:pt x="4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27"/>
            <p:cNvSpPr>
              <a:spLocks/>
            </p:cNvSpPr>
            <p:nvPr/>
          </p:nvSpPr>
          <p:spPr bwMode="auto">
            <a:xfrm>
              <a:off x="-293255" y="2048510"/>
              <a:ext cx="7938" cy="14287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8"/>
            <p:cNvSpPr>
              <a:spLocks/>
            </p:cNvSpPr>
            <p:nvPr/>
          </p:nvSpPr>
          <p:spPr bwMode="auto">
            <a:xfrm>
              <a:off x="-278967" y="2062798"/>
              <a:ext cx="30163" cy="41275"/>
            </a:xfrm>
            <a:custGeom>
              <a:avLst/>
              <a:gdLst>
                <a:gd name="T0" fmla="*/ 3 w 8"/>
                <a:gd name="T1" fmla="*/ 0 h 11"/>
                <a:gd name="T2" fmla="*/ 0 w 8"/>
                <a:gd name="T3" fmla="*/ 2 h 11"/>
                <a:gd name="T4" fmla="*/ 3 w 8"/>
                <a:gd name="T5" fmla="*/ 8 h 11"/>
                <a:gd name="T6" fmla="*/ 7 w 8"/>
                <a:gd name="T7" fmla="*/ 11 h 11"/>
                <a:gd name="T8" fmla="*/ 8 w 8"/>
                <a:gd name="T9" fmla="*/ 9 h 11"/>
                <a:gd name="T10" fmla="*/ 3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5" y="6"/>
                    <a:pt x="3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7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29"/>
            <p:cNvSpPr>
              <a:spLocks noChangeArrowheads="1"/>
            </p:cNvSpPr>
            <p:nvPr/>
          </p:nvSpPr>
          <p:spPr bwMode="auto">
            <a:xfrm>
              <a:off x="-513917" y="2070735"/>
              <a:ext cx="3175" cy="11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0"/>
            <p:cNvSpPr>
              <a:spLocks/>
            </p:cNvSpPr>
            <p:nvPr/>
          </p:nvSpPr>
          <p:spPr bwMode="auto">
            <a:xfrm>
              <a:off x="-326592" y="2081848"/>
              <a:ext cx="33338" cy="25400"/>
            </a:xfrm>
            <a:custGeom>
              <a:avLst/>
              <a:gdLst>
                <a:gd name="T0" fmla="*/ 6 w 9"/>
                <a:gd name="T1" fmla="*/ 3 h 7"/>
                <a:gd name="T2" fmla="*/ 0 w 9"/>
                <a:gd name="T3" fmla="*/ 4 h 7"/>
                <a:gd name="T4" fmla="*/ 3 w 9"/>
                <a:gd name="T5" fmla="*/ 7 h 7"/>
                <a:gd name="T6" fmla="*/ 9 w 9"/>
                <a:gd name="T7" fmla="*/ 2 h 7"/>
                <a:gd name="T8" fmla="*/ 6 w 9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6" y="3"/>
                  </a:moveTo>
                  <a:cubicBezTo>
                    <a:pt x="4" y="1"/>
                    <a:pt x="2" y="3"/>
                    <a:pt x="0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3"/>
                    <a:pt x="9" y="5"/>
                    <a:pt x="9" y="2"/>
                  </a:cubicBezTo>
                  <a:cubicBezTo>
                    <a:pt x="7" y="0"/>
                    <a:pt x="7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1"/>
            <p:cNvSpPr>
              <a:spLocks/>
            </p:cNvSpPr>
            <p:nvPr/>
          </p:nvSpPr>
          <p:spPr bwMode="auto">
            <a:xfrm>
              <a:off x="1202170" y="2085023"/>
              <a:ext cx="7938" cy="11112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2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2"/>
            <p:cNvSpPr>
              <a:spLocks/>
            </p:cNvSpPr>
            <p:nvPr/>
          </p:nvSpPr>
          <p:spPr bwMode="auto">
            <a:xfrm>
              <a:off x="1172008" y="2104073"/>
              <a:ext cx="19050" cy="15875"/>
            </a:xfrm>
            <a:custGeom>
              <a:avLst/>
              <a:gdLst>
                <a:gd name="T0" fmla="*/ 1 w 5"/>
                <a:gd name="T1" fmla="*/ 4 h 4"/>
                <a:gd name="T2" fmla="*/ 5 w 5"/>
                <a:gd name="T3" fmla="*/ 2 h 4"/>
                <a:gd name="T4" fmla="*/ 1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2" y="2"/>
                    <a:pt x="4" y="3"/>
                    <a:pt x="5" y="2"/>
                  </a:cubicBezTo>
                  <a:cubicBezTo>
                    <a:pt x="4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33"/>
            <p:cNvSpPr>
              <a:spLocks/>
            </p:cNvSpPr>
            <p:nvPr/>
          </p:nvSpPr>
          <p:spPr bwMode="auto">
            <a:xfrm>
              <a:off x="-491692" y="2112010"/>
              <a:ext cx="3175" cy="11112"/>
            </a:xfrm>
            <a:custGeom>
              <a:avLst/>
              <a:gdLst>
                <a:gd name="T0" fmla="*/ 0 w 2"/>
                <a:gd name="T1" fmla="*/ 7 h 7"/>
                <a:gd name="T2" fmla="*/ 2 w 2"/>
                <a:gd name="T3" fmla="*/ 7 h 7"/>
                <a:gd name="T4" fmla="*/ 0 w 2"/>
                <a:gd name="T5" fmla="*/ 0 h 7"/>
                <a:gd name="T6" fmla="*/ 0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4"/>
            <p:cNvSpPr>
              <a:spLocks/>
            </p:cNvSpPr>
            <p:nvPr/>
          </p:nvSpPr>
          <p:spPr bwMode="auto">
            <a:xfrm>
              <a:off x="-312305" y="2119948"/>
              <a:ext cx="22225" cy="28575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6 w 6"/>
                <a:gd name="T5" fmla="*/ 5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5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5"/>
            <p:cNvSpPr>
              <a:spLocks/>
            </p:cNvSpPr>
            <p:nvPr/>
          </p:nvSpPr>
          <p:spPr bwMode="auto">
            <a:xfrm>
              <a:off x="-278967" y="2115185"/>
              <a:ext cx="12700" cy="19050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2 h 5"/>
                <a:gd name="T4" fmla="*/ 0 w 3"/>
                <a:gd name="T5" fmla="*/ 1 h 5"/>
                <a:gd name="T6" fmla="*/ 3 w 3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0"/>
                    <a:pt x="0" y="1"/>
                  </a:cubicBez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6"/>
            <p:cNvSpPr>
              <a:spLocks/>
            </p:cNvSpPr>
            <p:nvPr/>
          </p:nvSpPr>
          <p:spPr bwMode="auto">
            <a:xfrm>
              <a:off x="-345642" y="2137410"/>
              <a:ext cx="22225" cy="30162"/>
            </a:xfrm>
            <a:custGeom>
              <a:avLst/>
              <a:gdLst>
                <a:gd name="T0" fmla="*/ 6 w 6"/>
                <a:gd name="T1" fmla="*/ 8 h 8"/>
                <a:gd name="T2" fmla="*/ 0 w 6"/>
                <a:gd name="T3" fmla="*/ 0 h 8"/>
                <a:gd name="T4" fmla="*/ 6 w 6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7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7"/>
            <p:cNvSpPr>
              <a:spLocks/>
            </p:cNvSpPr>
            <p:nvPr/>
          </p:nvSpPr>
          <p:spPr bwMode="auto">
            <a:xfrm>
              <a:off x="-271030" y="2145348"/>
              <a:ext cx="30163" cy="33337"/>
            </a:xfrm>
            <a:custGeom>
              <a:avLst/>
              <a:gdLst>
                <a:gd name="T0" fmla="*/ 0 w 8"/>
                <a:gd name="T1" fmla="*/ 0 h 9"/>
                <a:gd name="T2" fmla="*/ 5 w 8"/>
                <a:gd name="T3" fmla="*/ 9 h 9"/>
                <a:gd name="T4" fmla="*/ 8 w 8"/>
                <a:gd name="T5" fmla="*/ 4 h 9"/>
                <a:gd name="T6" fmla="*/ 0 w 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2" y="3"/>
                    <a:pt x="5" y="4"/>
                    <a:pt x="5" y="9"/>
                  </a:cubicBezTo>
                  <a:cubicBezTo>
                    <a:pt x="4" y="4"/>
                    <a:pt x="8" y="8"/>
                    <a:pt x="8" y="4"/>
                  </a:cubicBezTo>
                  <a:cubicBezTo>
                    <a:pt x="6" y="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38"/>
            <p:cNvSpPr>
              <a:spLocks/>
            </p:cNvSpPr>
            <p:nvPr/>
          </p:nvSpPr>
          <p:spPr bwMode="auto">
            <a:xfrm>
              <a:off x="-213880" y="2153285"/>
              <a:ext cx="6350" cy="11112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39"/>
            <p:cNvSpPr>
              <a:spLocks/>
            </p:cNvSpPr>
            <p:nvPr/>
          </p:nvSpPr>
          <p:spPr bwMode="auto">
            <a:xfrm>
              <a:off x="-207530" y="2164398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0"/>
            <p:cNvSpPr>
              <a:spLocks/>
            </p:cNvSpPr>
            <p:nvPr/>
          </p:nvSpPr>
          <p:spPr bwMode="auto">
            <a:xfrm>
              <a:off x="-417080" y="2156460"/>
              <a:ext cx="33338" cy="26987"/>
            </a:xfrm>
            <a:custGeom>
              <a:avLst/>
              <a:gdLst>
                <a:gd name="T0" fmla="*/ 9 w 9"/>
                <a:gd name="T1" fmla="*/ 6 h 7"/>
                <a:gd name="T2" fmla="*/ 6 w 9"/>
                <a:gd name="T3" fmla="*/ 0 h 7"/>
                <a:gd name="T4" fmla="*/ 7 w 9"/>
                <a:gd name="T5" fmla="*/ 7 h 7"/>
                <a:gd name="T6" fmla="*/ 9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6"/>
                  </a:moveTo>
                  <a:cubicBezTo>
                    <a:pt x="7" y="4"/>
                    <a:pt x="7" y="2"/>
                    <a:pt x="6" y="0"/>
                  </a:cubicBezTo>
                  <a:cubicBezTo>
                    <a:pt x="0" y="3"/>
                    <a:pt x="9" y="5"/>
                    <a:pt x="7" y="7"/>
                  </a:cubicBezTo>
                  <a:lnTo>
                    <a:pt x="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1"/>
            <p:cNvSpPr>
              <a:spLocks/>
            </p:cNvSpPr>
            <p:nvPr/>
          </p:nvSpPr>
          <p:spPr bwMode="auto">
            <a:xfrm>
              <a:off x="-237692" y="2175510"/>
              <a:ext cx="23813" cy="19050"/>
            </a:xfrm>
            <a:custGeom>
              <a:avLst/>
              <a:gdLst>
                <a:gd name="T0" fmla="*/ 3 w 6"/>
                <a:gd name="T1" fmla="*/ 0 h 5"/>
                <a:gd name="T2" fmla="*/ 5 w 6"/>
                <a:gd name="T3" fmla="*/ 5 h 5"/>
                <a:gd name="T4" fmla="*/ 3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0" y="2"/>
                    <a:pt x="4" y="4"/>
                    <a:pt x="5" y="5"/>
                  </a:cubicBezTo>
                  <a:cubicBezTo>
                    <a:pt x="6" y="3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2"/>
            <p:cNvSpPr>
              <a:spLocks/>
            </p:cNvSpPr>
            <p:nvPr/>
          </p:nvSpPr>
          <p:spPr bwMode="auto">
            <a:xfrm>
              <a:off x="-172605" y="2202498"/>
              <a:ext cx="41275" cy="33337"/>
            </a:xfrm>
            <a:custGeom>
              <a:avLst/>
              <a:gdLst>
                <a:gd name="T0" fmla="*/ 0 w 11"/>
                <a:gd name="T1" fmla="*/ 0 h 9"/>
                <a:gd name="T2" fmla="*/ 11 w 11"/>
                <a:gd name="T3" fmla="*/ 9 h 9"/>
                <a:gd name="T4" fmla="*/ 0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0" y="0"/>
                  </a:moveTo>
                  <a:cubicBezTo>
                    <a:pt x="5" y="1"/>
                    <a:pt x="6" y="6"/>
                    <a:pt x="11" y="9"/>
                  </a:cubicBezTo>
                  <a:cubicBezTo>
                    <a:pt x="11" y="3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43"/>
            <p:cNvSpPr>
              <a:spLocks/>
            </p:cNvSpPr>
            <p:nvPr/>
          </p:nvSpPr>
          <p:spPr bwMode="auto">
            <a:xfrm>
              <a:off x="-296430" y="2202498"/>
              <a:ext cx="33338" cy="47625"/>
            </a:xfrm>
            <a:custGeom>
              <a:avLst/>
              <a:gdLst>
                <a:gd name="T0" fmla="*/ 2 w 9"/>
                <a:gd name="T1" fmla="*/ 7 h 13"/>
                <a:gd name="T2" fmla="*/ 9 w 9"/>
                <a:gd name="T3" fmla="*/ 11 h 13"/>
                <a:gd name="T4" fmla="*/ 0 w 9"/>
                <a:gd name="T5" fmla="*/ 0 h 13"/>
                <a:gd name="T6" fmla="*/ 2 w 9"/>
                <a:gd name="T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3">
                  <a:moveTo>
                    <a:pt x="2" y="7"/>
                  </a:moveTo>
                  <a:cubicBezTo>
                    <a:pt x="2" y="13"/>
                    <a:pt x="8" y="10"/>
                    <a:pt x="9" y="11"/>
                  </a:cubicBezTo>
                  <a:cubicBezTo>
                    <a:pt x="8" y="5"/>
                    <a:pt x="5" y="4"/>
                    <a:pt x="0" y="0"/>
                  </a:cubicBezTo>
                  <a:cubicBezTo>
                    <a:pt x="1" y="2"/>
                    <a:pt x="5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44"/>
            <p:cNvSpPr>
              <a:spLocks/>
            </p:cNvSpPr>
            <p:nvPr/>
          </p:nvSpPr>
          <p:spPr bwMode="auto">
            <a:xfrm>
              <a:off x="-237692" y="2202498"/>
              <a:ext cx="30163" cy="36512"/>
            </a:xfrm>
            <a:custGeom>
              <a:avLst/>
              <a:gdLst>
                <a:gd name="T0" fmla="*/ 5 w 8"/>
                <a:gd name="T1" fmla="*/ 10 h 10"/>
                <a:gd name="T2" fmla="*/ 3 w 8"/>
                <a:gd name="T3" fmla="*/ 0 h 10"/>
                <a:gd name="T4" fmla="*/ 5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5" y="10"/>
                  </a:moveTo>
                  <a:cubicBezTo>
                    <a:pt x="8" y="7"/>
                    <a:pt x="3" y="3"/>
                    <a:pt x="3" y="0"/>
                  </a:cubicBezTo>
                  <a:cubicBezTo>
                    <a:pt x="0" y="4"/>
                    <a:pt x="5" y="6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145"/>
            <p:cNvSpPr>
              <a:spLocks noChangeArrowheads="1"/>
            </p:cNvSpPr>
            <p:nvPr/>
          </p:nvSpPr>
          <p:spPr bwMode="auto">
            <a:xfrm>
              <a:off x="1483158" y="2202498"/>
              <a:ext cx="4763" cy="142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46"/>
            <p:cNvSpPr>
              <a:spLocks noEditPoints="1"/>
            </p:cNvSpPr>
            <p:nvPr/>
          </p:nvSpPr>
          <p:spPr bwMode="auto">
            <a:xfrm>
              <a:off x="-477405" y="2227898"/>
              <a:ext cx="134938" cy="157162"/>
            </a:xfrm>
            <a:custGeom>
              <a:avLst/>
              <a:gdLst>
                <a:gd name="T0" fmla="*/ 31 w 36"/>
                <a:gd name="T1" fmla="*/ 33 h 42"/>
                <a:gd name="T2" fmla="*/ 21 w 36"/>
                <a:gd name="T3" fmla="*/ 25 h 42"/>
                <a:gd name="T4" fmla="*/ 13 w 36"/>
                <a:gd name="T5" fmla="*/ 12 h 42"/>
                <a:gd name="T6" fmla="*/ 3 w 36"/>
                <a:gd name="T7" fmla="*/ 1 h 42"/>
                <a:gd name="T8" fmla="*/ 0 w 36"/>
                <a:gd name="T9" fmla="*/ 3 h 42"/>
                <a:gd name="T10" fmla="*/ 8 w 36"/>
                <a:gd name="T11" fmla="*/ 16 h 42"/>
                <a:gd name="T12" fmla="*/ 12 w 36"/>
                <a:gd name="T13" fmla="*/ 20 h 42"/>
                <a:gd name="T14" fmla="*/ 19 w 36"/>
                <a:gd name="T15" fmla="*/ 27 h 42"/>
                <a:gd name="T16" fmla="*/ 26 w 36"/>
                <a:gd name="T17" fmla="*/ 35 h 42"/>
                <a:gd name="T18" fmla="*/ 25 w 36"/>
                <a:gd name="T19" fmla="*/ 36 h 42"/>
                <a:gd name="T20" fmla="*/ 30 w 36"/>
                <a:gd name="T21" fmla="*/ 42 h 42"/>
                <a:gd name="T22" fmla="*/ 31 w 36"/>
                <a:gd name="T23" fmla="*/ 33 h 42"/>
                <a:gd name="T24" fmla="*/ 8 w 36"/>
                <a:gd name="T25" fmla="*/ 14 h 42"/>
                <a:gd name="T26" fmla="*/ 7 w 36"/>
                <a:gd name="T27" fmla="*/ 11 h 42"/>
                <a:gd name="T28" fmla="*/ 8 w 36"/>
                <a:gd name="T29" fmla="*/ 11 h 42"/>
                <a:gd name="T30" fmla="*/ 8 w 36"/>
                <a:gd name="T31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42">
                  <a:moveTo>
                    <a:pt x="31" y="33"/>
                  </a:moveTo>
                  <a:cubicBezTo>
                    <a:pt x="28" y="33"/>
                    <a:pt x="26" y="27"/>
                    <a:pt x="21" y="25"/>
                  </a:cubicBezTo>
                  <a:cubicBezTo>
                    <a:pt x="21" y="18"/>
                    <a:pt x="13" y="19"/>
                    <a:pt x="13" y="12"/>
                  </a:cubicBezTo>
                  <a:cubicBezTo>
                    <a:pt x="7" y="11"/>
                    <a:pt x="7" y="5"/>
                    <a:pt x="3" y="1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4" y="6"/>
                    <a:pt x="2" y="17"/>
                    <a:pt x="8" y="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7" y="17"/>
                    <a:pt x="16" y="25"/>
                    <a:pt x="19" y="27"/>
                  </a:cubicBezTo>
                  <a:cubicBezTo>
                    <a:pt x="25" y="27"/>
                    <a:pt x="20" y="36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6" y="39"/>
                    <a:pt x="29" y="39"/>
                    <a:pt x="31" y="33"/>
                  </a:cubicBezTo>
                  <a:close/>
                  <a:moveTo>
                    <a:pt x="8" y="14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47"/>
            <p:cNvSpPr>
              <a:spLocks/>
            </p:cNvSpPr>
            <p:nvPr/>
          </p:nvSpPr>
          <p:spPr bwMode="auto">
            <a:xfrm>
              <a:off x="-207530" y="2231073"/>
              <a:ext cx="41275" cy="49212"/>
            </a:xfrm>
            <a:custGeom>
              <a:avLst/>
              <a:gdLst>
                <a:gd name="T0" fmla="*/ 7 w 11"/>
                <a:gd name="T1" fmla="*/ 13 h 13"/>
                <a:gd name="T2" fmla="*/ 9 w 11"/>
                <a:gd name="T3" fmla="*/ 12 h 13"/>
                <a:gd name="T4" fmla="*/ 7 w 11"/>
                <a:gd name="T5" fmla="*/ 9 h 13"/>
                <a:gd name="T6" fmla="*/ 11 w 11"/>
                <a:gd name="T7" fmla="*/ 4 h 13"/>
                <a:gd name="T8" fmla="*/ 6 w 11"/>
                <a:gd name="T9" fmla="*/ 0 h 13"/>
                <a:gd name="T10" fmla="*/ 7 w 11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7" y="13"/>
                  </a:moveTo>
                  <a:cubicBezTo>
                    <a:pt x="8" y="13"/>
                    <a:pt x="8" y="13"/>
                    <a:pt x="9" y="12"/>
                  </a:cubicBezTo>
                  <a:cubicBezTo>
                    <a:pt x="9" y="10"/>
                    <a:pt x="8" y="10"/>
                    <a:pt x="7" y="9"/>
                  </a:cubicBezTo>
                  <a:cubicBezTo>
                    <a:pt x="8" y="7"/>
                    <a:pt x="9" y="2"/>
                    <a:pt x="11" y="4"/>
                  </a:cubicBezTo>
                  <a:cubicBezTo>
                    <a:pt x="10" y="2"/>
                    <a:pt x="8" y="1"/>
                    <a:pt x="6" y="0"/>
                  </a:cubicBezTo>
                  <a:cubicBezTo>
                    <a:pt x="0" y="5"/>
                    <a:pt x="7" y="7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48"/>
            <p:cNvSpPr>
              <a:spLocks/>
            </p:cNvSpPr>
            <p:nvPr/>
          </p:nvSpPr>
          <p:spPr bwMode="auto">
            <a:xfrm>
              <a:off x="-248805" y="2258060"/>
              <a:ext cx="90488" cy="82550"/>
            </a:xfrm>
            <a:custGeom>
              <a:avLst/>
              <a:gdLst>
                <a:gd name="T0" fmla="*/ 0 w 24"/>
                <a:gd name="T1" fmla="*/ 0 h 22"/>
                <a:gd name="T2" fmla="*/ 4 w 24"/>
                <a:gd name="T3" fmla="*/ 11 h 22"/>
                <a:gd name="T4" fmla="*/ 4 w 24"/>
                <a:gd name="T5" fmla="*/ 8 h 22"/>
                <a:gd name="T6" fmla="*/ 15 w 24"/>
                <a:gd name="T7" fmla="*/ 22 h 22"/>
                <a:gd name="T8" fmla="*/ 21 w 24"/>
                <a:gd name="T9" fmla="*/ 22 h 22"/>
                <a:gd name="T10" fmla="*/ 10 w 24"/>
                <a:gd name="T11" fmla="*/ 8 h 22"/>
                <a:gd name="T12" fmla="*/ 0 w 24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0" y="0"/>
                  </a:moveTo>
                  <a:cubicBezTo>
                    <a:pt x="5" y="3"/>
                    <a:pt x="0" y="8"/>
                    <a:pt x="4" y="11"/>
                  </a:cubicBezTo>
                  <a:cubicBezTo>
                    <a:pt x="4" y="10"/>
                    <a:pt x="3" y="9"/>
                    <a:pt x="4" y="8"/>
                  </a:cubicBezTo>
                  <a:cubicBezTo>
                    <a:pt x="8" y="12"/>
                    <a:pt x="18" y="14"/>
                    <a:pt x="15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4" y="13"/>
                    <a:pt x="12" y="16"/>
                    <a:pt x="10" y="8"/>
                  </a:cubicBezTo>
                  <a:cubicBezTo>
                    <a:pt x="4" y="8"/>
                    <a:pt x="4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49"/>
            <p:cNvSpPr>
              <a:spLocks/>
            </p:cNvSpPr>
            <p:nvPr/>
          </p:nvSpPr>
          <p:spPr bwMode="auto">
            <a:xfrm>
              <a:off x="-102755" y="2265998"/>
              <a:ext cx="23813" cy="11112"/>
            </a:xfrm>
            <a:custGeom>
              <a:avLst/>
              <a:gdLst>
                <a:gd name="T0" fmla="*/ 2 w 6"/>
                <a:gd name="T1" fmla="*/ 0 h 3"/>
                <a:gd name="T2" fmla="*/ 6 w 6"/>
                <a:gd name="T3" fmla="*/ 3 h 3"/>
                <a:gd name="T4" fmla="*/ 2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0" y="2"/>
                    <a:pt x="5" y="2"/>
                    <a:pt x="6" y="3"/>
                  </a:cubicBezTo>
                  <a:cubicBezTo>
                    <a:pt x="6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0"/>
            <p:cNvSpPr>
              <a:spLocks/>
            </p:cNvSpPr>
            <p:nvPr/>
          </p:nvSpPr>
          <p:spPr bwMode="auto">
            <a:xfrm>
              <a:off x="-136092" y="2265998"/>
              <a:ext cx="4763" cy="11112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1 h 3"/>
                <a:gd name="T6" fmla="*/ 0 w 1"/>
                <a:gd name="T7" fmla="*/ 0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1"/>
            <p:cNvSpPr>
              <a:spLocks/>
            </p:cNvSpPr>
            <p:nvPr/>
          </p:nvSpPr>
          <p:spPr bwMode="auto">
            <a:xfrm>
              <a:off x="-147205" y="2288223"/>
              <a:ext cx="11113" cy="1428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2 w 3"/>
                <a:gd name="T5" fmla="*/ 4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2"/>
            <p:cNvSpPr>
              <a:spLocks/>
            </p:cNvSpPr>
            <p:nvPr/>
          </p:nvSpPr>
          <p:spPr bwMode="auto">
            <a:xfrm>
              <a:off x="-109105" y="2296160"/>
              <a:ext cx="60325" cy="28575"/>
            </a:xfrm>
            <a:custGeom>
              <a:avLst/>
              <a:gdLst>
                <a:gd name="T0" fmla="*/ 0 w 16"/>
                <a:gd name="T1" fmla="*/ 4 h 8"/>
                <a:gd name="T2" fmla="*/ 16 w 16"/>
                <a:gd name="T3" fmla="*/ 7 h 8"/>
                <a:gd name="T4" fmla="*/ 5 w 16"/>
                <a:gd name="T5" fmla="*/ 1 h 8"/>
                <a:gd name="T6" fmla="*/ 3 w 16"/>
                <a:gd name="T7" fmla="*/ 4 h 8"/>
                <a:gd name="T8" fmla="*/ 0 w 16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0" y="4"/>
                  </a:moveTo>
                  <a:cubicBezTo>
                    <a:pt x="5" y="8"/>
                    <a:pt x="11" y="5"/>
                    <a:pt x="16" y="7"/>
                  </a:cubicBezTo>
                  <a:cubicBezTo>
                    <a:pt x="15" y="0"/>
                    <a:pt x="8" y="7"/>
                    <a:pt x="5" y="1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53"/>
            <p:cNvSpPr>
              <a:spLocks/>
            </p:cNvSpPr>
            <p:nvPr/>
          </p:nvSpPr>
          <p:spPr bwMode="auto">
            <a:xfrm>
              <a:off x="-155142" y="2340610"/>
              <a:ext cx="7938" cy="793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54"/>
            <p:cNvSpPr>
              <a:spLocks/>
            </p:cNvSpPr>
            <p:nvPr/>
          </p:nvSpPr>
          <p:spPr bwMode="auto">
            <a:xfrm>
              <a:off x="-144030" y="2351723"/>
              <a:ext cx="19050" cy="19050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3 h 5"/>
                <a:gd name="T4" fmla="*/ 1 w 5"/>
                <a:gd name="T5" fmla="*/ 0 h 5"/>
                <a:gd name="T6" fmla="*/ 5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3"/>
                    <a:pt x="2" y="5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55"/>
            <p:cNvSpPr>
              <a:spLocks/>
            </p:cNvSpPr>
            <p:nvPr/>
          </p:nvSpPr>
          <p:spPr bwMode="auto">
            <a:xfrm>
              <a:off x="-90055" y="2351723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56"/>
            <p:cNvSpPr>
              <a:spLocks/>
            </p:cNvSpPr>
            <p:nvPr/>
          </p:nvSpPr>
          <p:spPr bwMode="auto">
            <a:xfrm>
              <a:off x="-120217" y="2370773"/>
              <a:ext cx="30163" cy="22225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0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8" y="2"/>
                    <a:pt x="3" y="2"/>
                    <a:pt x="0" y="0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57"/>
            <p:cNvSpPr>
              <a:spLocks/>
            </p:cNvSpPr>
            <p:nvPr/>
          </p:nvSpPr>
          <p:spPr bwMode="auto">
            <a:xfrm>
              <a:off x="-348817" y="2389823"/>
              <a:ext cx="69850" cy="69850"/>
            </a:xfrm>
            <a:custGeom>
              <a:avLst/>
              <a:gdLst>
                <a:gd name="T0" fmla="*/ 16 w 19"/>
                <a:gd name="T1" fmla="*/ 11 h 19"/>
                <a:gd name="T2" fmla="*/ 10 w 19"/>
                <a:gd name="T3" fmla="*/ 2 h 19"/>
                <a:gd name="T4" fmla="*/ 8 w 19"/>
                <a:gd name="T5" fmla="*/ 4 h 19"/>
                <a:gd name="T6" fmla="*/ 1 w 19"/>
                <a:gd name="T7" fmla="*/ 0 h 19"/>
                <a:gd name="T8" fmla="*/ 0 w 19"/>
                <a:gd name="T9" fmla="*/ 2 h 19"/>
                <a:gd name="T10" fmla="*/ 7 w 19"/>
                <a:gd name="T11" fmla="*/ 7 h 19"/>
                <a:gd name="T12" fmla="*/ 10 w 19"/>
                <a:gd name="T13" fmla="*/ 13 h 19"/>
                <a:gd name="T14" fmla="*/ 19 w 19"/>
                <a:gd name="T15" fmla="*/ 17 h 19"/>
                <a:gd name="T16" fmla="*/ 16 w 19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6" y="11"/>
                  </a:moveTo>
                  <a:cubicBezTo>
                    <a:pt x="9" y="12"/>
                    <a:pt x="15" y="3"/>
                    <a:pt x="10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3"/>
                    <a:pt x="2" y="3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5"/>
                    <a:pt x="4" y="10"/>
                    <a:pt x="7" y="7"/>
                  </a:cubicBezTo>
                  <a:cubicBezTo>
                    <a:pt x="8" y="9"/>
                    <a:pt x="13" y="9"/>
                    <a:pt x="10" y="13"/>
                  </a:cubicBezTo>
                  <a:cubicBezTo>
                    <a:pt x="14" y="12"/>
                    <a:pt x="14" y="19"/>
                    <a:pt x="19" y="17"/>
                  </a:cubicBezTo>
                  <a:cubicBezTo>
                    <a:pt x="16" y="15"/>
                    <a:pt x="17" y="13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58"/>
            <p:cNvSpPr>
              <a:spLocks/>
            </p:cNvSpPr>
            <p:nvPr/>
          </p:nvSpPr>
          <p:spPr bwMode="auto">
            <a:xfrm>
              <a:off x="-202767" y="2389823"/>
              <a:ext cx="52388" cy="55562"/>
            </a:xfrm>
            <a:custGeom>
              <a:avLst/>
              <a:gdLst>
                <a:gd name="T0" fmla="*/ 0 w 14"/>
                <a:gd name="T1" fmla="*/ 1 h 15"/>
                <a:gd name="T2" fmla="*/ 3 w 14"/>
                <a:gd name="T3" fmla="*/ 5 h 15"/>
                <a:gd name="T4" fmla="*/ 14 w 14"/>
                <a:gd name="T5" fmla="*/ 7 h 15"/>
                <a:gd name="T6" fmla="*/ 12 w 14"/>
                <a:gd name="T7" fmla="*/ 6 h 15"/>
                <a:gd name="T8" fmla="*/ 0 w 14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0" y="1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7" y="5"/>
                    <a:pt x="11" y="15"/>
                    <a:pt x="14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5" y="11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59"/>
            <p:cNvSpPr>
              <a:spLocks/>
            </p:cNvSpPr>
            <p:nvPr/>
          </p:nvSpPr>
          <p:spPr bwMode="auto">
            <a:xfrm>
              <a:off x="-78942" y="2392998"/>
              <a:ext cx="17463" cy="22225"/>
            </a:xfrm>
            <a:custGeom>
              <a:avLst/>
              <a:gdLst>
                <a:gd name="T0" fmla="*/ 5 w 5"/>
                <a:gd name="T1" fmla="*/ 4 h 6"/>
                <a:gd name="T2" fmla="*/ 0 w 5"/>
                <a:gd name="T3" fmla="*/ 1 h 6"/>
                <a:gd name="T4" fmla="*/ 1 w 5"/>
                <a:gd name="T5" fmla="*/ 6 h 6"/>
                <a:gd name="T6" fmla="*/ 5 w 5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4" y="2"/>
                    <a:pt x="2" y="0"/>
                    <a:pt x="0" y="1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160"/>
            <p:cNvSpPr>
              <a:spLocks noChangeArrowheads="1"/>
            </p:cNvSpPr>
            <p:nvPr/>
          </p:nvSpPr>
          <p:spPr bwMode="auto">
            <a:xfrm>
              <a:off x="14720" y="2400935"/>
              <a:ext cx="3175" cy="142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1"/>
            <p:cNvSpPr>
              <a:spLocks/>
            </p:cNvSpPr>
            <p:nvPr/>
          </p:nvSpPr>
          <p:spPr bwMode="auto">
            <a:xfrm>
              <a:off x="-53542" y="2415223"/>
              <a:ext cx="7938" cy="4762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62"/>
            <p:cNvSpPr>
              <a:spLocks/>
            </p:cNvSpPr>
            <p:nvPr/>
          </p:nvSpPr>
          <p:spPr bwMode="auto">
            <a:xfrm>
              <a:off x="48058" y="2419985"/>
              <a:ext cx="7938" cy="11112"/>
            </a:xfrm>
            <a:custGeom>
              <a:avLst/>
              <a:gdLst>
                <a:gd name="T0" fmla="*/ 5 w 5"/>
                <a:gd name="T1" fmla="*/ 4 h 7"/>
                <a:gd name="T2" fmla="*/ 0 w 5"/>
                <a:gd name="T3" fmla="*/ 0 h 7"/>
                <a:gd name="T4" fmla="*/ 2 w 5"/>
                <a:gd name="T5" fmla="*/ 7 h 7"/>
                <a:gd name="T6" fmla="*/ 5 w 5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63"/>
            <p:cNvSpPr>
              <a:spLocks/>
            </p:cNvSpPr>
            <p:nvPr/>
          </p:nvSpPr>
          <p:spPr bwMode="auto">
            <a:xfrm>
              <a:off x="1303770" y="2431098"/>
              <a:ext cx="19050" cy="25400"/>
            </a:xfrm>
            <a:custGeom>
              <a:avLst/>
              <a:gdLst>
                <a:gd name="T0" fmla="*/ 3 w 5"/>
                <a:gd name="T1" fmla="*/ 0 h 7"/>
                <a:gd name="T2" fmla="*/ 0 w 5"/>
                <a:gd name="T3" fmla="*/ 7 h 7"/>
                <a:gd name="T4" fmla="*/ 4 w 5"/>
                <a:gd name="T5" fmla="*/ 1 h 7"/>
                <a:gd name="T6" fmla="*/ 5 w 5"/>
                <a:gd name="T7" fmla="*/ 2 h 7"/>
                <a:gd name="T8" fmla="*/ 5 w 5"/>
                <a:gd name="T9" fmla="*/ 1 h 7"/>
                <a:gd name="T10" fmla="*/ 3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64"/>
            <p:cNvSpPr>
              <a:spLocks/>
            </p:cNvSpPr>
            <p:nvPr/>
          </p:nvSpPr>
          <p:spPr bwMode="auto">
            <a:xfrm>
              <a:off x="-4330" y="2445385"/>
              <a:ext cx="52388" cy="38100"/>
            </a:xfrm>
            <a:custGeom>
              <a:avLst/>
              <a:gdLst>
                <a:gd name="T0" fmla="*/ 9 w 14"/>
                <a:gd name="T1" fmla="*/ 10 h 10"/>
                <a:gd name="T2" fmla="*/ 14 w 14"/>
                <a:gd name="T3" fmla="*/ 6 h 10"/>
                <a:gd name="T4" fmla="*/ 0 w 14"/>
                <a:gd name="T5" fmla="*/ 0 h 10"/>
                <a:gd name="T6" fmla="*/ 9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9" y="10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0" y="3"/>
                    <a:pt x="5" y="2"/>
                    <a:pt x="0" y="0"/>
                  </a:cubicBezTo>
                  <a:lnTo>
                    <a:pt x="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65"/>
            <p:cNvSpPr>
              <a:spLocks/>
            </p:cNvSpPr>
            <p:nvPr/>
          </p:nvSpPr>
          <p:spPr bwMode="auto">
            <a:xfrm>
              <a:off x="-274205" y="2456498"/>
              <a:ext cx="82550" cy="68262"/>
            </a:xfrm>
            <a:custGeom>
              <a:avLst/>
              <a:gdLst>
                <a:gd name="T0" fmla="*/ 10 w 22"/>
                <a:gd name="T1" fmla="*/ 6 h 18"/>
                <a:gd name="T2" fmla="*/ 17 w 22"/>
                <a:gd name="T3" fmla="*/ 6 h 18"/>
                <a:gd name="T4" fmla="*/ 4 w 22"/>
                <a:gd name="T5" fmla="*/ 0 h 18"/>
                <a:gd name="T6" fmla="*/ 4 w 22"/>
                <a:gd name="T7" fmla="*/ 0 h 18"/>
                <a:gd name="T8" fmla="*/ 1 w 22"/>
                <a:gd name="T9" fmla="*/ 0 h 18"/>
                <a:gd name="T10" fmla="*/ 0 w 22"/>
                <a:gd name="T11" fmla="*/ 2 h 18"/>
                <a:gd name="T12" fmla="*/ 21 w 22"/>
                <a:gd name="T13" fmla="*/ 18 h 18"/>
                <a:gd name="T14" fmla="*/ 10 w 22"/>
                <a:gd name="T1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8">
                  <a:moveTo>
                    <a:pt x="10" y="6"/>
                  </a:moveTo>
                  <a:cubicBezTo>
                    <a:pt x="12" y="7"/>
                    <a:pt x="15" y="5"/>
                    <a:pt x="17" y="6"/>
                  </a:cubicBezTo>
                  <a:cubicBezTo>
                    <a:pt x="13" y="3"/>
                    <a:pt x="8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" y="8"/>
                    <a:pt x="14" y="14"/>
                    <a:pt x="21" y="18"/>
                  </a:cubicBezTo>
                  <a:cubicBezTo>
                    <a:pt x="22" y="11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66"/>
            <p:cNvSpPr>
              <a:spLocks/>
            </p:cNvSpPr>
            <p:nvPr/>
          </p:nvSpPr>
          <p:spPr bwMode="auto">
            <a:xfrm>
              <a:off x="-210705" y="2478723"/>
              <a:ext cx="3175" cy="476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67"/>
            <p:cNvSpPr>
              <a:spLocks/>
            </p:cNvSpPr>
            <p:nvPr/>
          </p:nvSpPr>
          <p:spPr bwMode="auto">
            <a:xfrm>
              <a:off x="-117042" y="2456498"/>
              <a:ext cx="26988" cy="22225"/>
            </a:xfrm>
            <a:custGeom>
              <a:avLst/>
              <a:gdLst>
                <a:gd name="T0" fmla="*/ 7 w 7"/>
                <a:gd name="T1" fmla="*/ 6 h 6"/>
                <a:gd name="T2" fmla="*/ 7 w 7"/>
                <a:gd name="T3" fmla="*/ 5 h 6"/>
                <a:gd name="T4" fmla="*/ 0 w 7"/>
                <a:gd name="T5" fmla="*/ 0 h 6"/>
                <a:gd name="T6" fmla="*/ 7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5" y="1"/>
                    <a:pt x="2" y="4"/>
                    <a:pt x="0" y="0"/>
                  </a:cubicBezTo>
                  <a:cubicBezTo>
                    <a:pt x="1" y="2"/>
                    <a:pt x="5" y="4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68"/>
            <p:cNvSpPr>
              <a:spLocks/>
            </p:cNvSpPr>
            <p:nvPr/>
          </p:nvSpPr>
          <p:spPr bwMode="auto">
            <a:xfrm>
              <a:off x="130608" y="2456498"/>
              <a:ext cx="3175" cy="1587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69"/>
            <p:cNvSpPr>
              <a:spLocks/>
            </p:cNvSpPr>
            <p:nvPr/>
          </p:nvSpPr>
          <p:spPr bwMode="auto">
            <a:xfrm>
              <a:off x="152833" y="2459673"/>
              <a:ext cx="19050" cy="19050"/>
            </a:xfrm>
            <a:custGeom>
              <a:avLst/>
              <a:gdLst>
                <a:gd name="T0" fmla="*/ 4 w 5"/>
                <a:gd name="T1" fmla="*/ 4 h 5"/>
                <a:gd name="T2" fmla="*/ 0 w 5"/>
                <a:gd name="T3" fmla="*/ 3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0"/>
                    <a:pt x="2" y="3"/>
                    <a:pt x="0" y="3"/>
                  </a:cubicBezTo>
                  <a:cubicBezTo>
                    <a:pt x="1" y="5"/>
                    <a:pt x="3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0"/>
            <p:cNvSpPr>
              <a:spLocks/>
            </p:cNvSpPr>
            <p:nvPr/>
          </p:nvSpPr>
          <p:spPr bwMode="auto">
            <a:xfrm>
              <a:off x="767195" y="2467610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4 h 4"/>
                <a:gd name="T4" fmla="*/ 2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2"/>
                    <a:pt x="2" y="4"/>
                    <a:pt x="4" y="4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171"/>
            <p:cNvSpPr>
              <a:spLocks noChangeArrowheads="1"/>
            </p:cNvSpPr>
            <p:nvPr/>
          </p:nvSpPr>
          <p:spPr bwMode="auto">
            <a:xfrm>
              <a:off x="827520" y="2475548"/>
              <a:ext cx="4763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72"/>
            <p:cNvSpPr>
              <a:spLocks/>
            </p:cNvSpPr>
            <p:nvPr/>
          </p:nvSpPr>
          <p:spPr bwMode="auto">
            <a:xfrm>
              <a:off x="-64655" y="2478723"/>
              <a:ext cx="19050" cy="26987"/>
            </a:xfrm>
            <a:custGeom>
              <a:avLst/>
              <a:gdLst>
                <a:gd name="T0" fmla="*/ 5 w 5"/>
                <a:gd name="T1" fmla="*/ 7 h 7"/>
                <a:gd name="T2" fmla="*/ 4 w 5"/>
                <a:gd name="T3" fmla="*/ 0 h 7"/>
                <a:gd name="T4" fmla="*/ 5 w 5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0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73"/>
            <p:cNvSpPr>
              <a:spLocks/>
            </p:cNvSpPr>
            <p:nvPr/>
          </p:nvSpPr>
          <p:spPr bwMode="auto">
            <a:xfrm>
              <a:off x="182995" y="2478723"/>
              <a:ext cx="7938" cy="476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74"/>
            <p:cNvSpPr>
              <a:spLocks/>
            </p:cNvSpPr>
            <p:nvPr/>
          </p:nvSpPr>
          <p:spPr bwMode="auto">
            <a:xfrm>
              <a:off x="190933" y="2483485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75"/>
            <p:cNvSpPr>
              <a:spLocks/>
            </p:cNvSpPr>
            <p:nvPr/>
          </p:nvSpPr>
          <p:spPr bwMode="auto">
            <a:xfrm>
              <a:off x="805295" y="2483485"/>
              <a:ext cx="14288" cy="11112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0 h 3"/>
                <a:gd name="T4" fmla="*/ 0 w 4"/>
                <a:gd name="T5" fmla="*/ 2 h 3"/>
                <a:gd name="T6" fmla="*/ 4 w 4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4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76"/>
            <p:cNvSpPr>
              <a:spLocks/>
            </p:cNvSpPr>
            <p:nvPr/>
          </p:nvSpPr>
          <p:spPr bwMode="auto">
            <a:xfrm>
              <a:off x="89333" y="2486660"/>
              <a:ext cx="25400" cy="26987"/>
            </a:xfrm>
            <a:custGeom>
              <a:avLst/>
              <a:gdLst>
                <a:gd name="T0" fmla="*/ 0 w 7"/>
                <a:gd name="T1" fmla="*/ 6 h 7"/>
                <a:gd name="T2" fmla="*/ 6 w 7"/>
                <a:gd name="T3" fmla="*/ 7 h 7"/>
                <a:gd name="T4" fmla="*/ 4 w 7"/>
                <a:gd name="T5" fmla="*/ 4 h 7"/>
                <a:gd name="T6" fmla="*/ 7 w 7"/>
                <a:gd name="T7" fmla="*/ 3 h 7"/>
                <a:gd name="T8" fmla="*/ 1 w 7"/>
                <a:gd name="T9" fmla="*/ 0 h 7"/>
                <a:gd name="T10" fmla="*/ 0 w 7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3"/>
                    <a:pt x="3" y="1"/>
                    <a:pt x="1" y="0"/>
                  </a:cubicBezTo>
                  <a:cubicBezTo>
                    <a:pt x="2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77"/>
            <p:cNvSpPr>
              <a:spLocks/>
            </p:cNvSpPr>
            <p:nvPr/>
          </p:nvSpPr>
          <p:spPr bwMode="auto">
            <a:xfrm>
              <a:off x="273483" y="2500948"/>
              <a:ext cx="6350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8"/>
            <p:cNvSpPr>
              <a:spLocks/>
            </p:cNvSpPr>
            <p:nvPr/>
          </p:nvSpPr>
          <p:spPr bwMode="auto">
            <a:xfrm>
              <a:off x="257608" y="2486660"/>
              <a:ext cx="15875" cy="14287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2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79"/>
            <p:cNvSpPr>
              <a:spLocks/>
            </p:cNvSpPr>
            <p:nvPr/>
          </p:nvSpPr>
          <p:spPr bwMode="auto">
            <a:xfrm>
              <a:off x="678295" y="2494598"/>
              <a:ext cx="36513" cy="30162"/>
            </a:xfrm>
            <a:custGeom>
              <a:avLst/>
              <a:gdLst>
                <a:gd name="T0" fmla="*/ 10 w 10"/>
                <a:gd name="T1" fmla="*/ 0 h 8"/>
                <a:gd name="T2" fmla="*/ 0 w 10"/>
                <a:gd name="T3" fmla="*/ 5 h 8"/>
                <a:gd name="T4" fmla="*/ 10 w 10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cubicBezTo>
                    <a:pt x="6" y="1"/>
                    <a:pt x="3" y="2"/>
                    <a:pt x="0" y="5"/>
                  </a:cubicBezTo>
                  <a:cubicBezTo>
                    <a:pt x="4" y="2"/>
                    <a:pt x="10" y="8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0"/>
            <p:cNvSpPr>
              <a:spLocks/>
            </p:cNvSpPr>
            <p:nvPr/>
          </p:nvSpPr>
          <p:spPr bwMode="auto">
            <a:xfrm>
              <a:off x="138545" y="2500948"/>
              <a:ext cx="74613" cy="38100"/>
            </a:xfrm>
            <a:custGeom>
              <a:avLst/>
              <a:gdLst>
                <a:gd name="T0" fmla="*/ 0 w 20"/>
                <a:gd name="T1" fmla="*/ 1 h 10"/>
                <a:gd name="T2" fmla="*/ 14 w 20"/>
                <a:gd name="T3" fmla="*/ 10 h 10"/>
                <a:gd name="T4" fmla="*/ 20 w 20"/>
                <a:gd name="T5" fmla="*/ 5 h 10"/>
                <a:gd name="T6" fmla="*/ 19 w 20"/>
                <a:gd name="T7" fmla="*/ 5 h 10"/>
                <a:gd name="T8" fmla="*/ 0 w 2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">
                  <a:moveTo>
                    <a:pt x="0" y="1"/>
                  </a:moveTo>
                  <a:cubicBezTo>
                    <a:pt x="6" y="0"/>
                    <a:pt x="9" y="10"/>
                    <a:pt x="14" y="10"/>
                  </a:cubicBezTo>
                  <a:cubicBezTo>
                    <a:pt x="13" y="5"/>
                    <a:pt x="18" y="7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3" y="7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1"/>
            <p:cNvSpPr>
              <a:spLocks/>
            </p:cNvSpPr>
            <p:nvPr/>
          </p:nvSpPr>
          <p:spPr bwMode="auto">
            <a:xfrm>
              <a:off x="554470" y="2513648"/>
              <a:ext cx="88900" cy="74612"/>
            </a:xfrm>
            <a:custGeom>
              <a:avLst/>
              <a:gdLst>
                <a:gd name="T0" fmla="*/ 19 w 24"/>
                <a:gd name="T1" fmla="*/ 1 h 20"/>
                <a:gd name="T2" fmla="*/ 0 w 24"/>
                <a:gd name="T3" fmla="*/ 8 h 20"/>
                <a:gd name="T4" fmla="*/ 4 w 24"/>
                <a:gd name="T5" fmla="*/ 10 h 20"/>
                <a:gd name="T6" fmla="*/ 3 w 24"/>
                <a:gd name="T7" fmla="*/ 14 h 20"/>
                <a:gd name="T8" fmla="*/ 12 w 24"/>
                <a:gd name="T9" fmla="*/ 12 h 20"/>
                <a:gd name="T10" fmla="*/ 5 w 24"/>
                <a:gd name="T11" fmla="*/ 13 h 20"/>
                <a:gd name="T12" fmla="*/ 6 w 24"/>
                <a:gd name="T13" fmla="*/ 9 h 20"/>
                <a:gd name="T14" fmla="*/ 19 w 24"/>
                <a:gd name="T15" fmla="*/ 8 h 20"/>
                <a:gd name="T16" fmla="*/ 24 w 24"/>
                <a:gd name="T17" fmla="*/ 2 h 20"/>
                <a:gd name="T18" fmla="*/ 19 w 24"/>
                <a:gd name="T1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0">
                  <a:moveTo>
                    <a:pt x="19" y="1"/>
                  </a:moveTo>
                  <a:cubicBezTo>
                    <a:pt x="16" y="10"/>
                    <a:pt x="5" y="1"/>
                    <a:pt x="0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7" y="20"/>
                    <a:pt x="8" y="11"/>
                    <a:pt x="12" y="12"/>
                  </a:cubicBezTo>
                  <a:cubicBezTo>
                    <a:pt x="10" y="10"/>
                    <a:pt x="7" y="15"/>
                    <a:pt x="5" y="13"/>
                  </a:cubicBezTo>
                  <a:cubicBezTo>
                    <a:pt x="5" y="11"/>
                    <a:pt x="4" y="10"/>
                    <a:pt x="6" y="9"/>
                  </a:cubicBezTo>
                  <a:cubicBezTo>
                    <a:pt x="10" y="8"/>
                    <a:pt x="15" y="5"/>
                    <a:pt x="19" y="8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2" y="2"/>
                    <a:pt x="21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82"/>
            <p:cNvSpPr>
              <a:spLocks/>
            </p:cNvSpPr>
            <p:nvPr/>
          </p:nvSpPr>
          <p:spPr bwMode="auto">
            <a:xfrm>
              <a:off x="643370" y="2508885"/>
              <a:ext cx="26988" cy="22225"/>
            </a:xfrm>
            <a:custGeom>
              <a:avLst/>
              <a:gdLst>
                <a:gd name="T0" fmla="*/ 1 w 7"/>
                <a:gd name="T1" fmla="*/ 6 h 6"/>
                <a:gd name="T2" fmla="*/ 7 w 7"/>
                <a:gd name="T3" fmla="*/ 3 h 6"/>
                <a:gd name="T4" fmla="*/ 6 w 7"/>
                <a:gd name="T5" fmla="*/ 2 h 6"/>
                <a:gd name="T6" fmla="*/ 1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6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83"/>
            <p:cNvSpPr>
              <a:spLocks/>
            </p:cNvSpPr>
            <p:nvPr/>
          </p:nvSpPr>
          <p:spPr bwMode="auto">
            <a:xfrm>
              <a:off x="700520" y="2519998"/>
              <a:ext cx="22225" cy="22225"/>
            </a:xfrm>
            <a:custGeom>
              <a:avLst/>
              <a:gdLst>
                <a:gd name="T0" fmla="*/ 1 w 6"/>
                <a:gd name="T1" fmla="*/ 6 h 6"/>
                <a:gd name="T2" fmla="*/ 6 w 6"/>
                <a:gd name="T3" fmla="*/ 0 h 6"/>
                <a:gd name="T4" fmla="*/ 1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0" y="2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84"/>
            <p:cNvSpPr>
              <a:spLocks/>
            </p:cNvSpPr>
            <p:nvPr/>
          </p:nvSpPr>
          <p:spPr bwMode="auto">
            <a:xfrm>
              <a:off x="144895" y="2519998"/>
              <a:ext cx="11113" cy="4762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85"/>
            <p:cNvSpPr>
              <a:spLocks/>
            </p:cNvSpPr>
            <p:nvPr/>
          </p:nvSpPr>
          <p:spPr bwMode="auto">
            <a:xfrm>
              <a:off x="213158" y="2513648"/>
              <a:ext cx="71438" cy="55562"/>
            </a:xfrm>
            <a:custGeom>
              <a:avLst/>
              <a:gdLst>
                <a:gd name="T0" fmla="*/ 3 w 19"/>
                <a:gd name="T1" fmla="*/ 2 h 15"/>
                <a:gd name="T2" fmla="*/ 5 w 19"/>
                <a:gd name="T3" fmla="*/ 9 h 15"/>
                <a:gd name="T4" fmla="*/ 18 w 19"/>
                <a:gd name="T5" fmla="*/ 10 h 15"/>
                <a:gd name="T6" fmla="*/ 3 w 19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3" y="2"/>
                  </a:moveTo>
                  <a:cubicBezTo>
                    <a:pt x="0" y="6"/>
                    <a:pt x="7" y="5"/>
                    <a:pt x="5" y="9"/>
                  </a:cubicBezTo>
                  <a:cubicBezTo>
                    <a:pt x="9" y="10"/>
                    <a:pt x="15" y="15"/>
                    <a:pt x="18" y="10"/>
                  </a:cubicBezTo>
                  <a:cubicBezTo>
                    <a:pt x="19" y="0"/>
                    <a:pt x="9" y="7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86"/>
            <p:cNvSpPr>
              <a:spLocks/>
            </p:cNvSpPr>
            <p:nvPr/>
          </p:nvSpPr>
          <p:spPr bwMode="auto">
            <a:xfrm>
              <a:off x="1210108" y="2524760"/>
              <a:ext cx="11113" cy="17462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5 h 5"/>
                <a:gd name="T6" fmla="*/ 1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3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87"/>
            <p:cNvSpPr>
              <a:spLocks/>
            </p:cNvSpPr>
            <p:nvPr/>
          </p:nvSpPr>
          <p:spPr bwMode="auto">
            <a:xfrm>
              <a:off x="-180542" y="2524760"/>
              <a:ext cx="11113" cy="17462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5 h 5"/>
                <a:gd name="T4" fmla="*/ 3 w 3"/>
                <a:gd name="T5" fmla="*/ 5 h 5"/>
                <a:gd name="T6" fmla="*/ 3 w 3"/>
                <a:gd name="T7" fmla="*/ 4 h 5"/>
                <a:gd name="T8" fmla="*/ 0 w 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88"/>
            <p:cNvSpPr>
              <a:spLocks/>
            </p:cNvSpPr>
            <p:nvPr/>
          </p:nvSpPr>
          <p:spPr bwMode="auto">
            <a:xfrm>
              <a:off x="656070" y="2527935"/>
              <a:ext cx="47625" cy="44450"/>
            </a:xfrm>
            <a:custGeom>
              <a:avLst/>
              <a:gdLst>
                <a:gd name="T0" fmla="*/ 6 w 13"/>
                <a:gd name="T1" fmla="*/ 12 h 12"/>
                <a:gd name="T2" fmla="*/ 7 w 13"/>
                <a:gd name="T3" fmla="*/ 11 h 12"/>
                <a:gd name="T4" fmla="*/ 5 w 13"/>
                <a:gd name="T5" fmla="*/ 9 h 12"/>
                <a:gd name="T6" fmla="*/ 7 w 13"/>
                <a:gd name="T7" fmla="*/ 6 h 12"/>
                <a:gd name="T8" fmla="*/ 10 w 13"/>
                <a:gd name="T9" fmla="*/ 0 h 12"/>
                <a:gd name="T10" fmla="*/ 4 w 13"/>
                <a:gd name="T11" fmla="*/ 3 h 12"/>
                <a:gd name="T12" fmla="*/ 6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6" y="12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6" y="10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8"/>
                    <a:pt x="8" y="3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5"/>
                    <a:pt x="0" y="11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89"/>
            <p:cNvSpPr>
              <a:spLocks/>
            </p:cNvSpPr>
            <p:nvPr/>
          </p:nvSpPr>
          <p:spPr bwMode="auto">
            <a:xfrm>
              <a:off x="17895" y="2531110"/>
              <a:ext cx="14288" cy="11112"/>
            </a:xfrm>
            <a:custGeom>
              <a:avLst/>
              <a:gdLst>
                <a:gd name="T0" fmla="*/ 1 w 4"/>
                <a:gd name="T1" fmla="*/ 3 h 3"/>
                <a:gd name="T2" fmla="*/ 4 w 4"/>
                <a:gd name="T3" fmla="*/ 3 h 3"/>
                <a:gd name="T4" fmla="*/ 4 w 4"/>
                <a:gd name="T5" fmla="*/ 2 h 3"/>
                <a:gd name="T6" fmla="*/ 1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0"/>
            <p:cNvSpPr>
              <a:spLocks/>
            </p:cNvSpPr>
            <p:nvPr/>
          </p:nvSpPr>
          <p:spPr bwMode="auto">
            <a:xfrm>
              <a:off x="303645" y="2531110"/>
              <a:ext cx="22225" cy="19050"/>
            </a:xfrm>
            <a:custGeom>
              <a:avLst/>
              <a:gdLst>
                <a:gd name="T0" fmla="*/ 2 w 6"/>
                <a:gd name="T1" fmla="*/ 4 h 5"/>
                <a:gd name="T2" fmla="*/ 6 w 6"/>
                <a:gd name="T3" fmla="*/ 3 h 5"/>
                <a:gd name="T4" fmla="*/ 2 w 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2" y="4"/>
                  </a:moveTo>
                  <a:cubicBezTo>
                    <a:pt x="3" y="4"/>
                    <a:pt x="5" y="5"/>
                    <a:pt x="6" y="3"/>
                  </a:cubicBezTo>
                  <a:cubicBezTo>
                    <a:pt x="5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1"/>
            <p:cNvSpPr>
              <a:spLocks/>
            </p:cNvSpPr>
            <p:nvPr/>
          </p:nvSpPr>
          <p:spPr bwMode="auto">
            <a:xfrm>
              <a:off x="438583" y="2539048"/>
              <a:ext cx="52388" cy="19050"/>
            </a:xfrm>
            <a:custGeom>
              <a:avLst/>
              <a:gdLst>
                <a:gd name="T0" fmla="*/ 14 w 14"/>
                <a:gd name="T1" fmla="*/ 1 h 5"/>
                <a:gd name="T2" fmla="*/ 0 w 14"/>
                <a:gd name="T3" fmla="*/ 2 h 5"/>
                <a:gd name="T4" fmla="*/ 14 w 1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14" y="1"/>
                  </a:moveTo>
                  <a:cubicBezTo>
                    <a:pt x="9" y="0"/>
                    <a:pt x="6" y="1"/>
                    <a:pt x="0" y="2"/>
                  </a:cubicBezTo>
                  <a:cubicBezTo>
                    <a:pt x="7" y="5"/>
                    <a:pt x="7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92"/>
            <p:cNvSpPr>
              <a:spLocks/>
            </p:cNvSpPr>
            <p:nvPr/>
          </p:nvSpPr>
          <p:spPr bwMode="auto">
            <a:xfrm>
              <a:off x="497320" y="2542223"/>
              <a:ext cx="26988" cy="34925"/>
            </a:xfrm>
            <a:custGeom>
              <a:avLst/>
              <a:gdLst>
                <a:gd name="T0" fmla="*/ 4 w 7"/>
                <a:gd name="T1" fmla="*/ 0 h 9"/>
                <a:gd name="T2" fmla="*/ 0 w 7"/>
                <a:gd name="T3" fmla="*/ 6 h 9"/>
                <a:gd name="T4" fmla="*/ 7 w 7"/>
                <a:gd name="T5" fmla="*/ 6 h 9"/>
                <a:gd name="T6" fmla="*/ 4 w 7"/>
                <a:gd name="T7" fmla="*/ 4 h 9"/>
                <a:gd name="T8" fmla="*/ 7 w 7"/>
                <a:gd name="T9" fmla="*/ 0 h 9"/>
                <a:gd name="T10" fmla="*/ 4 w 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4" y="0"/>
                  </a:moveTo>
                  <a:cubicBezTo>
                    <a:pt x="1" y="0"/>
                    <a:pt x="0" y="3"/>
                    <a:pt x="0" y="6"/>
                  </a:cubicBezTo>
                  <a:cubicBezTo>
                    <a:pt x="0" y="9"/>
                    <a:pt x="5" y="7"/>
                    <a:pt x="7" y="6"/>
                  </a:cubicBezTo>
                  <a:cubicBezTo>
                    <a:pt x="7" y="5"/>
                    <a:pt x="5" y="5"/>
                    <a:pt x="4" y="4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93"/>
            <p:cNvSpPr>
              <a:spLocks/>
            </p:cNvSpPr>
            <p:nvPr/>
          </p:nvSpPr>
          <p:spPr bwMode="auto">
            <a:xfrm>
              <a:off x="392545" y="2542223"/>
              <a:ext cx="33338" cy="23812"/>
            </a:xfrm>
            <a:custGeom>
              <a:avLst/>
              <a:gdLst>
                <a:gd name="T0" fmla="*/ 9 w 9"/>
                <a:gd name="T1" fmla="*/ 1 h 6"/>
                <a:gd name="T2" fmla="*/ 0 w 9"/>
                <a:gd name="T3" fmla="*/ 0 h 6"/>
                <a:gd name="T4" fmla="*/ 9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5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94"/>
            <p:cNvSpPr>
              <a:spLocks/>
            </p:cNvSpPr>
            <p:nvPr/>
          </p:nvSpPr>
          <p:spPr bwMode="auto">
            <a:xfrm>
              <a:off x="610033" y="2542223"/>
              <a:ext cx="19050" cy="19050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5 h 5"/>
                <a:gd name="T4" fmla="*/ 5 w 5"/>
                <a:gd name="T5" fmla="*/ 2 h 5"/>
                <a:gd name="T6" fmla="*/ 1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0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95"/>
            <p:cNvSpPr>
              <a:spLocks/>
            </p:cNvSpPr>
            <p:nvPr/>
          </p:nvSpPr>
          <p:spPr bwMode="auto">
            <a:xfrm>
              <a:off x="67108" y="2550160"/>
              <a:ext cx="19050" cy="7937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2 h 2"/>
                <a:gd name="T4" fmla="*/ 0 w 5"/>
                <a:gd name="T5" fmla="*/ 0 h 2"/>
                <a:gd name="T6" fmla="*/ 0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2" y="1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96"/>
            <p:cNvSpPr>
              <a:spLocks/>
            </p:cNvSpPr>
            <p:nvPr/>
          </p:nvSpPr>
          <p:spPr bwMode="auto">
            <a:xfrm>
              <a:off x="152833" y="2569210"/>
              <a:ext cx="55563" cy="41275"/>
            </a:xfrm>
            <a:custGeom>
              <a:avLst/>
              <a:gdLst>
                <a:gd name="T0" fmla="*/ 15 w 15"/>
                <a:gd name="T1" fmla="*/ 8 h 11"/>
                <a:gd name="T2" fmla="*/ 0 w 15"/>
                <a:gd name="T3" fmla="*/ 4 h 11"/>
                <a:gd name="T4" fmla="*/ 2 w 15"/>
                <a:gd name="T5" fmla="*/ 4 h 11"/>
                <a:gd name="T6" fmla="*/ 15 w 15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5" y="8"/>
                  </a:moveTo>
                  <a:cubicBezTo>
                    <a:pt x="12" y="0"/>
                    <a:pt x="6" y="3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5"/>
                    <a:pt x="12" y="11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97"/>
            <p:cNvSpPr>
              <a:spLocks/>
            </p:cNvSpPr>
            <p:nvPr/>
          </p:nvSpPr>
          <p:spPr bwMode="auto">
            <a:xfrm>
              <a:off x="130608" y="2577148"/>
              <a:ext cx="22225" cy="6350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6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98"/>
            <p:cNvSpPr>
              <a:spLocks/>
            </p:cNvSpPr>
            <p:nvPr/>
          </p:nvSpPr>
          <p:spPr bwMode="auto">
            <a:xfrm>
              <a:off x="1130733" y="2580323"/>
              <a:ext cx="4763" cy="15875"/>
            </a:xfrm>
            <a:custGeom>
              <a:avLst/>
              <a:gdLst>
                <a:gd name="T0" fmla="*/ 3 w 3"/>
                <a:gd name="T1" fmla="*/ 10 h 10"/>
                <a:gd name="T2" fmla="*/ 3 w 3"/>
                <a:gd name="T3" fmla="*/ 2 h 10"/>
                <a:gd name="T4" fmla="*/ 0 w 3"/>
                <a:gd name="T5" fmla="*/ 0 h 10"/>
                <a:gd name="T6" fmla="*/ 3 w 3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0">
                  <a:moveTo>
                    <a:pt x="3" y="10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99"/>
            <p:cNvSpPr>
              <a:spLocks/>
            </p:cNvSpPr>
            <p:nvPr/>
          </p:nvSpPr>
          <p:spPr bwMode="auto">
            <a:xfrm>
              <a:off x="565583" y="2583498"/>
              <a:ext cx="7938" cy="4762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0"/>
            <p:cNvSpPr>
              <a:spLocks/>
            </p:cNvSpPr>
            <p:nvPr/>
          </p:nvSpPr>
          <p:spPr bwMode="auto">
            <a:xfrm>
              <a:off x="254433" y="2602548"/>
              <a:ext cx="14288" cy="11112"/>
            </a:xfrm>
            <a:custGeom>
              <a:avLst/>
              <a:gdLst>
                <a:gd name="T0" fmla="*/ 0 w 4"/>
                <a:gd name="T1" fmla="*/ 1 h 3"/>
                <a:gd name="T2" fmla="*/ 4 w 4"/>
                <a:gd name="T3" fmla="*/ 1 h 3"/>
                <a:gd name="T4" fmla="*/ 0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0" y="3"/>
                    <a:pt x="3" y="3"/>
                    <a:pt x="4" y="1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01"/>
            <p:cNvSpPr>
              <a:spLocks/>
            </p:cNvSpPr>
            <p:nvPr/>
          </p:nvSpPr>
          <p:spPr bwMode="auto">
            <a:xfrm>
              <a:off x="295708" y="2607310"/>
              <a:ext cx="19050" cy="11112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2 h 3"/>
                <a:gd name="T4" fmla="*/ 4 w 5"/>
                <a:gd name="T5" fmla="*/ 3 h 3"/>
                <a:gd name="T6" fmla="*/ 1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3"/>
                    <a:pt x="4" y="3"/>
                  </a:cubicBezTo>
                  <a:cubicBezTo>
                    <a:pt x="5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02"/>
            <p:cNvSpPr>
              <a:spLocks/>
            </p:cNvSpPr>
            <p:nvPr/>
          </p:nvSpPr>
          <p:spPr bwMode="auto">
            <a:xfrm>
              <a:off x="314758" y="2607310"/>
              <a:ext cx="14288" cy="14287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3 h 4"/>
                <a:gd name="T4" fmla="*/ 0 w 4"/>
                <a:gd name="T5" fmla="*/ 0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1"/>
                    <a:pt x="2" y="0"/>
                    <a:pt x="0" y="0"/>
                  </a:cubicBez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03"/>
            <p:cNvSpPr>
              <a:spLocks/>
            </p:cNvSpPr>
            <p:nvPr/>
          </p:nvSpPr>
          <p:spPr bwMode="auto">
            <a:xfrm>
              <a:off x="373495" y="2607310"/>
              <a:ext cx="30163" cy="17462"/>
            </a:xfrm>
            <a:custGeom>
              <a:avLst/>
              <a:gdLst>
                <a:gd name="T0" fmla="*/ 8 w 8"/>
                <a:gd name="T1" fmla="*/ 5 h 5"/>
                <a:gd name="T2" fmla="*/ 6 w 8"/>
                <a:gd name="T3" fmla="*/ 0 h 5"/>
                <a:gd name="T4" fmla="*/ 7 w 8"/>
                <a:gd name="T5" fmla="*/ 3 h 5"/>
                <a:gd name="T6" fmla="*/ 0 w 8"/>
                <a:gd name="T7" fmla="*/ 5 h 5"/>
                <a:gd name="T8" fmla="*/ 8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8" y="2"/>
                    <a:pt x="7" y="0"/>
                    <a:pt x="6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Rectangle 204"/>
            <p:cNvSpPr>
              <a:spLocks noChangeArrowheads="1"/>
            </p:cNvSpPr>
            <p:nvPr/>
          </p:nvSpPr>
          <p:spPr bwMode="auto">
            <a:xfrm>
              <a:off x="805295" y="2635885"/>
              <a:ext cx="3175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2" name="矩形 211"/>
          <p:cNvSpPr/>
          <p:nvPr/>
        </p:nvSpPr>
        <p:spPr>
          <a:xfrm>
            <a:off x="2056405" y="1500958"/>
            <a:ext cx="582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壹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3" name="文本框 212"/>
          <p:cNvSpPr txBox="1"/>
          <p:nvPr/>
        </p:nvSpPr>
        <p:spPr>
          <a:xfrm>
            <a:off x="2050452" y="2220550"/>
            <a:ext cx="492443" cy="27946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6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</a:t>
            </a:r>
            <a:endParaRPr lang="zh-CN" altLang="en-US" sz="2000" spc="6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214" name="文本框 213"/>
          <p:cNvSpPr txBox="1"/>
          <p:nvPr/>
        </p:nvSpPr>
        <p:spPr>
          <a:xfrm>
            <a:off x="1432240" y="2722555"/>
            <a:ext cx="744819" cy="3292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</a:t>
            </a:r>
            <a:r>
              <a:rPr lang="zh-CN" altLang="en-US" sz="1400" spc="6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花朵项目标题香</a:t>
            </a:r>
            <a:r>
              <a:rPr lang="zh-CN" altLang="en-US" sz="14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消在风起雨后无人来嗅</a:t>
            </a:r>
          </a:p>
        </p:txBody>
      </p:sp>
      <p:grpSp>
        <p:nvGrpSpPr>
          <p:cNvPr id="215" name="组合 214"/>
          <p:cNvGrpSpPr/>
          <p:nvPr/>
        </p:nvGrpSpPr>
        <p:grpSpPr>
          <a:xfrm>
            <a:off x="4497119" y="1398672"/>
            <a:ext cx="781787" cy="742723"/>
            <a:chOff x="-683780" y="421323"/>
            <a:chExt cx="2414588" cy="2293938"/>
          </a:xfrm>
          <a:solidFill>
            <a:srgbClr val="2CBDE0"/>
          </a:solidFill>
        </p:grpSpPr>
        <p:sp>
          <p:nvSpPr>
            <p:cNvPr id="216" name="Freeform 7"/>
            <p:cNvSpPr>
              <a:spLocks/>
            </p:cNvSpPr>
            <p:nvPr/>
          </p:nvSpPr>
          <p:spPr bwMode="auto">
            <a:xfrm>
              <a:off x="314758" y="421323"/>
              <a:ext cx="152400" cy="33337"/>
            </a:xfrm>
            <a:custGeom>
              <a:avLst/>
              <a:gdLst>
                <a:gd name="T0" fmla="*/ 27 w 41"/>
                <a:gd name="T1" fmla="*/ 5 h 9"/>
                <a:gd name="T2" fmla="*/ 41 w 41"/>
                <a:gd name="T3" fmla="*/ 1 h 9"/>
                <a:gd name="T4" fmla="*/ 33 w 41"/>
                <a:gd name="T5" fmla="*/ 0 h 9"/>
                <a:gd name="T6" fmla="*/ 0 w 41"/>
                <a:gd name="T7" fmla="*/ 9 h 9"/>
                <a:gd name="T8" fmla="*/ 27 w 4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9">
                  <a:moveTo>
                    <a:pt x="27" y="5"/>
                  </a:moveTo>
                  <a:cubicBezTo>
                    <a:pt x="32" y="2"/>
                    <a:pt x="41" y="9"/>
                    <a:pt x="41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2"/>
                    <a:pt x="8" y="3"/>
                    <a:pt x="0" y="9"/>
                  </a:cubicBezTo>
                  <a:cubicBezTo>
                    <a:pt x="9" y="9"/>
                    <a:pt x="19" y="9"/>
                    <a:pt x="2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8"/>
            <p:cNvSpPr>
              <a:spLocks/>
            </p:cNvSpPr>
            <p:nvPr/>
          </p:nvSpPr>
          <p:spPr bwMode="auto">
            <a:xfrm>
              <a:off x="711633" y="446723"/>
              <a:ext cx="33338" cy="15875"/>
            </a:xfrm>
            <a:custGeom>
              <a:avLst/>
              <a:gdLst>
                <a:gd name="T0" fmla="*/ 9 w 9"/>
                <a:gd name="T1" fmla="*/ 2 h 4"/>
                <a:gd name="T2" fmla="*/ 1 w 9"/>
                <a:gd name="T3" fmla="*/ 0 h 4"/>
                <a:gd name="T4" fmla="*/ 9 w 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9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6" y="3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9"/>
            <p:cNvSpPr>
              <a:spLocks/>
            </p:cNvSpPr>
            <p:nvPr/>
          </p:nvSpPr>
          <p:spPr bwMode="auto">
            <a:xfrm>
              <a:off x="752908" y="454660"/>
              <a:ext cx="55563" cy="19050"/>
            </a:xfrm>
            <a:custGeom>
              <a:avLst/>
              <a:gdLst>
                <a:gd name="T0" fmla="*/ 15 w 15"/>
                <a:gd name="T1" fmla="*/ 4 h 5"/>
                <a:gd name="T2" fmla="*/ 0 w 15"/>
                <a:gd name="T3" fmla="*/ 1 h 5"/>
                <a:gd name="T4" fmla="*/ 15 w 1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15" y="4"/>
                  </a:moveTo>
                  <a:cubicBezTo>
                    <a:pt x="11" y="0"/>
                    <a:pt x="5" y="2"/>
                    <a:pt x="0" y="1"/>
                  </a:cubicBezTo>
                  <a:cubicBezTo>
                    <a:pt x="4" y="2"/>
                    <a:pt x="10" y="5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0"/>
            <p:cNvSpPr>
              <a:spLocks/>
            </p:cNvSpPr>
            <p:nvPr/>
          </p:nvSpPr>
          <p:spPr bwMode="auto">
            <a:xfrm>
              <a:off x="824345" y="468948"/>
              <a:ext cx="7938" cy="4762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3 h 3"/>
                <a:gd name="T4" fmla="*/ 5 w 5"/>
                <a:gd name="T5" fmla="*/ 3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0" y="3"/>
                  </a:lnTo>
                  <a:lnTo>
                    <a:pt x="5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1"/>
            <p:cNvSpPr>
              <a:spLocks/>
            </p:cNvSpPr>
            <p:nvPr/>
          </p:nvSpPr>
          <p:spPr bwMode="auto">
            <a:xfrm>
              <a:off x="854508" y="473710"/>
              <a:ext cx="44450" cy="22225"/>
            </a:xfrm>
            <a:custGeom>
              <a:avLst/>
              <a:gdLst>
                <a:gd name="T0" fmla="*/ 12 w 12"/>
                <a:gd name="T1" fmla="*/ 5 h 6"/>
                <a:gd name="T2" fmla="*/ 0 w 12"/>
                <a:gd name="T3" fmla="*/ 2 h 6"/>
                <a:gd name="T4" fmla="*/ 12 w 1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5"/>
                  </a:moveTo>
                  <a:cubicBezTo>
                    <a:pt x="7" y="5"/>
                    <a:pt x="5" y="0"/>
                    <a:pt x="0" y="2"/>
                  </a:cubicBezTo>
                  <a:cubicBezTo>
                    <a:pt x="2" y="4"/>
                    <a:pt x="7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2"/>
            <p:cNvSpPr>
              <a:spLocks/>
            </p:cNvSpPr>
            <p:nvPr/>
          </p:nvSpPr>
          <p:spPr bwMode="auto">
            <a:xfrm>
              <a:off x="535420" y="499110"/>
              <a:ext cx="19050" cy="19050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3 h 5"/>
                <a:gd name="T4" fmla="*/ 2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3"/>
            <p:cNvSpPr>
              <a:spLocks/>
            </p:cNvSpPr>
            <p:nvPr/>
          </p:nvSpPr>
          <p:spPr bwMode="auto">
            <a:xfrm>
              <a:off x="467158" y="499110"/>
              <a:ext cx="15875" cy="4762"/>
            </a:xfrm>
            <a:custGeom>
              <a:avLst/>
              <a:gdLst>
                <a:gd name="T0" fmla="*/ 10 w 10"/>
                <a:gd name="T1" fmla="*/ 3 h 3"/>
                <a:gd name="T2" fmla="*/ 10 w 10"/>
                <a:gd name="T3" fmla="*/ 0 h 3"/>
                <a:gd name="T4" fmla="*/ 0 w 10"/>
                <a:gd name="T5" fmla="*/ 0 h 3"/>
                <a:gd name="T6" fmla="*/ 10 w 1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14"/>
            <p:cNvSpPr>
              <a:spLocks/>
            </p:cNvSpPr>
            <p:nvPr/>
          </p:nvSpPr>
          <p:spPr bwMode="auto">
            <a:xfrm>
              <a:off x="595745" y="499110"/>
              <a:ext cx="6350" cy="793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15"/>
            <p:cNvSpPr>
              <a:spLocks/>
            </p:cNvSpPr>
            <p:nvPr/>
          </p:nvSpPr>
          <p:spPr bwMode="auto">
            <a:xfrm>
              <a:off x="309995" y="503873"/>
              <a:ext cx="41275" cy="30162"/>
            </a:xfrm>
            <a:custGeom>
              <a:avLst/>
              <a:gdLst>
                <a:gd name="T0" fmla="*/ 5 w 11"/>
                <a:gd name="T1" fmla="*/ 8 h 8"/>
                <a:gd name="T2" fmla="*/ 7 w 11"/>
                <a:gd name="T3" fmla="*/ 8 h 8"/>
                <a:gd name="T4" fmla="*/ 7 w 11"/>
                <a:gd name="T5" fmla="*/ 7 h 8"/>
                <a:gd name="T6" fmla="*/ 9 w 11"/>
                <a:gd name="T7" fmla="*/ 0 h 8"/>
                <a:gd name="T8" fmla="*/ 0 w 11"/>
                <a:gd name="T9" fmla="*/ 5 h 8"/>
                <a:gd name="T10" fmla="*/ 7 w 11"/>
                <a:gd name="T11" fmla="*/ 5 h 8"/>
                <a:gd name="T12" fmla="*/ 5 w 1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5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5"/>
                    <a:pt x="11" y="2"/>
                    <a:pt x="9" y="0"/>
                  </a:cubicBezTo>
                  <a:cubicBezTo>
                    <a:pt x="5" y="0"/>
                    <a:pt x="1" y="0"/>
                    <a:pt x="0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16"/>
            <p:cNvSpPr>
              <a:spLocks/>
            </p:cNvSpPr>
            <p:nvPr/>
          </p:nvSpPr>
          <p:spPr bwMode="auto">
            <a:xfrm>
              <a:off x="389370" y="503873"/>
              <a:ext cx="14288" cy="14287"/>
            </a:xfrm>
            <a:custGeom>
              <a:avLst/>
              <a:gdLst>
                <a:gd name="T0" fmla="*/ 0 w 4"/>
                <a:gd name="T1" fmla="*/ 3 h 4"/>
                <a:gd name="T2" fmla="*/ 4 w 4"/>
                <a:gd name="T3" fmla="*/ 2 h 4"/>
                <a:gd name="T4" fmla="*/ 3 w 4"/>
                <a:gd name="T5" fmla="*/ 0 h 4"/>
                <a:gd name="T6" fmla="*/ 0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1" y="2"/>
                    <a:pt x="3" y="4"/>
                    <a:pt x="4" y="2"/>
                  </a:cubicBezTo>
                  <a:cubicBezTo>
                    <a:pt x="4" y="1"/>
                    <a:pt x="3" y="1"/>
                    <a:pt x="3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17"/>
            <p:cNvSpPr>
              <a:spLocks/>
            </p:cNvSpPr>
            <p:nvPr/>
          </p:nvSpPr>
          <p:spPr bwMode="auto">
            <a:xfrm>
              <a:off x="651308" y="503873"/>
              <a:ext cx="19050" cy="17462"/>
            </a:xfrm>
            <a:custGeom>
              <a:avLst/>
              <a:gdLst>
                <a:gd name="T0" fmla="*/ 5 w 5"/>
                <a:gd name="T1" fmla="*/ 2 h 5"/>
                <a:gd name="T2" fmla="*/ 0 w 5"/>
                <a:gd name="T3" fmla="*/ 3 h 5"/>
                <a:gd name="T4" fmla="*/ 5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4" y="1"/>
                    <a:pt x="0" y="0"/>
                    <a:pt x="0" y="3"/>
                  </a:cubicBezTo>
                  <a:cubicBezTo>
                    <a:pt x="2" y="5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8"/>
            <p:cNvSpPr>
              <a:spLocks/>
            </p:cNvSpPr>
            <p:nvPr/>
          </p:nvSpPr>
          <p:spPr bwMode="auto">
            <a:xfrm>
              <a:off x="356033" y="507048"/>
              <a:ext cx="14288" cy="7937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9"/>
            <p:cNvSpPr>
              <a:spLocks/>
            </p:cNvSpPr>
            <p:nvPr/>
          </p:nvSpPr>
          <p:spPr bwMode="auto">
            <a:xfrm>
              <a:off x="689408" y="510223"/>
              <a:ext cx="47625" cy="23812"/>
            </a:xfrm>
            <a:custGeom>
              <a:avLst/>
              <a:gdLst>
                <a:gd name="T0" fmla="*/ 13 w 13"/>
                <a:gd name="T1" fmla="*/ 3 h 6"/>
                <a:gd name="T2" fmla="*/ 9 w 13"/>
                <a:gd name="T3" fmla="*/ 0 h 6"/>
                <a:gd name="T4" fmla="*/ 0 w 13"/>
                <a:gd name="T5" fmla="*/ 1 h 6"/>
                <a:gd name="T6" fmla="*/ 13 w 13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13" y="3"/>
                  </a:moveTo>
                  <a:cubicBezTo>
                    <a:pt x="12" y="0"/>
                    <a:pt x="9" y="3"/>
                    <a:pt x="9" y="0"/>
                  </a:cubicBezTo>
                  <a:cubicBezTo>
                    <a:pt x="6" y="3"/>
                    <a:pt x="3" y="0"/>
                    <a:pt x="0" y="1"/>
                  </a:cubicBezTo>
                  <a:cubicBezTo>
                    <a:pt x="4" y="6"/>
                    <a:pt x="10" y="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0"/>
            <p:cNvSpPr>
              <a:spLocks/>
            </p:cNvSpPr>
            <p:nvPr/>
          </p:nvSpPr>
          <p:spPr bwMode="auto">
            <a:xfrm>
              <a:off x="249670" y="518160"/>
              <a:ext cx="49213" cy="33337"/>
            </a:xfrm>
            <a:custGeom>
              <a:avLst/>
              <a:gdLst>
                <a:gd name="T0" fmla="*/ 4 w 13"/>
                <a:gd name="T1" fmla="*/ 7 h 9"/>
                <a:gd name="T2" fmla="*/ 5 w 13"/>
                <a:gd name="T3" fmla="*/ 4 h 9"/>
                <a:gd name="T4" fmla="*/ 6 w 13"/>
                <a:gd name="T5" fmla="*/ 9 h 9"/>
                <a:gd name="T6" fmla="*/ 10 w 13"/>
                <a:gd name="T7" fmla="*/ 7 h 9"/>
                <a:gd name="T8" fmla="*/ 7 w 13"/>
                <a:gd name="T9" fmla="*/ 5 h 9"/>
                <a:gd name="T10" fmla="*/ 10 w 13"/>
                <a:gd name="T11" fmla="*/ 3 h 9"/>
                <a:gd name="T12" fmla="*/ 12 w 13"/>
                <a:gd name="T13" fmla="*/ 0 h 9"/>
                <a:gd name="T14" fmla="*/ 2 w 13"/>
                <a:gd name="T15" fmla="*/ 7 h 9"/>
                <a:gd name="T16" fmla="*/ 4 w 13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4" y="7"/>
                  </a:moveTo>
                  <a:cubicBezTo>
                    <a:pt x="4" y="6"/>
                    <a:pt x="4" y="4"/>
                    <a:pt x="5" y="4"/>
                  </a:cubicBezTo>
                  <a:cubicBezTo>
                    <a:pt x="9" y="5"/>
                    <a:pt x="3" y="7"/>
                    <a:pt x="6" y="9"/>
                  </a:cubicBezTo>
                  <a:cubicBezTo>
                    <a:pt x="8" y="9"/>
                    <a:pt x="9" y="8"/>
                    <a:pt x="10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3"/>
                    <a:pt x="10" y="3"/>
                  </a:cubicBezTo>
                  <a:cubicBezTo>
                    <a:pt x="11" y="2"/>
                    <a:pt x="13" y="2"/>
                    <a:pt x="12" y="0"/>
                  </a:cubicBezTo>
                  <a:cubicBezTo>
                    <a:pt x="9" y="2"/>
                    <a:pt x="0" y="0"/>
                    <a:pt x="2" y="7"/>
                  </a:cubicBezTo>
                  <a:lnTo>
                    <a:pt x="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1"/>
            <p:cNvSpPr>
              <a:spLocks/>
            </p:cNvSpPr>
            <p:nvPr/>
          </p:nvSpPr>
          <p:spPr bwMode="auto">
            <a:xfrm>
              <a:off x="703695" y="2651760"/>
              <a:ext cx="15875" cy="11112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2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3"/>
                    <a:pt x="2" y="2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2"/>
            <p:cNvSpPr>
              <a:spLocks/>
            </p:cNvSpPr>
            <p:nvPr/>
          </p:nvSpPr>
          <p:spPr bwMode="auto">
            <a:xfrm>
              <a:off x="-334530" y="232949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"/>
            <p:cNvSpPr>
              <a:spLocks noEditPoints="1"/>
            </p:cNvSpPr>
            <p:nvPr/>
          </p:nvSpPr>
          <p:spPr bwMode="auto">
            <a:xfrm>
              <a:off x="-431368" y="507049"/>
              <a:ext cx="2046288" cy="2208212"/>
            </a:xfrm>
            <a:custGeom>
              <a:avLst/>
              <a:gdLst>
                <a:gd name="T0" fmla="*/ 539 w 546"/>
                <a:gd name="T1" fmla="*/ 312 h 589"/>
                <a:gd name="T2" fmla="*/ 540 w 546"/>
                <a:gd name="T3" fmla="*/ 257 h 589"/>
                <a:gd name="T4" fmla="*/ 530 w 546"/>
                <a:gd name="T5" fmla="*/ 195 h 589"/>
                <a:gd name="T6" fmla="*/ 467 w 546"/>
                <a:gd name="T7" fmla="*/ 99 h 589"/>
                <a:gd name="T8" fmla="*/ 382 w 546"/>
                <a:gd name="T9" fmla="*/ 49 h 589"/>
                <a:gd name="T10" fmla="*/ 344 w 546"/>
                <a:gd name="T11" fmla="*/ 35 h 589"/>
                <a:gd name="T12" fmla="*/ 320 w 546"/>
                <a:gd name="T13" fmla="*/ 24 h 589"/>
                <a:gd name="T14" fmla="*/ 283 w 546"/>
                <a:gd name="T15" fmla="*/ 9 h 589"/>
                <a:gd name="T16" fmla="*/ 254 w 546"/>
                <a:gd name="T17" fmla="*/ 8 h 589"/>
                <a:gd name="T18" fmla="*/ 104 w 546"/>
                <a:gd name="T19" fmla="*/ 55 h 589"/>
                <a:gd name="T20" fmla="*/ 83 w 546"/>
                <a:gd name="T21" fmla="*/ 62 h 589"/>
                <a:gd name="T22" fmla="*/ 70 w 546"/>
                <a:gd name="T23" fmla="*/ 70 h 589"/>
                <a:gd name="T24" fmla="*/ 50 w 546"/>
                <a:gd name="T25" fmla="*/ 85 h 589"/>
                <a:gd name="T26" fmla="*/ 43 w 546"/>
                <a:gd name="T27" fmla="*/ 78 h 589"/>
                <a:gd name="T28" fmla="*/ 38 w 546"/>
                <a:gd name="T29" fmla="*/ 88 h 589"/>
                <a:gd name="T30" fmla="*/ 65 w 546"/>
                <a:gd name="T31" fmla="*/ 78 h 589"/>
                <a:gd name="T32" fmla="*/ 86 w 546"/>
                <a:gd name="T33" fmla="*/ 70 h 589"/>
                <a:gd name="T34" fmla="*/ 35 w 546"/>
                <a:gd name="T35" fmla="*/ 128 h 589"/>
                <a:gd name="T36" fmla="*/ 31 w 546"/>
                <a:gd name="T37" fmla="*/ 156 h 589"/>
                <a:gd name="T38" fmla="*/ 16 w 546"/>
                <a:gd name="T39" fmla="*/ 202 h 589"/>
                <a:gd name="T40" fmla="*/ 3 w 546"/>
                <a:gd name="T41" fmla="*/ 244 h 589"/>
                <a:gd name="T42" fmla="*/ 22 w 546"/>
                <a:gd name="T43" fmla="*/ 233 h 589"/>
                <a:gd name="T44" fmla="*/ 11 w 546"/>
                <a:gd name="T45" fmla="*/ 295 h 589"/>
                <a:gd name="T46" fmla="*/ 42 w 546"/>
                <a:gd name="T47" fmla="*/ 403 h 589"/>
                <a:gd name="T48" fmla="*/ 97 w 546"/>
                <a:gd name="T49" fmla="*/ 465 h 589"/>
                <a:gd name="T50" fmla="*/ 139 w 546"/>
                <a:gd name="T51" fmla="*/ 508 h 589"/>
                <a:gd name="T52" fmla="*/ 202 w 546"/>
                <a:gd name="T53" fmla="*/ 527 h 589"/>
                <a:gd name="T54" fmla="*/ 245 w 546"/>
                <a:gd name="T55" fmla="*/ 528 h 589"/>
                <a:gd name="T56" fmla="*/ 256 w 546"/>
                <a:gd name="T57" fmla="*/ 526 h 589"/>
                <a:gd name="T58" fmla="*/ 268 w 546"/>
                <a:gd name="T59" fmla="*/ 527 h 589"/>
                <a:gd name="T60" fmla="*/ 288 w 546"/>
                <a:gd name="T61" fmla="*/ 526 h 589"/>
                <a:gd name="T62" fmla="*/ 351 w 546"/>
                <a:gd name="T63" fmla="*/ 515 h 589"/>
                <a:gd name="T64" fmla="*/ 350 w 546"/>
                <a:gd name="T65" fmla="*/ 527 h 589"/>
                <a:gd name="T66" fmla="*/ 314 w 546"/>
                <a:gd name="T67" fmla="*/ 546 h 589"/>
                <a:gd name="T68" fmla="*/ 275 w 546"/>
                <a:gd name="T69" fmla="*/ 558 h 589"/>
                <a:gd name="T70" fmla="*/ 245 w 546"/>
                <a:gd name="T71" fmla="*/ 560 h 589"/>
                <a:gd name="T72" fmla="*/ 221 w 546"/>
                <a:gd name="T73" fmla="*/ 568 h 589"/>
                <a:gd name="T74" fmla="*/ 112 w 546"/>
                <a:gd name="T75" fmla="*/ 545 h 589"/>
                <a:gd name="T76" fmla="*/ 62 w 546"/>
                <a:gd name="T77" fmla="*/ 499 h 589"/>
                <a:gd name="T78" fmla="*/ 41 w 546"/>
                <a:gd name="T79" fmla="*/ 484 h 589"/>
                <a:gd name="T80" fmla="*/ 28 w 546"/>
                <a:gd name="T81" fmla="*/ 479 h 589"/>
                <a:gd name="T82" fmla="*/ 30 w 546"/>
                <a:gd name="T83" fmla="*/ 487 h 589"/>
                <a:gd name="T84" fmla="*/ 49 w 546"/>
                <a:gd name="T85" fmla="*/ 504 h 589"/>
                <a:gd name="T86" fmla="*/ 66 w 546"/>
                <a:gd name="T87" fmla="*/ 517 h 589"/>
                <a:gd name="T88" fmla="*/ 92 w 546"/>
                <a:gd name="T89" fmla="*/ 551 h 589"/>
                <a:gd name="T90" fmla="*/ 94 w 546"/>
                <a:gd name="T91" fmla="*/ 557 h 589"/>
                <a:gd name="T92" fmla="*/ 102 w 546"/>
                <a:gd name="T93" fmla="*/ 560 h 589"/>
                <a:gd name="T94" fmla="*/ 164 w 546"/>
                <a:gd name="T95" fmla="*/ 582 h 589"/>
                <a:gd name="T96" fmla="*/ 274 w 546"/>
                <a:gd name="T97" fmla="*/ 584 h 589"/>
                <a:gd name="T98" fmla="*/ 311 w 546"/>
                <a:gd name="T99" fmla="*/ 567 h 589"/>
                <a:gd name="T100" fmla="*/ 327 w 546"/>
                <a:gd name="T101" fmla="*/ 565 h 589"/>
                <a:gd name="T102" fmla="*/ 358 w 546"/>
                <a:gd name="T103" fmla="*/ 557 h 589"/>
                <a:gd name="T104" fmla="*/ 393 w 546"/>
                <a:gd name="T105" fmla="*/ 535 h 589"/>
                <a:gd name="T106" fmla="*/ 497 w 546"/>
                <a:gd name="T107" fmla="*/ 431 h 589"/>
                <a:gd name="T108" fmla="*/ 34 w 546"/>
                <a:gd name="T109" fmla="*/ 212 h 589"/>
                <a:gd name="T110" fmla="*/ 52 w 546"/>
                <a:gd name="T111" fmla="*/ 168 h 589"/>
                <a:gd name="T112" fmla="*/ 116 w 546"/>
                <a:gd name="T113" fmla="*/ 484 h 589"/>
                <a:gd name="T114" fmla="*/ 141 w 546"/>
                <a:gd name="T115" fmla="*/ 127 h 589"/>
                <a:gd name="T116" fmla="*/ 442 w 546"/>
                <a:gd name="T117" fmla="*/ 424 h 589"/>
                <a:gd name="T118" fmla="*/ 417 w 546"/>
                <a:gd name="T119" fmla="*/ 451 h 589"/>
                <a:gd name="T120" fmla="*/ 445 w 546"/>
                <a:gd name="T121" fmla="*/ 414 h 589"/>
                <a:gd name="T122" fmla="*/ 453 w 546"/>
                <a:gd name="T123" fmla="*/ 407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6" h="589">
                  <a:moveTo>
                    <a:pt x="529" y="367"/>
                  </a:moveTo>
                  <a:cubicBezTo>
                    <a:pt x="530" y="366"/>
                    <a:pt x="527" y="362"/>
                    <a:pt x="530" y="363"/>
                  </a:cubicBezTo>
                  <a:cubicBezTo>
                    <a:pt x="530" y="351"/>
                    <a:pt x="537" y="343"/>
                    <a:pt x="538" y="331"/>
                  </a:cubicBezTo>
                  <a:cubicBezTo>
                    <a:pt x="539" y="324"/>
                    <a:pt x="541" y="319"/>
                    <a:pt x="539" y="312"/>
                  </a:cubicBezTo>
                  <a:cubicBezTo>
                    <a:pt x="542" y="286"/>
                    <a:pt x="542" y="286"/>
                    <a:pt x="542" y="286"/>
                  </a:cubicBezTo>
                  <a:cubicBezTo>
                    <a:pt x="543" y="286"/>
                    <a:pt x="543" y="286"/>
                    <a:pt x="543" y="286"/>
                  </a:cubicBezTo>
                  <a:cubicBezTo>
                    <a:pt x="542" y="282"/>
                    <a:pt x="541" y="279"/>
                    <a:pt x="543" y="275"/>
                  </a:cubicBezTo>
                  <a:cubicBezTo>
                    <a:pt x="538" y="269"/>
                    <a:pt x="546" y="263"/>
                    <a:pt x="540" y="257"/>
                  </a:cubicBezTo>
                  <a:cubicBezTo>
                    <a:pt x="539" y="248"/>
                    <a:pt x="538" y="239"/>
                    <a:pt x="538" y="229"/>
                  </a:cubicBezTo>
                  <a:cubicBezTo>
                    <a:pt x="535" y="224"/>
                    <a:pt x="538" y="217"/>
                    <a:pt x="533" y="212"/>
                  </a:cubicBezTo>
                  <a:cubicBezTo>
                    <a:pt x="536" y="206"/>
                    <a:pt x="530" y="202"/>
                    <a:pt x="531" y="195"/>
                  </a:cubicBezTo>
                  <a:cubicBezTo>
                    <a:pt x="530" y="195"/>
                    <a:pt x="530" y="195"/>
                    <a:pt x="530" y="195"/>
                  </a:cubicBezTo>
                  <a:cubicBezTo>
                    <a:pt x="526" y="182"/>
                    <a:pt x="517" y="168"/>
                    <a:pt x="512" y="155"/>
                  </a:cubicBezTo>
                  <a:cubicBezTo>
                    <a:pt x="504" y="145"/>
                    <a:pt x="497" y="130"/>
                    <a:pt x="489" y="126"/>
                  </a:cubicBezTo>
                  <a:cubicBezTo>
                    <a:pt x="484" y="116"/>
                    <a:pt x="476" y="108"/>
                    <a:pt x="467" y="100"/>
                  </a:cubicBezTo>
                  <a:cubicBezTo>
                    <a:pt x="467" y="99"/>
                    <a:pt x="467" y="99"/>
                    <a:pt x="467" y="99"/>
                  </a:cubicBezTo>
                  <a:cubicBezTo>
                    <a:pt x="465" y="97"/>
                    <a:pt x="460" y="98"/>
                    <a:pt x="460" y="93"/>
                  </a:cubicBezTo>
                  <a:cubicBezTo>
                    <a:pt x="456" y="94"/>
                    <a:pt x="454" y="90"/>
                    <a:pt x="451" y="87"/>
                  </a:cubicBezTo>
                  <a:cubicBezTo>
                    <a:pt x="439" y="82"/>
                    <a:pt x="429" y="70"/>
                    <a:pt x="416" y="65"/>
                  </a:cubicBezTo>
                  <a:cubicBezTo>
                    <a:pt x="406" y="53"/>
                    <a:pt x="391" y="60"/>
                    <a:pt x="382" y="49"/>
                  </a:cubicBezTo>
                  <a:cubicBezTo>
                    <a:pt x="373" y="46"/>
                    <a:pt x="365" y="40"/>
                    <a:pt x="357" y="36"/>
                  </a:cubicBezTo>
                  <a:cubicBezTo>
                    <a:pt x="353" y="31"/>
                    <a:pt x="345" y="31"/>
                    <a:pt x="339" y="28"/>
                  </a:cubicBezTo>
                  <a:cubicBezTo>
                    <a:pt x="339" y="34"/>
                    <a:pt x="331" y="25"/>
                    <a:pt x="332" y="28"/>
                  </a:cubicBezTo>
                  <a:cubicBezTo>
                    <a:pt x="336" y="30"/>
                    <a:pt x="344" y="32"/>
                    <a:pt x="344" y="35"/>
                  </a:cubicBezTo>
                  <a:cubicBezTo>
                    <a:pt x="335" y="36"/>
                    <a:pt x="335" y="36"/>
                    <a:pt x="335" y="36"/>
                  </a:cubicBezTo>
                  <a:cubicBezTo>
                    <a:pt x="326" y="34"/>
                    <a:pt x="328" y="25"/>
                    <a:pt x="324" y="22"/>
                  </a:cubicBezTo>
                  <a:cubicBezTo>
                    <a:pt x="322" y="26"/>
                    <a:pt x="322" y="26"/>
                    <a:pt x="322" y="26"/>
                  </a:cubicBezTo>
                  <a:cubicBezTo>
                    <a:pt x="320" y="24"/>
                    <a:pt x="320" y="24"/>
                    <a:pt x="320" y="24"/>
                  </a:cubicBezTo>
                  <a:cubicBezTo>
                    <a:pt x="318" y="20"/>
                    <a:pt x="318" y="22"/>
                    <a:pt x="314" y="21"/>
                  </a:cubicBezTo>
                  <a:cubicBezTo>
                    <a:pt x="307" y="17"/>
                    <a:pt x="299" y="18"/>
                    <a:pt x="294" y="12"/>
                  </a:cubicBezTo>
                  <a:cubicBezTo>
                    <a:pt x="292" y="15"/>
                    <a:pt x="290" y="8"/>
                    <a:pt x="289" y="13"/>
                  </a:cubicBezTo>
                  <a:cubicBezTo>
                    <a:pt x="285" y="15"/>
                    <a:pt x="286" y="10"/>
                    <a:pt x="283" y="9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2" y="13"/>
                    <a:pt x="278" y="11"/>
                    <a:pt x="276" y="10"/>
                  </a:cubicBezTo>
                  <a:cubicBezTo>
                    <a:pt x="278" y="9"/>
                    <a:pt x="278" y="7"/>
                    <a:pt x="278" y="5"/>
                  </a:cubicBezTo>
                  <a:cubicBezTo>
                    <a:pt x="269" y="8"/>
                    <a:pt x="261" y="0"/>
                    <a:pt x="254" y="8"/>
                  </a:cubicBezTo>
                  <a:cubicBezTo>
                    <a:pt x="239" y="2"/>
                    <a:pt x="227" y="7"/>
                    <a:pt x="213" y="9"/>
                  </a:cubicBezTo>
                  <a:cubicBezTo>
                    <a:pt x="206" y="10"/>
                    <a:pt x="196" y="9"/>
                    <a:pt x="192" y="15"/>
                  </a:cubicBezTo>
                  <a:cubicBezTo>
                    <a:pt x="178" y="12"/>
                    <a:pt x="168" y="24"/>
                    <a:pt x="153" y="27"/>
                  </a:cubicBezTo>
                  <a:cubicBezTo>
                    <a:pt x="138" y="37"/>
                    <a:pt x="120" y="45"/>
                    <a:pt x="104" y="55"/>
                  </a:cubicBezTo>
                  <a:cubicBezTo>
                    <a:pt x="103" y="56"/>
                    <a:pt x="105" y="61"/>
                    <a:pt x="101" y="59"/>
                  </a:cubicBezTo>
                  <a:cubicBezTo>
                    <a:pt x="99" y="58"/>
                    <a:pt x="99" y="57"/>
                    <a:pt x="99" y="55"/>
                  </a:cubicBezTo>
                  <a:cubicBezTo>
                    <a:pt x="95" y="58"/>
                    <a:pt x="87" y="58"/>
                    <a:pt x="85" y="64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77" y="61"/>
                    <a:pt x="71" y="66"/>
                    <a:pt x="70" y="70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7"/>
                    <a:pt x="68" y="67"/>
                    <a:pt x="69" y="66"/>
                  </a:cubicBezTo>
                  <a:cubicBezTo>
                    <a:pt x="63" y="67"/>
                    <a:pt x="64" y="73"/>
                    <a:pt x="57" y="71"/>
                  </a:cubicBezTo>
                  <a:cubicBezTo>
                    <a:pt x="65" y="77"/>
                    <a:pt x="53" y="83"/>
                    <a:pt x="50" y="85"/>
                  </a:cubicBezTo>
                  <a:cubicBezTo>
                    <a:pt x="51" y="81"/>
                    <a:pt x="49" y="79"/>
                    <a:pt x="53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49" y="75"/>
                    <a:pt x="47" y="80"/>
                    <a:pt x="44" y="81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3" y="92"/>
                    <a:pt x="36" y="90"/>
                    <a:pt x="38" y="88"/>
                  </a:cubicBezTo>
                  <a:cubicBezTo>
                    <a:pt x="39" y="82"/>
                    <a:pt x="44" y="86"/>
                    <a:pt x="47" y="85"/>
                  </a:cubicBezTo>
                  <a:cubicBezTo>
                    <a:pt x="49" y="95"/>
                    <a:pt x="35" y="92"/>
                    <a:pt x="37" y="100"/>
                  </a:cubicBezTo>
                  <a:cubicBezTo>
                    <a:pt x="43" y="98"/>
                    <a:pt x="46" y="86"/>
                    <a:pt x="55" y="89"/>
                  </a:cubicBezTo>
                  <a:cubicBezTo>
                    <a:pt x="53" y="83"/>
                    <a:pt x="63" y="81"/>
                    <a:pt x="65" y="78"/>
                  </a:cubicBezTo>
                  <a:cubicBezTo>
                    <a:pt x="67" y="69"/>
                    <a:pt x="78" y="70"/>
                    <a:pt x="82" y="65"/>
                  </a:cubicBezTo>
                  <a:cubicBezTo>
                    <a:pt x="85" y="65"/>
                    <a:pt x="89" y="61"/>
                    <a:pt x="91" y="65"/>
                  </a:cubicBezTo>
                  <a:cubicBezTo>
                    <a:pt x="89" y="66"/>
                    <a:pt x="85" y="69"/>
                    <a:pt x="82" y="68"/>
                  </a:cubicBezTo>
                  <a:cubicBezTo>
                    <a:pt x="81" y="71"/>
                    <a:pt x="85" y="68"/>
                    <a:pt x="86" y="70"/>
                  </a:cubicBezTo>
                  <a:cubicBezTo>
                    <a:pt x="75" y="82"/>
                    <a:pt x="63" y="95"/>
                    <a:pt x="51" y="104"/>
                  </a:cubicBezTo>
                  <a:cubicBezTo>
                    <a:pt x="50" y="108"/>
                    <a:pt x="51" y="115"/>
                    <a:pt x="45" y="114"/>
                  </a:cubicBezTo>
                  <a:cubicBezTo>
                    <a:pt x="47" y="116"/>
                    <a:pt x="47" y="117"/>
                    <a:pt x="44" y="119"/>
                  </a:cubicBezTo>
                  <a:cubicBezTo>
                    <a:pt x="41" y="122"/>
                    <a:pt x="34" y="124"/>
                    <a:pt x="35" y="128"/>
                  </a:cubicBezTo>
                  <a:cubicBezTo>
                    <a:pt x="39" y="129"/>
                    <a:pt x="37" y="125"/>
                    <a:pt x="40" y="123"/>
                  </a:cubicBezTo>
                  <a:cubicBezTo>
                    <a:pt x="42" y="129"/>
                    <a:pt x="40" y="136"/>
                    <a:pt x="38" y="142"/>
                  </a:cubicBezTo>
                  <a:cubicBezTo>
                    <a:pt x="34" y="141"/>
                    <a:pt x="37" y="150"/>
                    <a:pt x="32" y="147"/>
                  </a:cubicBezTo>
                  <a:cubicBezTo>
                    <a:pt x="34" y="150"/>
                    <a:pt x="34" y="154"/>
                    <a:pt x="31" y="156"/>
                  </a:cubicBezTo>
                  <a:cubicBezTo>
                    <a:pt x="28" y="155"/>
                    <a:pt x="31" y="152"/>
                    <a:pt x="30" y="152"/>
                  </a:cubicBezTo>
                  <a:cubicBezTo>
                    <a:pt x="22" y="160"/>
                    <a:pt x="35" y="165"/>
                    <a:pt x="34" y="171"/>
                  </a:cubicBezTo>
                  <a:cubicBezTo>
                    <a:pt x="33" y="183"/>
                    <a:pt x="25" y="193"/>
                    <a:pt x="18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1" y="206"/>
                    <a:pt x="11" y="206"/>
                    <a:pt x="11" y="206"/>
                  </a:cubicBezTo>
                  <a:cubicBezTo>
                    <a:pt x="10" y="216"/>
                    <a:pt x="4" y="226"/>
                    <a:pt x="2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0" y="239"/>
                    <a:pt x="1" y="241"/>
                    <a:pt x="3" y="244"/>
                  </a:cubicBezTo>
                  <a:cubicBezTo>
                    <a:pt x="5" y="234"/>
                    <a:pt x="8" y="222"/>
                    <a:pt x="15" y="214"/>
                  </a:cubicBezTo>
                  <a:cubicBezTo>
                    <a:pt x="16" y="216"/>
                    <a:pt x="14" y="219"/>
                    <a:pt x="17" y="221"/>
                  </a:cubicBezTo>
                  <a:cubicBezTo>
                    <a:pt x="27" y="226"/>
                    <a:pt x="23" y="212"/>
                    <a:pt x="28" y="207"/>
                  </a:cubicBezTo>
                  <a:cubicBezTo>
                    <a:pt x="28" y="216"/>
                    <a:pt x="25" y="226"/>
                    <a:pt x="22" y="233"/>
                  </a:cubicBezTo>
                  <a:cubicBezTo>
                    <a:pt x="25" y="249"/>
                    <a:pt x="9" y="261"/>
                    <a:pt x="16" y="278"/>
                  </a:cubicBezTo>
                  <a:cubicBezTo>
                    <a:pt x="13" y="283"/>
                    <a:pt x="14" y="294"/>
                    <a:pt x="9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0" y="296"/>
                    <a:pt x="11" y="296"/>
                    <a:pt x="11" y="295"/>
                  </a:cubicBezTo>
                  <a:cubicBezTo>
                    <a:pt x="16" y="297"/>
                    <a:pt x="11" y="300"/>
                    <a:pt x="12" y="302"/>
                  </a:cubicBezTo>
                  <a:cubicBezTo>
                    <a:pt x="16" y="310"/>
                    <a:pt x="15" y="318"/>
                    <a:pt x="17" y="325"/>
                  </a:cubicBezTo>
                  <a:cubicBezTo>
                    <a:pt x="13" y="333"/>
                    <a:pt x="23" y="343"/>
                    <a:pt x="21" y="352"/>
                  </a:cubicBezTo>
                  <a:cubicBezTo>
                    <a:pt x="23" y="372"/>
                    <a:pt x="34" y="386"/>
                    <a:pt x="42" y="403"/>
                  </a:cubicBezTo>
                  <a:cubicBezTo>
                    <a:pt x="48" y="409"/>
                    <a:pt x="53" y="419"/>
                    <a:pt x="59" y="424"/>
                  </a:cubicBezTo>
                  <a:cubicBezTo>
                    <a:pt x="64" y="436"/>
                    <a:pt x="74" y="442"/>
                    <a:pt x="82" y="452"/>
                  </a:cubicBezTo>
                  <a:cubicBezTo>
                    <a:pt x="86" y="451"/>
                    <a:pt x="90" y="455"/>
                    <a:pt x="88" y="458"/>
                  </a:cubicBezTo>
                  <a:cubicBezTo>
                    <a:pt x="94" y="457"/>
                    <a:pt x="93" y="464"/>
                    <a:pt x="97" y="465"/>
                  </a:cubicBezTo>
                  <a:cubicBezTo>
                    <a:pt x="98" y="464"/>
                    <a:pt x="98" y="464"/>
                    <a:pt x="98" y="464"/>
                  </a:cubicBezTo>
                  <a:cubicBezTo>
                    <a:pt x="102" y="469"/>
                    <a:pt x="104" y="474"/>
                    <a:pt x="109" y="477"/>
                  </a:cubicBezTo>
                  <a:cubicBezTo>
                    <a:pt x="105" y="480"/>
                    <a:pt x="105" y="480"/>
                    <a:pt x="105" y="480"/>
                  </a:cubicBezTo>
                  <a:cubicBezTo>
                    <a:pt x="101" y="500"/>
                    <a:pt x="126" y="499"/>
                    <a:pt x="139" y="508"/>
                  </a:cubicBezTo>
                  <a:cubicBezTo>
                    <a:pt x="139" y="505"/>
                    <a:pt x="139" y="505"/>
                    <a:pt x="139" y="505"/>
                  </a:cubicBezTo>
                  <a:cubicBezTo>
                    <a:pt x="142" y="506"/>
                    <a:pt x="141" y="510"/>
                    <a:pt x="144" y="510"/>
                  </a:cubicBezTo>
                  <a:cubicBezTo>
                    <a:pt x="155" y="517"/>
                    <a:pt x="169" y="522"/>
                    <a:pt x="182" y="523"/>
                  </a:cubicBezTo>
                  <a:cubicBezTo>
                    <a:pt x="188" y="528"/>
                    <a:pt x="195" y="524"/>
                    <a:pt x="202" y="527"/>
                  </a:cubicBezTo>
                  <a:cubicBezTo>
                    <a:pt x="199" y="529"/>
                    <a:pt x="199" y="529"/>
                    <a:pt x="199" y="529"/>
                  </a:cubicBezTo>
                  <a:cubicBezTo>
                    <a:pt x="204" y="531"/>
                    <a:pt x="204" y="531"/>
                    <a:pt x="204" y="531"/>
                  </a:cubicBezTo>
                  <a:cubicBezTo>
                    <a:pt x="205" y="527"/>
                    <a:pt x="205" y="527"/>
                    <a:pt x="205" y="527"/>
                  </a:cubicBezTo>
                  <a:cubicBezTo>
                    <a:pt x="218" y="531"/>
                    <a:pt x="230" y="527"/>
                    <a:pt x="245" y="528"/>
                  </a:cubicBezTo>
                  <a:cubicBezTo>
                    <a:pt x="245" y="531"/>
                    <a:pt x="249" y="531"/>
                    <a:pt x="250" y="531"/>
                  </a:cubicBezTo>
                  <a:cubicBezTo>
                    <a:pt x="250" y="530"/>
                    <a:pt x="250" y="530"/>
                    <a:pt x="250" y="530"/>
                  </a:cubicBezTo>
                  <a:cubicBezTo>
                    <a:pt x="249" y="530"/>
                    <a:pt x="248" y="530"/>
                    <a:pt x="247" y="529"/>
                  </a:cubicBezTo>
                  <a:cubicBezTo>
                    <a:pt x="249" y="528"/>
                    <a:pt x="253" y="527"/>
                    <a:pt x="256" y="526"/>
                  </a:cubicBezTo>
                  <a:cubicBezTo>
                    <a:pt x="261" y="529"/>
                    <a:pt x="254" y="532"/>
                    <a:pt x="257" y="535"/>
                  </a:cubicBezTo>
                  <a:cubicBezTo>
                    <a:pt x="256" y="530"/>
                    <a:pt x="262" y="530"/>
                    <a:pt x="265" y="528"/>
                  </a:cubicBezTo>
                  <a:cubicBezTo>
                    <a:pt x="266" y="527"/>
                    <a:pt x="264" y="525"/>
                    <a:pt x="267" y="526"/>
                  </a:cubicBezTo>
                  <a:cubicBezTo>
                    <a:pt x="268" y="526"/>
                    <a:pt x="268" y="527"/>
                    <a:pt x="268" y="527"/>
                  </a:cubicBezTo>
                  <a:cubicBezTo>
                    <a:pt x="276" y="528"/>
                    <a:pt x="276" y="528"/>
                    <a:pt x="276" y="528"/>
                  </a:cubicBezTo>
                  <a:cubicBezTo>
                    <a:pt x="276" y="530"/>
                    <a:pt x="276" y="530"/>
                    <a:pt x="276" y="530"/>
                  </a:cubicBezTo>
                  <a:cubicBezTo>
                    <a:pt x="276" y="528"/>
                    <a:pt x="278" y="527"/>
                    <a:pt x="280" y="527"/>
                  </a:cubicBezTo>
                  <a:cubicBezTo>
                    <a:pt x="283" y="528"/>
                    <a:pt x="287" y="530"/>
                    <a:pt x="288" y="526"/>
                  </a:cubicBezTo>
                  <a:cubicBezTo>
                    <a:pt x="304" y="527"/>
                    <a:pt x="316" y="514"/>
                    <a:pt x="331" y="511"/>
                  </a:cubicBezTo>
                  <a:cubicBezTo>
                    <a:pt x="335" y="509"/>
                    <a:pt x="338" y="513"/>
                    <a:pt x="341" y="509"/>
                  </a:cubicBezTo>
                  <a:cubicBezTo>
                    <a:pt x="341" y="511"/>
                    <a:pt x="344" y="514"/>
                    <a:pt x="341" y="515"/>
                  </a:cubicBezTo>
                  <a:cubicBezTo>
                    <a:pt x="345" y="520"/>
                    <a:pt x="348" y="510"/>
                    <a:pt x="351" y="515"/>
                  </a:cubicBezTo>
                  <a:cubicBezTo>
                    <a:pt x="351" y="520"/>
                    <a:pt x="345" y="519"/>
                    <a:pt x="342" y="521"/>
                  </a:cubicBezTo>
                  <a:cubicBezTo>
                    <a:pt x="342" y="523"/>
                    <a:pt x="343" y="524"/>
                    <a:pt x="344" y="525"/>
                  </a:cubicBezTo>
                  <a:cubicBezTo>
                    <a:pt x="345" y="524"/>
                    <a:pt x="345" y="524"/>
                    <a:pt x="345" y="524"/>
                  </a:cubicBezTo>
                  <a:cubicBezTo>
                    <a:pt x="347" y="523"/>
                    <a:pt x="350" y="525"/>
                    <a:pt x="350" y="527"/>
                  </a:cubicBezTo>
                  <a:cubicBezTo>
                    <a:pt x="348" y="530"/>
                    <a:pt x="344" y="531"/>
                    <a:pt x="341" y="531"/>
                  </a:cubicBezTo>
                  <a:cubicBezTo>
                    <a:pt x="339" y="533"/>
                    <a:pt x="332" y="536"/>
                    <a:pt x="333" y="540"/>
                  </a:cubicBezTo>
                  <a:cubicBezTo>
                    <a:pt x="328" y="538"/>
                    <a:pt x="328" y="545"/>
                    <a:pt x="324" y="543"/>
                  </a:cubicBezTo>
                  <a:cubicBezTo>
                    <a:pt x="322" y="548"/>
                    <a:pt x="318" y="547"/>
                    <a:pt x="314" y="546"/>
                  </a:cubicBezTo>
                  <a:cubicBezTo>
                    <a:pt x="309" y="546"/>
                    <a:pt x="309" y="549"/>
                    <a:pt x="307" y="552"/>
                  </a:cubicBezTo>
                  <a:cubicBezTo>
                    <a:pt x="300" y="548"/>
                    <a:pt x="296" y="555"/>
                    <a:pt x="290" y="555"/>
                  </a:cubicBezTo>
                  <a:cubicBezTo>
                    <a:pt x="287" y="555"/>
                    <a:pt x="283" y="556"/>
                    <a:pt x="283" y="552"/>
                  </a:cubicBezTo>
                  <a:cubicBezTo>
                    <a:pt x="280" y="553"/>
                    <a:pt x="279" y="563"/>
                    <a:pt x="275" y="558"/>
                  </a:cubicBezTo>
                  <a:cubicBezTo>
                    <a:pt x="273" y="565"/>
                    <a:pt x="270" y="555"/>
                    <a:pt x="266" y="558"/>
                  </a:cubicBezTo>
                  <a:cubicBezTo>
                    <a:pt x="266" y="560"/>
                    <a:pt x="266" y="560"/>
                    <a:pt x="266" y="560"/>
                  </a:cubicBezTo>
                  <a:cubicBezTo>
                    <a:pt x="260" y="559"/>
                    <a:pt x="256" y="564"/>
                    <a:pt x="250" y="565"/>
                  </a:cubicBezTo>
                  <a:cubicBezTo>
                    <a:pt x="251" y="561"/>
                    <a:pt x="248" y="560"/>
                    <a:pt x="245" y="560"/>
                  </a:cubicBezTo>
                  <a:cubicBezTo>
                    <a:pt x="248" y="560"/>
                    <a:pt x="249" y="565"/>
                    <a:pt x="247" y="567"/>
                  </a:cubicBezTo>
                  <a:cubicBezTo>
                    <a:pt x="241" y="570"/>
                    <a:pt x="244" y="562"/>
                    <a:pt x="239" y="563"/>
                  </a:cubicBezTo>
                  <a:cubicBezTo>
                    <a:pt x="234" y="564"/>
                    <a:pt x="238" y="567"/>
                    <a:pt x="234" y="568"/>
                  </a:cubicBezTo>
                  <a:cubicBezTo>
                    <a:pt x="230" y="569"/>
                    <a:pt x="224" y="573"/>
                    <a:pt x="221" y="568"/>
                  </a:cubicBezTo>
                  <a:cubicBezTo>
                    <a:pt x="219" y="567"/>
                    <a:pt x="216" y="567"/>
                    <a:pt x="216" y="570"/>
                  </a:cubicBezTo>
                  <a:cubicBezTo>
                    <a:pt x="187" y="569"/>
                    <a:pt x="157" y="560"/>
                    <a:pt x="129" y="551"/>
                  </a:cubicBezTo>
                  <a:cubicBezTo>
                    <a:pt x="124" y="549"/>
                    <a:pt x="118" y="544"/>
                    <a:pt x="113" y="547"/>
                  </a:cubicBezTo>
                  <a:cubicBezTo>
                    <a:pt x="112" y="545"/>
                    <a:pt x="112" y="545"/>
                    <a:pt x="112" y="545"/>
                  </a:cubicBezTo>
                  <a:cubicBezTo>
                    <a:pt x="104" y="538"/>
                    <a:pt x="90" y="534"/>
                    <a:pt x="82" y="526"/>
                  </a:cubicBezTo>
                  <a:cubicBezTo>
                    <a:pt x="72" y="526"/>
                    <a:pt x="77" y="517"/>
                    <a:pt x="67" y="518"/>
                  </a:cubicBezTo>
                  <a:cubicBezTo>
                    <a:pt x="67" y="510"/>
                    <a:pt x="55" y="509"/>
                    <a:pt x="51" y="501"/>
                  </a:cubicBezTo>
                  <a:cubicBezTo>
                    <a:pt x="55" y="496"/>
                    <a:pt x="60" y="509"/>
                    <a:pt x="62" y="499"/>
                  </a:cubicBezTo>
                  <a:cubicBezTo>
                    <a:pt x="60" y="493"/>
                    <a:pt x="55" y="501"/>
                    <a:pt x="53" y="495"/>
                  </a:cubicBezTo>
                  <a:cubicBezTo>
                    <a:pt x="52" y="493"/>
                    <a:pt x="50" y="490"/>
                    <a:pt x="51" y="488"/>
                  </a:cubicBezTo>
                  <a:cubicBezTo>
                    <a:pt x="51" y="486"/>
                    <a:pt x="49" y="490"/>
                    <a:pt x="49" y="486"/>
                  </a:cubicBezTo>
                  <a:cubicBezTo>
                    <a:pt x="46" y="489"/>
                    <a:pt x="42" y="488"/>
                    <a:pt x="41" y="484"/>
                  </a:cubicBezTo>
                  <a:cubicBezTo>
                    <a:pt x="32" y="482"/>
                    <a:pt x="32" y="464"/>
                    <a:pt x="20" y="469"/>
                  </a:cubicBezTo>
                  <a:cubicBezTo>
                    <a:pt x="18" y="470"/>
                    <a:pt x="16" y="472"/>
                    <a:pt x="16" y="474"/>
                  </a:cubicBezTo>
                  <a:cubicBezTo>
                    <a:pt x="17" y="479"/>
                    <a:pt x="17" y="472"/>
                    <a:pt x="19" y="473"/>
                  </a:cubicBezTo>
                  <a:cubicBezTo>
                    <a:pt x="20" y="478"/>
                    <a:pt x="23" y="482"/>
                    <a:pt x="28" y="479"/>
                  </a:cubicBezTo>
                  <a:cubicBezTo>
                    <a:pt x="28" y="486"/>
                    <a:pt x="28" y="486"/>
                    <a:pt x="28" y="486"/>
                  </a:cubicBezTo>
                  <a:cubicBezTo>
                    <a:pt x="28" y="487"/>
                    <a:pt x="27" y="487"/>
                    <a:pt x="27" y="486"/>
                  </a:cubicBezTo>
                  <a:cubicBezTo>
                    <a:pt x="29" y="488"/>
                    <a:pt x="29" y="488"/>
                    <a:pt x="29" y="488"/>
                  </a:cubicBezTo>
                  <a:cubicBezTo>
                    <a:pt x="30" y="487"/>
                    <a:pt x="30" y="487"/>
                    <a:pt x="30" y="487"/>
                  </a:cubicBezTo>
                  <a:cubicBezTo>
                    <a:pt x="32" y="489"/>
                    <a:pt x="32" y="489"/>
                    <a:pt x="32" y="489"/>
                  </a:cubicBezTo>
                  <a:cubicBezTo>
                    <a:pt x="31" y="490"/>
                    <a:pt x="31" y="490"/>
                    <a:pt x="31" y="490"/>
                  </a:cubicBezTo>
                  <a:cubicBezTo>
                    <a:pt x="34" y="502"/>
                    <a:pt x="44" y="495"/>
                    <a:pt x="50" y="503"/>
                  </a:cubicBezTo>
                  <a:cubicBezTo>
                    <a:pt x="49" y="504"/>
                    <a:pt x="49" y="504"/>
                    <a:pt x="49" y="504"/>
                  </a:cubicBezTo>
                  <a:cubicBezTo>
                    <a:pt x="48" y="504"/>
                    <a:pt x="47" y="505"/>
                    <a:pt x="46" y="503"/>
                  </a:cubicBezTo>
                  <a:cubicBezTo>
                    <a:pt x="46" y="510"/>
                    <a:pt x="56" y="508"/>
                    <a:pt x="58" y="513"/>
                  </a:cubicBezTo>
                  <a:cubicBezTo>
                    <a:pt x="57" y="515"/>
                    <a:pt x="57" y="515"/>
                    <a:pt x="57" y="515"/>
                  </a:cubicBezTo>
                  <a:cubicBezTo>
                    <a:pt x="58" y="521"/>
                    <a:pt x="65" y="519"/>
                    <a:pt x="66" y="517"/>
                  </a:cubicBezTo>
                  <a:cubicBezTo>
                    <a:pt x="68" y="522"/>
                    <a:pt x="71" y="524"/>
                    <a:pt x="76" y="526"/>
                  </a:cubicBezTo>
                  <a:cubicBezTo>
                    <a:pt x="79" y="539"/>
                    <a:pt x="94" y="538"/>
                    <a:pt x="102" y="549"/>
                  </a:cubicBezTo>
                  <a:cubicBezTo>
                    <a:pt x="107" y="558"/>
                    <a:pt x="98" y="546"/>
                    <a:pt x="97" y="554"/>
                  </a:cubicBezTo>
                  <a:cubicBezTo>
                    <a:pt x="92" y="551"/>
                    <a:pt x="92" y="551"/>
                    <a:pt x="92" y="551"/>
                  </a:cubicBezTo>
                  <a:cubicBezTo>
                    <a:pt x="91" y="553"/>
                    <a:pt x="91" y="553"/>
                    <a:pt x="91" y="553"/>
                  </a:cubicBezTo>
                  <a:cubicBezTo>
                    <a:pt x="88" y="553"/>
                    <a:pt x="89" y="550"/>
                    <a:pt x="88" y="549"/>
                  </a:cubicBezTo>
                  <a:cubicBezTo>
                    <a:pt x="83" y="551"/>
                    <a:pt x="78" y="539"/>
                    <a:pt x="73" y="543"/>
                  </a:cubicBezTo>
                  <a:cubicBezTo>
                    <a:pt x="77" y="549"/>
                    <a:pt x="86" y="555"/>
                    <a:pt x="94" y="557"/>
                  </a:cubicBezTo>
                  <a:cubicBezTo>
                    <a:pt x="95" y="556"/>
                    <a:pt x="95" y="556"/>
                    <a:pt x="95" y="556"/>
                  </a:cubicBezTo>
                  <a:cubicBezTo>
                    <a:pt x="97" y="560"/>
                    <a:pt x="97" y="560"/>
                    <a:pt x="97" y="560"/>
                  </a:cubicBezTo>
                  <a:cubicBezTo>
                    <a:pt x="100" y="555"/>
                    <a:pt x="100" y="555"/>
                    <a:pt x="100" y="555"/>
                  </a:cubicBezTo>
                  <a:cubicBezTo>
                    <a:pt x="104" y="556"/>
                    <a:pt x="99" y="559"/>
                    <a:pt x="102" y="560"/>
                  </a:cubicBezTo>
                  <a:cubicBezTo>
                    <a:pt x="107" y="564"/>
                    <a:pt x="114" y="567"/>
                    <a:pt x="118" y="567"/>
                  </a:cubicBezTo>
                  <a:cubicBezTo>
                    <a:pt x="123" y="570"/>
                    <a:pt x="128" y="572"/>
                    <a:pt x="133" y="575"/>
                  </a:cubicBezTo>
                  <a:cubicBezTo>
                    <a:pt x="139" y="573"/>
                    <a:pt x="145" y="579"/>
                    <a:pt x="150" y="575"/>
                  </a:cubicBezTo>
                  <a:cubicBezTo>
                    <a:pt x="151" y="583"/>
                    <a:pt x="160" y="578"/>
                    <a:pt x="164" y="582"/>
                  </a:cubicBezTo>
                  <a:cubicBezTo>
                    <a:pt x="172" y="579"/>
                    <a:pt x="177" y="585"/>
                    <a:pt x="185" y="584"/>
                  </a:cubicBezTo>
                  <a:cubicBezTo>
                    <a:pt x="184" y="585"/>
                    <a:pt x="184" y="585"/>
                    <a:pt x="184" y="585"/>
                  </a:cubicBezTo>
                  <a:cubicBezTo>
                    <a:pt x="211" y="586"/>
                    <a:pt x="242" y="589"/>
                    <a:pt x="272" y="586"/>
                  </a:cubicBezTo>
                  <a:cubicBezTo>
                    <a:pt x="274" y="584"/>
                    <a:pt x="274" y="584"/>
                    <a:pt x="274" y="584"/>
                  </a:cubicBezTo>
                  <a:cubicBezTo>
                    <a:pt x="281" y="588"/>
                    <a:pt x="283" y="580"/>
                    <a:pt x="288" y="578"/>
                  </a:cubicBezTo>
                  <a:cubicBezTo>
                    <a:pt x="287" y="577"/>
                    <a:pt x="287" y="577"/>
                    <a:pt x="287" y="577"/>
                  </a:cubicBezTo>
                  <a:cubicBezTo>
                    <a:pt x="293" y="572"/>
                    <a:pt x="299" y="572"/>
                    <a:pt x="305" y="572"/>
                  </a:cubicBezTo>
                  <a:cubicBezTo>
                    <a:pt x="306" y="569"/>
                    <a:pt x="310" y="570"/>
                    <a:pt x="311" y="567"/>
                  </a:cubicBezTo>
                  <a:cubicBezTo>
                    <a:pt x="316" y="568"/>
                    <a:pt x="321" y="562"/>
                    <a:pt x="325" y="566"/>
                  </a:cubicBezTo>
                  <a:cubicBezTo>
                    <a:pt x="318" y="571"/>
                    <a:pt x="318" y="571"/>
                    <a:pt x="318" y="571"/>
                  </a:cubicBezTo>
                  <a:cubicBezTo>
                    <a:pt x="328" y="567"/>
                    <a:pt x="328" y="567"/>
                    <a:pt x="328" y="567"/>
                  </a:cubicBezTo>
                  <a:cubicBezTo>
                    <a:pt x="327" y="565"/>
                    <a:pt x="327" y="565"/>
                    <a:pt x="327" y="565"/>
                  </a:cubicBezTo>
                  <a:cubicBezTo>
                    <a:pt x="331" y="565"/>
                    <a:pt x="333" y="557"/>
                    <a:pt x="338" y="561"/>
                  </a:cubicBezTo>
                  <a:cubicBezTo>
                    <a:pt x="338" y="563"/>
                    <a:pt x="336" y="564"/>
                    <a:pt x="335" y="565"/>
                  </a:cubicBezTo>
                  <a:cubicBezTo>
                    <a:pt x="337" y="567"/>
                    <a:pt x="337" y="567"/>
                    <a:pt x="337" y="567"/>
                  </a:cubicBezTo>
                  <a:cubicBezTo>
                    <a:pt x="346" y="564"/>
                    <a:pt x="349" y="560"/>
                    <a:pt x="358" y="557"/>
                  </a:cubicBezTo>
                  <a:cubicBezTo>
                    <a:pt x="358" y="556"/>
                    <a:pt x="358" y="555"/>
                    <a:pt x="357" y="554"/>
                  </a:cubicBezTo>
                  <a:cubicBezTo>
                    <a:pt x="360" y="553"/>
                    <a:pt x="361" y="555"/>
                    <a:pt x="364" y="554"/>
                  </a:cubicBezTo>
                  <a:cubicBezTo>
                    <a:pt x="369" y="548"/>
                    <a:pt x="377" y="546"/>
                    <a:pt x="383" y="543"/>
                  </a:cubicBezTo>
                  <a:cubicBezTo>
                    <a:pt x="387" y="540"/>
                    <a:pt x="388" y="532"/>
                    <a:pt x="393" y="535"/>
                  </a:cubicBezTo>
                  <a:cubicBezTo>
                    <a:pt x="419" y="517"/>
                    <a:pt x="441" y="496"/>
                    <a:pt x="463" y="475"/>
                  </a:cubicBezTo>
                  <a:cubicBezTo>
                    <a:pt x="469" y="465"/>
                    <a:pt x="476" y="458"/>
                    <a:pt x="484" y="451"/>
                  </a:cubicBezTo>
                  <a:cubicBezTo>
                    <a:pt x="479" y="440"/>
                    <a:pt x="494" y="441"/>
                    <a:pt x="493" y="430"/>
                  </a:cubicBezTo>
                  <a:cubicBezTo>
                    <a:pt x="494" y="430"/>
                    <a:pt x="495" y="431"/>
                    <a:pt x="497" y="431"/>
                  </a:cubicBezTo>
                  <a:cubicBezTo>
                    <a:pt x="500" y="420"/>
                    <a:pt x="507" y="413"/>
                    <a:pt x="510" y="401"/>
                  </a:cubicBezTo>
                  <a:cubicBezTo>
                    <a:pt x="516" y="400"/>
                    <a:pt x="516" y="391"/>
                    <a:pt x="520" y="386"/>
                  </a:cubicBezTo>
                  <a:cubicBezTo>
                    <a:pt x="523" y="380"/>
                    <a:pt x="522" y="371"/>
                    <a:pt x="529" y="367"/>
                  </a:cubicBezTo>
                  <a:close/>
                  <a:moveTo>
                    <a:pt x="34" y="212"/>
                  </a:moveTo>
                  <a:cubicBezTo>
                    <a:pt x="36" y="218"/>
                    <a:pt x="29" y="219"/>
                    <a:pt x="30" y="224"/>
                  </a:cubicBezTo>
                  <a:cubicBezTo>
                    <a:pt x="29" y="222"/>
                    <a:pt x="28" y="219"/>
                    <a:pt x="32" y="217"/>
                  </a:cubicBezTo>
                  <a:cubicBezTo>
                    <a:pt x="31" y="209"/>
                    <a:pt x="37" y="203"/>
                    <a:pt x="38" y="196"/>
                  </a:cubicBezTo>
                  <a:cubicBezTo>
                    <a:pt x="43" y="187"/>
                    <a:pt x="46" y="177"/>
                    <a:pt x="52" y="168"/>
                  </a:cubicBezTo>
                  <a:cubicBezTo>
                    <a:pt x="48" y="183"/>
                    <a:pt x="39" y="198"/>
                    <a:pt x="34" y="212"/>
                  </a:cubicBezTo>
                  <a:close/>
                  <a:moveTo>
                    <a:pt x="109" y="480"/>
                  </a:moveTo>
                  <a:cubicBezTo>
                    <a:pt x="109" y="478"/>
                    <a:pt x="109" y="478"/>
                    <a:pt x="109" y="478"/>
                  </a:cubicBezTo>
                  <a:cubicBezTo>
                    <a:pt x="110" y="483"/>
                    <a:pt x="116" y="479"/>
                    <a:pt x="116" y="484"/>
                  </a:cubicBezTo>
                  <a:cubicBezTo>
                    <a:pt x="113" y="486"/>
                    <a:pt x="111" y="481"/>
                    <a:pt x="109" y="480"/>
                  </a:cubicBezTo>
                  <a:close/>
                  <a:moveTo>
                    <a:pt x="143" y="132"/>
                  </a:moveTo>
                  <a:cubicBezTo>
                    <a:pt x="133" y="138"/>
                    <a:pt x="133" y="138"/>
                    <a:pt x="133" y="138"/>
                  </a:cubicBezTo>
                  <a:cubicBezTo>
                    <a:pt x="132" y="128"/>
                    <a:pt x="141" y="134"/>
                    <a:pt x="141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50" y="120"/>
                    <a:pt x="160" y="112"/>
                    <a:pt x="172" y="110"/>
                  </a:cubicBezTo>
                  <a:cubicBezTo>
                    <a:pt x="163" y="117"/>
                    <a:pt x="150" y="125"/>
                    <a:pt x="143" y="132"/>
                  </a:cubicBezTo>
                  <a:close/>
                  <a:moveTo>
                    <a:pt x="442" y="424"/>
                  </a:moveTo>
                  <a:cubicBezTo>
                    <a:pt x="442" y="432"/>
                    <a:pt x="434" y="433"/>
                    <a:pt x="434" y="438"/>
                  </a:cubicBezTo>
                  <a:cubicBezTo>
                    <a:pt x="430" y="442"/>
                    <a:pt x="428" y="446"/>
                    <a:pt x="424" y="448"/>
                  </a:cubicBezTo>
                  <a:cubicBezTo>
                    <a:pt x="422" y="447"/>
                    <a:pt x="422" y="447"/>
                    <a:pt x="422" y="447"/>
                  </a:cubicBezTo>
                  <a:cubicBezTo>
                    <a:pt x="417" y="451"/>
                    <a:pt x="417" y="451"/>
                    <a:pt x="417" y="451"/>
                  </a:cubicBezTo>
                  <a:cubicBezTo>
                    <a:pt x="421" y="444"/>
                    <a:pt x="412" y="443"/>
                    <a:pt x="415" y="436"/>
                  </a:cubicBezTo>
                  <a:cubicBezTo>
                    <a:pt x="421" y="433"/>
                    <a:pt x="427" y="431"/>
                    <a:pt x="430" y="424"/>
                  </a:cubicBezTo>
                  <a:cubicBezTo>
                    <a:pt x="437" y="424"/>
                    <a:pt x="436" y="417"/>
                    <a:pt x="442" y="417"/>
                  </a:cubicBezTo>
                  <a:cubicBezTo>
                    <a:pt x="445" y="414"/>
                    <a:pt x="445" y="414"/>
                    <a:pt x="445" y="414"/>
                  </a:cubicBezTo>
                  <a:cubicBezTo>
                    <a:pt x="441" y="412"/>
                    <a:pt x="441" y="412"/>
                    <a:pt x="441" y="412"/>
                  </a:cubicBezTo>
                  <a:cubicBezTo>
                    <a:pt x="445" y="412"/>
                    <a:pt x="444" y="404"/>
                    <a:pt x="448" y="409"/>
                  </a:cubicBezTo>
                  <a:cubicBezTo>
                    <a:pt x="451" y="404"/>
                    <a:pt x="451" y="404"/>
                    <a:pt x="451" y="404"/>
                  </a:cubicBezTo>
                  <a:cubicBezTo>
                    <a:pt x="453" y="407"/>
                    <a:pt x="453" y="407"/>
                    <a:pt x="453" y="407"/>
                  </a:cubicBezTo>
                  <a:cubicBezTo>
                    <a:pt x="454" y="406"/>
                    <a:pt x="454" y="406"/>
                    <a:pt x="454" y="406"/>
                  </a:cubicBezTo>
                  <a:cubicBezTo>
                    <a:pt x="450" y="411"/>
                    <a:pt x="448" y="420"/>
                    <a:pt x="442" y="4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4"/>
            <p:cNvSpPr>
              <a:spLocks/>
            </p:cNvSpPr>
            <p:nvPr/>
          </p:nvSpPr>
          <p:spPr bwMode="auto">
            <a:xfrm>
              <a:off x="648133" y="2666048"/>
              <a:ext cx="11113" cy="1111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1 h 3"/>
                <a:gd name="T4" fmla="*/ 0 w 3"/>
                <a:gd name="T5" fmla="*/ 2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5"/>
            <p:cNvSpPr>
              <a:spLocks/>
            </p:cNvSpPr>
            <p:nvPr/>
          </p:nvSpPr>
          <p:spPr bwMode="auto">
            <a:xfrm>
              <a:off x="-345642" y="2321560"/>
              <a:ext cx="11113" cy="7937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6"/>
            <p:cNvSpPr>
              <a:spLocks/>
            </p:cNvSpPr>
            <p:nvPr/>
          </p:nvSpPr>
          <p:spPr bwMode="auto">
            <a:xfrm>
              <a:off x="756083" y="521335"/>
              <a:ext cx="26988" cy="15875"/>
            </a:xfrm>
            <a:custGeom>
              <a:avLst/>
              <a:gdLst>
                <a:gd name="T0" fmla="*/ 7 w 7"/>
                <a:gd name="T1" fmla="*/ 2 h 4"/>
                <a:gd name="T2" fmla="*/ 0 w 7"/>
                <a:gd name="T3" fmla="*/ 0 h 4"/>
                <a:gd name="T4" fmla="*/ 1 w 7"/>
                <a:gd name="T5" fmla="*/ 3 h 4"/>
                <a:gd name="T6" fmla="*/ 7 w 7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6" y="4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7"/>
            <p:cNvSpPr>
              <a:spLocks/>
            </p:cNvSpPr>
            <p:nvPr/>
          </p:nvSpPr>
          <p:spPr bwMode="auto">
            <a:xfrm>
              <a:off x="648133" y="526098"/>
              <a:ext cx="33338" cy="22225"/>
            </a:xfrm>
            <a:custGeom>
              <a:avLst/>
              <a:gdLst>
                <a:gd name="T0" fmla="*/ 6 w 9"/>
                <a:gd name="T1" fmla="*/ 5 h 6"/>
                <a:gd name="T2" fmla="*/ 9 w 9"/>
                <a:gd name="T3" fmla="*/ 2 h 6"/>
                <a:gd name="T4" fmla="*/ 0 w 9"/>
                <a:gd name="T5" fmla="*/ 2 h 6"/>
                <a:gd name="T6" fmla="*/ 6 w 9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6" y="5"/>
                  </a:moveTo>
                  <a:cubicBezTo>
                    <a:pt x="9" y="6"/>
                    <a:pt x="9" y="4"/>
                    <a:pt x="9" y="2"/>
                  </a:cubicBezTo>
                  <a:cubicBezTo>
                    <a:pt x="6" y="2"/>
                    <a:pt x="1" y="0"/>
                    <a:pt x="0" y="2"/>
                  </a:cubicBezTo>
                  <a:cubicBezTo>
                    <a:pt x="2" y="2"/>
                    <a:pt x="6" y="2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Rectangle 28"/>
            <p:cNvSpPr>
              <a:spLocks noChangeArrowheads="1"/>
            </p:cNvSpPr>
            <p:nvPr/>
          </p:nvSpPr>
          <p:spPr bwMode="auto">
            <a:xfrm>
              <a:off x="797358" y="534035"/>
              <a:ext cx="4763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9"/>
            <p:cNvSpPr>
              <a:spLocks/>
            </p:cNvSpPr>
            <p:nvPr/>
          </p:nvSpPr>
          <p:spPr bwMode="auto">
            <a:xfrm>
              <a:off x="802120" y="534035"/>
              <a:ext cx="22225" cy="11112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2 h 3"/>
                <a:gd name="T4" fmla="*/ 0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4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0"/>
            <p:cNvSpPr>
              <a:spLocks/>
            </p:cNvSpPr>
            <p:nvPr/>
          </p:nvSpPr>
          <p:spPr bwMode="auto">
            <a:xfrm>
              <a:off x="791008" y="529273"/>
              <a:ext cx="6350" cy="7937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1"/>
            <p:cNvSpPr>
              <a:spLocks/>
            </p:cNvSpPr>
            <p:nvPr/>
          </p:nvSpPr>
          <p:spPr bwMode="auto">
            <a:xfrm>
              <a:off x="208395" y="534035"/>
              <a:ext cx="38100" cy="17462"/>
            </a:xfrm>
            <a:custGeom>
              <a:avLst/>
              <a:gdLst>
                <a:gd name="T0" fmla="*/ 10 w 10"/>
                <a:gd name="T1" fmla="*/ 1 h 5"/>
                <a:gd name="T2" fmla="*/ 4 w 10"/>
                <a:gd name="T3" fmla="*/ 1 h 5"/>
                <a:gd name="T4" fmla="*/ 0 w 10"/>
                <a:gd name="T5" fmla="*/ 5 h 5"/>
                <a:gd name="T6" fmla="*/ 10 w 10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0"/>
                    <a:pt x="6" y="5"/>
                    <a:pt x="4" y="1"/>
                  </a:cubicBezTo>
                  <a:cubicBezTo>
                    <a:pt x="2" y="0"/>
                    <a:pt x="0" y="4"/>
                    <a:pt x="0" y="5"/>
                  </a:cubicBezTo>
                  <a:cubicBezTo>
                    <a:pt x="4" y="4"/>
                    <a:pt x="8" y="3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2"/>
            <p:cNvSpPr>
              <a:spLocks/>
            </p:cNvSpPr>
            <p:nvPr/>
          </p:nvSpPr>
          <p:spPr bwMode="auto">
            <a:xfrm>
              <a:off x="697345" y="534035"/>
              <a:ext cx="33338" cy="25400"/>
            </a:xfrm>
            <a:custGeom>
              <a:avLst/>
              <a:gdLst>
                <a:gd name="T0" fmla="*/ 0 w 9"/>
                <a:gd name="T1" fmla="*/ 3 h 7"/>
                <a:gd name="T2" fmla="*/ 8 w 9"/>
                <a:gd name="T3" fmla="*/ 7 h 7"/>
                <a:gd name="T4" fmla="*/ 9 w 9"/>
                <a:gd name="T5" fmla="*/ 3 h 7"/>
                <a:gd name="T6" fmla="*/ 0 w 9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3"/>
                  </a:moveTo>
                  <a:cubicBezTo>
                    <a:pt x="1" y="6"/>
                    <a:pt x="6" y="5"/>
                    <a:pt x="8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3"/>
                    <a:pt x="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3"/>
            <p:cNvSpPr>
              <a:spLocks/>
            </p:cNvSpPr>
            <p:nvPr/>
          </p:nvSpPr>
          <p:spPr bwMode="auto">
            <a:xfrm>
              <a:off x="737033" y="545148"/>
              <a:ext cx="49213" cy="30162"/>
            </a:xfrm>
            <a:custGeom>
              <a:avLst/>
              <a:gdLst>
                <a:gd name="T0" fmla="*/ 0 w 13"/>
                <a:gd name="T1" fmla="*/ 2 h 8"/>
                <a:gd name="T2" fmla="*/ 13 w 13"/>
                <a:gd name="T3" fmla="*/ 5 h 8"/>
                <a:gd name="T4" fmla="*/ 0 w 13"/>
                <a:gd name="T5" fmla="*/ 0 h 8"/>
                <a:gd name="T6" fmla="*/ 0 w 13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5" y="3"/>
                    <a:pt x="10" y="8"/>
                    <a:pt x="13" y="5"/>
                  </a:cubicBezTo>
                  <a:cubicBezTo>
                    <a:pt x="11" y="0"/>
                    <a:pt x="4" y="3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4"/>
            <p:cNvSpPr>
              <a:spLocks/>
            </p:cNvSpPr>
            <p:nvPr/>
          </p:nvSpPr>
          <p:spPr bwMode="auto">
            <a:xfrm>
              <a:off x="868795" y="548323"/>
              <a:ext cx="7938" cy="11112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35"/>
            <p:cNvSpPr>
              <a:spLocks/>
            </p:cNvSpPr>
            <p:nvPr/>
          </p:nvSpPr>
          <p:spPr bwMode="auto">
            <a:xfrm>
              <a:off x="891020" y="548323"/>
              <a:ext cx="26988" cy="19050"/>
            </a:xfrm>
            <a:custGeom>
              <a:avLst/>
              <a:gdLst>
                <a:gd name="T0" fmla="*/ 0 w 7"/>
                <a:gd name="T1" fmla="*/ 0 h 5"/>
                <a:gd name="T2" fmla="*/ 1 w 7"/>
                <a:gd name="T3" fmla="*/ 4 h 5"/>
                <a:gd name="T4" fmla="*/ 3 w 7"/>
                <a:gd name="T5" fmla="*/ 3 h 5"/>
                <a:gd name="T6" fmla="*/ 5 w 7"/>
                <a:gd name="T7" fmla="*/ 5 h 5"/>
                <a:gd name="T8" fmla="*/ 7 w 7"/>
                <a:gd name="T9" fmla="*/ 4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1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36"/>
            <p:cNvSpPr>
              <a:spLocks/>
            </p:cNvSpPr>
            <p:nvPr/>
          </p:nvSpPr>
          <p:spPr bwMode="auto">
            <a:xfrm>
              <a:off x="802120" y="559435"/>
              <a:ext cx="30163" cy="33337"/>
            </a:xfrm>
            <a:custGeom>
              <a:avLst/>
              <a:gdLst>
                <a:gd name="T0" fmla="*/ 2 w 8"/>
                <a:gd name="T1" fmla="*/ 1 h 9"/>
                <a:gd name="T2" fmla="*/ 6 w 8"/>
                <a:gd name="T3" fmla="*/ 9 h 9"/>
                <a:gd name="T4" fmla="*/ 2 w 8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cubicBezTo>
                    <a:pt x="0" y="4"/>
                    <a:pt x="6" y="8"/>
                    <a:pt x="6" y="9"/>
                  </a:cubicBezTo>
                  <a:cubicBezTo>
                    <a:pt x="4" y="7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37"/>
            <p:cNvSpPr>
              <a:spLocks/>
            </p:cNvSpPr>
            <p:nvPr/>
          </p:nvSpPr>
          <p:spPr bwMode="auto">
            <a:xfrm>
              <a:off x="984683" y="562610"/>
              <a:ext cx="26988" cy="19050"/>
            </a:xfrm>
            <a:custGeom>
              <a:avLst/>
              <a:gdLst>
                <a:gd name="T0" fmla="*/ 7 w 7"/>
                <a:gd name="T1" fmla="*/ 2 h 5"/>
                <a:gd name="T2" fmla="*/ 0 w 7"/>
                <a:gd name="T3" fmla="*/ 0 h 5"/>
                <a:gd name="T4" fmla="*/ 7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cubicBezTo>
                    <a:pt x="5" y="1"/>
                    <a:pt x="2" y="0"/>
                    <a:pt x="0" y="0"/>
                  </a:cubicBezTo>
                  <a:cubicBezTo>
                    <a:pt x="1" y="1"/>
                    <a:pt x="5" y="5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38"/>
            <p:cNvSpPr>
              <a:spLocks/>
            </p:cNvSpPr>
            <p:nvPr/>
          </p:nvSpPr>
          <p:spPr bwMode="auto">
            <a:xfrm>
              <a:off x="835458" y="567373"/>
              <a:ext cx="3175" cy="11112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39"/>
            <p:cNvSpPr>
              <a:spLocks/>
            </p:cNvSpPr>
            <p:nvPr/>
          </p:nvSpPr>
          <p:spPr bwMode="auto">
            <a:xfrm>
              <a:off x="937058" y="567373"/>
              <a:ext cx="25400" cy="22225"/>
            </a:xfrm>
            <a:custGeom>
              <a:avLst/>
              <a:gdLst>
                <a:gd name="T0" fmla="*/ 7 w 7"/>
                <a:gd name="T1" fmla="*/ 3 h 6"/>
                <a:gd name="T2" fmla="*/ 0 w 7"/>
                <a:gd name="T3" fmla="*/ 0 h 6"/>
                <a:gd name="T4" fmla="*/ 7 w 7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5" y="6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0"/>
            <p:cNvSpPr>
              <a:spLocks/>
            </p:cNvSpPr>
            <p:nvPr/>
          </p:nvSpPr>
          <p:spPr bwMode="auto">
            <a:xfrm>
              <a:off x="860858" y="575310"/>
              <a:ext cx="12700" cy="17462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5 h 5"/>
                <a:gd name="T4" fmla="*/ 2 w 3"/>
                <a:gd name="T5" fmla="*/ 2 h 5"/>
                <a:gd name="T6" fmla="*/ 0 w 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3" y="3"/>
                    <a:pt x="2" y="2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1"/>
            <p:cNvSpPr>
              <a:spLocks/>
            </p:cNvSpPr>
            <p:nvPr/>
          </p:nvSpPr>
          <p:spPr bwMode="auto">
            <a:xfrm>
              <a:off x="876733" y="586423"/>
              <a:ext cx="14288" cy="14287"/>
            </a:xfrm>
            <a:custGeom>
              <a:avLst/>
              <a:gdLst>
                <a:gd name="T0" fmla="*/ 3 w 4"/>
                <a:gd name="T1" fmla="*/ 3 h 4"/>
                <a:gd name="T2" fmla="*/ 4 w 4"/>
                <a:gd name="T3" fmla="*/ 0 h 4"/>
                <a:gd name="T4" fmla="*/ 1 w 4"/>
                <a:gd name="T5" fmla="*/ 0 h 4"/>
                <a:gd name="T6" fmla="*/ 3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2"/>
                    <a:pt x="3" y="1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0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2"/>
            <p:cNvSpPr>
              <a:spLocks/>
            </p:cNvSpPr>
            <p:nvPr/>
          </p:nvSpPr>
          <p:spPr bwMode="auto">
            <a:xfrm>
              <a:off x="978333" y="586423"/>
              <a:ext cx="71438" cy="52387"/>
            </a:xfrm>
            <a:custGeom>
              <a:avLst/>
              <a:gdLst>
                <a:gd name="T0" fmla="*/ 3 w 19"/>
                <a:gd name="T1" fmla="*/ 0 h 14"/>
                <a:gd name="T2" fmla="*/ 8 w 19"/>
                <a:gd name="T3" fmla="*/ 9 h 14"/>
                <a:gd name="T4" fmla="*/ 17 w 19"/>
                <a:gd name="T5" fmla="*/ 14 h 14"/>
                <a:gd name="T6" fmla="*/ 18 w 19"/>
                <a:gd name="T7" fmla="*/ 12 h 14"/>
                <a:gd name="T8" fmla="*/ 9 w 19"/>
                <a:gd name="T9" fmla="*/ 7 h 14"/>
                <a:gd name="T10" fmla="*/ 11 w 19"/>
                <a:gd name="T11" fmla="*/ 3 h 14"/>
                <a:gd name="T12" fmla="*/ 3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3" y="0"/>
                  </a:moveTo>
                  <a:cubicBezTo>
                    <a:pt x="0" y="7"/>
                    <a:pt x="12" y="2"/>
                    <a:pt x="8" y="9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9" y="13"/>
                    <a:pt x="18" y="12"/>
                  </a:cubicBezTo>
                  <a:cubicBezTo>
                    <a:pt x="15" y="11"/>
                    <a:pt x="12" y="8"/>
                    <a:pt x="9" y="7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3"/>
            <p:cNvSpPr>
              <a:spLocks/>
            </p:cNvSpPr>
            <p:nvPr/>
          </p:nvSpPr>
          <p:spPr bwMode="auto">
            <a:xfrm>
              <a:off x="32183" y="586423"/>
              <a:ext cx="41275" cy="25400"/>
            </a:xfrm>
            <a:custGeom>
              <a:avLst/>
              <a:gdLst>
                <a:gd name="T0" fmla="*/ 4 w 11"/>
                <a:gd name="T1" fmla="*/ 5 h 7"/>
                <a:gd name="T2" fmla="*/ 5 w 11"/>
                <a:gd name="T3" fmla="*/ 6 h 7"/>
                <a:gd name="T4" fmla="*/ 9 w 11"/>
                <a:gd name="T5" fmla="*/ 0 h 7"/>
                <a:gd name="T6" fmla="*/ 0 w 11"/>
                <a:gd name="T7" fmla="*/ 6 h 7"/>
                <a:gd name="T8" fmla="*/ 4 w 11"/>
                <a:gd name="T9" fmla="*/ 7 h 7"/>
                <a:gd name="T10" fmla="*/ 4 w 11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4" y="5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11" y="7"/>
                    <a:pt x="6" y="2"/>
                    <a:pt x="9" y="0"/>
                  </a:cubicBezTo>
                  <a:cubicBezTo>
                    <a:pt x="6" y="2"/>
                    <a:pt x="2" y="2"/>
                    <a:pt x="0" y="6"/>
                  </a:cubicBezTo>
                  <a:cubicBezTo>
                    <a:pt x="1" y="7"/>
                    <a:pt x="2" y="7"/>
                    <a:pt x="4" y="7"/>
                  </a:cubicBezTo>
                  <a:cubicBezTo>
                    <a:pt x="4" y="6"/>
                    <a:pt x="3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4"/>
            <p:cNvSpPr>
              <a:spLocks/>
            </p:cNvSpPr>
            <p:nvPr/>
          </p:nvSpPr>
          <p:spPr bwMode="auto">
            <a:xfrm>
              <a:off x="902133" y="592773"/>
              <a:ext cx="19050" cy="11112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2 h 3"/>
                <a:gd name="T4" fmla="*/ 0 w 5"/>
                <a:gd name="T5" fmla="*/ 0 h 3"/>
                <a:gd name="T6" fmla="*/ 5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1" y="2"/>
                    <a:pt x="3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5"/>
            <p:cNvSpPr>
              <a:spLocks/>
            </p:cNvSpPr>
            <p:nvPr/>
          </p:nvSpPr>
          <p:spPr bwMode="auto">
            <a:xfrm>
              <a:off x="1033895" y="600710"/>
              <a:ext cx="7938" cy="15875"/>
            </a:xfrm>
            <a:custGeom>
              <a:avLst/>
              <a:gdLst>
                <a:gd name="T0" fmla="*/ 1 w 2"/>
                <a:gd name="T1" fmla="*/ 2 h 4"/>
                <a:gd name="T2" fmla="*/ 0 w 2"/>
                <a:gd name="T3" fmla="*/ 1 h 4"/>
                <a:gd name="T4" fmla="*/ 1 w 2"/>
                <a:gd name="T5" fmla="*/ 4 h 4"/>
                <a:gd name="T6" fmla="*/ 1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6"/>
            <p:cNvSpPr>
              <a:spLocks/>
            </p:cNvSpPr>
            <p:nvPr/>
          </p:nvSpPr>
          <p:spPr bwMode="auto">
            <a:xfrm>
              <a:off x="1049770" y="603885"/>
              <a:ext cx="246063" cy="153987"/>
            </a:xfrm>
            <a:custGeom>
              <a:avLst/>
              <a:gdLst>
                <a:gd name="T0" fmla="*/ 2 w 66"/>
                <a:gd name="T1" fmla="*/ 8 h 41"/>
                <a:gd name="T2" fmla="*/ 14 w 66"/>
                <a:gd name="T3" fmla="*/ 18 h 41"/>
                <a:gd name="T4" fmla="*/ 42 w 66"/>
                <a:gd name="T5" fmla="*/ 35 h 41"/>
                <a:gd name="T6" fmla="*/ 42 w 66"/>
                <a:gd name="T7" fmla="*/ 32 h 41"/>
                <a:gd name="T8" fmla="*/ 50 w 66"/>
                <a:gd name="T9" fmla="*/ 31 h 41"/>
                <a:gd name="T10" fmla="*/ 56 w 66"/>
                <a:gd name="T11" fmla="*/ 39 h 41"/>
                <a:gd name="T12" fmla="*/ 66 w 66"/>
                <a:gd name="T13" fmla="*/ 36 h 41"/>
                <a:gd name="T14" fmla="*/ 51 w 66"/>
                <a:gd name="T15" fmla="*/ 26 h 41"/>
                <a:gd name="T16" fmla="*/ 53 w 66"/>
                <a:gd name="T17" fmla="*/ 27 h 41"/>
                <a:gd name="T18" fmla="*/ 51 w 66"/>
                <a:gd name="T19" fmla="*/ 30 h 41"/>
                <a:gd name="T20" fmla="*/ 43 w 66"/>
                <a:gd name="T21" fmla="*/ 22 h 41"/>
                <a:gd name="T22" fmla="*/ 31 w 66"/>
                <a:gd name="T23" fmla="*/ 16 h 41"/>
                <a:gd name="T24" fmla="*/ 22 w 66"/>
                <a:gd name="T25" fmla="*/ 12 h 41"/>
                <a:gd name="T26" fmla="*/ 0 w 66"/>
                <a:gd name="T27" fmla="*/ 4 h 41"/>
                <a:gd name="T28" fmla="*/ 14 w 66"/>
                <a:gd name="T29" fmla="*/ 12 h 41"/>
                <a:gd name="T30" fmla="*/ 2 w 66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41">
                  <a:moveTo>
                    <a:pt x="2" y="8"/>
                  </a:moveTo>
                  <a:cubicBezTo>
                    <a:pt x="2" y="16"/>
                    <a:pt x="12" y="14"/>
                    <a:pt x="14" y="18"/>
                  </a:cubicBezTo>
                  <a:cubicBezTo>
                    <a:pt x="24" y="26"/>
                    <a:pt x="39" y="21"/>
                    <a:pt x="42" y="3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5" y="30"/>
                    <a:pt x="47" y="32"/>
                    <a:pt x="50" y="31"/>
                  </a:cubicBezTo>
                  <a:cubicBezTo>
                    <a:pt x="51" y="37"/>
                    <a:pt x="54" y="34"/>
                    <a:pt x="56" y="39"/>
                  </a:cubicBezTo>
                  <a:cubicBezTo>
                    <a:pt x="61" y="39"/>
                    <a:pt x="65" y="41"/>
                    <a:pt x="66" y="3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27"/>
                    <a:pt x="47" y="20"/>
                    <a:pt x="43" y="22"/>
                  </a:cubicBezTo>
                  <a:cubicBezTo>
                    <a:pt x="43" y="14"/>
                    <a:pt x="35" y="19"/>
                    <a:pt x="31" y="16"/>
                  </a:cubicBezTo>
                  <a:cubicBezTo>
                    <a:pt x="29" y="15"/>
                    <a:pt x="25" y="13"/>
                    <a:pt x="22" y="12"/>
                  </a:cubicBezTo>
                  <a:cubicBezTo>
                    <a:pt x="15" y="9"/>
                    <a:pt x="8" y="0"/>
                    <a:pt x="0" y="4"/>
                  </a:cubicBezTo>
                  <a:cubicBezTo>
                    <a:pt x="4" y="8"/>
                    <a:pt x="11" y="10"/>
                    <a:pt x="14" y="12"/>
                  </a:cubicBezTo>
                  <a:cubicBezTo>
                    <a:pt x="11" y="14"/>
                    <a:pt x="5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7"/>
            <p:cNvSpPr>
              <a:spLocks/>
            </p:cNvSpPr>
            <p:nvPr/>
          </p:nvSpPr>
          <p:spPr bwMode="auto">
            <a:xfrm>
              <a:off x="1232333" y="672148"/>
              <a:ext cx="57150" cy="41275"/>
            </a:xfrm>
            <a:custGeom>
              <a:avLst/>
              <a:gdLst>
                <a:gd name="T0" fmla="*/ 36 w 36"/>
                <a:gd name="T1" fmla="*/ 26 h 26"/>
                <a:gd name="T2" fmla="*/ 0 w 36"/>
                <a:gd name="T3" fmla="*/ 0 h 26"/>
                <a:gd name="T4" fmla="*/ 33 w 36"/>
                <a:gd name="T5" fmla="*/ 26 h 26"/>
                <a:gd name="T6" fmla="*/ 36 w 36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6">
                  <a:moveTo>
                    <a:pt x="36" y="26"/>
                  </a:moveTo>
                  <a:lnTo>
                    <a:pt x="0" y="0"/>
                  </a:lnTo>
                  <a:lnTo>
                    <a:pt x="33" y="26"/>
                  </a:lnTo>
                  <a:lnTo>
                    <a:pt x="3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8"/>
            <p:cNvSpPr>
              <a:spLocks/>
            </p:cNvSpPr>
            <p:nvPr/>
          </p:nvSpPr>
          <p:spPr bwMode="auto">
            <a:xfrm>
              <a:off x="1619683" y="702310"/>
              <a:ext cx="6350" cy="11112"/>
            </a:xfrm>
            <a:custGeom>
              <a:avLst/>
              <a:gdLst>
                <a:gd name="T0" fmla="*/ 4 w 4"/>
                <a:gd name="T1" fmla="*/ 2 h 7"/>
                <a:gd name="T2" fmla="*/ 0 w 4"/>
                <a:gd name="T3" fmla="*/ 0 h 7"/>
                <a:gd name="T4" fmla="*/ 2 w 4"/>
                <a:gd name="T5" fmla="*/ 7 h 7"/>
                <a:gd name="T6" fmla="*/ 4 w 4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4" y="2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9"/>
            <p:cNvSpPr>
              <a:spLocks/>
            </p:cNvSpPr>
            <p:nvPr/>
          </p:nvSpPr>
          <p:spPr bwMode="auto">
            <a:xfrm>
              <a:off x="1648258" y="1365885"/>
              <a:ext cx="23813" cy="36512"/>
            </a:xfrm>
            <a:custGeom>
              <a:avLst/>
              <a:gdLst>
                <a:gd name="T0" fmla="*/ 1 w 6"/>
                <a:gd name="T1" fmla="*/ 4 h 10"/>
                <a:gd name="T2" fmla="*/ 0 w 6"/>
                <a:gd name="T3" fmla="*/ 8 h 10"/>
                <a:gd name="T4" fmla="*/ 2 w 6"/>
                <a:gd name="T5" fmla="*/ 7 h 10"/>
                <a:gd name="T6" fmla="*/ 6 w 6"/>
                <a:gd name="T7" fmla="*/ 10 h 10"/>
                <a:gd name="T8" fmla="*/ 6 w 6"/>
                <a:gd name="T9" fmla="*/ 0 h 10"/>
                <a:gd name="T10" fmla="*/ 4 w 6"/>
                <a:gd name="T11" fmla="*/ 0 h 10"/>
                <a:gd name="T12" fmla="*/ 1 w 6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1" y="4"/>
                  </a:moveTo>
                  <a:cubicBezTo>
                    <a:pt x="0" y="5"/>
                    <a:pt x="0" y="6"/>
                    <a:pt x="0" y="8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7"/>
                    <a:pt x="6" y="5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2"/>
                    <a:pt x="5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50"/>
            <p:cNvSpPr>
              <a:spLocks/>
            </p:cNvSpPr>
            <p:nvPr/>
          </p:nvSpPr>
          <p:spPr bwMode="auto">
            <a:xfrm>
              <a:off x="1295833" y="751523"/>
              <a:ext cx="376238" cy="614362"/>
            </a:xfrm>
            <a:custGeom>
              <a:avLst/>
              <a:gdLst>
                <a:gd name="T0" fmla="*/ 39 w 100"/>
                <a:gd name="T1" fmla="*/ 43 h 164"/>
                <a:gd name="T2" fmla="*/ 52 w 100"/>
                <a:gd name="T3" fmla="*/ 67 h 164"/>
                <a:gd name="T4" fmla="*/ 61 w 100"/>
                <a:gd name="T5" fmla="*/ 78 h 164"/>
                <a:gd name="T6" fmla="*/ 60 w 100"/>
                <a:gd name="T7" fmla="*/ 80 h 164"/>
                <a:gd name="T8" fmla="*/ 80 w 100"/>
                <a:gd name="T9" fmla="*/ 110 h 164"/>
                <a:gd name="T10" fmla="*/ 83 w 100"/>
                <a:gd name="T11" fmla="*/ 108 h 164"/>
                <a:gd name="T12" fmla="*/ 84 w 100"/>
                <a:gd name="T13" fmla="*/ 114 h 164"/>
                <a:gd name="T14" fmla="*/ 81 w 100"/>
                <a:gd name="T15" fmla="*/ 113 h 164"/>
                <a:gd name="T16" fmla="*/ 81 w 100"/>
                <a:gd name="T17" fmla="*/ 122 h 164"/>
                <a:gd name="T18" fmla="*/ 85 w 100"/>
                <a:gd name="T19" fmla="*/ 123 h 164"/>
                <a:gd name="T20" fmla="*/ 91 w 100"/>
                <a:gd name="T21" fmla="*/ 152 h 164"/>
                <a:gd name="T22" fmla="*/ 98 w 100"/>
                <a:gd name="T23" fmla="*/ 164 h 164"/>
                <a:gd name="T24" fmla="*/ 99 w 100"/>
                <a:gd name="T25" fmla="*/ 155 h 164"/>
                <a:gd name="T26" fmla="*/ 95 w 100"/>
                <a:gd name="T27" fmla="*/ 139 h 164"/>
                <a:gd name="T28" fmla="*/ 75 w 100"/>
                <a:gd name="T29" fmla="*/ 91 h 164"/>
                <a:gd name="T30" fmla="*/ 60 w 100"/>
                <a:gd name="T31" fmla="*/ 61 h 164"/>
                <a:gd name="T32" fmla="*/ 54 w 100"/>
                <a:gd name="T33" fmla="*/ 52 h 164"/>
                <a:gd name="T34" fmla="*/ 35 w 100"/>
                <a:gd name="T35" fmla="*/ 33 h 164"/>
                <a:gd name="T36" fmla="*/ 23 w 100"/>
                <a:gd name="T37" fmla="*/ 18 h 164"/>
                <a:gd name="T38" fmla="*/ 1 w 100"/>
                <a:gd name="T39" fmla="*/ 0 h 164"/>
                <a:gd name="T40" fmla="*/ 1 w 100"/>
                <a:gd name="T41" fmla="*/ 3 h 164"/>
                <a:gd name="T42" fmla="*/ 0 w 100"/>
                <a:gd name="T43" fmla="*/ 3 h 164"/>
                <a:gd name="T44" fmla="*/ 0 w 100"/>
                <a:gd name="T45" fmla="*/ 7 h 164"/>
                <a:gd name="T46" fmla="*/ 39 w 100"/>
                <a:gd name="T47" fmla="*/ 4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0" h="164">
                  <a:moveTo>
                    <a:pt x="39" y="43"/>
                  </a:moveTo>
                  <a:cubicBezTo>
                    <a:pt x="38" y="55"/>
                    <a:pt x="52" y="55"/>
                    <a:pt x="52" y="67"/>
                  </a:cubicBezTo>
                  <a:cubicBezTo>
                    <a:pt x="58" y="67"/>
                    <a:pt x="54" y="77"/>
                    <a:pt x="61" y="7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9" y="88"/>
                    <a:pt x="73" y="100"/>
                    <a:pt x="80" y="110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4" y="110"/>
                    <a:pt x="86" y="113"/>
                    <a:pt x="84" y="114"/>
                  </a:cubicBezTo>
                  <a:cubicBezTo>
                    <a:pt x="82" y="115"/>
                    <a:pt x="82" y="113"/>
                    <a:pt x="81" y="113"/>
                  </a:cubicBezTo>
                  <a:cubicBezTo>
                    <a:pt x="76" y="116"/>
                    <a:pt x="86" y="118"/>
                    <a:pt x="81" y="122"/>
                  </a:cubicBezTo>
                  <a:cubicBezTo>
                    <a:pt x="82" y="122"/>
                    <a:pt x="84" y="121"/>
                    <a:pt x="85" y="123"/>
                  </a:cubicBezTo>
                  <a:cubicBezTo>
                    <a:pt x="81" y="133"/>
                    <a:pt x="90" y="142"/>
                    <a:pt x="91" y="152"/>
                  </a:cubicBezTo>
                  <a:cubicBezTo>
                    <a:pt x="92" y="155"/>
                    <a:pt x="93" y="163"/>
                    <a:pt x="98" y="164"/>
                  </a:cubicBezTo>
                  <a:cubicBezTo>
                    <a:pt x="100" y="162"/>
                    <a:pt x="95" y="158"/>
                    <a:pt x="99" y="155"/>
                  </a:cubicBezTo>
                  <a:cubicBezTo>
                    <a:pt x="93" y="151"/>
                    <a:pt x="97" y="143"/>
                    <a:pt x="95" y="139"/>
                  </a:cubicBezTo>
                  <a:cubicBezTo>
                    <a:pt x="90" y="123"/>
                    <a:pt x="85" y="105"/>
                    <a:pt x="75" y="91"/>
                  </a:cubicBezTo>
                  <a:cubicBezTo>
                    <a:pt x="74" y="80"/>
                    <a:pt x="64" y="72"/>
                    <a:pt x="60" y="61"/>
                  </a:cubicBezTo>
                  <a:cubicBezTo>
                    <a:pt x="57" y="59"/>
                    <a:pt x="53" y="57"/>
                    <a:pt x="54" y="52"/>
                  </a:cubicBezTo>
                  <a:cubicBezTo>
                    <a:pt x="45" y="49"/>
                    <a:pt x="45" y="34"/>
                    <a:pt x="35" y="33"/>
                  </a:cubicBezTo>
                  <a:cubicBezTo>
                    <a:pt x="35" y="27"/>
                    <a:pt x="27" y="21"/>
                    <a:pt x="23" y="18"/>
                  </a:cubicBezTo>
                  <a:cubicBezTo>
                    <a:pt x="17" y="11"/>
                    <a:pt x="10" y="4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5" y="17"/>
                    <a:pt x="26" y="32"/>
                    <a:pt x="3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51"/>
            <p:cNvSpPr>
              <a:spLocks/>
            </p:cNvSpPr>
            <p:nvPr/>
          </p:nvSpPr>
          <p:spPr bwMode="auto">
            <a:xfrm>
              <a:off x="-502805" y="856298"/>
              <a:ext cx="176213" cy="182562"/>
            </a:xfrm>
            <a:custGeom>
              <a:avLst/>
              <a:gdLst>
                <a:gd name="T0" fmla="*/ 7 w 47"/>
                <a:gd name="T1" fmla="*/ 49 h 49"/>
                <a:gd name="T2" fmla="*/ 9 w 47"/>
                <a:gd name="T3" fmla="*/ 47 h 49"/>
                <a:gd name="T4" fmla="*/ 26 w 47"/>
                <a:gd name="T5" fmla="*/ 22 h 49"/>
                <a:gd name="T6" fmla="*/ 39 w 47"/>
                <a:gd name="T7" fmla="*/ 11 h 49"/>
                <a:gd name="T8" fmla="*/ 45 w 47"/>
                <a:gd name="T9" fmla="*/ 4 h 49"/>
                <a:gd name="T10" fmla="*/ 45 w 47"/>
                <a:gd name="T11" fmla="*/ 0 h 49"/>
                <a:gd name="T12" fmla="*/ 42 w 47"/>
                <a:gd name="T13" fmla="*/ 3 h 49"/>
                <a:gd name="T14" fmla="*/ 43 w 47"/>
                <a:gd name="T15" fmla="*/ 4 h 49"/>
                <a:gd name="T16" fmla="*/ 42 w 47"/>
                <a:gd name="T17" fmla="*/ 6 h 49"/>
                <a:gd name="T18" fmla="*/ 39 w 47"/>
                <a:gd name="T19" fmla="*/ 1 h 49"/>
                <a:gd name="T20" fmla="*/ 20 w 47"/>
                <a:gd name="T21" fmla="*/ 23 h 49"/>
                <a:gd name="T22" fmla="*/ 4 w 47"/>
                <a:gd name="T23" fmla="*/ 42 h 49"/>
                <a:gd name="T24" fmla="*/ 7 w 47"/>
                <a:gd name="T2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9">
                  <a:moveTo>
                    <a:pt x="7" y="49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14" y="38"/>
                    <a:pt x="20" y="31"/>
                    <a:pt x="26" y="22"/>
                  </a:cubicBezTo>
                  <a:cubicBezTo>
                    <a:pt x="29" y="16"/>
                    <a:pt x="34" y="16"/>
                    <a:pt x="39" y="11"/>
                  </a:cubicBezTo>
                  <a:cubicBezTo>
                    <a:pt x="39" y="8"/>
                    <a:pt x="43" y="7"/>
                    <a:pt x="45" y="4"/>
                  </a:cubicBezTo>
                  <a:cubicBezTo>
                    <a:pt x="40" y="3"/>
                    <a:pt x="47" y="0"/>
                    <a:pt x="45" y="0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5"/>
                    <a:pt x="42" y="6"/>
                    <a:pt x="42" y="6"/>
                  </a:cubicBezTo>
                  <a:cubicBezTo>
                    <a:pt x="40" y="6"/>
                    <a:pt x="38" y="2"/>
                    <a:pt x="39" y="1"/>
                  </a:cubicBezTo>
                  <a:cubicBezTo>
                    <a:pt x="33" y="8"/>
                    <a:pt x="29" y="18"/>
                    <a:pt x="20" y="23"/>
                  </a:cubicBezTo>
                  <a:cubicBezTo>
                    <a:pt x="21" y="35"/>
                    <a:pt x="7" y="33"/>
                    <a:pt x="4" y="42"/>
                  </a:cubicBezTo>
                  <a:cubicBezTo>
                    <a:pt x="0" y="46"/>
                    <a:pt x="6" y="46"/>
                    <a:pt x="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52"/>
            <p:cNvSpPr>
              <a:spLocks/>
            </p:cNvSpPr>
            <p:nvPr/>
          </p:nvSpPr>
          <p:spPr bwMode="auto">
            <a:xfrm>
              <a:off x="-259917" y="911860"/>
              <a:ext cx="7938" cy="793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1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53"/>
            <p:cNvSpPr>
              <a:spLocks/>
            </p:cNvSpPr>
            <p:nvPr/>
          </p:nvSpPr>
          <p:spPr bwMode="auto">
            <a:xfrm>
              <a:off x="-353580" y="930910"/>
              <a:ext cx="68263" cy="66675"/>
            </a:xfrm>
            <a:custGeom>
              <a:avLst/>
              <a:gdLst>
                <a:gd name="T0" fmla="*/ 17 w 18"/>
                <a:gd name="T1" fmla="*/ 0 h 18"/>
                <a:gd name="T2" fmla="*/ 13 w 18"/>
                <a:gd name="T3" fmla="*/ 2 h 18"/>
                <a:gd name="T4" fmla="*/ 1 w 18"/>
                <a:gd name="T5" fmla="*/ 18 h 18"/>
                <a:gd name="T6" fmla="*/ 2 w 18"/>
                <a:gd name="T7" fmla="*/ 18 h 18"/>
                <a:gd name="T8" fmla="*/ 17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0"/>
                  </a:moveTo>
                  <a:cubicBezTo>
                    <a:pt x="16" y="1"/>
                    <a:pt x="15" y="4"/>
                    <a:pt x="13" y="2"/>
                  </a:cubicBezTo>
                  <a:cubicBezTo>
                    <a:pt x="11" y="9"/>
                    <a:pt x="0" y="12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9"/>
                    <a:pt x="18" y="1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54"/>
            <p:cNvSpPr>
              <a:spLocks/>
            </p:cNvSpPr>
            <p:nvPr/>
          </p:nvSpPr>
          <p:spPr bwMode="auto">
            <a:xfrm>
              <a:off x="-386917" y="983298"/>
              <a:ext cx="14288" cy="14287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55"/>
            <p:cNvSpPr>
              <a:spLocks/>
            </p:cNvSpPr>
            <p:nvPr/>
          </p:nvSpPr>
          <p:spPr bwMode="auto">
            <a:xfrm>
              <a:off x="-375805" y="997585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56"/>
            <p:cNvSpPr>
              <a:spLocks/>
            </p:cNvSpPr>
            <p:nvPr/>
          </p:nvSpPr>
          <p:spPr bwMode="auto">
            <a:xfrm>
              <a:off x="-348817" y="997585"/>
              <a:ext cx="28575" cy="34925"/>
            </a:xfrm>
            <a:custGeom>
              <a:avLst/>
              <a:gdLst>
                <a:gd name="T0" fmla="*/ 1 w 8"/>
                <a:gd name="T1" fmla="*/ 9 h 9"/>
                <a:gd name="T2" fmla="*/ 8 w 8"/>
                <a:gd name="T3" fmla="*/ 0 h 9"/>
                <a:gd name="T4" fmla="*/ 1 w 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cubicBezTo>
                    <a:pt x="5" y="8"/>
                    <a:pt x="6" y="1"/>
                    <a:pt x="8" y="0"/>
                  </a:cubicBezTo>
                  <a:cubicBezTo>
                    <a:pt x="4" y="2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57"/>
            <p:cNvSpPr>
              <a:spLocks/>
            </p:cNvSpPr>
            <p:nvPr/>
          </p:nvSpPr>
          <p:spPr bwMode="auto">
            <a:xfrm>
              <a:off x="-383742" y="1005523"/>
              <a:ext cx="15875" cy="15875"/>
            </a:xfrm>
            <a:custGeom>
              <a:avLst/>
              <a:gdLst>
                <a:gd name="T0" fmla="*/ 0 w 4"/>
                <a:gd name="T1" fmla="*/ 0 h 4"/>
                <a:gd name="T2" fmla="*/ 2 w 4"/>
                <a:gd name="T3" fmla="*/ 4 h 4"/>
                <a:gd name="T4" fmla="*/ 4 w 4"/>
                <a:gd name="T5" fmla="*/ 2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58"/>
            <p:cNvSpPr>
              <a:spLocks/>
            </p:cNvSpPr>
            <p:nvPr/>
          </p:nvSpPr>
          <p:spPr bwMode="auto">
            <a:xfrm>
              <a:off x="-386917" y="1024573"/>
              <a:ext cx="3175" cy="793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59"/>
            <p:cNvSpPr>
              <a:spLocks/>
            </p:cNvSpPr>
            <p:nvPr/>
          </p:nvSpPr>
          <p:spPr bwMode="auto">
            <a:xfrm>
              <a:off x="-405967" y="1032510"/>
              <a:ext cx="19050" cy="30162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1 h 8"/>
                <a:gd name="T4" fmla="*/ 5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4" y="1"/>
                    <a:pt x="2" y="0"/>
                    <a:pt x="0" y="1"/>
                  </a:cubicBezTo>
                  <a:cubicBezTo>
                    <a:pt x="1" y="8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60"/>
            <p:cNvSpPr>
              <a:spLocks/>
            </p:cNvSpPr>
            <p:nvPr/>
          </p:nvSpPr>
          <p:spPr bwMode="auto">
            <a:xfrm>
              <a:off x="-502805" y="1038860"/>
              <a:ext cx="14288" cy="7937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5 h 5"/>
                <a:gd name="T4" fmla="*/ 9 w 9"/>
                <a:gd name="T5" fmla="*/ 5 h 5"/>
                <a:gd name="T6" fmla="*/ 4 w 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lnTo>
                    <a:pt x="0" y="5"/>
                  </a:lnTo>
                  <a:lnTo>
                    <a:pt x="9" y="5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61"/>
            <p:cNvSpPr>
              <a:spLocks/>
            </p:cNvSpPr>
            <p:nvPr/>
          </p:nvSpPr>
          <p:spPr bwMode="auto">
            <a:xfrm>
              <a:off x="-496455" y="1038860"/>
              <a:ext cx="109538" cy="173037"/>
            </a:xfrm>
            <a:custGeom>
              <a:avLst/>
              <a:gdLst>
                <a:gd name="T0" fmla="*/ 19 w 29"/>
                <a:gd name="T1" fmla="*/ 13 h 46"/>
                <a:gd name="T2" fmla="*/ 22 w 29"/>
                <a:gd name="T3" fmla="*/ 11 h 46"/>
                <a:gd name="T4" fmla="*/ 24 w 29"/>
                <a:gd name="T5" fmla="*/ 4 h 46"/>
                <a:gd name="T6" fmla="*/ 21 w 29"/>
                <a:gd name="T7" fmla="*/ 7 h 46"/>
                <a:gd name="T8" fmla="*/ 19 w 29"/>
                <a:gd name="T9" fmla="*/ 0 h 46"/>
                <a:gd name="T10" fmla="*/ 18 w 29"/>
                <a:gd name="T11" fmla="*/ 1 h 46"/>
                <a:gd name="T12" fmla="*/ 9 w 29"/>
                <a:gd name="T13" fmla="*/ 14 h 46"/>
                <a:gd name="T14" fmla="*/ 3 w 29"/>
                <a:gd name="T15" fmla="*/ 30 h 46"/>
                <a:gd name="T16" fmla="*/ 5 w 29"/>
                <a:gd name="T17" fmla="*/ 36 h 46"/>
                <a:gd name="T18" fmla="*/ 9 w 29"/>
                <a:gd name="T19" fmla="*/ 31 h 46"/>
                <a:gd name="T20" fmla="*/ 5 w 29"/>
                <a:gd name="T21" fmla="*/ 46 h 46"/>
                <a:gd name="T22" fmla="*/ 17 w 29"/>
                <a:gd name="T23" fmla="*/ 27 h 46"/>
                <a:gd name="T24" fmla="*/ 19 w 29"/>
                <a:gd name="T25" fmla="*/ 28 h 46"/>
                <a:gd name="T26" fmla="*/ 19 w 29"/>
                <a:gd name="T27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19" y="13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19" y="8"/>
                    <a:pt x="25" y="7"/>
                    <a:pt x="24" y="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8" y="6"/>
                    <a:pt x="20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5"/>
                    <a:pt x="15" y="14"/>
                    <a:pt x="9" y="14"/>
                  </a:cubicBezTo>
                  <a:cubicBezTo>
                    <a:pt x="10" y="20"/>
                    <a:pt x="5" y="27"/>
                    <a:pt x="3" y="30"/>
                  </a:cubicBezTo>
                  <a:cubicBezTo>
                    <a:pt x="3" y="31"/>
                    <a:pt x="0" y="37"/>
                    <a:pt x="5" y="36"/>
                  </a:cubicBezTo>
                  <a:cubicBezTo>
                    <a:pt x="7" y="35"/>
                    <a:pt x="5" y="30"/>
                    <a:pt x="9" y="31"/>
                  </a:cubicBezTo>
                  <a:cubicBezTo>
                    <a:pt x="11" y="36"/>
                    <a:pt x="7" y="41"/>
                    <a:pt x="5" y="46"/>
                  </a:cubicBezTo>
                  <a:cubicBezTo>
                    <a:pt x="10" y="40"/>
                    <a:pt x="15" y="34"/>
                    <a:pt x="17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5" y="21"/>
                    <a:pt x="29" y="18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62"/>
            <p:cNvSpPr>
              <a:spLocks/>
            </p:cNvSpPr>
            <p:nvPr/>
          </p:nvSpPr>
          <p:spPr bwMode="auto">
            <a:xfrm>
              <a:off x="-548842" y="1049973"/>
              <a:ext cx="57150" cy="71437"/>
            </a:xfrm>
            <a:custGeom>
              <a:avLst/>
              <a:gdLst>
                <a:gd name="T0" fmla="*/ 4 w 15"/>
                <a:gd name="T1" fmla="*/ 19 h 19"/>
                <a:gd name="T2" fmla="*/ 10 w 15"/>
                <a:gd name="T3" fmla="*/ 0 h 19"/>
                <a:gd name="T4" fmla="*/ 7 w 15"/>
                <a:gd name="T5" fmla="*/ 10 h 19"/>
                <a:gd name="T6" fmla="*/ 6 w 15"/>
                <a:gd name="T7" fmla="*/ 10 h 19"/>
                <a:gd name="T8" fmla="*/ 0 w 15"/>
                <a:gd name="T9" fmla="*/ 16 h 19"/>
                <a:gd name="T10" fmla="*/ 0 w 15"/>
                <a:gd name="T11" fmla="*/ 16 h 19"/>
                <a:gd name="T12" fmla="*/ 4 w 15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9">
                  <a:moveTo>
                    <a:pt x="4" y="19"/>
                  </a:moveTo>
                  <a:cubicBezTo>
                    <a:pt x="6" y="11"/>
                    <a:pt x="15" y="7"/>
                    <a:pt x="10" y="0"/>
                  </a:cubicBezTo>
                  <a:cubicBezTo>
                    <a:pt x="7" y="5"/>
                    <a:pt x="9" y="5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2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63"/>
            <p:cNvSpPr>
              <a:spLocks/>
            </p:cNvSpPr>
            <p:nvPr/>
          </p:nvSpPr>
          <p:spPr bwMode="auto">
            <a:xfrm>
              <a:off x="-417080" y="1054735"/>
              <a:ext cx="49213" cy="41275"/>
            </a:xfrm>
            <a:custGeom>
              <a:avLst/>
              <a:gdLst>
                <a:gd name="T0" fmla="*/ 3 w 13"/>
                <a:gd name="T1" fmla="*/ 11 h 11"/>
                <a:gd name="T2" fmla="*/ 13 w 13"/>
                <a:gd name="T3" fmla="*/ 4 h 11"/>
                <a:gd name="T4" fmla="*/ 11 w 13"/>
                <a:gd name="T5" fmla="*/ 6 h 11"/>
                <a:gd name="T6" fmla="*/ 8 w 13"/>
                <a:gd name="T7" fmla="*/ 4 h 11"/>
                <a:gd name="T8" fmla="*/ 11 w 13"/>
                <a:gd name="T9" fmla="*/ 3 h 11"/>
                <a:gd name="T10" fmla="*/ 11 w 13"/>
                <a:gd name="T11" fmla="*/ 0 h 11"/>
                <a:gd name="T12" fmla="*/ 9 w 13"/>
                <a:gd name="T13" fmla="*/ 0 h 11"/>
                <a:gd name="T14" fmla="*/ 3 w 1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6"/>
                    <a:pt x="13" y="9"/>
                    <a:pt x="13" y="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9" y="5"/>
                    <a:pt x="8" y="4"/>
                  </a:cubicBezTo>
                  <a:cubicBezTo>
                    <a:pt x="9" y="4"/>
                    <a:pt x="10" y="2"/>
                    <a:pt x="11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5"/>
                    <a:pt x="0" y="6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64"/>
            <p:cNvSpPr>
              <a:spLocks/>
            </p:cNvSpPr>
            <p:nvPr/>
          </p:nvSpPr>
          <p:spPr bwMode="auto">
            <a:xfrm>
              <a:off x="-431367" y="1110298"/>
              <a:ext cx="96838" cy="139700"/>
            </a:xfrm>
            <a:custGeom>
              <a:avLst/>
              <a:gdLst>
                <a:gd name="T0" fmla="*/ 25 w 26"/>
                <a:gd name="T1" fmla="*/ 0 h 37"/>
                <a:gd name="T2" fmla="*/ 13 w 26"/>
                <a:gd name="T3" fmla="*/ 16 h 37"/>
                <a:gd name="T4" fmla="*/ 12 w 26"/>
                <a:gd name="T5" fmla="*/ 12 h 37"/>
                <a:gd name="T6" fmla="*/ 5 w 26"/>
                <a:gd name="T7" fmla="*/ 28 h 37"/>
                <a:gd name="T8" fmla="*/ 4 w 26"/>
                <a:gd name="T9" fmla="*/ 27 h 37"/>
                <a:gd name="T10" fmla="*/ 2 w 26"/>
                <a:gd name="T11" fmla="*/ 37 h 37"/>
                <a:gd name="T12" fmla="*/ 7 w 26"/>
                <a:gd name="T13" fmla="*/ 34 h 37"/>
                <a:gd name="T14" fmla="*/ 9 w 26"/>
                <a:gd name="T15" fmla="*/ 34 h 37"/>
                <a:gd name="T16" fmla="*/ 8 w 26"/>
                <a:gd name="T17" fmla="*/ 30 h 37"/>
                <a:gd name="T18" fmla="*/ 17 w 26"/>
                <a:gd name="T19" fmla="*/ 18 h 37"/>
                <a:gd name="T20" fmla="*/ 16 w 26"/>
                <a:gd name="T21" fmla="*/ 14 h 37"/>
                <a:gd name="T22" fmla="*/ 18 w 26"/>
                <a:gd name="T23" fmla="*/ 15 h 37"/>
                <a:gd name="T24" fmla="*/ 25 w 26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7">
                  <a:moveTo>
                    <a:pt x="25" y="0"/>
                  </a:moveTo>
                  <a:cubicBezTo>
                    <a:pt x="18" y="6"/>
                    <a:pt x="19" y="10"/>
                    <a:pt x="13" y="1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6"/>
                    <a:pt x="9" y="23"/>
                    <a:pt x="5" y="28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9"/>
                    <a:pt x="4" y="35"/>
                    <a:pt x="2" y="37"/>
                  </a:cubicBezTo>
                  <a:cubicBezTo>
                    <a:pt x="7" y="37"/>
                    <a:pt x="3" y="36"/>
                    <a:pt x="7" y="34"/>
                  </a:cubicBezTo>
                  <a:cubicBezTo>
                    <a:pt x="7" y="35"/>
                    <a:pt x="8" y="34"/>
                    <a:pt x="9" y="34"/>
                  </a:cubicBezTo>
                  <a:cubicBezTo>
                    <a:pt x="10" y="33"/>
                    <a:pt x="10" y="31"/>
                    <a:pt x="8" y="30"/>
                  </a:cubicBezTo>
                  <a:cubicBezTo>
                    <a:pt x="13" y="30"/>
                    <a:pt x="14" y="22"/>
                    <a:pt x="17" y="18"/>
                  </a:cubicBezTo>
                  <a:cubicBezTo>
                    <a:pt x="14" y="17"/>
                    <a:pt x="16" y="16"/>
                    <a:pt x="16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0"/>
                    <a:pt x="26" y="5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65"/>
            <p:cNvSpPr>
              <a:spLocks/>
            </p:cNvSpPr>
            <p:nvPr/>
          </p:nvSpPr>
          <p:spPr bwMode="auto">
            <a:xfrm>
              <a:off x="1622858" y="1110298"/>
              <a:ext cx="11113" cy="19050"/>
            </a:xfrm>
            <a:custGeom>
              <a:avLst/>
              <a:gdLst>
                <a:gd name="T0" fmla="*/ 5 w 7"/>
                <a:gd name="T1" fmla="*/ 12 h 12"/>
                <a:gd name="T2" fmla="*/ 7 w 7"/>
                <a:gd name="T3" fmla="*/ 5 h 12"/>
                <a:gd name="T4" fmla="*/ 0 w 7"/>
                <a:gd name="T5" fmla="*/ 0 h 12"/>
                <a:gd name="T6" fmla="*/ 5 w 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5" y="12"/>
                  </a:moveTo>
                  <a:lnTo>
                    <a:pt x="7" y="5"/>
                  </a:lnTo>
                  <a:lnTo>
                    <a:pt x="0" y="0"/>
                  </a:lnTo>
                  <a:lnTo>
                    <a:pt x="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66"/>
            <p:cNvSpPr>
              <a:spLocks/>
            </p:cNvSpPr>
            <p:nvPr/>
          </p:nvSpPr>
          <p:spPr bwMode="auto">
            <a:xfrm>
              <a:off x="-563130" y="1121410"/>
              <a:ext cx="11113" cy="4762"/>
            </a:xfrm>
            <a:custGeom>
              <a:avLst/>
              <a:gdLst>
                <a:gd name="T0" fmla="*/ 0 w 3"/>
                <a:gd name="T1" fmla="*/ 1 h 1"/>
                <a:gd name="T2" fmla="*/ 2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67"/>
            <p:cNvSpPr>
              <a:spLocks/>
            </p:cNvSpPr>
            <p:nvPr/>
          </p:nvSpPr>
          <p:spPr bwMode="auto">
            <a:xfrm>
              <a:off x="-555192" y="112617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68"/>
            <p:cNvSpPr>
              <a:spLocks/>
            </p:cNvSpPr>
            <p:nvPr/>
          </p:nvSpPr>
          <p:spPr bwMode="auto">
            <a:xfrm>
              <a:off x="-683780" y="1129348"/>
              <a:ext cx="128588" cy="817562"/>
            </a:xfrm>
            <a:custGeom>
              <a:avLst/>
              <a:gdLst>
                <a:gd name="T0" fmla="*/ 21 w 34"/>
                <a:gd name="T1" fmla="*/ 215 h 218"/>
                <a:gd name="T2" fmla="*/ 13 w 34"/>
                <a:gd name="T3" fmla="*/ 175 h 218"/>
                <a:gd name="T4" fmla="*/ 10 w 34"/>
                <a:gd name="T5" fmla="*/ 151 h 218"/>
                <a:gd name="T6" fmla="*/ 9 w 34"/>
                <a:gd name="T7" fmla="*/ 151 h 218"/>
                <a:gd name="T8" fmla="*/ 11 w 34"/>
                <a:gd name="T9" fmla="*/ 73 h 218"/>
                <a:gd name="T10" fmla="*/ 13 w 34"/>
                <a:gd name="T11" fmla="*/ 61 h 218"/>
                <a:gd name="T12" fmla="*/ 16 w 34"/>
                <a:gd name="T13" fmla="*/ 46 h 218"/>
                <a:gd name="T14" fmla="*/ 31 w 34"/>
                <a:gd name="T15" fmla="*/ 14 h 218"/>
                <a:gd name="T16" fmla="*/ 34 w 34"/>
                <a:gd name="T17" fmla="*/ 0 h 218"/>
                <a:gd name="T18" fmla="*/ 24 w 34"/>
                <a:gd name="T19" fmla="*/ 22 h 218"/>
                <a:gd name="T20" fmla="*/ 22 w 34"/>
                <a:gd name="T21" fmla="*/ 27 h 218"/>
                <a:gd name="T22" fmla="*/ 18 w 34"/>
                <a:gd name="T23" fmla="*/ 38 h 218"/>
                <a:gd name="T24" fmla="*/ 11 w 34"/>
                <a:gd name="T25" fmla="*/ 50 h 218"/>
                <a:gd name="T26" fmla="*/ 7 w 34"/>
                <a:gd name="T27" fmla="*/ 79 h 218"/>
                <a:gd name="T28" fmla="*/ 3 w 34"/>
                <a:gd name="T29" fmla="*/ 87 h 218"/>
                <a:gd name="T30" fmla="*/ 0 w 34"/>
                <a:gd name="T31" fmla="*/ 129 h 218"/>
                <a:gd name="T32" fmla="*/ 4 w 34"/>
                <a:gd name="T33" fmla="*/ 155 h 218"/>
                <a:gd name="T34" fmla="*/ 0 w 34"/>
                <a:gd name="T35" fmla="*/ 149 h 218"/>
                <a:gd name="T36" fmla="*/ 4 w 34"/>
                <a:gd name="T37" fmla="*/ 166 h 218"/>
                <a:gd name="T38" fmla="*/ 4 w 34"/>
                <a:gd name="T39" fmla="*/ 176 h 218"/>
                <a:gd name="T40" fmla="*/ 8 w 34"/>
                <a:gd name="T41" fmla="*/ 203 h 218"/>
                <a:gd name="T42" fmla="*/ 11 w 34"/>
                <a:gd name="T43" fmla="*/ 213 h 218"/>
                <a:gd name="T44" fmla="*/ 21 w 34"/>
                <a:gd name="T45" fmla="*/ 21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" h="218">
                  <a:moveTo>
                    <a:pt x="21" y="215"/>
                  </a:moveTo>
                  <a:cubicBezTo>
                    <a:pt x="17" y="202"/>
                    <a:pt x="13" y="189"/>
                    <a:pt x="13" y="175"/>
                  </a:cubicBezTo>
                  <a:cubicBezTo>
                    <a:pt x="11" y="168"/>
                    <a:pt x="10" y="158"/>
                    <a:pt x="10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7" y="124"/>
                    <a:pt x="9" y="97"/>
                    <a:pt x="11" y="73"/>
                  </a:cubicBezTo>
                  <a:cubicBezTo>
                    <a:pt x="15" y="70"/>
                    <a:pt x="11" y="64"/>
                    <a:pt x="13" y="61"/>
                  </a:cubicBezTo>
                  <a:cubicBezTo>
                    <a:pt x="13" y="56"/>
                    <a:pt x="17" y="51"/>
                    <a:pt x="16" y="46"/>
                  </a:cubicBezTo>
                  <a:cubicBezTo>
                    <a:pt x="21" y="36"/>
                    <a:pt x="23" y="20"/>
                    <a:pt x="31" y="14"/>
                  </a:cubicBezTo>
                  <a:cubicBezTo>
                    <a:pt x="31" y="11"/>
                    <a:pt x="33" y="5"/>
                    <a:pt x="34" y="0"/>
                  </a:cubicBezTo>
                  <a:cubicBezTo>
                    <a:pt x="28" y="6"/>
                    <a:pt x="26" y="14"/>
                    <a:pt x="24" y="22"/>
                  </a:cubicBezTo>
                  <a:cubicBezTo>
                    <a:pt x="22" y="23"/>
                    <a:pt x="20" y="25"/>
                    <a:pt x="22" y="27"/>
                  </a:cubicBezTo>
                  <a:cubicBezTo>
                    <a:pt x="18" y="29"/>
                    <a:pt x="19" y="35"/>
                    <a:pt x="18" y="38"/>
                  </a:cubicBezTo>
                  <a:cubicBezTo>
                    <a:pt x="15" y="43"/>
                    <a:pt x="13" y="45"/>
                    <a:pt x="11" y="50"/>
                  </a:cubicBezTo>
                  <a:cubicBezTo>
                    <a:pt x="11" y="61"/>
                    <a:pt x="5" y="68"/>
                    <a:pt x="7" y="79"/>
                  </a:cubicBezTo>
                  <a:cubicBezTo>
                    <a:pt x="2" y="82"/>
                    <a:pt x="6" y="84"/>
                    <a:pt x="3" y="87"/>
                  </a:cubicBezTo>
                  <a:cubicBezTo>
                    <a:pt x="4" y="99"/>
                    <a:pt x="2" y="116"/>
                    <a:pt x="0" y="129"/>
                  </a:cubicBezTo>
                  <a:cubicBezTo>
                    <a:pt x="7" y="136"/>
                    <a:pt x="1" y="147"/>
                    <a:pt x="4" y="15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8" y="169"/>
                    <a:pt x="3" y="173"/>
                    <a:pt x="4" y="176"/>
                  </a:cubicBezTo>
                  <a:cubicBezTo>
                    <a:pt x="3" y="187"/>
                    <a:pt x="13" y="194"/>
                    <a:pt x="8" y="203"/>
                  </a:cubicBezTo>
                  <a:cubicBezTo>
                    <a:pt x="10" y="206"/>
                    <a:pt x="10" y="210"/>
                    <a:pt x="11" y="213"/>
                  </a:cubicBezTo>
                  <a:cubicBezTo>
                    <a:pt x="15" y="213"/>
                    <a:pt x="18" y="218"/>
                    <a:pt x="21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69"/>
            <p:cNvSpPr>
              <a:spLocks/>
            </p:cNvSpPr>
            <p:nvPr/>
          </p:nvSpPr>
          <p:spPr bwMode="auto">
            <a:xfrm>
              <a:off x="-348817" y="1129348"/>
              <a:ext cx="25400" cy="68262"/>
            </a:xfrm>
            <a:custGeom>
              <a:avLst/>
              <a:gdLst>
                <a:gd name="T0" fmla="*/ 7 w 7"/>
                <a:gd name="T1" fmla="*/ 1 h 18"/>
                <a:gd name="T2" fmla="*/ 5 w 7"/>
                <a:gd name="T3" fmla="*/ 0 h 18"/>
                <a:gd name="T4" fmla="*/ 2 w 7"/>
                <a:gd name="T5" fmla="*/ 18 h 18"/>
                <a:gd name="T6" fmla="*/ 7 w 7"/>
                <a:gd name="T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8">
                  <a:moveTo>
                    <a:pt x="7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5"/>
                    <a:pt x="1" y="12"/>
                    <a:pt x="2" y="18"/>
                  </a:cubicBezTo>
                  <a:cubicBezTo>
                    <a:pt x="6" y="14"/>
                    <a:pt x="4" y="7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70"/>
            <p:cNvSpPr>
              <a:spLocks/>
            </p:cNvSpPr>
            <p:nvPr/>
          </p:nvSpPr>
          <p:spPr bwMode="auto">
            <a:xfrm>
              <a:off x="-626630" y="1159510"/>
              <a:ext cx="142875" cy="839787"/>
            </a:xfrm>
            <a:custGeom>
              <a:avLst/>
              <a:gdLst>
                <a:gd name="T0" fmla="*/ 34 w 38"/>
                <a:gd name="T1" fmla="*/ 224 h 224"/>
                <a:gd name="T2" fmla="*/ 36 w 38"/>
                <a:gd name="T3" fmla="*/ 219 h 224"/>
                <a:gd name="T4" fmla="*/ 34 w 38"/>
                <a:gd name="T5" fmla="*/ 221 h 224"/>
                <a:gd name="T6" fmla="*/ 28 w 38"/>
                <a:gd name="T7" fmla="*/ 210 h 224"/>
                <a:gd name="T8" fmla="*/ 30 w 38"/>
                <a:gd name="T9" fmla="*/ 201 h 224"/>
                <a:gd name="T10" fmla="*/ 29 w 38"/>
                <a:gd name="T11" fmla="*/ 201 h 224"/>
                <a:gd name="T12" fmla="*/ 26 w 38"/>
                <a:gd name="T13" fmla="*/ 196 h 224"/>
                <a:gd name="T14" fmla="*/ 26 w 38"/>
                <a:gd name="T15" fmla="*/ 180 h 224"/>
                <a:gd name="T16" fmla="*/ 17 w 38"/>
                <a:gd name="T17" fmla="*/ 176 h 224"/>
                <a:gd name="T18" fmla="*/ 21 w 38"/>
                <a:gd name="T19" fmla="*/ 175 h 224"/>
                <a:gd name="T20" fmla="*/ 19 w 38"/>
                <a:gd name="T21" fmla="*/ 162 h 224"/>
                <a:gd name="T22" fmla="*/ 16 w 38"/>
                <a:gd name="T23" fmla="*/ 143 h 224"/>
                <a:gd name="T24" fmla="*/ 11 w 38"/>
                <a:gd name="T25" fmla="*/ 99 h 224"/>
                <a:gd name="T26" fmla="*/ 12 w 38"/>
                <a:gd name="T27" fmla="*/ 78 h 224"/>
                <a:gd name="T28" fmla="*/ 18 w 38"/>
                <a:gd name="T29" fmla="*/ 53 h 224"/>
                <a:gd name="T30" fmla="*/ 25 w 38"/>
                <a:gd name="T31" fmla="*/ 34 h 224"/>
                <a:gd name="T32" fmla="*/ 38 w 38"/>
                <a:gd name="T33" fmla="*/ 7 h 224"/>
                <a:gd name="T34" fmla="*/ 27 w 38"/>
                <a:gd name="T35" fmla="*/ 17 h 224"/>
                <a:gd name="T36" fmla="*/ 16 w 38"/>
                <a:gd name="T37" fmla="*/ 40 h 224"/>
                <a:gd name="T38" fmla="*/ 20 w 38"/>
                <a:gd name="T39" fmla="*/ 42 h 224"/>
                <a:gd name="T40" fmla="*/ 19 w 38"/>
                <a:gd name="T41" fmla="*/ 47 h 224"/>
                <a:gd name="T42" fmla="*/ 16 w 38"/>
                <a:gd name="T43" fmla="*/ 42 h 224"/>
                <a:gd name="T44" fmla="*/ 10 w 38"/>
                <a:gd name="T45" fmla="*/ 70 h 224"/>
                <a:gd name="T46" fmla="*/ 6 w 38"/>
                <a:gd name="T47" fmla="*/ 104 h 224"/>
                <a:gd name="T48" fmla="*/ 4 w 38"/>
                <a:gd name="T49" fmla="*/ 127 h 224"/>
                <a:gd name="T50" fmla="*/ 3 w 38"/>
                <a:gd name="T51" fmla="*/ 133 h 224"/>
                <a:gd name="T52" fmla="*/ 8 w 38"/>
                <a:gd name="T53" fmla="*/ 172 h 224"/>
                <a:gd name="T54" fmla="*/ 9 w 38"/>
                <a:gd name="T55" fmla="*/ 170 h 224"/>
                <a:gd name="T56" fmla="*/ 18 w 38"/>
                <a:gd name="T57" fmla="*/ 201 h 224"/>
                <a:gd name="T58" fmla="*/ 27 w 38"/>
                <a:gd name="T59" fmla="*/ 202 h 224"/>
                <a:gd name="T60" fmla="*/ 30 w 38"/>
                <a:gd name="T61" fmla="*/ 222 h 224"/>
                <a:gd name="T62" fmla="*/ 34 w 38"/>
                <a:gd name="T6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24">
                  <a:moveTo>
                    <a:pt x="34" y="224"/>
                  </a:moveTo>
                  <a:cubicBezTo>
                    <a:pt x="36" y="223"/>
                    <a:pt x="34" y="220"/>
                    <a:pt x="36" y="219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26" y="219"/>
                    <a:pt x="36" y="208"/>
                    <a:pt x="28" y="210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1"/>
                    <a:pt x="29" y="201"/>
                    <a:pt x="29" y="201"/>
                  </a:cubicBezTo>
                  <a:cubicBezTo>
                    <a:pt x="27" y="201"/>
                    <a:pt x="25" y="199"/>
                    <a:pt x="26" y="196"/>
                  </a:cubicBezTo>
                  <a:cubicBezTo>
                    <a:pt x="30" y="192"/>
                    <a:pt x="23" y="186"/>
                    <a:pt x="26" y="180"/>
                  </a:cubicBezTo>
                  <a:cubicBezTo>
                    <a:pt x="23" y="180"/>
                    <a:pt x="18" y="179"/>
                    <a:pt x="17" y="176"/>
                  </a:cubicBezTo>
                  <a:cubicBezTo>
                    <a:pt x="18" y="174"/>
                    <a:pt x="20" y="175"/>
                    <a:pt x="21" y="175"/>
                  </a:cubicBezTo>
                  <a:cubicBezTo>
                    <a:pt x="20" y="171"/>
                    <a:pt x="13" y="166"/>
                    <a:pt x="19" y="162"/>
                  </a:cubicBezTo>
                  <a:cubicBezTo>
                    <a:pt x="13" y="156"/>
                    <a:pt x="20" y="148"/>
                    <a:pt x="16" y="143"/>
                  </a:cubicBezTo>
                  <a:cubicBezTo>
                    <a:pt x="20" y="126"/>
                    <a:pt x="3" y="115"/>
                    <a:pt x="11" y="99"/>
                  </a:cubicBezTo>
                  <a:cubicBezTo>
                    <a:pt x="9" y="92"/>
                    <a:pt x="10" y="85"/>
                    <a:pt x="12" y="78"/>
                  </a:cubicBezTo>
                  <a:cubicBezTo>
                    <a:pt x="11" y="68"/>
                    <a:pt x="18" y="62"/>
                    <a:pt x="18" y="53"/>
                  </a:cubicBezTo>
                  <a:cubicBezTo>
                    <a:pt x="22" y="49"/>
                    <a:pt x="20" y="40"/>
                    <a:pt x="25" y="34"/>
                  </a:cubicBezTo>
                  <a:cubicBezTo>
                    <a:pt x="30" y="25"/>
                    <a:pt x="30" y="14"/>
                    <a:pt x="38" y="7"/>
                  </a:cubicBezTo>
                  <a:cubicBezTo>
                    <a:pt x="29" y="0"/>
                    <a:pt x="30" y="12"/>
                    <a:pt x="27" y="17"/>
                  </a:cubicBezTo>
                  <a:cubicBezTo>
                    <a:pt x="23" y="24"/>
                    <a:pt x="19" y="32"/>
                    <a:pt x="16" y="40"/>
                  </a:cubicBezTo>
                  <a:cubicBezTo>
                    <a:pt x="17" y="40"/>
                    <a:pt x="19" y="40"/>
                    <a:pt x="20" y="42"/>
                  </a:cubicBezTo>
                  <a:cubicBezTo>
                    <a:pt x="20" y="44"/>
                    <a:pt x="21" y="46"/>
                    <a:pt x="19" y="47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2" y="49"/>
                    <a:pt x="19" y="63"/>
                    <a:pt x="10" y="70"/>
                  </a:cubicBezTo>
                  <a:cubicBezTo>
                    <a:pt x="11" y="82"/>
                    <a:pt x="1" y="91"/>
                    <a:pt x="6" y="104"/>
                  </a:cubicBezTo>
                  <a:cubicBezTo>
                    <a:pt x="0" y="108"/>
                    <a:pt x="6" y="120"/>
                    <a:pt x="4" y="127"/>
                  </a:cubicBezTo>
                  <a:cubicBezTo>
                    <a:pt x="5" y="129"/>
                    <a:pt x="0" y="130"/>
                    <a:pt x="3" y="133"/>
                  </a:cubicBezTo>
                  <a:cubicBezTo>
                    <a:pt x="3" y="145"/>
                    <a:pt x="6" y="162"/>
                    <a:pt x="8" y="172"/>
                  </a:cubicBezTo>
                  <a:cubicBezTo>
                    <a:pt x="8" y="172"/>
                    <a:pt x="8" y="171"/>
                    <a:pt x="9" y="170"/>
                  </a:cubicBezTo>
                  <a:cubicBezTo>
                    <a:pt x="13" y="180"/>
                    <a:pt x="14" y="191"/>
                    <a:pt x="18" y="201"/>
                  </a:cubicBezTo>
                  <a:cubicBezTo>
                    <a:pt x="19" y="206"/>
                    <a:pt x="24" y="200"/>
                    <a:pt x="27" y="202"/>
                  </a:cubicBezTo>
                  <a:cubicBezTo>
                    <a:pt x="27" y="208"/>
                    <a:pt x="29" y="215"/>
                    <a:pt x="30" y="222"/>
                  </a:cubicBezTo>
                  <a:cubicBezTo>
                    <a:pt x="33" y="221"/>
                    <a:pt x="33" y="224"/>
                    <a:pt x="34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71"/>
            <p:cNvSpPr>
              <a:spLocks/>
            </p:cNvSpPr>
            <p:nvPr/>
          </p:nvSpPr>
          <p:spPr bwMode="auto">
            <a:xfrm>
              <a:off x="-383742" y="1211898"/>
              <a:ext cx="30163" cy="44450"/>
            </a:xfrm>
            <a:custGeom>
              <a:avLst/>
              <a:gdLst>
                <a:gd name="T0" fmla="*/ 0 w 8"/>
                <a:gd name="T1" fmla="*/ 6 h 12"/>
                <a:gd name="T2" fmla="*/ 0 w 8"/>
                <a:gd name="T3" fmla="*/ 7 h 12"/>
                <a:gd name="T4" fmla="*/ 6 w 8"/>
                <a:gd name="T5" fmla="*/ 12 h 12"/>
                <a:gd name="T6" fmla="*/ 7 w 8"/>
                <a:gd name="T7" fmla="*/ 1 h 12"/>
                <a:gd name="T8" fmla="*/ 0 w 8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4" y="11"/>
                    <a:pt x="6" y="12"/>
                  </a:cubicBezTo>
                  <a:cubicBezTo>
                    <a:pt x="8" y="7"/>
                    <a:pt x="5" y="5"/>
                    <a:pt x="7" y="1"/>
                  </a:cubicBezTo>
                  <a:cubicBezTo>
                    <a:pt x="3" y="0"/>
                    <a:pt x="3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72"/>
            <p:cNvSpPr>
              <a:spLocks/>
            </p:cNvSpPr>
            <p:nvPr/>
          </p:nvSpPr>
          <p:spPr bwMode="auto">
            <a:xfrm>
              <a:off x="1686358" y="1211898"/>
              <a:ext cx="11113" cy="26987"/>
            </a:xfrm>
            <a:custGeom>
              <a:avLst/>
              <a:gdLst>
                <a:gd name="T0" fmla="*/ 0 w 3"/>
                <a:gd name="T1" fmla="*/ 1 h 7"/>
                <a:gd name="T2" fmla="*/ 3 w 3"/>
                <a:gd name="T3" fmla="*/ 7 h 7"/>
                <a:gd name="T4" fmla="*/ 3 w 3"/>
                <a:gd name="T5" fmla="*/ 4 h 7"/>
                <a:gd name="T6" fmla="*/ 0 w 3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1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73"/>
            <p:cNvSpPr>
              <a:spLocks/>
            </p:cNvSpPr>
            <p:nvPr/>
          </p:nvSpPr>
          <p:spPr bwMode="auto">
            <a:xfrm>
              <a:off x="-507567" y="1219835"/>
              <a:ext cx="26988" cy="60325"/>
            </a:xfrm>
            <a:custGeom>
              <a:avLst/>
              <a:gdLst>
                <a:gd name="T0" fmla="*/ 0 w 7"/>
                <a:gd name="T1" fmla="*/ 16 h 16"/>
                <a:gd name="T2" fmla="*/ 6 w 7"/>
                <a:gd name="T3" fmla="*/ 0 h 16"/>
                <a:gd name="T4" fmla="*/ 0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0" y="16"/>
                  </a:moveTo>
                  <a:cubicBezTo>
                    <a:pt x="3" y="11"/>
                    <a:pt x="7" y="5"/>
                    <a:pt x="6" y="0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74"/>
            <p:cNvSpPr>
              <a:spLocks/>
            </p:cNvSpPr>
            <p:nvPr/>
          </p:nvSpPr>
          <p:spPr bwMode="auto">
            <a:xfrm>
              <a:off x="-398030" y="1249998"/>
              <a:ext cx="19050" cy="22225"/>
            </a:xfrm>
            <a:custGeom>
              <a:avLst/>
              <a:gdLst>
                <a:gd name="T0" fmla="*/ 0 w 5"/>
                <a:gd name="T1" fmla="*/ 6 h 6"/>
                <a:gd name="T2" fmla="*/ 2 w 5"/>
                <a:gd name="T3" fmla="*/ 6 h 6"/>
                <a:gd name="T4" fmla="*/ 2 w 5"/>
                <a:gd name="T5" fmla="*/ 0 h 6"/>
                <a:gd name="T6" fmla="*/ 0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5" y="1"/>
                    <a:pt x="2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75"/>
            <p:cNvSpPr>
              <a:spLocks/>
            </p:cNvSpPr>
            <p:nvPr/>
          </p:nvSpPr>
          <p:spPr bwMode="auto">
            <a:xfrm>
              <a:off x="1697470" y="1261110"/>
              <a:ext cx="3175" cy="635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76"/>
            <p:cNvSpPr>
              <a:spLocks/>
            </p:cNvSpPr>
            <p:nvPr/>
          </p:nvSpPr>
          <p:spPr bwMode="auto">
            <a:xfrm>
              <a:off x="1705408" y="1283335"/>
              <a:ext cx="25400" cy="63500"/>
            </a:xfrm>
            <a:custGeom>
              <a:avLst/>
              <a:gdLst>
                <a:gd name="T0" fmla="*/ 1 w 7"/>
                <a:gd name="T1" fmla="*/ 5 h 17"/>
                <a:gd name="T2" fmla="*/ 3 w 7"/>
                <a:gd name="T3" fmla="*/ 17 h 17"/>
                <a:gd name="T4" fmla="*/ 1 w 7"/>
                <a:gd name="T5" fmla="*/ 0 h 17"/>
                <a:gd name="T6" fmla="*/ 1 w 7"/>
                <a:gd name="T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5"/>
                  </a:moveTo>
                  <a:cubicBezTo>
                    <a:pt x="6" y="8"/>
                    <a:pt x="0" y="13"/>
                    <a:pt x="3" y="17"/>
                  </a:cubicBezTo>
                  <a:cubicBezTo>
                    <a:pt x="7" y="13"/>
                    <a:pt x="3" y="5"/>
                    <a:pt x="1" y="0"/>
                  </a:cubicBezTo>
                  <a:cubicBezTo>
                    <a:pt x="0" y="2"/>
                    <a:pt x="2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77"/>
            <p:cNvSpPr>
              <a:spLocks/>
            </p:cNvSpPr>
            <p:nvPr/>
          </p:nvSpPr>
          <p:spPr bwMode="auto">
            <a:xfrm>
              <a:off x="-518680" y="1291273"/>
              <a:ext cx="7938" cy="11112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78"/>
            <p:cNvSpPr>
              <a:spLocks/>
            </p:cNvSpPr>
            <p:nvPr/>
          </p:nvSpPr>
          <p:spPr bwMode="auto">
            <a:xfrm>
              <a:off x="-442480" y="1302385"/>
              <a:ext cx="14288" cy="44450"/>
            </a:xfrm>
            <a:custGeom>
              <a:avLst/>
              <a:gdLst>
                <a:gd name="T0" fmla="*/ 4 w 4"/>
                <a:gd name="T1" fmla="*/ 0 h 12"/>
                <a:gd name="T2" fmla="*/ 1 w 4"/>
                <a:gd name="T3" fmla="*/ 12 h 12"/>
                <a:gd name="T4" fmla="*/ 4 w 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4" y="4"/>
                    <a:pt x="0" y="8"/>
                    <a:pt x="1" y="12"/>
                  </a:cubicBezTo>
                  <a:cubicBezTo>
                    <a:pt x="3" y="8"/>
                    <a:pt x="4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79"/>
            <p:cNvSpPr>
              <a:spLocks/>
            </p:cNvSpPr>
            <p:nvPr/>
          </p:nvSpPr>
          <p:spPr bwMode="auto">
            <a:xfrm>
              <a:off x="-469467" y="1302385"/>
              <a:ext cx="30163" cy="36512"/>
            </a:xfrm>
            <a:custGeom>
              <a:avLst/>
              <a:gdLst>
                <a:gd name="T0" fmla="*/ 3 w 8"/>
                <a:gd name="T1" fmla="*/ 6 h 10"/>
                <a:gd name="T2" fmla="*/ 0 w 8"/>
                <a:gd name="T3" fmla="*/ 4 h 10"/>
                <a:gd name="T4" fmla="*/ 3 w 8"/>
                <a:gd name="T5" fmla="*/ 10 h 10"/>
                <a:gd name="T6" fmla="*/ 6 w 8"/>
                <a:gd name="T7" fmla="*/ 0 h 10"/>
                <a:gd name="T8" fmla="*/ 3 w 8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3" y="6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9"/>
                    <a:pt x="3" y="10"/>
                  </a:cubicBezTo>
                  <a:cubicBezTo>
                    <a:pt x="4" y="7"/>
                    <a:pt x="8" y="3"/>
                    <a:pt x="6" y="0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80"/>
            <p:cNvSpPr>
              <a:spLocks/>
            </p:cNvSpPr>
            <p:nvPr/>
          </p:nvSpPr>
          <p:spPr bwMode="auto">
            <a:xfrm>
              <a:off x="-483755" y="1350010"/>
              <a:ext cx="14288" cy="71437"/>
            </a:xfrm>
            <a:custGeom>
              <a:avLst/>
              <a:gdLst>
                <a:gd name="T0" fmla="*/ 4 w 4"/>
                <a:gd name="T1" fmla="*/ 0 h 19"/>
                <a:gd name="T2" fmla="*/ 0 w 4"/>
                <a:gd name="T3" fmla="*/ 19 h 19"/>
                <a:gd name="T4" fmla="*/ 4 w 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9">
                  <a:moveTo>
                    <a:pt x="4" y="0"/>
                  </a:moveTo>
                  <a:cubicBezTo>
                    <a:pt x="1" y="7"/>
                    <a:pt x="2" y="13"/>
                    <a:pt x="0" y="19"/>
                  </a:cubicBezTo>
                  <a:cubicBezTo>
                    <a:pt x="3" y="14"/>
                    <a:pt x="3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81"/>
            <p:cNvSpPr>
              <a:spLocks/>
            </p:cNvSpPr>
            <p:nvPr/>
          </p:nvSpPr>
          <p:spPr bwMode="auto">
            <a:xfrm>
              <a:off x="1724458" y="1373823"/>
              <a:ext cx="6350" cy="14287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0 h 4"/>
                <a:gd name="T4" fmla="*/ 1 w 2"/>
                <a:gd name="T5" fmla="*/ 4 h 4"/>
                <a:gd name="T6" fmla="*/ 2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82"/>
            <p:cNvSpPr>
              <a:spLocks/>
            </p:cNvSpPr>
            <p:nvPr/>
          </p:nvSpPr>
          <p:spPr bwMode="auto">
            <a:xfrm>
              <a:off x="-390092" y="1407160"/>
              <a:ext cx="14288" cy="33337"/>
            </a:xfrm>
            <a:custGeom>
              <a:avLst/>
              <a:gdLst>
                <a:gd name="T0" fmla="*/ 4 w 4"/>
                <a:gd name="T1" fmla="*/ 8 h 9"/>
                <a:gd name="T2" fmla="*/ 4 w 4"/>
                <a:gd name="T3" fmla="*/ 0 h 9"/>
                <a:gd name="T4" fmla="*/ 2 w 4"/>
                <a:gd name="T5" fmla="*/ 9 h 9"/>
                <a:gd name="T6" fmla="*/ 4 w 4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8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0" y="6"/>
                    <a:pt x="2" y="9"/>
                  </a:cubicBezTo>
                  <a:cubicBezTo>
                    <a:pt x="3" y="8"/>
                    <a:pt x="3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83"/>
            <p:cNvSpPr>
              <a:spLocks/>
            </p:cNvSpPr>
            <p:nvPr/>
          </p:nvSpPr>
          <p:spPr bwMode="auto">
            <a:xfrm>
              <a:off x="-442480" y="1410335"/>
              <a:ext cx="11113" cy="33337"/>
            </a:xfrm>
            <a:custGeom>
              <a:avLst/>
              <a:gdLst>
                <a:gd name="T0" fmla="*/ 0 w 7"/>
                <a:gd name="T1" fmla="*/ 21 h 21"/>
                <a:gd name="T2" fmla="*/ 7 w 7"/>
                <a:gd name="T3" fmla="*/ 10 h 21"/>
                <a:gd name="T4" fmla="*/ 2 w 7"/>
                <a:gd name="T5" fmla="*/ 0 h 21"/>
                <a:gd name="T6" fmla="*/ 0 w 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lnTo>
                    <a:pt x="7" y="10"/>
                  </a:lnTo>
                  <a:lnTo>
                    <a:pt x="2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84"/>
            <p:cNvSpPr>
              <a:spLocks/>
            </p:cNvSpPr>
            <p:nvPr/>
          </p:nvSpPr>
          <p:spPr bwMode="auto">
            <a:xfrm>
              <a:off x="1659370" y="1421448"/>
              <a:ext cx="7938" cy="1111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1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85"/>
            <p:cNvSpPr>
              <a:spLocks/>
            </p:cNvSpPr>
            <p:nvPr/>
          </p:nvSpPr>
          <p:spPr bwMode="auto">
            <a:xfrm>
              <a:off x="-502805" y="1437323"/>
              <a:ext cx="22225" cy="44450"/>
            </a:xfrm>
            <a:custGeom>
              <a:avLst/>
              <a:gdLst>
                <a:gd name="T0" fmla="*/ 4 w 6"/>
                <a:gd name="T1" fmla="*/ 0 h 12"/>
                <a:gd name="T2" fmla="*/ 1 w 6"/>
                <a:gd name="T3" fmla="*/ 4 h 12"/>
                <a:gd name="T4" fmla="*/ 2 w 6"/>
                <a:gd name="T5" fmla="*/ 12 h 12"/>
                <a:gd name="T6" fmla="*/ 4 w 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cubicBezTo>
                    <a:pt x="3" y="1"/>
                    <a:pt x="0" y="1"/>
                    <a:pt x="1" y="4"/>
                  </a:cubicBezTo>
                  <a:cubicBezTo>
                    <a:pt x="5" y="6"/>
                    <a:pt x="0" y="8"/>
                    <a:pt x="2" y="12"/>
                  </a:cubicBezTo>
                  <a:cubicBezTo>
                    <a:pt x="2" y="7"/>
                    <a:pt x="6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86"/>
            <p:cNvSpPr>
              <a:spLocks/>
            </p:cNvSpPr>
            <p:nvPr/>
          </p:nvSpPr>
          <p:spPr bwMode="auto">
            <a:xfrm>
              <a:off x="-428192" y="1451610"/>
              <a:ext cx="3175" cy="1587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1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87"/>
            <p:cNvSpPr>
              <a:spLocks/>
            </p:cNvSpPr>
            <p:nvPr/>
          </p:nvSpPr>
          <p:spPr bwMode="auto">
            <a:xfrm>
              <a:off x="1521258" y="2119948"/>
              <a:ext cx="11113" cy="14287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3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88"/>
            <p:cNvSpPr>
              <a:spLocks/>
            </p:cNvSpPr>
            <p:nvPr/>
          </p:nvSpPr>
          <p:spPr bwMode="auto">
            <a:xfrm>
              <a:off x="1506970" y="2134235"/>
              <a:ext cx="14288" cy="33337"/>
            </a:xfrm>
            <a:custGeom>
              <a:avLst/>
              <a:gdLst>
                <a:gd name="T0" fmla="*/ 1 w 4"/>
                <a:gd name="T1" fmla="*/ 9 h 9"/>
                <a:gd name="T2" fmla="*/ 3 w 4"/>
                <a:gd name="T3" fmla="*/ 6 h 9"/>
                <a:gd name="T4" fmla="*/ 4 w 4"/>
                <a:gd name="T5" fmla="*/ 0 h 9"/>
                <a:gd name="T6" fmla="*/ 1 w 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1" y="9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4" y="0"/>
                  </a:cubicBezTo>
                  <a:cubicBezTo>
                    <a:pt x="2" y="3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89"/>
            <p:cNvSpPr>
              <a:spLocks/>
            </p:cNvSpPr>
            <p:nvPr/>
          </p:nvSpPr>
          <p:spPr bwMode="auto">
            <a:xfrm>
              <a:off x="1532370" y="1451610"/>
              <a:ext cx="146050" cy="668337"/>
            </a:xfrm>
            <a:custGeom>
              <a:avLst/>
              <a:gdLst>
                <a:gd name="T0" fmla="*/ 29 w 39"/>
                <a:gd name="T1" fmla="*/ 39 h 178"/>
                <a:gd name="T2" fmla="*/ 28 w 39"/>
                <a:gd name="T3" fmla="*/ 49 h 178"/>
                <a:gd name="T4" fmla="*/ 24 w 39"/>
                <a:gd name="T5" fmla="*/ 49 h 178"/>
                <a:gd name="T6" fmla="*/ 25 w 39"/>
                <a:gd name="T7" fmla="*/ 63 h 178"/>
                <a:gd name="T8" fmla="*/ 20 w 39"/>
                <a:gd name="T9" fmla="*/ 84 h 178"/>
                <a:gd name="T10" fmla="*/ 21 w 39"/>
                <a:gd name="T11" fmla="*/ 116 h 178"/>
                <a:gd name="T12" fmla="*/ 17 w 39"/>
                <a:gd name="T13" fmla="*/ 128 h 178"/>
                <a:gd name="T14" fmla="*/ 0 w 39"/>
                <a:gd name="T15" fmla="*/ 176 h 178"/>
                <a:gd name="T16" fmla="*/ 0 w 39"/>
                <a:gd name="T17" fmla="*/ 178 h 178"/>
                <a:gd name="T18" fmla="*/ 8 w 39"/>
                <a:gd name="T19" fmla="*/ 158 h 178"/>
                <a:gd name="T20" fmla="*/ 28 w 39"/>
                <a:gd name="T21" fmla="*/ 94 h 178"/>
                <a:gd name="T22" fmla="*/ 32 w 39"/>
                <a:gd name="T23" fmla="*/ 81 h 178"/>
                <a:gd name="T24" fmla="*/ 32 w 39"/>
                <a:gd name="T25" fmla="*/ 72 h 178"/>
                <a:gd name="T26" fmla="*/ 37 w 39"/>
                <a:gd name="T27" fmla="*/ 18 h 178"/>
                <a:gd name="T28" fmla="*/ 38 w 39"/>
                <a:gd name="T29" fmla="*/ 0 h 178"/>
                <a:gd name="T30" fmla="*/ 29 w 39"/>
                <a:gd name="T31" fmla="*/ 3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178">
                  <a:moveTo>
                    <a:pt x="29" y="39"/>
                  </a:moveTo>
                  <a:cubicBezTo>
                    <a:pt x="29" y="42"/>
                    <a:pt x="26" y="47"/>
                    <a:pt x="28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31" y="53"/>
                    <a:pt x="22" y="58"/>
                    <a:pt x="25" y="63"/>
                  </a:cubicBezTo>
                  <a:cubicBezTo>
                    <a:pt x="22" y="70"/>
                    <a:pt x="24" y="76"/>
                    <a:pt x="20" y="84"/>
                  </a:cubicBezTo>
                  <a:cubicBezTo>
                    <a:pt x="26" y="96"/>
                    <a:pt x="12" y="104"/>
                    <a:pt x="21" y="116"/>
                  </a:cubicBezTo>
                  <a:cubicBezTo>
                    <a:pt x="21" y="119"/>
                    <a:pt x="15" y="125"/>
                    <a:pt x="17" y="128"/>
                  </a:cubicBezTo>
                  <a:cubicBezTo>
                    <a:pt x="12" y="143"/>
                    <a:pt x="5" y="161"/>
                    <a:pt x="0" y="176"/>
                  </a:cubicBezTo>
                  <a:cubicBezTo>
                    <a:pt x="0" y="177"/>
                    <a:pt x="0" y="177"/>
                    <a:pt x="0" y="178"/>
                  </a:cubicBezTo>
                  <a:cubicBezTo>
                    <a:pt x="4" y="172"/>
                    <a:pt x="10" y="166"/>
                    <a:pt x="8" y="158"/>
                  </a:cubicBezTo>
                  <a:cubicBezTo>
                    <a:pt x="18" y="138"/>
                    <a:pt x="24" y="116"/>
                    <a:pt x="28" y="94"/>
                  </a:cubicBezTo>
                  <a:cubicBezTo>
                    <a:pt x="31" y="89"/>
                    <a:pt x="27" y="83"/>
                    <a:pt x="32" y="81"/>
                  </a:cubicBezTo>
                  <a:cubicBezTo>
                    <a:pt x="30" y="77"/>
                    <a:pt x="32" y="73"/>
                    <a:pt x="32" y="72"/>
                  </a:cubicBezTo>
                  <a:cubicBezTo>
                    <a:pt x="33" y="55"/>
                    <a:pt x="39" y="36"/>
                    <a:pt x="37" y="18"/>
                  </a:cubicBezTo>
                  <a:cubicBezTo>
                    <a:pt x="38" y="12"/>
                    <a:pt x="39" y="5"/>
                    <a:pt x="38" y="0"/>
                  </a:cubicBezTo>
                  <a:cubicBezTo>
                    <a:pt x="25" y="9"/>
                    <a:pt x="35" y="26"/>
                    <a:pt x="2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90"/>
            <p:cNvSpPr>
              <a:spLocks noChangeArrowheads="1"/>
            </p:cNvSpPr>
            <p:nvPr/>
          </p:nvSpPr>
          <p:spPr bwMode="auto">
            <a:xfrm>
              <a:off x="1653020" y="1751648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91"/>
            <p:cNvSpPr>
              <a:spLocks/>
            </p:cNvSpPr>
            <p:nvPr/>
          </p:nvSpPr>
          <p:spPr bwMode="auto">
            <a:xfrm>
              <a:off x="-413905" y="1470660"/>
              <a:ext cx="23813" cy="38100"/>
            </a:xfrm>
            <a:custGeom>
              <a:avLst/>
              <a:gdLst>
                <a:gd name="T0" fmla="*/ 0 w 6"/>
                <a:gd name="T1" fmla="*/ 9 h 10"/>
                <a:gd name="T2" fmla="*/ 4 w 6"/>
                <a:gd name="T3" fmla="*/ 10 h 10"/>
                <a:gd name="T4" fmla="*/ 6 w 6"/>
                <a:gd name="T5" fmla="*/ 0 h 10"/>
                <a:gd name="T6" fmla="*/ 1 w 6"/>
                <a:gd name="T7" fmla="*/ 3 h 10"/>
                <a:gd name="T8" fmla="*/ 2 w 6"/>
                <a:gd name="T9" fmla="*/ 4 h 10"/>
                <a:gd name="T10" fmla="*/ 0 w 6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0" y="9"/>
                  </a:moveTo>
                  <a:cubicBezTo>
                    <a:pt x="2" y="8"/>
                    <a:pt x="4" y="10"/>
                    <a:pt x="4" y="1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8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92"/>
            <p:cNvSpPr>
              <a:spLocks/>
            </p:cNvSpPr>
            <p:nvPr/>
          </p:nvSpPr>
          <p:spPr bwMode="auto">
            <a:xfrm>
              <a:off x="-442480" y="1481773"/>
              <a:ext cx="14288" cy="26987"/>
            </a:xfrm>
            <a:custGeom>
              <a:avLst/>
              <a:gdLst>
                <a:gd name="T0" fmla="*/ 2 w 4"/>
                <a:gd name="T1" fmla="*/ 7 h 7"/>
                <a:gd name="T2" fmla="*/ 3 w 4"/>
                <a:gd name="T3" fmla="*/ 0 h 7"/>
                <a:gd name="T4" fmla="*/ 2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cubicBezTo>
                    <a:pt x="4" y="7"/>
                    <a:pt x="3" y="0"/>
                    <a:pt x="3" y="0"/>
                  </a:cubicBezTo>
                  <a:cubicBezTo>
                    <a:pt x="3" y="2"/>
                    <a:pt x="0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93"/>
            <p:cNvSpPr>
              <a:spLocks/>
            </p:cNvSpPr>
            <p:nvPr/>
          </p:nvSpPr>
          <p:spPr bwMode="auto">
            <a:xfrm>
              <a:off x="-499630" y="1484948"/>
              <a:ext cx="7938" cy="19050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5 h 5"/>
                <a:gd name="T4" fmla="*/ 1 w 2"/>
                <a:gd name="T5" fmla="*/ 4 h 5"/>
                <a:gd name="T6" fmla="*/ 0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94"/>
            <p:cNvSpPr>
              <a:spLocks/>
            </p:cNvSpPr>
            <p:nvPr/>
          </p:nvSpPr>
          <p:spPr bwMode="auto">
            <a:xfrm>
              <a:off x="1727633" y="1515110"/>
              <a:ext cx="3175" cy="11112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95"/>
            <p:cNvSpPr>
              <a:spLocks/>
            </p:cNvSpPr>
            <p:nvPr/>
          </p:nvSpPr>
          <p:spPr bwMode="auto">
            <a:xfrm>
              <a:off x="-439305" y="1526223"/>
              <a:ext cx="3175" cy="15875"/>
            </a:xfrm>
            <a:custGeom>
              <a:avLst/>
              <a:gdLst>
                <a:gd name="T0" fmla="*/ 2 w 2"/>
                <a:gd name="T1" fmla="*/ 3 h 10"/>
                <a:gd name="T2" fmla="*/ 0 w 2"/>
                <a:gd name="T3" fmla="*/ 0 h 10"/>
                <a:gd name="T4" fmla="*/ 2 w 2"/>
                <a:gd name="T5" fmla="*/ 10 h 10"/>
                <a:gd name="T6" fmla="*/ 2 w 2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2" y="3"/>
                  </a:moveTo>
                  <a:lnTo>
                    <a:pt x="0" y="0"/>
                  </a:lnTo>
                  <a:lnTo>
                    <a:pt x="2" y="10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Rectangle 96"/>
            <p:cNvSpPr>
              <a:spLocks noChangeArrowheads="1"/>
            </p:cNvSpPr>
            <p:nvPr/>
          </p:nvSpPr>
          <p:spPr bwMode="auto">
            <a:xfrm>
              <a:off x="-502805" y="1538923"/>
              <a:ext cx="1588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97"/>
            <p:cNvSpPr>
              <a:spLocks/>
            </p:cNvSpPr>
            <p:nvPr/>
          </p:nvSpPr>
          <p:spPr bwMode="auto">
            <a:xfrm>
              <a:off x="-420255" y="1550035"/>
              <a:ext cx="11113" cy="14287"/>
            </a:xfrm>
            <a:custGeom>
              <a:avLst/>
              <a:gdLst>
                <a:gd name="T0" fmla="*/ 3 w 3"/>
                <a:gd name="T1" fmla="*/ 3 h 4"/>
                <a:gd name="T2" fmla="*/ 0 w 3"/>
                <a:gd name="T3" fmla="*/ 0 h 4"/>
                <a:gd name="T4" fmla="*/ 3 w 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98"/>
            <p:cNvSpPr>
              <a:spLocks/>
            </p:cNvSpPr>
            <p:nvPr/>
          </p:nvSpPr>
          <p:spPr bwMode="auto">
            <a:xfrm>
              <a:off x="-420255" y="1572260"/>
              <a:ext cx="3175" cy="11112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99"/>
            <p:cNvSpPr>
              <a:spLocks/>
            </p:cNvSpPr>
            <p:nvPr/>
          </p:nvSpPr>
          <p:spPr bwMode="auto">
            <a:xfrm>
              <a:off x="-529792" y="1605598"/>
              <a:ext cx="41275" cy="168275"/>
            </a:xfrm>
            <a:custGeom>
              <a:avLst/>
              <a:gdLst>
                <a:gd name="T0" fmla="*/ 9 w 11"/>
                <a:gd name="T1" fmla="*/ 45 h 45"/>
                <a:gd name="T2" fmla="*/ 11 w 11"/>
                <a:gd name="T3" fmla="*/ 45 h 45"/>
                <a:gd name="T4" fmla="*/ 7 w 11"/>
                <a:gd name="T5" fmla="*/ 0 h 45"/>
                <a:gd name="T6" fmla="*/ 6 w 11"/>
                <a:gd name="T7" fmla="*/ 12 h 45"/>
                <a:gd name="T8" fmla="*/ 2 w 11"/>
                <a:gd name="T9" fmla="*/ 19 h 45"/>
                <a:gd name="T10" fmla="*/ 5 w 11"/>
                <a:gd name="T11" fmla="*/ 14 h 45"/>
                <a:gd name="T12" fmla="*/ 7 w 11"/>
                <a:gd name="T13" fmla="*/ 30 h 45"/>
                <a:gd name="T14" fmla="*/ 9 w 11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45">
                  <a:moveTo>
                    <a:pt x="9" y="45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0" y="30"/>
                    <a:pt x="8" y="14"/>
                    <a:pt x="7" y="0"/>
                  </a:cubicBezTo>
                  <a:cubicBezTo>
                    <a:pt x="3" y="4"/>
                    <a:pt x="2" y="7"/>
                    <a:pt x="6" y="12"/>
                  </a:cubicBezTo>
                  <a:cubicBezTo>
                    <a:pt x="0" y="11"/>
                    <a:pt x="2" y="16"/>
                    <a:pt x="2" y="19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8" y="21"/>
                    <a:pt x="0" y="25"/>
                    <a:pt x="7" y="30"/>
                  </a:cubicBezTo>
                  <a:cubicBezTo>
                    <a:pt x="6" y="35"/>
                    <a:pt x="9" y="40"/>
                    <a:pt x="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100"/>
            <p:cNvSpPr>
              <a:spLocks/>
            </p:cNvSpPr>
            <p:nvPr/>
          </p:nvSpPr>
          <p:spPr bwMode="auto">
            <a:xfrm>
              <a:off x="-480580" y="1605598"/>
              <a:ext cx="3175" cy="14287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0 h 4"/>
                <a:gd name="T4" fmla="*/ 1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101"/>
            <p:cNvSpPr>
              <a:spLocks/>
            </p:cNvSpPr>
            <p:nvPr/>
          </p:nvSpPr>
          <p:spPr bwMode="auto">
            <a:xfrm>
              <a:off x="-483755" y="1619885"/>
              <a:ext cx="36513" cy="134937"/>
            </a:xfrm>
            <a:custGeom>
              <a:avLst/>
              <a:gdLst>
                <a:gd name="T0" fmla="*/ 2 w 10"/>
                <a:gd name="T1" fmla="*/ 21 h 36"/>
                <a:gd name="T2" fmla="*/ 8 w 10"/>
                <a:gd name="T3" fmla="*/ 36 h 36"/>
                <a:gd name="T4" fmla="*/ 6 w 10"/>
                <a:gd name="T5" fmla="*/ 19 h 36"/>
                <a:gd name="T6" fmla="*/ 4 w 10"/>
                <a:gd name="T7" fmla="*/ 16 h 36"/>
                <a:gd name="T8" fmla="*/ 5 w 10"/>
                <a:gd name="T9" fmla="*/ 7 h 36"/>
                <a:gd name="T10" fmla="*/ 2 w 10"/>
                <a:gd name="T11" fmla="*/ 0 h 36"/>
                <a:gd name="T12" fmla="*/ 2 w 10"/>
                <a:gd name="T1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6">
                  <a:moveTo>
                    <a:pt x="2" y="21"/>
                  </a:moveTo>
                  <a:cubicBezTo>
                    <a:pt x="5" y="25"/>
                    <a:pt x="2" y="34"/>
                    <a:pt x="8" y="36"/>
                  </a:cubicBezTo>
                  <a:cubicBezTo>
                    <a:pt x="10" y="30"/>
                    <a:pt x="4" y="26"/>
                    <a:pt x="6" y="19"/>
                  </a:cubicBezTo>
                  <a:cubicBezTo>
                    <a:pt x="6" y="17"/>
                    <a:pt x="3" y="20"/>
                    <a:pt x="4" y="16"/>
                  </a:cubicBezTo>
                  <a:cubicBezTo>
                    <a:pt x="8" y="15"/>
                    <a:pt x="2" y="10"/>
                    <a:pt x="5" y="7"/>
                  </a:cubicBezTo>
                  <a:cubicBezTo>
                    <a:pt x="6" y="3"/>
                    <a:pt x="4" y="2"/>
                    <a:pt x="2" y="0"/>
                  </a:cubicBezTo>
                  <a:cubicBezTo>
                    <a:pt x="2" y="7"/>
                    <a:pt x="0" y="15"/>
                    <a:pt x="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102"/>
            <p:cNvSpPr>
              <a:spLocks/>
            </p:cNvSpPr>
            <p:nvPr/>
          </p:nvSpPr>
          <p:spPr bwMode="auto">
            <a:xfrm>
              <a:off x="-447242" y="1624648"/>
              <a:ext cx="0" cy="11112"/>
            </a:xfrm>
            <a:custGeom>
              <a:avLst/>
              <a:gdLst>
                <a:gd name="T0" fmla="*/ 0 h 7"/>
                <a:gd name="T1" fmla="*/ 7 h 7"/>
                <a:gd name="T2" fmla="*/ 0 h 7"/>
                <a:gd name="T3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103"/>
            <p:cNvSpPr>
              <a:spLocks/>
            </p:cNvSpPr>
            <p:nvPr/>
          </p:nvSpPr>
          <p:spPr bwMode="auto">
            <a:xfrm>
              <a:off x="-442480" y="1699260"/>
              <a:ext cx="11113" cy="15875"/>
            </a:xfrm>
            <a:custGeom>
              <a:avLst/>
              <a:gdLst>
                <a:gd name="T0" fmla="*/ 0 w 3"/>
                <a:gd name="T1" fmla="*/ 4 h 4"/>
                <a:gd name="T2" fmla="*/ 1 w 3"/>
                <a:gd name="T3" fmla="*/ 0 h 4"/>
                <a:gd name="T4" fmla="*/ 0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3"/>
                    <a:pt x="3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104"/>
            <p:cNvSpPr>
              <a:spLocks/>
            </p:cNvSpPr>
            <p:nvPr/>
          </p:nvSpPr>
          <p:spPr bwMode="auto">
            <a:xfrm>
              <a:off x="1697470" y="1702435"/>
              <a:ext cx="7938" cy="19050"/>
            </a:xfrm>
            <a:custGeom>
              <a:avLst/>
              <a:gdLst>
                <a:gd name="T0" fmla="*/ 0 w 5"/>
                <a:gd name="T1" fmla="*/ 12 h 12"/>
                <a:gd name="T2" fmla="*/ 5 w 5"/>
                <a:gd name="T3" fmla="*/ 10 h 12"/>
                <a:gd name="T4" fmla="*/ 0 w 5"/>
                <a:gd name="T5" fmla="*/ 0 h 12"/>
                <a:gd name="T6" fmla="*/ 0 w 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0" y="12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105"/>
            <p:cNvSpPr>
              <a:spLocks/>
            </p:cNvSpPr>
            <p:nvPr/>
          </p:nvSpPr>
          <p:spPr bwMode="auto">
            <a:xfrm>
              <a:off x="-439305" y="1759585"/>
              <a:ext cx="11113" cy="22225"/>
            </a:xfrm>
            <a:custGeom>
              <a:avLst/>
              <a:gdLst>
                <a:gd name="T0" fmla="*/ 3 w 3"/>
                <a:gd name="T1" fmla="*/ 6 h 6"/>
                <a:gd name="T2" fmla="*/ 2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2" y="4"/>
                    <a:pt x="3" y="1"/>
                    <a:pt x="2" y="0"/>
                  </a:cubicBezTo>
                  <a:cubicBezTo>
                    <a:pt x="1" y="1"/>
                    <a:pt x="0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106"/>
            <p:cNvSpPr>
              <a:spLocks/>
            </p:cNvSpPr>
            <p:nvPr/>
          </p:nvSpPr>
          <p:spPr bwMode="auto">
            <a:xfrm>
              <a:off x="-461530" y="1767523"/>
              <a:ext cx="33338" cy="100012"/>
            </a:xfrm>
            <a:custGeom>
              <a:avLst/>
              <a:gdLst>
                <a:gd name="T0" fmla="*/ 9 w 9"/>
                <a:gd name="T1" fmla="*/ 27 h 27"/>
                <a:gd name="T2" fmla="*/ 3 w 9"/>
                <a:gd name="T3" fmla="*/ 0 h 27"/>
                <a:gd name="T4" fmla="*/ 9 w 9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7">
                  <a:moveTo>
                    <a:pt x="9" y="27"/>
                  </a:moveTo>
                  <a:cubicBezTo>
                    <a:pt x="5" y="18"/>
                    <a:pt x="5" y="9"/>
                    <a:pt x="3" y="0"/>
                  </a:cubicBezTo>
                  <a:cubicBezTo>
                    <a:pt x="0" y="9"/>
                    <a:pt x="4" y="20"/>
                    <a:pt x="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107"/>
            <p:cNvSpPr>
              <a:spLocks/>
            </p:cNvSpPr>
            <p:nvPr/>
          </p:nvSpPr>
          <p:spPr bwMode="auto">
            <a:xfrm>
              <a:off x="-428192" y="1789748"/>
              <a:ext cx="41275" cy="141287"/>
            </a:xfrm>
            <a:custGeom>
              <a:avLst/>
              <a:gdLst>
                <a:gd name="T0" fmla="*/ 11 w 11"/>
                <a:gd name="T1" fmla="*/ 38 h 38"/>
                <a:gd name="T2" fmla="*/ 9 w 11"/>
                <a:gd name="T3" fmla="*/ 23 h 38"/>
                <a:gd name="T4" fmla="*/ 0 w 11"/>
                <a:gd name="T5" fmla="*/ 0 h 38"/>
                <a:gd name="T6" fmla="*/ 11 w 11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8">
                  <a:moveTo>
                    <a:pt x="11" y="38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3" y="16"/>
                    <a:pt x="5" y="7"/>
                    <a:pt x="0" y="0"/>
                  </a:cubicBezTo>
                  <a:cubicBezTo>
                    <a:pt x="0" y="14"/>
                    <a:pt x="8" y="27"/>
                    <a:pt x="1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108"/>
            <p:cNvSpPr>
              <a:spLocks/>
            </p:cNvSpPr>
            <p:nvPr/>
          </p:nvSpPr>
          <p:spPr bwMode="auto">
            <a:xfrm>
              <a:off x="-417080" y="2021523"/>
              <a:ext cx="49213" cy="82550"/>
            </a:xfrm>
            <a:custGeom>
              <a:avLst/>
              <a:gdLst>
                <a:gd name="T0" fmla="*/ 3 w 13"/>
                <a:gd name="T1" fmla="*/ 17 h 22"/>
                <a:gd name="T2" fmla="*/ 13 w 13"/>
                <a:gd name="T3" fmla="*/ 22 h 22"/>
                <a:gd name="T4" fmla="*/ 1 w 13"/>
                <a:gd name="T5" fmla="*/ 0 h 22"/>
                <a:gd name="T6" fmla="*/ 3 w 13"/>
                <a:gd name="T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2">
                  <a:moveTo>
                    <a:pt x="3" y="17"/>
                  </a:moveTo>
                  <a:cubicBezTo>
                    <a:pt x="6" y="16"/>
                    <a:pt x="11" y="19"/>
                    <a:pt x="13" y="22"/>
                  </a:cubicBezTo>
                  <a:cubicBezTo>
                    <a:pt x="9" y="15"/>
                    <a:pt x="5" y="7"/>
                    <a:pt x="1" y="0"/>
                  </a:cubicBezTo>
                  <a:cubicBezTo>
                    <a:pt x="0" y="7"/>
                    <a:pt x="6" y="1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109"/>
            <p:cNvSpPr>
              <a:spLocks/>
            </p:cNvSpPr>
            <p:nvPr/>
          </p:nvSpPr>
          <p:spPr bwMode="auto">
            <a:xfrm>
              <a:off x="-510742" y="1804035"/>
              <a:ext cx="93663" cy="214312"/>
            </a:xfrm>
            <a:custGeom>
              <a:avLst/>
              <a:gdLst>
                <a:gd name="T0" fmla="*/ 15 w 25"/>
                <a:gd name="T1" fmla="*/ 25 h 57"/>
                <a:gd name="T2" fmla="*/ 9 w 25"/>
                <a:gd name="T3" fmla="*/ 10 h 57"/>
                <a:gd name="T4" fmla="*/ 6 w 25"/>
                <a:gd name="T5" fmla="*/ 0 h 57"/>
                <a:gd name="T6" fmla="*/ 2 w 25"/>
                <a:gd name="T7" fmla="*/ 5 h 57"/>
                <a:gd name="T8" fmla="*/ 6 w 25"/>
                <a:gd name="T9" fmla="*/ 15 h 57"/>
                <a:gd name="T10" fmla="*/ 7 w 25"/>
                <a:gd name="T11" fmla="*/ 29 h 57"/>
                <a:gd name="T12" fmla="*/ 12 w 25"/>
                <a:gd name="T13" fmla="*/ 30 h 57"/>
                <a:gd name="T14" fmla="*/ 13 w 25"/>
                <a:gd name="T15" fmla="*/ 37 h 57"/>
                <a:gd name="T16" fmla="*/ 25 w 25"/>
                <a:gd name="T17" fmla="*/ 57 h 57"/>
                <a:gd name="T18" fmla="*/ 24 w 25"/>
                <a:gd name="T19" fmla="*/ 55 h 57"/>
                <a:gd name="T20" fmla="*/ 15 w 25"/>
                <a:gd name="T21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7">
                  <a:moveTo>
                    <a:pt x="15" y="25"/>
                  </a:moveTo>
                  <a:cubicBezTo>
                    <a:pt x="8" y="23"/>
                    <a:pt x="11" y="14"/>
                    <a:pt x="9" y="10"/>
                  </a:cubicBezTo>
                  <a:cubicBezTo>
                    <a:pt x="6" y="6"/>
                    <a:pt x="12" y="1"/>
                    <a:pt x="6" y="0"/>
                  </a:cubicBezTo>
                  <a:cubicBezTo>
                    <a:pt x="6" y="2"/>
                    <a:pt x="5" y="5"/>
                    <a:pt x="2" y="5"/>
                  </a:cubicBezTo>
                  <a:cubicBezTo>
                    <a:pt x="5" y="8"/>
                    <a:pt x="0" y="15"/>
                    <a:pt x="6" y="15"/>
                  </a:cubicBezTo>
                  <a:cubicBezTo>
                    <a:pt x="4" y="20"/>
                    <a:pt x="15" y="25"/>
                    <a:pt x="7" y="29"/>
                  </a:cubicBezTo>
                  <a:cubicBezTo>
                    <a:pt x="9" y="32"/>
                    <a:pt x="11" y="27"/>
                    <a:pt x="12" y="30"/>
                  </a:cubicBezTo>
                  <a:cubicBezTo>
                    <a:pt x="11" y="32"/>
                    <a:pt x="12" y="35"/>
                    <a:pt x="13" y="37"/>
                  </a:cubicBezTo>
                  <a:cubicBezTo>
                    <a:pt x="20" y="38"/>
                    <a:pt x="20" y="52"/>
                    <a:pt x="25" y="57"/>
                  </a:cubicBezTo>
                  <a:cubicBezTo>
                    <a:pt x="25" y="56"/>
                    <a:pt x="24" y="55"/>
                    <a:pt x="24" y="55"/>
                  </a:cubicBezTo>
                  <a:cubicBezTo>
                    <a:pt x="24" y="43"/>
                    <a:pt x="14" y="3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110"/>
            <p:cNvSpPr>
              <a:spLocks/>
            </p:cNvSpPr>
            <p:nvPr/>
          </p:nvSpPr>
          <p:spPr bwMode="auto">
            <a:xfrm>
              <a:off x="-417080" y="2018348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111"/>
            <p:cNvSpPr>
              <a:spLocks/>
            </p:cNvSpPr>
            <p:nvPr/>
          </p:nvSpPr>
          <p:spPr bwMode="auto">
            <a:xfrm>
              <a:off x="-390092" y="1819910"/>
              <a:ext cx="11113" cy="1428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0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112"/>
            <p:cNvSpPr>
              <a:spLocks/>
            </p:cNvSpPr>
            <p:nvPr/>
          </p:nvSpPr>
          <p:spPr bwMode="auto">
            <a:xfrm>
              <a:off x="-596467" y="1834198"/>
              <a:ext cx="11113" cy="15875"/>
            </a:xfrm>
            <a:custGeom>
              <a:avLst/>
              <a:gdLst>
                <a:gd name="T0" fmla="*/ 0 w 7"/>
                <a:gd name="T1" fmla="*/ 10 h 10"/>
                <a:gd name="T2" fmla="*/ 7 w 7"/>
                <a:gd name="T3" fmla="*/ 10 h 10"/>
                <a:gd name="T4" fmla="*/ 2 w 7"/>
                <a:gd name="T5" fmla="*/ 0 h 10"/>
                <a:gd name="T6" fmla="*/ 0 w 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lnTo>
                    <a:pt x="7" y="10"/>
                  </a:lnTo>
                  <a:lnTo>
                    <a:pt x="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113"/>
            <p:cNvSpPr>
              <a:spLocks/>
            </p:cNvSpPr>
            <p:nvPr/>
          </p:nvSpPr>
          <p:spPr bwMode="auto">
            <a:xfrm>
              <a:off x="1667308" y="1850073"/>
              <a:ext cx="7938" cy="17462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0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2" y="5"/>
                    <a:pt x="2" y="1"/>
                    <a:pt x="2" y="0"/>
                  </a:cubicBezTo>
                  <a:cubicBezTo>
                    <a:pt x="0" y="1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114"/>
            <p:cNvSpPr>
              <a:spLocks/>
            </p:cNvSpPr>
            <p:nvPr/>
          </p:nvSpPr>
          <p:spPr bwMode="auto">
            <a:xfrm>
              <a:off x="-383742" y="1861185"/>
              <a:ext cx="7938" cy="17462"/>
            </a:xfrm>
            <a:custGeom>
              <a:avLst/>
              <a:gdLst>
                <a:gd name="T0" fmla="*/ 0 w 5"/>
                <a:gd name="T1" fmla="*/ 0 h 11"/>
                <a:gd name="T2" fmla="*/ 5 w 5"/>
                <a:gd name="T3" fmla="*/ 11 h 11"/>
                <a:gd name="T4" fmla="*/ 5 w 5"/>
                <a:gd name="T5" fmla="*/ 7 h 11"/>
                <a:gd name="T6" fmla="*/ 0 w 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lnTo>
                    <a:pt x="5" y="11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115"/>
            <p:cNvSpPr>
              <a:spLocks/>
            </p:cNvSpPr>
            <p:nvPr/>
          </p:nvSpPr>
          <p:spPr bwMode="auto">
            <a:xfrm>
              <a:off x="-431367" y="1875473"/>
              <a:ext cx="100013" cy="187325"/>
            </a:xfrm>
            <a:custGeom>
              <a:avLst/>
              <a:gdLst>
                <a:gd name="T0" fmla="*/ 11 w 27"/>
                <a:gd name="T1" fmla="*/ 25 h 50"/>
                <a:gd name="T2" fmla="*/ 6 w 27"/>
                <a:gd name="T3" fmla="*/ 13 h 50"/>
                <a:gd name="T4" fmla="*/ 0 w 27"/>
                <a:gd name="T5" fmla="*/ 1 h 50"/>
                <a:gd name="T6" fmla="*/ 11 w 27"/>
                <a:gd name="T7" fmla="*/ 31 h 50"/>
                <a:gd name="T8" fmla="*/ 23 w 27"/>
                <a:gd name="T9" fmla="*/ 50 h 50"/>
                <a:gd name="T10" fmla="*/ 20 w 27"/>
                <a:gd name="T11" fmla="*/ 38 h 50"/>
                <a:gd name="T12" fmla="*/ 27 w 27"/>
                <a:gd name="T13" fmla="*/ 43 h 50"/>
                <a:gd name="T14" fmla="*/ 21 w 27"/>
                <a:gd name="T15" fmla="*/ 32 h 50"/>
                <a:gd name="T16" fmla="*/ 18 w 27"/>
                <a:gd name="T17" fmla="*/ 34 h 50"/>
                <a:gd name="T18" fmla="*/ 11 w 27"/>
                <a:gd name="T1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0">
                  <a:moveTo>
                    <a:pt x="11" y="25"/>
                  </a:moveTo>
                  <a:cubicBezTo>
                    <a:pt x="9" y="20"/>
                    <a:pt x="9" y="16"/>
                    <a:pt x="6" y="13"/>
                  </a:cubicBezTo>
                  <a:cubicBezTo>
                    <a:pt x="2" y="10"/>
                    <a:pt x="8" y="0"/>
                    <a:pt x="0" y="1"/>
                  </a:cubicBezTo>
                  <a:cubicBezTo>
                    <a:pt x="1" y="12"/>
                    <a:pt x="10" y="20"/>
                    <a:pt x="11" y="31"/>
                  </a:cubicBezTo>
                  <a:cubicBezTo>
                    <a:pt x="15" y="37"/>
                    <a:pt x="20" y="44"/>
                    <a:pt x="23" y="50"/>
                  </a:cubicBezTo>
                  <a:cubicBezTo>
                    <a:pt x="23" y="46"/>
                    <a:pt x="17" y="43"/>
                    <a:pt x="20" y="38"/>
                  </a:cubicBezTo>
                  <a:cubicBezTo>
                    <a:pt x="22" y="39"/>
                    <a:pt x="24" y="41"/>
                    <a:pt x="27" y="43"/>
                  </a:cubicBezTo>
                  <a:cubicBezTo>
                    <a:pt x="27" y="38"/>
                    <a:pt x="23" y="35"/>
                    <a:pt x="21" y="32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5" y="32"/>
                    <a:pt x="15" y="27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116"/>
            <p:cNvSpPr>
              <a:spLocks/>
            </p:cNvSpPr>
            <p:nvPr/>
          </p:nvSpPr>
          <p:spPr bwMode="auto">
            <a:xfrm>
              <a:off x="-367867" y="1886585"/>
              <a:ext cx="11113" cy="11112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3 h 3"/>
                <a:gd name="T4" fmla="*/ 3 w 3"/>
                <a:gd name="T5" fmla="*/ 1 h 3"/>
                <a:gd name="T6" fmla="*/ 0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117"/>
            <p:cNvSpPr>
              <a:spLocks/>
            </p:cNvSpPr>
            <p:nvPr/>
          </p:nvSpPr>
          <p:spPr bwMode="auto">
            <a:xfrm>
              <a:off x="-367867" y="1897698"/>
              <a:ext cx="52388" cy="93662"/>
            </a:xfrm>
            <a:custGeom>
              <a:avLst/>
              <a:gdLst>
                <a:gd name="T0" fmla="*/ 3 w 14"/>
                <a:gd name="T1" fmla="*/ 8 h 25"/>
                <a:gd name="T2" fmla="*/ 14 w 14"/>
                <a:gd name="T3" fmla="*/ 25 h 25"/>
                <a:gd name="T4" fmla="*/ 0 w 14"/>
                <a:gd name="T5" fmla="*/ 0 h 25"/>
                <a:gd name="T6" fmla="*/ 3 w 14"/>
                <a:gd name="T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3" y="8"/>
                  </a:moveTo>
                  <a:cubicBezTo>
                    <a:pt x="6" y="14"/>
                    <a:pt x="10" y="22"/>
                    <a:pt x="14" y="25"/>
                  </a:cubicBezTo>
                  <a:cubicBezTo>
                    <a:pt x="12" y="15"/>
                    <a:pt x="7" y="7"/>
                    <a:pt x="0" y="0"/>
                  </a:cubicBezTo>
                  <a:cubicBezTo>
                    <a:pt x="1" y="3"/>
                    <a:pt x="0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118"/>
            <p:cNvSpPr>
              <a:spLocks/>
            </p:cNvSpPr>
            <p:nvPr/>
          </p:nvSpPr>
          <p:spPr bwMode="auto">
            <a:xfrm>
              <a:off x="1581583" y="1902460"/>
              <a:ext cx="11113" cy="1746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3 w 3"/>
                <a:gd name="T5" fmla="*/ 2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119"/>
            <p:cNvSpPr>
              <a:spLocks/>
            </p:cNvSpPr>
            <p:nvPr/>
          </p:nvSpPr>
          <p:spPr bwMode="auto">
            <a:xfrm>
              <a:off x="-582180" y="1913573"/>
              <a:ext cx="26988" cy="33337"/>
            </a:xfrm>
            <a:custGeom>
              <a:avLst/>
              <a:gdLst>
                <a:gd name="T0" fmla="*/ 2 w 7"/>
                <a:gd name="T1" fmla="*/ 0 h 9"/>
                <a:gd name="T2" fmla="*/ 4 w 7"/>
                <a:gd name="T3" fmla="*/ 9 h 9"/>
                <a:gd name="T4" fmla="*/ 6 w 7"/>
                <a:gd name="T5" fmla="*/ 7 h 9"/>
                <a:gd name="T6" fmla="*/ 2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2" y="0"/>
                  </a:moveTo>
                  <a:cubicBezTo>
                    <a:pt x="0" y="3"/>
                    <a:pt x="4" y="6"/>
                    <a:pt x="4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3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120"/>
            <p:cNvSpPr>
              <a:spLocks/>
            </p:cNvSpPr>
            <p:nvPr/>
          </p:nvSpPr>
          <p:spPr bwMode="auto">
            <a:xfrm>
              <a:off x="-552017" y="1935798"/>
              <a:ext cx="33338" cy="82550"/>
            </a:xfrm>
            <a:custGeom>
              <a:avLst/>
              <a:gdLst>
                <a:gd name="T0" fmla="*/ 4 w 9"/>
                <a:gd name="T1" fmla="*/ 3 h 22"/>
                <a:gd name="T2" fmla="*/ 0 w 9"/>
                <a:gd name="T3" fmla="*/ 0 h 22"/>
                <a:gd name="T4" fmla="*/ 8 w 9"/>
                <a:gd name="T5" fmla="*/ 22 h 22"/>
                <a:gd name="T6" fmla="*/ 3 w 9"/>
                <a:gd name="T7" fmla="*/ 7 h 22"/>
                <a:gd name="T8" fmla="*/ 4 w 9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2">
                  <a:moveTo>
                    <a:pt x="4" y="3"/>
                  </a:moveTo>
                  <a:cubicBezTo>
                    <a:pt x="3" y="1"/>
                    <a:pt x="2" y="2"/>
                    <a:pt x="0" y="0"/>
                  </a:cubicBezTo>
                  <a:cubicBezTo>
                    <a:pt x="3" y="7"/>
                    <a:pt x="4" y="17"/>
                    <a:pt x="8" y="22"/>
                  </a:cubicBezTo>
                  <a:cubicBezTo>
                    <a:pt x="9" y="17"/>
                    <a:pt x="7" y="10"/>
                    <a:pt x="3" y="7"/>
                  </a:cubicBezTo>
                  <a:cubicBezTo>
                    <a:pt x="3" y="6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121"/>
            <p:cNvSpPr>
              <a:spLocks/>
            </p:cNvSpPr>
            <p:nvPr/>
          </p:nvSpPr>
          <p:spPr bwMode="auto">
            <a:xfrm>
              <a:off x="-383742" y="1943735"/>
              <a:ext cx="19050" cy="41275"/>
            </a:xfrm>
            <a:custGeom>
              <a:avLst/>
              <a:gdLst>
                <a:gd name="T0" fmla="*/ 12 w 12"/>
                <a:gd name="T1" fmla="*/ 26 h 26"/>
                <a:gd name="T2" fmla="*/ 12 w 12"/>
                <a:gd name="T3" fmla="*/ 16 h 26"/>
                <a:gd name="T4" fmla="*/ 0 w 12"/>
                <a:gd name="T5" fmla="*/ 0 h 26"/>
                <a:gd name="T6" fmla="*/ 12 w 12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6">
                  <a:moveTo>
                    <a:pt x="12" y="26"/>
                  </a:moveTo>
                  <a:lnTo>
                    <a:pt x="12" y="16"/>
                  </a:lnTo>
                  <a:lnTo>
                    <a:pt x="0" y="0"/>
                  </a:lnTo>
                  <a:lnTo>
                    <a:pt x="1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122"/>
            <p:cNvSpPr>
              <a:spLocks/>
            </p:cNvSpPr>
            <p:nvPr/>
          </p:nvSpPr>
          <p:spPr bwMode="auto">
            <a:xfrm>
              <a:off x="-634567" y="1958023"/>
              <a:ext cx="52388" cy="52387"/>
            </a:xfrm>
            <a:custGeom>
              <a:avLst/>
              <a:gdLst>
                <a:gd name="T0" fmla="*/ 10 w 14"/>
                <a:gd name="T1" fmla="*/ 14 h 14"/>
                <a:gd name="T2" fmla="*/ 13 w 14"/>
                <a:gd name="T3" fmla="*/ 13 h 14"/>
                <a:gd name="T4" fmla="*/ 11 w 14"/>
                <a:gd name="T5" fmla="*/ 11 h 14"/>
                <a:gd name="T6" fmla="*/ 14 w 14"/>
                <a:gd name="T7" fmla="*/ 8 h 14"/>
                <a:gd name="T8" fmla="*/ 8 w 14"/>
                <a:gd name="T9" fmla="*/ 5 h 14"/>
                <a:gd name="T10" fmla="*/ 7 w 14"/>
                <a:gd name="T11" fmla="*/ 0 h 14"/>
                <a:gd name="T12" fmla="*/ 10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0" y="14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4"/>
                    <a:pt x="7" y="2"/>
                    <a:pt x="7" y="0"/>
                  </a:cubicBezTo>
                  <a:cubicBezTo>
                    <a:pt x="0" y="7"/>
                    <a:pt x="12" y="7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123"/>
            <p:cNvSpPr>
              <a:spLocks/>
            </p:cNvSpPr>
            <p:nvPr/>
          </p:nvSpPr>
          <p:spPr bwMode="auto">
            <a:xfrm>
              <a:off x="-596467" y="2018348"/>
              <a:ext cx="107950" cy="187325"/>
            </a:xfrm>
            <a:custGeom>
              <a:avLst/>
              <a:gdLst>
                <a:gd name="T0" fmla="*/ 8 w 29"/>
                <a:gd name="T1" fmla="*/ 7 h 50"/>
                <a:gd name="T2" fmla="*/ 5 w 29"/>
                <a:gd name="T3" fmla="*/ 0 h 50"/>
                <a:gd name="T4" fmla="*/ 0 w 29"/>
                <a:gd name="T5" fmla="*/ 6 h 50"/>
                <a:gd name="T6" fmla="*/ 7 w 29"/>
                <a:gd name="T7" fmla="*/ 12 h 50"/>
                <a:gd name="T8" fmla="*/ 4 w 29"/>
                <a:gd name="T9" fmla="*/ 17 h 50"/>
                <a:gd name="T10" fmla="*/ 9 w 29"/>
                <a:gd name="T11" fmla="*/ 17 h 50"/>
                <a:gd name="T12" fmla="*/ 8 w 29"/>
                <a:gd name="T13" fmla="*/ 23 h 50"/>
                <a:gd name="T14" fmla="*/ 13 w 29"/>
                <a:gd name="T15" fmla="*/ 26 h 50"/>
                <a:gd name="T16" fmla="*/ 18 w 29"/>
                <a:gd name="T17" fmla="*/ 42 h 50"/>
                <a:gd name="T18" fmla="*/ 19 w 29"/>
                <a:gd name="T19" fmla="*/ 41 h 50"/>
                <a:gd name="T20" fmla="*/ 29 w 29"/>
                <a:gd name="T21" fmla="*/ 50 h 50"/>
                <a:gd name="T22" fmla="*/ 11 w 29"/>
                <a:gd name="T23" fmla="*/ 19 h 50"/>
                <a:gd name="T24" fmla="*/ 8 w 29"/>
                <a:gd name="T25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8" y="7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5" y="5"/>
                    <a:pt x="1" y="13"/>
                    <a:pt x="7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4"/>
                    <a:pt x="8" y="17"/>
                    <a:pt x="9" y="17"/>
                  </a:cubicBezTo>
                  <a:cubicBezTo>
                    <a:pt x="10" y="20"/>
                    <a:pt x="8" y="21"/>
                    <a:pt x="8" y="23"/>
                  </a:cubicBezTo>
                  <a:cubicBezTo>
                    <a:pt x="8" y="26"/>
                    <a:pt x="11" y="26"/>
                    <a:pt x="13" y="26"/>
                  </a:cubicBezTo>
                  <a:cubicBezTo>
                    <a:pt x="13" y="31"/>
                    <a:pt x="15" y="38"/>
                    <a:pt x="18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4" y="41"/>
                    <a:pt x="18" y="26"/>
                    <a:pt x="11" y="19"/>
                  </a:cubicBezTo>
                  <a:cubicBezTo>
                    <a:pt x="12" y="14"/>
                    <a:pt x="6" y="12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124"/>
            <p:cNvSpPr>
              <a:spLocks/>
            </p:cNvSpPr>
            <p:nvPr/>
          </p:nvSpPr>
          <p:spPr bwMode="auto">
            <a:xfrm>
              <a:off x="-375805" y="2205673"/>
              <a:ext cx="3175" cy="793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125"/>
            <p:cNvSpPr>
              <a:spLocks/>
            </p:cNvSpPr>
            <p:nvPr/>
          </p:nvSpPr>
          <p:spPr bwMode="auto">
            <a:xfrm>
              <a:off x="-513917" y="2026285"/>
              <a:ext cx="149225" cy="246062"/>
            </a:xfrm>
            <a:custGeom>
              <a:avLst/>
              <a:gdLst>
                <a:gd name="T0" fmla="*/ 37 w 40"/>
                <a:gd name="T1" fmla="*/ 63 h 66"/>
                <a:gd name="T2" fmla="*/ 39 w 40"/>
                <a:gd name="T3" fmla="*/ 63 h 66"/>
                <a:gd name="T4" fmla="*/ 33 w 40"/>
                <a:gd name="T5" fmla="*/ 54 h 66"/>
                <a:gd name="T6" fmla="*/ 33 w 40"/>
                <a:gd name="T7" fmla="*/ 55 h 66"/>
                <a:gd name="T8" fmla="*/ 31 w 40"/>
                <a:gd name="T9" fmla="*/ 48 h 66"/>
                <a:gd name="T10" fmla="*/ 38 w 40"/>
                <a:gd name="T11" fmla="*/ 55 h 66"/>
                <a:gd name="T12" fmla="*/ 37 w 40"/>
                <a:gd name="T13" fmla="*/ 50 h 66"/>
                <a:gd name="T14" fmla="*/ 36 w 40"/>
                <a:gd name="T15" fmla="*/ 50 h 66"/>
                <a:gd name="T16" fmla="*/ 26 w 40"/>
                <a:gd name="T17" fmla="*/ 46 h 66"/>
                <a:gd name="T18" fmla="*/ 27 w 40"/>
                <a:gd name="T19" fmla="*/ 36 h 66"/>
                <a:gd name="T20" fmla="*/ 20 w 40"/>
                <a:gd name="T21" fmla="*/ 32 h 66"/>
                <a:gd name="T22" fmla="*/ 22 w 40"/>
                <a:gd name="T23" fmla="*/ 30 h 66"/>
                <a:gd name="T24" fmla="*/ 19 w 40"/>
                <a:gd name="T25" fmla="*/ 28 h 66"/>
                <a:gd name="T26" fmla="*/ 21 w 40"/>
                <a:gd name="T27" fmla="*/ 19 h 66"/>
                <a:gd name="T28" fmla="*/ 20 w 40"/>
                <a:gd name="T29" fmla="*/ 15 h 66"/>
                <a:gd name="T30" fmla="*/ 16 w 40"/>
                <a:gd name="T31" fmla="*/ 19 h 66"/>
                <a:gd name="T32" fmla="*/ 13 w 40"/>
                <a:gd name="T33" fmla="*/ 13 h 66"/>
                <a:gd name="T34" fmla="*/ 5 w 40"/>
                <a:gd name="T35" fmla="*/ 9 h 66"/>
                <a:gd name="T36" fmla="*/ 6 w 40"/>
                <a:gd name="T37" fmla="*/ 7 h 66"/>
                <a:gd name="T38" fmla="*/ 7 w 40"/>
                <a:gd name="T39" fmla="*/ 8 h 66"/>
                <a:gd name="T40" fmla="*/ 0 w 40"/>
                <a:gd name="T41" fmla="*/ 0 h 66"/>
                <a:gd name="T42" fmla="*/ 13 w 40"/>
                <a:gd name="T43" fmla="*/ 30 h 66"/>
                <a:gd name="T44" fmla="*/ 18 w 40"/>
                <a:gd name="T45" fmla="*/ 38 h 66"/>
                <a:gd name="T46" fmla="*/ 14 w 40"/>
                <a:gd name="T47" fmla="*/ 38 h 66"/>
                <a:gd name="T48" fmla="*/ 14 w 40"/>
                <a:gd name="T49" fmla="*/ 40 h 66"/>
                <a:gd name="T50" fmla="*/ 18 w 40"/>
                <a:gd name="T51" fmla="*/ 42 h 66"/>
                <a:gd name="T52" fmla="*/ 19 w 40"/>
                <a:gd name="T53" fmla="*/ 39 h 66"/>
                <a:gd name="T54" fmla="*/ 29 w 40"/>
                <a:gd name="T55" fmla="*/ 53 h 66"/>
                <a:gd name="T56" fmla="*/ 29 w 40"/>
                <a:gd name="T57" fmla="*/ 53 h 66"/>
                <a:gd name="T58" fmla="*/ 27 w 40"/>
                <a:gd name="T59" fmla="*/ 53 h 66"/>
                <a:gd name="T60" fmla="*/ 33 w 40"/>
                <a:gd name="T61" fmla="*/ 60 h 66"/>
                <a:gd name="T62" fmla="*/ 31 w 40"/>
                <a:gd name="T63" fmla="*/ 62 h 66"/>
                <a:gd name="T64" fmla="*/ 35 w 40"/>
                <a:gd name="T65" fmla="*/ 66 h 66"/>
                <a:gd name="T66" fmla="*/ 34 w 40"/>
                <a:gd name="T67" fmla="*/ 60 h 66"/>
                <a:gd name="T68" fmla="*/ 37 w 40"/>
                <a:gd name="T69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66">
                  <a:moveTo>
                    <a:pt x="37" y="63"/>
                  </a:moveTo>
                  <a:cubicBezTo>
                    <a:pt x="37" y="64"/>
                    <a:pt x="39" y="64"/>
                    <a:pt x="39" y="63"/>
                  </a:cubicBezTo>
                  <a:cubicBezTo>
                    <a:pt x="34" y="63"/>
                    <a:pt x="37" y="56"/>
                    <a:pt x="33" y="54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3"/>
                    <a:pt x="29" y="51"/>
                    <a:pt x="31" y="48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0" y="53"/>
                    <a:pt x="37" y="51"/>
                    <a:pt x="37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4"/>
                    <a:pt x="29" y="48"/>
                    <a:pt x="26" y="46"/>
                  </a:cubicBezTo>
                  <a:cubicBezTo>
                    <a:pt x="28" y="43"/>
                    <a:pt x="23" y="40"/>
                    <a:pt x="27" y="36"/>
                  </a:cubicBezTo>
                  <a:cubicBezTo>
                    <a:pt x="26" y="33"/>
                    <a:pt x="23" y="34"/>
                    <a:pt x="20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6"/>
                    <a:pt x="14" y="19"/>
                    <a:pt x="21" y="19"/>
                  </a:cubicBezTo>
                  <a:cubicBezTo>
                    <a:pt x="21" y="18"/>
                    <a:pt x="18" y="17"/>
                    <a:pt x="20" y="15"/>
                  </a:cubicBezTo>
                  <a:cubicBezTo>
                    <a:pt x="18" y="16"/>
                    <a:pt x="16" y="17"/>
                    <a:pt x="16" y="19"/>
                  </a:cubicBezTo>
                  <a:cubicBezTo>
                    <a:pt x="16" y="17"/>
                    <a:pt x="12" y="16"/>
                    <a:pt x="13" y="13"/>
                  </a:cubicBezTo>
                  <a:cubicBezTo>
                    <a:pt x="12" y="9"/>
                    <a:pt x="8" y="11"/>
                    <a:pt x="5" y="9"/>
                  </a:cubicBezTo>
                  <a:cubicBezTo>
                    <a:pt x="5" y="9"/>
                    <a:pt x="5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1" y="2"/>
                    <a:pt x="2" y="4"/>
                    <a:pt x="0" y="0"/>
                  </a:cubicBezTo>
                  <a:cubicBezTo>
                    <a:pt x="2" y="12"/>
                    <a:pt x="9" y="18"/>
                    <a:pt x="13" y="30"/>
                  </a:cubicBezTo>
                  <a:cubicBezTo>
                    <a:pt x="17" y="30"/>
                    <a:pt x="17" y="35"/>
                    <a:pt x="18" y="38"/>
                  </a:cubicBezTo>
                  <a:cubicBezTo>
                    <a:pt x="18" y="39"/>
                    <a:pt x="16" y="38"/>
                    <a:pt x="14" y="38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41"/>
                    <a:pt x="17" y="42"/>
                    <a:pt x="18" y="42"/>
                  </a:cubicBezTo>
                  <a:cubicBezTo>
                    <a:pt x="18" y="41"/>
                    <a:pt x="18" y="40"/>
                    <a:pt x="19" y="39"/>
                  </a:cubicBezTo>
                  <a:cubicBezTo>
                    <a:pt x="25" y="42"/>
                    <a:pt x="26" y="54"/>
                    <a:pt x="29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8" y="54"/>
                    <a:pt x="27" y="53"/>
                    <a:pt x="27" y="53"/>
                  </a:cubicBezTo>
                  <a:cubicBezTo>
                    <a:pt x="28" y="57"/>
                    <a:pt x="31" y="57"/>
                    <a:pt x="33" y="60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6" y="64"/>
                    <a:pt x="33" y="63"/>
                    <a:pt x="34" y="60"/>
                  </a:cubicBezTo>
                  <a:lnTo>
                    <a:pt x="37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126"/>
            <p:cNvSpPr>
              <a:spLocks/>
            </p:cNvSpPr>
            <p:nvPr/>
          </p:nvSpPr>
          <p:spPr bwMode="auto">
            <a:xfrm>
              <a:off x="-477405" y="2040573"/>
              <a:ext cx="30163" cy="26987"/>
            </a:xfrm>
            <a:custGeom>
              <a:avLst/>
              <a:gdLst>
                <a:gd name="T0" fmla="*/ 5 w 8"/>
                <a:gd name="T1" fmla="*/ 7 h 7"/>
                <a:gd name="T2" fmla="*/ 2 w 8"/>
                <a:gd name="T3" fmla="*/ 0 h 7"/>
                <a:gd name="T4" fmla="*/ 5 w 8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5" y="7"/>
                  </a:moveTo>
                  <a:cubicBezTo>
                    <a:pt x="8" y="4"/>
                    <a:pt x="3" y="1"/>
                    <a:pt x="2" y="0"/>
                  </a:cubicBezTo>
                  <a:cubicBezTo>
                    <a:pt x="0" y="2"/>
                    <a:pt x="4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127"/>
            <p:cNvSpPr>
              <a:spLocks/>
            </p:cNvSpPr>
            <p:nvPr/>
          </p:nvSpPr>
          <p:spPr bwMode="auto">
            <a:xfrm>
              <a:off x="-293255" y="2048510"/>
              <a:ext cx="7938" cy="14287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128"/>
            <p:cNvSpPr>
              <a:spLocks/>
            </p:cNvSpPr>
            <p:nvPr/>
          </p:nvSpPr>
          <p:spPr bwMode="auto">
            <a:xfrm>
              <a:off x="-278967" y="2062798"/>
              <a:ext cx="30163" cy="41275"/>
            </a:xfrm>
            <a:custGeom>
              <a:avLst/>
              <a:gdLst>
                <a:gd name="T0" fmla="*/ 3 w 8"/>
                <a:gd name="T1" fmla="*/ 0 h 11"/>
                <a:gd name="T2" fmla="*/ 0 w 8"/>
                <a:gd name="T3" fmla="*/ 2 h 11"/>
                <a:gd name="T4" fmla="*/ 3 w 8"/>
                <a:gd name="T5" fmla="*/ 8 h 11"/>
                <a:gd name="T6" fmla="*/ 7 w 8"/>
                <a:gd name="T7" fmla="*/ 11 h 11"/>
                <a:gd name="T8" fmla="*/ 8 w 8"/>
                <a:gd name="T9" fmla="*/ 9 h 11"/>
                <a:gd name="T10" fmla="*/ 3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5" y="6"/>
                    <a:pt x="3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7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Rectangle 129"/>
            <p:cNvSpPr>
              <a:spLocks noChangeArrowheads="1"/>
            </p:cNvSpPr>
            <p:nvPr/>
          </p:nvSpPr>
          <p:spPr bwMode="auto">
            <a:xfrm>
              <a:off x="-513917" y="2070735"/>
              <a:ext cx="3175" cy="11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130"/>
            <p:cNvSpPr>
              <a:spLocks/>
            </p:cNvSpPr>
            <p:nvPr/>
          </p:nvSpPr>
          <p:spPr bwMode="auto">
            <a:xfrm>
              <a:off x="-326592" y="2081848"/>
              <a:ext cx="33338" cy="25400"/>
            </a:xfrm>
            <a:custGeom>
              <a:avLst/>
              <a:gdLst>
                <a:gd name="T0" fmla="*/ 6 w 9"/>
                <a:gd name="T1" fmla="*/ 3 h 7"/>
                <a:gd name="T2" fmla="*/ 0 w 9"/>
                <a:gd name="T3" fmla="*/ 4 h 7"/>
                <a:gd name="T4" fmla="*/ 3 w 9"/>
                <a:gd name="T5" fmla="*/ 7 h 7"/>
                <a:gd name="T6" fmla="*/ 9 w 9"/>
                <a:gd name="T7" fmla="*/ 2 h 7"/>
                <a:gd name="T8" fmla="*/ 6 w 9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6" y="3"/>
                  </a:moveTo>
                  <a:cubicBezTo>
                    <a:pt x="4" y="1"/>
                    <a:pt x="2" y="3"/>
                    <a:pt x="0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3"/>
                    <a:pt x="9" y="5"/>
                    <a:pt x="9" y="2"/>
                  </a:cubicBezTo>
                  <a:cubicBezTo>
                    <a:pt x="7" y="0"/>
                    <a:pt x="7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131"/>
            <p:cNvSpPr>
              <a:spLocks/>
            </p:cNvSpPr>
            <p:nvPr/>
          </p:nvSpPr>
          <p:spPr bwMode="auto">
            <a:xfrm>
              <a:off x="1202170" y="2085023"/>
              <a:ext cx="7938" cy="11112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2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132"/>
            <p:cNvSpPr>
              <a:spLocks/>
            </p:cNvSpPr>
            <p:nvPr/>
          </p:nvSpPr>
          <p:spPr bwMode="auto">
            <a:xfrm>
              <a:off x="1172008" y="2104073"/>
              <a:ext cx="19050" cy="15875"/>
            </a:xfrm>
            <a:custGeom>
              <a:avLst/>
              <a:gdLst>
                <a:gd name="T0" fmla="*/ 1 w 5"/>
                <a:gd name="T1" fmla="*/ 4 h 4"/>
                <a:gd name="T2" fmla="*/ 5 w 5"/>
                <a:gd name="T3" fmla="*/ 2 h 4"/>
                <a:gd name="T4" fmla="*/ 1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2" y="2"/>
                    <a:pt x="4" y="3"/>
                    <a:pt x="5" y="2"/>
                  </a:cubicBezTo>
                  <a:cubicBezTo>
                    <a:pt x="4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133"/>
            <p:cNvSpPr>
              <a:spLocks/>
            </p:cNvSpPr>
            <p:nvPr/>
          </p:nvSpPr>
          <p:spPr bwMode="auto">
            <a:xfrm>
              <a:off x="-491692" y="2112010"/>
              <a:ext cx="3175" cy="11112"/>
            </a:xfrm>
            <a:custGeom>
              <a:avLst/>
              <a:gdLst>
                <a:gd name="T0" fmla="*/ 0 w 2"/>
                <a:gd name="T1" fmla="*/ 7 h 7"/>
                <a:gd name="T2" fmla="*/ 2 w 2"/>
                <a:gd name="T3" fmla="*/ 7 h 7"/>
                <a:gd name="T4" fmla="*/ 0 w 2"/>
                <a:gd name="T5" fmla="*/ 0 h 7"/>
                <a:gd name="T6" fmla="*/ 0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134"/>
            <p:cNvSpPr>
              <a:spLocks/>
            </p:cNvSpPr>
            <p:nvPr/>
          </p:nvSpPr>
          <p:spPr bwMode="auto">
            <a:xfrm>
              <a:off x="-312305" y="2119948"/>
              <a:ext cx="22225" cy="28575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6 w 6"/>
                <a:gd name="T5" fmla="*/ 5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5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135"/>
            <p:cNvSpPr>
              <a:spLocks/>
            </p:cNvSpPr>
            <p:nvPr/>
          </p:nvSpPr>
          <p:spPr bwMode="auto">
            <a:xfrm>
              <a:off x="-278967" y="2115185"/>
              <a:ext cx="12700" cy="19050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2 h 5"/>
                <a:gd name="T4" fmla="*/ 0 w 3"/>
                <a:gd name="T5" fmla="*/ 1 h 5"/>
                <a:gd name="T6" fmla="*/ 3 w 3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0"/>
                    <a:pt x="0" y="1"/>
                  </a:cubicBez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36"/>
            <p:cNvSpPr>
              <a:spLocks/>
            </p:cNvSpPr>
            <p:nvPr/>
          </p:nvSpPr>
          <p:spPr bwMode="auto">
            <a:xfrm>
              <a:off x="-345642" y="2137410"/>
              <a:ext cx="22225" cy="30162"/>
            </a:xfrm>
            <a:custGeom>
              <a:avLst/>
              <a:gdLst>
                <a:gd name="T0" fmla="*/ 6 w 6"/>
                <a:gd name="T1" fmla="*/ 8 h 8"/>
                <a:gd name="T2" fmla="*/ 0 w 6"/>
                <a:gd name="T3" fmla="*/ 0 h 8"/>
                <a:gd name="T4" fmla="*/ 6 w 6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7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37"/>
            <p:cNvSpPr>
              <a:spLocks/>
            </p:cNvSpPr>
            <p:nvPr/>
          </p:nvSpPr>
          <p:spPr bwMode="auto">
            <a:xfrm>
              <a:off x="-271030" y="2145348"/>
              <a:ext cx="30163" cy="33337"/>
            </a:xfrm>
            <a:custGeom>
              <a:avLst/>
              <a:gdLst>
                <a:gd name="T0" fmla="*/ 0 w 8"/>
                <a:gd name="T1" fmla="*/ 0 h 9"/>
                <a:gd name="T2" fmla="*/ 5 w 8"/>
                <a:gd name="T3" fmla="*/ 9 h 9"/>
                <a:gd name="T4" fmla="*/ 8 w 8"/>
                <a:gd name="T5" fmla="*/ 4 h 9"/>
                <a:gd name="T6" fmla="*/ 0 w 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2" y="3"/>
                    <a:pt x="5" y="4"/>
                    <a:pt x="5" y="9"/>
                  </a:cubicBezTo>
                  <a:cubicBezTo>
                    <a:pt x="4" y="4"/>
                    <a:pt x="8" y="8"/>
                    <a:pt x="8" y="4"/>
                  </a:cubicBezTo>
                  <a:cubicBezTo>
                    <a:pt x="6" y="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38"/>
            <p:cNvSpPr>
              <a:spLocks/>
            </p:cNvSpPr>
            <p:nvPr/>
          </p:nvSpPr>
          <p:spPr bwMode="auto">
            <a:xfrm>
              <a:off x="-213880" y="2153285"/>
              <a:ext cx="6350" cy="11112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39"/>
            <p:cNvSpPr>
              <a:spLocks/>
            </p:cNvSpPr>
            <p:nvPr/>
          </p:nvSpPr>
          <p:spPr bwMode="auto">
            <a:xfrm>
              <a:off x="-207530" y="2164398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40"/>
            <p:cNvSpPr>
              <a:spLocks/>
            </p:cNvSpPr>
            <p:nvPr/>
          </p:nvSpPr>
          <p:spPr bwMode="auto">
            <a:xfrm>
              <a:off x="-417080" y="2156460"/>
              <a:ext cx="33338" cy="26987"/>
            </a:xfrm>
            <a:custGeom>
              <a:avLst/>
              <a:gdLst>
                <a:gd name="T0" fmla="*/ 9 w 9"/>
                <a:gd name="T1" fmla="*/ 6 h 7"/>
                <a:gd name="T2" fmla="*/ 6 w 9"/>
                <a:gd name="T3" fmla="*/ 0 h 7"/>
                <a:gd name="T4" fmla="*/ 7 w 9"/>
                <a:gd name="T5" fmla="*/ 7 h 7"/>
                <a:gd name="T6" fmla="*/ 9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6"/>
                  </a:moveTo>
                  <a:cubicBezTo>
                    <a:pt x="7" y="4"/>
                    <a:pt x="7" y="2"/>
                    <a:pt x="6" y="0"/>
                  </a:cubicBezTo>
                  <a:cubicBezTo>
                    <a:pt x="0" y="3"/>
                    <a:pt x="9" y="5"/>
                    <a:pt x="7" y="7"/>
                  </a:cubicBezTo>
                  <a:lnTo>
                    <a:pt x="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41"/>
            <p:cNvSpPr>
              <a:spLocks/>
            </p:cNvSpPr>
            <p:nvPr/>
          </p:nvSpPr>
          <p:spPr bwMode="auto">
            <a:xfrm>
              <a:off x="-237692" y="2175510"/>
              <a:ext cx="23813" cy="19050"/>
            </a:xfrm>
            <a:custGeom>
              <a:avLst/>
              <a:gdLst>
                <a:gd name="T0" fmla="*/ 3 w 6"/>
                <a:gd name="T1" fmla="*/ 0 h 5"/>
                <a:gd name="T2" fmla="*/ 5 w 6"/>
                <a:gd name="T3" fmla="*/ 5 h 5"/>
                <a:gd name="T4" fmla="*/ 3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0" y="2"/>
                    <a:pt x="4" y="4"/>
                    <a:pt x="5" y="5"/>
                  </a:cubicBezTo>
                  <a:cubicBezTo>
                    <a:pt x="6" y="3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142"/>
            <p:cNvSpPr>
              <a:spLocks/>
            </p:cNvSpPr>
            <p:nvPr/>
          </p:nvSpPr>
          <p:spPr bwMode="auto">
            <a:xfrm>
              <a:off x="-172605" y="2202498"/>
              <a:ext cx="41275" cy="33337"/>
            </a:xfrm>
            <a:custGeom>
              <a:avLst/>
              <a:gdLst>
                <a:gd name="T0" fmla="*/ 0 w 11"/>
                <a:gd name="T1" fmla="*/ 0 h 9"/>
                <a:gd name="T2" fmla="*/ 11 w 11"/>
                <a:gd name="T3" fmla="*/ 9 h 9"/>
                <a:gd name="T4" fmla="*/ 0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0" y="0"/>
                  </a:moveTo>
                  <a:cubicBezTo>
                    <a:pt x="5" y="1"/>
                    <a:pt x="6" y="6"/>
                    <a:pt x="11" y="9"/>
                  </a:cubicBezTo>
                  <a:cubicBezTo>
                    <a:pt x="11" y="3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143"/>
            <p:cNvSpPr>
              <a:spLocks/>
            </p:cNvSpPr>
            <p:nvPr/>
          </p:nvSpPr>
          <p:spPr bwMode="auto">
            <a:xfrm>
              <a:off x="-296430" y="2202498"/>
              <a:ext cx="33338" cy="47625"/>
            </a:xfrm>
            <a:custGeom>
              <a:avLst/>
              <a:gdLst>
                <a:gd name="T0" fmla="*/ 2 w 9"/>
                <a:gd name="T1" fmla="*/ 7 h 13"/>
                <a:gd name="T2" fmla="*/ 9 w 9"/>
                <a:gd name="T3" fmla="*/ 11 h 13"/>
                <a:gd name="T4" fmla="*/ 0 w 9"/>
                <a:gd name="T5" fmla="*/ 0 h 13"/>
                <a:gd name="T6" fmla="*/ 2 w 9"/>
                <a:gd name="T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3">
                  <a:moveTo>
                    <a:pt x="2" y="7"/>
                  </a:moveTo>
                  <a:cubicBezTo>
                    <a:pt x="2" y="13"/>
                    <a:pt x="8" y="10"/>
                    <a:pt x="9" y="11"/>
                  </a:cubicBezTo>
                  <a:cubicBezTo>
                    <a:pt x="8" y="5"/>
                    <a:pt x="5" y="4"/>
                    <a:pt x="0" y="0"/>
                  </a:cubicBezTo>
                  <a:cubicBezTo>
                    <a:pt x="1" y="2"/>
                    <a:pt x="5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144"/>
            <p:cNvSpPr>
              <a:spLocks/>
            </p:cNvSpPr>
            <p:nvPr/>
          </p:nvSpPr>
          <p:spPr bwMode="auto">
            <a:xfrm>
              <a:off x="-237692" y="2202498"/>
              <a:ext cx="30163" cy="36512"/>
            </a:xfrm>
            <a:custGeom>
              <a:avLst/>
              <a:gdLst>
                <a:gd name="T0" fmla="*/ 5 w 8"/>
                <a:gd name="T1" fmla="*/ 10 h 10"/>
                <a:gd name="T2" fmla="*/ 3 w 8"/>
                <a:gd name="T3" fmla="*/ 0 h 10"/>
                <a:gd name="T4" fmla="*/ 5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5" y="10"/>
                  </a:moveTo>
                  <a:cubicBezTo>
                    <a:pt x="8" y="7"/>
                    <a:pt x="3" y="3"/>
                    <a:pt x="3" y="0"/>
                  </a:cubicBezTo>
                  <a:cubicBezTo>
                    <a:pt x="0" y="4"/>
                    <a:pt x="5" y="6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Rectangle 145"/>
            <p:cNvSpPr>
              <a:spLocks noChangeArrowheads="1"/>
            </p:cNvSpPr>
            <p:nvPr/>
          </p:nvSpPr>
          <p:spPr bwMode="auto">
            <a:xfrm>
              <a:off x="1483158" y="2202498"/>
              <a:ext cx="4763" cy="142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146"/>
            <p:cNvSpPr>
              <a:spLocks noEditPoints="1"/>
            </p:cNvSpPr>
            <p:nvPr/>
          </p:nvSpPr>
          <p:spPr bwMode="auto">
            <a:xfrm>
              <a:off x="-477405" y="2227898"/>
              <a:ext cx="134938" cy="157162"/>
            </a:xfrm>
            <a:custGeom>
              <a:avLst/>
              <a:gdLst>
                <a:gd name="T0" fmla="*/ 31 w 36"/>
                <a:gd name="T1" fmla="*/ 33 h 42"/>
                <a:gd name="T2" fmla="*/ 21 w 36"/>
                <a:gd name="T3" fmla="*/ 25 h 42"/>
                <a:gd name="T4" fmla="*/ 13 w 36"/>
                <a:gd name="T5" fmla="*/ 12 h 42"/>
                <a:gd name="T6" fmla="*/ 3 w 36"/>
                <a:gd name="T7" fmla="*/ 1 h 42"/>
                <a:gd name="T8" fmla="*/ 0 w 36"/>
                <a:gd name="T9" fmla="*/ 3 h 42"/>
                <a:gd name="T10" fmla="*/ 8 w 36"/>
                <a:gd name="T11" fmla="*/ 16 h 42"/>
                <a:gd name="T12" fmla="*/ 12 w 36"/>
                <a:gd name="T13" fmla="*/ 20 h 42"/>
                <a:gd name="T14" fmla="*/ 19 w 36"/>
                <a:gd name="T15" fmla="*/ 27 h 42"/>
                <a:gd name="T16" fmla="*/ 26 w 36"/>
                <a:gd name="T17" fmla="*/ 35 h 42"/>
                <a:gd name="T18" fmla="*/ 25 w 36"/>
                <a:gd name="T19" fmla="*/ 36 h 42"/>
                <a:gd name="T20" fmla="*/ 30 w 36"/>
                <a:gd name="T21" fmla="*/ 42 h 42"/>
                <a:gd name="T22" fmla="*/ 31 w 36"/>
                <a:gd name="T23" fmla="*/ 33 h 42"/>
                <a:gd name="T24" fmla="*/ 8 w 36"/>
                <a:gd name="T25" fmla="*/ 14 h 42"/>
                <a:gd name="T26" fmla="*/ 7 w 36"/>
                <a:gd name="T27" fmla="*/ 11 h 42"/>
                <a:gd name="T28" fmla="*/ 8 w 36"/>
                <a:gd name="T29" fmla="*/ 11 h 42"/>
                <a:gd name="T30" fmla="*/ 8 w 36"/>
                <a:gd name="T31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42">
                  <a:moveTo>
                    <a:pt x="31" y="33"/>
                  </a:moveTo>
                  <a:cubicBezTo>
                    <a:pt x="28" y="33"/>
                    <a:pt x="26" y="27"/>
                    <a:pt x="21" y="25"/>
                  </a:cubicBezTo>
                  <a:cubicBezTo>
                    <a:pt x="21" y="18"/>
                    <a:pt x="13" y="19"/>
                    <a:pt x="13" y="12"/>
                  </a:cubicBezTo>
                  <a:cubicBezTo>
                    <a:pt x="7" y="11"/>
                    <a:pt x="7" y="5"/>
                    <a:pt x="3" y="1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4" y="6"/>
                    <a:pt x="2" y="17"/>
                    <a:pt x="8" y="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7" y="17"/>
                    <a:pt x="16" y="25"/>
                    <a:pt x="19" y="27"/>
                  </a:cubicBezTo>
                  <a:cubicBezTo>
                    <a:pt x="25" y="27"/>
                    <a:pt x="20" y="36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6" y="39"/>
                    <a:pt x="29" y="39"/>
                    <a:pt x="31" y="33"/>
                  </a:cubicBezTo>
                  <a:close/>
                  <a:moveTo>
                    <a:pt x="8" y="14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147"/>
            <p:cNvSpPr>
              <a:spLocks/>
            </p:cNvSpPr>
            <p:nvPr/>
          </p:nvSpPr>
          <p:spPr bwMode="auto">
            <a:xfrm>
              <a:off x="-207530" y="2231073"/>
              <a:ext cx="41275" cy="49212"/>
            </a:xfrm>
            <a:custGeom>
              <a:avLst/>
              <a:gdLst>
                <a:gd name="T0" fmla="*/ 7 w 11"/>
                <a:gd name="T1" fmla="*/ 13 h 13"/>
                <a:gd name="T2" fmla="*/ 9 w 11"/>
                <a:gd name="T3" fmla="*/ 12 h 13"/>
                <a:gd name="T4" fmla="*/ 7 w 11"/>
                <a:gd name="T5" fmla="*/ 9 h 13"/>
                <a:gd name="T6" fmla="*/ 11 w 11"/>
                <a:gd name="T7" fmla="*/ 4 h 13"/>
                <a:gd name="T8" fmla="*/ 6 w 11"/>
                <a:gd name="T9" fmla="*/ 0 h 13"/>
                <a:gd name="T10" fmla="*/ 7 w 11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7" y="13"/>
                  </a:moveTo>
                  <a:cubicBezTo>
                    <a:pt x="8" y="13"/>
                    <a:pt x="8" y="13"/>
                    <a:pt x="9" y="12"/>
                  </a:cubicBezTo>
                  <a:cubicBezTo>
                    <a:pt x="9" y="10"/>
                    <a:pt x="8" y="10"/>
                    <a:pt x="7" y="9"/>
                  </a:cubicBezTo>
                  <a:cubicBezTo>
                    <a:pt x="8" y="7"/>
                    <a:pt x="9" y="2"/>
                    <a:pt x="11" y="4"/>
                  </a:cubicBezTo>
                  <a:cubicBezTo>
                    <a:pt x="10" y="2"/>
                    <a:pt x="8" y="1"/>
                    <a:pt x="6" y="0"/>
                  </a:cubicBezTo>
                  <a:cubicBezTo>
                    <a:pt x="0" y="5"/>
                    <a:pt x="7" y="7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148"/>
            <p:cNvSpPr>
              <a:spLocks/>
            </p:cNvSpPr>
            <p:nvPr/>
          </p:nvSpPr>
          <p:spPr bwMode="auto">
            <a:xfrm>
              <a:off x="-248805" y="2258060"/>
              <a:ext cx="90488" cy="82550"/>
            </a:xfrm>
            <a:custGeom>
              <a:avLst/>
              <a:gdLst>
                <a:gd name="T0" fmla="*/ 0 w 24"/>
                <a:gd name="T1" fmla="*/ 0 h 22"/>
                <a:gd name="T2" fmla="*/ 4 w 24"/>
                <a:gd name="T3" fmla="*/ 11 h 22"/>
                <a:gd name="T4" fmla="*/ 4 w 24"/>
                <a:gd name="T5" fmla="*/ 8 h 22"/>
                <a:gd name="T6" fmla="*/ 15 w 24"/>
                <a:gd name="T7" fmla="*/ 22 h 22"/>
                <a:gd name="T8" fmla="*/ 21 w 24"/>
                <a:gd name="T9" fmla="*/ 22 h 22"/>
                <a:gd name="T10" fmla="*/ 10 w 24"/>
                <a:gd name="T11" fmla="*/ 8 h 22"/>
                <a:gd name="T12" fmla="*/ 0 w 24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0" y="0"/>
                  </a:moveTo>
                  <a:cubicBezTo>
                    <a:pt x="5" y="3"/>
                    <a:pt x="0" y="8"/>
                    <a:pt x="4" y="11"/>
                  </a:cubicBezTo>
                  <a:cubicBezTo>
                    <a:pt x="4" y="10"/>
                    <a:pt x="3" y="9"/>
                    <a:pt x="4" y="8"/>
                  </a:cubicBezTo>
                  <a:cubicBezTo>
                    <a:pt x="8" y="12"/>
                    <a:pt x="18" y="14"/>
                    <a:pt x="15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4" y="13"/>
                    <a:pt x="12" y="16"/>
                    <a:pt x="10" y="8"/>
                  </a:cubicBezTo>
                  <a:cubicBezTo>
                    <a:pt x="4" y="8"/>
                    <a:pt x="4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149"/>
            <p:cNvSpPr>
              <a:spLocks/>
            </p:cNvSpPr>
            <p:nvPr/>
          </p:nvSpPr>
          <p:spPr bwMode="auto">
            <a:xfrm>
              <a:off x="-102755" y="2265998"/>
              <a:ext cx="23813" cy="11112"/>
            </a:xfrm>
            <a:custGeom>
              <a:avLst/>
              <a:gdLst>
                <a:gd name="T0" fmla="*/ 2 w 6"/>
                <a:gd name="T1" fmla="*/ 0 h 3"/>
                <a:gd name="T2" fmla="*/ 6 w 6"/>
                <a:gd name="T3" fmla="*/ 3 h 3"/>
                <a:gd name="T4" fmla="*/ 2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0" y="2"/>
                    <a:pt x="5" y="2"/>
                    <a:pt x="6" y="3"/>
                  </a:cubicBezTo>
                  <a:cubicBezTo>
                    <a:pt x="6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150"/>
            <p:cNvSpPr>
              <a:spLocks/>
            </p:cNvSpPr>
            <p:nvPr/>
          </p:nvSpPr>
          <p:spPr bwMode="auto">
            <a:xfrm>
              <a:off x="-136092" y="2265998"/>
              <a:ext cx="4763" cy="11112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1 h 3"/>
                <a:gd name="T6" fmla="*/ 0 w 1"/>
                <a:gd name="T7" fmla="*/ 0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151"/>
            <p:cNvSpPr>
              <a:spLocks/>
            </p:cNvSpPr>
            <p:nvPr/>
          </p:nvSpPr>
          <p:spPr bwMode="auto">
            <a:xfrm>
              <a:off x="-147205" y="2288223"/>
              <a:ext cx="11113" cy="1428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2 w 3"/>
                <a:gd name="T5" fmla="*/ 4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152"/>
            <p:cNvSpPr>
              <a:spLocks/>
            </p:cNvSpPr>
            <p:nvPr/>
          </p:nvSpPr>
          <p:spPr bwMode="auto">
            <a:xfrm>
              <a:off x="-109105" y="2296160"/>
              <a:ext cx="60325" cy="28575"/>
            </a:xfrm>
            <a:custGeom>
              <a:avLst/>
              <a:gdLst>
                <a:gd name="T0" fmla="*/ 0 w 16"/>
                <a:gd name="T1" fmla="*/ 4 h 8"/>
                <a:gd name="T2" fmla="*/ 16 w 16"/>
                <a:gd name="T3" fmla="*/ 7 h 8"/>
                <a:gd name="T4" fmla="*/ 5 w 16"/>
                <a:gd name="T5" fmla="*/ 1 h 8"/>
                <a:gd name="T6" fmla="*/ 3 w 16"/>
                <a:gd name="T7" fmla="*/ 4 h 8"/>
                <a:gd name="T8" fmla="*/ 0 w 16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0" y="4"/>
                  </a:moveTo>
                  <a:cubicBezTo>
                    <a:pt x="5" y="8"/>
                    <a:pt x="11" y="5"/>
                    <a:pt x="16" y="7"/>
                  </a:cubicBezTo>
                  <a:cubicBezTo>
                    <a:pt x="15" y="0"/>
                    <a:pt x="8" y="7"/>
                    <a:pt x="5" y="1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153"/>
            <p:cNvSpPr>
              <a:spLocks/>
            </p:cNvSpPr>
            <p:nvPr/>
          </p:nvSpPr>
          <p:spPr bwMode="auto">
            <a:xfrm>
              <a:off x="-155142" y="2340610"/>
              <a:ext cx="7938" cy="793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154"/>
            <p:cNvSpPr>
              <a:spLocks/>
            </p:cNvSpPr>
            <p:nvPr/>
          </p:nvSpPr>
          <p:spPr bwMode="auto">
            <a:xfrm>
              <a:off x="-144030" y="2351723"/>
              <a:ext cx="19050" cy="19050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3 h 5"/>
                <a:gd name="T4" fmla="*/ 1 w 5"/>
                <a:gd name="T5" fmla="*/ 0 h 5"/>
                <a:gd name="T6" fmla="*/ 5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3"/>
                    <a:pt x="2" y="5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155"/>
            <p:cNvSpPr>
              <a:spLocks/>
            </p:cNvSpPr>
            <p:nvPr/>
          </p:nvSpPr>
          <p:spPr bwMode="auto">
            <a:xfrm>
              <a:off x="-90055" y="2351723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156"/>
            <p:cNvSpPr>
              <a:spLocks/>
            </p:cNvSpPr>
            <p:nvPr/>
          </p:nvSpPr>
          <p:spPr bwMode="auto">
            <a:xfrm>
              <a:off x="-120217" y="2370773"/>
              <a:ext cx="30163" cy="22225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0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8" y="2"/>
                    <a:pt x="3" y="2"/>
                    <a:pt x="0" y="0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157"/>
            <p:cNvSpPr>
              <a:spLocks/>
            </p:cNvSpPr>
            <p:nvPr/>
          </p:nvSpPr>
          <p:spPr bwMode="auto">
            <a:xfrm>
              <a:off x="-348817" y="2389823"/>
              <a:ext cx="69850" cy="69850"/>
            </a:xfrm>
            <a:custGeom>
              <a:avLst/>
              <a:gdLst>
                <a:gd name="T0" fmla="*/ 16 w 19"/>
                <a:gd name="T1" fmla="*/ 11 h 19"/>
                <a:gd name="T2" fmla="*/ 10 w 19"/>
                <a:gd name="T3" fmla="*/ 2 h 19"/>
                <a:gd name="T4" fmla="*/ 8 w 19"/>
                <a:gd name="T5" fmla="*/ 4 h 19"/>
                <a:gd name="T6" fmla="*/ 1 w 19"/>
                <a:gd name="T7" fmla="*/ 0 h 19"/>
                <a:gd name="T8" fmla="*/ 0 w 19"/>
                <a:gd name="T9" fmla="*/ 2 h 19"/>
                <a:gd name="T10" fmla="*/ 7 w 19"/>
                <a:gd name="T11" fmla="*/ 7 h 19"/>
                <a:gd name="T12" fmla="*/ 10 w 19"/>
                <a:gd name="T13" fmla="*/ 13 h 19"/>
                <a:gd name="T14" fmla="*/ 19 w 19"/>
                <a:gd name="T15" fmla="*/ 17 h 19"/>
                <a:gd name="T16" fmla="*/ 16 w 19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6" y="11"/>
                  </a:moveTo>
                  <a:cubicBezTo>
                    <a:pt x="9" y="12"/>
                    <a:pt x="15" y="3"/>
                    <a:pt x="10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3"/>
                    <a:pt x="2" y="3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5"/>
                    <a:pt x="4" y="10"/>
                    <a:pt x="7" y="7"/>
                  </a:cubicBezTo>
                  <a:cubicBezTo>
                    <a:pt x="8" y="9"/>
                    <a:pt x="13" y="9"/>
                    <a:pt x="10" y="13"/>
                  </a:cubicBezTo>
                  <a:cubicBezTo>
                    <a:pt x="14" y="12"/>
                    <a:pt x="14" y="19"/>
                    <a:pt x="19" y="17"/>
                  </a:cubicBezTo>
                  <a:cubicBezTo>
                    <a:pt x="16" y="15"/>
                    <a:pt x="17" y="13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158"/>
            <p:cNvSpPr>
              <a:spLocks/>
            </p:cNvSpPr>
            <p:nvPr/>
          </p:nvSpPr>
          <p:spPr bwMode="auto">
            <a:xfrm>
              <a:off x="-202767" y="2389823"/>
              <a:ext cx="52388" cy="55562"/>
            </a:xfrm>
            <a:custGeom>
              <a:avLst/>
              <a:gdLst>
                <a:gd name="T0" fmla="*/ 0 w 14"/>
                <a:gd name="T1" fmla="*/ 1 h 15"/>
                <a:gd name="T2" fmla="*/ 3 w 14"/>
                <a:gd name="T3" fmla="*/ 5 h 15"/>
                <a:gd name="T4" fmla="*/ 14 w 14"/>
                <a:gd name="T5" fmla="*/ 7 h 15"/>
                <a:gd name="T6" fmla="*/ 12 w 14"/>
                <a:gd name="T7" fmla="*/ 6 h 15"/>
                <a:gd name="T8" fmla="*/ 0 w 14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0" y="1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7" y="5"/>
                    <a:pt x="11" y="15"/>
                    <a:pt x="14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5" y="11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159"/>
            <p:cNvSpPr>
              <a:spLocks/>
            </p:cNvSpPr>
            <p:nvPr/>
          </p:nvSpPr>
          <p:spPr bwMode="auto">
            <a:xfrm>
              <a:off x="-78942" y="2392998"/>
              <a:ext cx="17463" cy="22225"/>
            </a:xfrm>
            <a:custGeom>
              <a:avLst/>
              <a:gdLst>
                <a:gd name="T0" fmla="*/ 5 w 5"/>
                <a:gd name="T1" fmla="*/ 4 h 6"/>
                <a:gd name="T2" fmla="*/ 0 w 5"/>
                <a:gd name="T3" fmla="*/ 1 h 6"/>
                <a:gd name="T4" fmla="*/ 1 w 5"/>
                <a:gd name="T5" fmla="*/ 6 h 6"/>
                <a:gd name="T6" fmla="*/ 5 w 5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4" y="2"/>
                    <a:pt x="2" y="0"/>
                    <a:pt x="0" y="1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Rectangle 160"/>
            <p:cNvSpPr>
              <a:spLocks noChangeArrowheads="1"/>
            </p:cNvSpPr>
            <p:nvPr/>
          </p:nvSpPr>
          <p:spPr bwMode="auto">
            <a:xfrm>
              <a:off x="14720" y="2400935"/>
              <a:ext cx="3175" cy="142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161"/>
            <p:cNvSpPr>
              <a:spLocks/>
            </p:cNvSpPr>
            <p:nvPr/>
          </p:nvSpPr>
          <p:spPr bwMode="auto">
            <a:xfrm>
              <a:off x="-53542" y="2415223"/>
              <a:ext cx="7938" cy="4762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162"/>
            <p:cNvSpPr>
              <a:spLocks/>
            </p:cNvSpPr>
            <p:nvPr/>
          </p:nvSpPr>
          <p:spPr bwMode="auto">
            <a:xfrm>
              <a:off x="48058" y="2419985"/>
              <a:ext cx="7938" cy="11112"/>
            </a:xfrm>
            <a:custGeom>
              <a:avLst/>
              <a:gdLst>
                <a:gd name="T0" fmla="*/ 5 w 5"/>
                <a:gd name="T1" fmla="*/ 4 h 7"/>
                <a:gd name="T2" fmla="*/ 0 w 5"/>
                <a:gd name="T3" fmla="*/ 0 h 7"/>
                <a:gd name="T4" fmla="*/ 2 w 5"/>
                <a:gd name="T5" fmla="*/ 7 h 7"/>
                <a:gd name="T6" fmla="*/ 5 w 5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163"/>
            <p:cNvSpPr>
              <a:spLocks/>
            </p:cNvSpPr>
            <p:nvPr/>
          </p:nvSpPr>
          <p:spPr bwMode="auto">
            <a:xfrm>
              <a:off x="1303770" y="2431098"/>
              <a:ext cx="19050" cy="25400"/>
            </a:xfrm>
            <a:custGeom>
              <a:avLst/>
              <a:gdLst>
                <a:gd name="T0" fmla="*/ 3 w 5"/>
                <a:gd name="T1" fmla="*/ 0 h 7"/>
                <a:gd name="T2" fmla="*/ 0 w 5"/>
                <a:gd name="T3" fmla="*/ 7 h 7"/>
                <a:gd name="T4" fmla="*/ 4 w 5"/>
                <a:gd name="T5" fmla="*/ 1 h 7"/>
                <a:gd name="T6" fmla="*/ 5 w 5"/>
                <a:gd name="T7" fmla="*/ 2 h 7"/>
                <a:gd name="T8" fmla="*/ 5 w 5"/>
                <a:gd name="T9" fmla="*/ 1 h 7"/>
                <a:gd name="T10" fmla="*/ 3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164"/>
            <p:cNvSpPr>
              <a:spLocks/>
            </p:cNvSpPr>
            <p:nvPr/>
          </p:nvSpPr>
          <p:spPr bwMode="auto">
            <a:xfrm>
              <a:off x="-4330" y="2445385"/>
              <a:ext cx="52388" cy="38100"/>
            </a:xfrm>
            <a:custGeom>
              <a:avLst/>
              <a:gdLst>
                <a:gd name="T0" fmla="*/ 9 w 14"/>
                <a:gd name="T1" fmla="*/ 10 h 10"/>
                <a:gd name="T2" fmla="*/ 14 w 14"/>
                <a:gd name="T3" fmla="*/ 6 h 10"/>
                <a:gd name="T4" fmla="*/ 0 w 14"/>
                <a:gd name="T5" fmla="*/ 0 h 10"/>
                <a:gd name="T6" fmla="*/ 9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9" y="10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0" y="3"/>
                    <a:pt x="5" y="2"/>
                    <a:pt x="0" y="0"/>
                  </a:cubicBezTo>
                  <a:lnTo>
                    <a:pt x="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165"/>
            <p:cNvSpPr>
              <a:spLocks/>
            </p:cNvSpPr>
            <p:nvPr/>
          </p:nvSpPr>
          <p:spPr bwMode="auto">
            <a:xfrm>
              <a:off x="-274205" y="2456498"/>
              <a:ext cx="82550" cy="68262"/>
            </a:xfrm>
            <a:custGeom>
              <a:avLst/>
              <a:gdLst>
                <a:gd name="T0" fmla="*/ 10 w 22"/>
                <a:gd name="T1" fmla="*/ 6 h 18"/>
                <a:gd name="T2" fmla="*/ 17 w 22"/>
                <a:gd name="T3" fmla="*/ 6 h 18"/>
                <a:gd name="T4" fmla="*/ 4 w 22"/>
                <a:gd name="T5" fmla="*/ 0 h 18"/>
                <a:gd name="T6" fmla="*/ 4 w 22"/>
                <a:gd name="T7" fmla="*/ 0 h 18"/>
                <a:gd name="T8" fmla="*/ 1 w 22"/>
                <a:gd name="T9" fmla="*/ 0 h 18"/>
                <a:gd name="T10" fmla="*/ 0 w 22"/>
                <a:gd name="T11" fmla="*/ 2 h 18"/>
                <a:gd name="T12" fmla="*/ 21 w 22"/>
                <a:gd name="T13" fmla="*/ 18 h 18"/>
                <a:gd name="T14" fmla="*/ 10 w 22"/>
                <a:gd name="T1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8">
                  <a:moveTo>
                    <a:pt x="10" y="6"/>
                  </a:moveTo>
                  <a:cubicBezTo>
                    <a:pt x="12" y="7"/>
                    <a:pt x="15" y="5"/>
                    <a:pt x="17" y="6"/>
                  </a:cubicBezTo>
                  <a:cubicBezTo>
                    <a:pt x="13" y="3"/>
                    <a:pt x="8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" y="8"/>
                    <a:pt x="14" y="14"/>
                    <a:pt x="21" y="18"/>
                  </a:cubicBezTo>
                  <a:cubicBezTo>
                    <a:pt x="22" y="11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166"/>
            <p:cNvSpPr>
              <a:spLocks/>
            </p:cNvSpPr>
            <p:nvPr/>
          </p:nvSpPr>
          <p:spPr bwMode="auto">
            <a:xfrm>
              <a:off x="-210705" y="2478723"/>
              <a:ext cx="3175" cy="476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167"/>
            <p:cNvSpPr>
              <a:spLocks/>
            </p:cNvSpPr>
            <p:nvPr/>
          </p:nvSpPr>
          <p:spPr bwMode="auto">
            <a:xfrm>
              <a:off x="-117042" y="2456498"/>
              <a:ext cx="26988" cy="22225"/>
            </a:xfrm>
            <a:custGeom>
              <a:avLst/>
              <a:gdLst>
                <a:gd name="T0" fmla="*/ 7 w 7"/>
                <a:gd name="T1" fmla="*/ 6 h 6"/>
                <a:gd name="T2" fmla="*/ 7 w 7"/>
                <a:gd name="T3" fmla="*/ 5 h 6"/>
                <a:gd name="T4" fmla="*/ 0 w 7"/>
                <a:gd name="T5" fmla="*/ 0 h 6"/>
                <a:gd name="T6" fmla="*/ 7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5" y="1"/>
                    <a:pt x="2" y="4"/>
                    <a:pt x="0" y="0"/>
                  </a:cubicBezTo>
                  <a:cubicBezTo>
                    <a:pt x="1" y="2"/>
                    <a:pt x="5" y="4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168"/>
            <p:cNvSpPr>
              <a:spLocks/>
            </p:cNvSpPr>
            <p:nvPr/>
          </p:nvSpPr>
          <p:spPr bwMode="auto">
            <a:xfrm>
              <a:off x="130608" y="2456498"/>
              <a:ext cx="3175" cy="1587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169"/>
            <p:cNvSpPr>
              <a:spLocks/>
            </p:cNvSpPr>
            <p:nvPr/>
          </p:nvSpPr>
          <p:spPr bwMode="auto">
            <a:xfrm>
              <a:off x="152833" y="2459673"/>
              <a:ext cx="19050" cy="19050"/>
            </a:xfrm>
            <a:custGeom>
              <a:avLst/>
              <a:gdLst>
                <a:gd name="T0" fmla="*/ 4 w 5"/>
                <a:gd name="T1" fmla="*/ 4 h 5"/>
                <a:gd name="T2" fmla="*/ 0 w 5"/>
                <a:gd name="T3" fmla="*/ 3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0"/>
                    <a:pt x="2" y="3"/>
                    <a:pt x="0" y="3"/>
                  </a:cubicBezTo>
                  <a:cubicBezTo>
                    <a:pt x="1" y="5"/>
                    <a:pt x="3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170"/>
            <p:cNvSpPr>
              <a:spLocks/>
            </p:cNvSpPr>
            <p:nvPr/>
          </p:nvSpPr>
          <p:spPr bwMode="auto">
            <a:xfrm>
              <a:off x="767195" y="2467610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4 h 4"/>
                <a:gd name="T4" fmla="*/ 2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2"/>
                    <a:pt x="2" y="4"/>
                    <a:pt x="4" y="4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Rectangle 171"/>
            <p:cNvSpPr>
              <a:spLocks noChangeArrowheads="1"/>
            </p:cNvSpPr>
            <p:nvPr/>
          </p:nvSpPr>
          <p:spPr bwMode="auto">
            <a:xfrm>
              <a:off x="827520" y="2475548"/>
              <a:ext cx="4763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172"/>
            <p:cNvSpPr>
              <a:spLocks/>
            </p:cNvSpPr>
            <p:nvPr/>
          </p:nvSpPr>
          <p:spPr bwMode="auto">
            <a:xfrm>
              <a:off x="-64655" y="2478723"/>
              <a:ext cx="19050" cy="26987"/>
            </a:xfrm>
            <a:custGeom>
              <a:avLst/>
              <a:gdLst>
                <a:gd name="T0" fmla="*/ 5 w 5"/>
                <a:gd name="T1" fmla="*/ 7 h 7"/>
                <a:gd name="T2" fmla="*/ 4 w 5"/>
                <a:gd name="T3" fmla="*/ 0 h 7"/>
                <a:gd name="T4" fmla="*/ 5 w 5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0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173"/>
            <p:cNvSpPr>
              <a:spLocks/>
            </p:cNvSpPr>
            <p:nvPr/>
          </p:nvSpPr>
          <p:spPr bwMode="auto">
            <a:xfrm>
              <a:off x="182995" y="2478723"/>
              <a:ext cx="7938" cy="476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174"/>
            <p:cNvSpPr>
              <a:spLocks/>
            </p:cNvSpPr>
            <p:nvPr/>
          </p:nvSpPr>
          <p:spPr bwMode="auto">
            <a:xfrm>
              <a:off x="190933" y="2483485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175"/>
            <p:cNvSpPr>
              <a:spLocks/>
            </p:cNvSpPr>
            <p:nvPr/>
          </p:nvSpPr>
          <p:spPr bwMode="auto">
            <a:xfrm>
              <a:off x="805295" y="2483485"/>
              <a:ext cx="14288" cy="11112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0 h 3"/>
                <a:gd name="T4" fmla="*/ 0 w 4"/>
                <a:gd name="T5" fmla="*/ 2 h 3"/>
                <a:gd name="T6" fmla="*/ 4 w 4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4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176"/>
            <p:cNvSpPr>
              <a:spLocks/>
            </p:cNvSpPr>
            <p:nvPr/>
          </p:nvSpPr>
          <p:spPr bwMode="auto">
            <a:xfrm>
              <a:off x="89333" y="2486660"/>
              <a:ext cx="25400" cy="26987"/>
            </a:xfrm>
            <a:custGeom>
              <a:avLst/>
              <a:gdLst>
                <a:gd name="T0" fmla="*/ 0 w 7"/>
                <a:gd name="T1" fmla="*/ 6 h 7"/>
                <a:gd name="T2" fmla="*/ 6 w 7"/>
                <a:gd name="T3" fmla="*/ 7 h 7"/>
                <a:gd name="T4" fmla="*/ 4 w 7"/>
                <a:gd name="T5" fmla="*/ 4 h 7"/>
                <a:gd name="T6" fmla="*/ 7 w 7"/>
                <a:gd name="T7" fmla="*/ 3 h 7"/>
                <a:gd name="T8" fmla="*/ 1 w 7"/>
                <a:gd name="T9" fmla="*/ 0 h 7"/>
                <a:gd name="T10" fmla="*/ 0 w 7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3"/>
                    <a:pt x="3" y="1"/>
                    <a:pt x="1" y="0"/>
                  </a:cubicBezTo>
                  <a:cubicBezTo>
                    <a:pt x="2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177"/>
            <p:cNvSpPr>
              <a:spLocks/>
            </p:cNvSpPr>
            <p:nvPr/>
          </p:nvSpPr>
          <p:spPr bwMode="auto">
            <a:xfrm>
              <a:off x="273483" y="2500948"/>
              <a:ext cx="6350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178"/>
            <p:cNvSpPr>
              <a:spLocks/>
            </p:cNvSpPr>
            <p:nvPr/>
          </p:nvSpPr>
          <p:spPr bwMode="auto">
            <a:xfrm>
              <a:off x="257608" y="2486660"/>
              <a:ext cx="15875" cy="14287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2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179"/>
            <p:cNvSpPr>
              <a:spLocks/>
            </p:cNvSpPr>
            <p:nvPr/>
          </p:nvSpPr>
          <p:spPr bwMode="auto">
            <a:xfrm>
              <a:off x="678295" y="2494598"/>
              <a:ext cx="36513" cy="30162"/>
            </a:xfrm>
            <a:custGeom>
              <a:avLst/>
              <a:gdLst>
                <a:gd name="T0" fmla="*/ 10 w 10"/>
                <a:gd name="T1" fmla="*/ 0 h 8"/>
                <a:gd name="T2" fmla="*/ 0 w 10"/>
                <a:gd name="T3" fmla="*/ 5 h 8"/>
                <a:gd name="T4" fmla="*/ 10 w 10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cubicBezTo>
                    <a:pt x="6" y="1"/>
                    <a:pt x="3" y="2"/>
                    <a:pt x="0" y="5"/>
                  </a:cubicBezTo>
                  <a:cubicBezTo>
                    <a:pt x="4" y="2"/>
                    <a:pt x="10" y="8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180"/>
            <p:cNvSpPr>
              <a:spLocks/>
            </p:cNvSpPr>
            <p:nvPr/>
          </p:nvSpPr>
          <p:spPr bwMode="auto">
            <a:xfrm>
              <a:off x="138545" y="2500948"/>
              <a:ext cx="74613" cy="38100"/>
            </a:xfrm>
            <a:custGeom>
              <a:avLst/>
              <a:gdLst>
                <a:gd name="T0" fmla="*/ 0 w 20"/>
                <a:gd name="T1" fmla="*/ 1 h 10"/>
                <a:gd name="T2" fmla="*/ 14 w 20"/>
                <a:gd name="T3" fmla="*/ 10 h 10"/>
                <a:gd name="T4" fmla="*/ 20 w 20"/>
                <a:gd name="T5" fmla="*/ 5 h 10"/>
                <a:gd name="T6" fmla="*/ 19 w 20"/>
                <a:gd name="T7" fmla="*/ 5 h 10"/>
                <a:gd name="T8" fmla="*/ 0 w 2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">
                  <a:moveTo>
                    <a:pt x="0" y="1"/>
                  </a:moveTo>
                  <a:cubicBezTo>
                    <a:pt x="6" y="0"/>
                    <a:pt x="9" y="10"/>
                    <a:pt x="14" y="10"/>
                  </a:cubicBezTo>
                  <a:cubicBezTo>
                    <a:pt x="13" y="5"/>
                    <a:pt x="18" y="7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3" y="7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181"/>
            <p:cNvSpPr>
              <a:spLocks/>
            </p:cNvSpPr>
            <p:nvPr/>
          </p:nvSpPr>
          <p:spPr bwMode="auto">
            <a:xfrm>
              <a:off x="554470" y="2513648"/>
              <a:ext cx="88900" cy="74612"/>
            </a:xfrm>
            <a:custGeom>
              <a:avLst/>
              <a:gdLst>
                <a:gd name="T0" fmla="*/ 19 w 24"/>
                <a:gd name="T1" fmla="*/ 1 h 20"/>
                <a:gd name="T2" fmla="*/ 0 w 24"/>
                <a:gd name="T3" fmla="*/ 8 h 20"/>
                <a:gd name="T4" fmla="*/ 4 w 24"/>
                <a:gd name="T5" fmla="*/ 10 h 20"/>
                <a:gd name="T6" fmla="*/ 3 w 24"/>
                <a:gd name="T7" fmla="*/ 14 h 20"/>
                <a:gd name="T8" fmla="*/ 12 w 24"/>
                <a:gd name="T9" fmla="*/ 12 h 20"/>
                <a:gd name="T10" fmla="*/ 5 w 24"/>
                <a:gd name="T11" fmla="*/ 13 h 20"/>
                <a:gd name="T12" fmla="*/ 6 w 24"/>
                <a:gd name="T13" fmla="*/ 9 h 20"/>
                <a:gd name="T14" fmla="*/ 19 w 24"/>
                <a:gd name="T15" fmla="*/ 8 h 20"/>
                <a:gd name="T16" fmla="*/ 24 w 24"/>
                <a:gd name="T17" fmla="*/ 2 h 20"/>
                <a:gd name="T18" fmla="*/ 19 w 24"/>
                <a:gd name="T1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0">
                  <a:moveTo>
                    <a:pt x="19" y="1"/>
                  </a:moveTo>
                  <a:cubicBezTo>
                    <a:pt x="16" y="10"/>
                    <a:pt x="5" y="1"/>
                    <a:pt x="0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7" y="20"/>
                    <a:pt x="8" y="11"/>
                    <a:pt x="12" y="12"/>
                  </a:cubicBezTo>
                  <a:cubicBezTo>
                    <a:pt x="10" y="10"/>
                    <a:pt x="7" y="15"/>
                    <a:pt x="5" y="13"/>
                  </a:cubicBezTo>
                  <a:cubicBezTo>
                    <a:pt x="5" y="11"/>
                    <a:pt x="4" y="10"/>
                    <a:pt x="6" y="9"/>
                  </a:cubicBezTo>
                  <a:cubicBezTo>
                    <a:pt x="10" y="8"/>
                    <a:pt x="15" y="5"/>
                    <a:pt x="19" y="8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2" y="2"/>
                    <a:pt x="21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82"/>
            <p:cNvSpPr>
              <a:spLocks/>
            </p:cNvSpPr>
            <p:nvPr/>
          </p:nvSpPr>
          <p:spPr bwMode="auto">
            <a:xfrm>
              <a:off x="643370" y="2508885"/>
              <a:ext cx="26988" cy="22225"/>
            </a:xfrm>
            <a:custGeom>
              <a:avLst/>
              <a:gdLst>
                <a:gd name="T0" fmla="*/ 1 w 7"/>
                <a:gd name="T1" fmla="*/ 6 h 6"/>
                <a:gd name="T2" fmla="*/ 7 w 7"/>
                <a:gd name="T3" fmla="*/ 3 h 6"/>
                <a:gd name="T4" fmla="*/ 6 w 7"/>
                <a:gd name="T5" fmla="*/ 2 h 6"/>
                <a:gd name="T6" fmla="*/ 1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6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183"/>
            <p:cNvSpPr>
              <a:spLocks/>
            </p:cNvSpPr>
            <p:nvPr/>
          </p:nvSpPr>
          <p:spPr bwMode="auto">
            <a:xfrm>
              <a:off x="700520" y="2519998"/>
              <a:ext cx="22225" cy="22225"/>
            </a:xfrm>
            <a:custGeom>
              <a:avLst/>
              <a:gdLst>
                <a:gd name="T0" fmla="*/ 1 w 6"/>
                <a:gd name="T1" fmla="*/ 6 h 6"/>
                <a:gd name="T2" fmla="*/ 6 w 6"/>
                <a:gd name="T3" fmla="*/ 0 h 6"/>
                <a:gd name="T4" fmla="*/ 1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0" y="2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184"/>
            <p:cNvSpPr>
              <a:spLocks/>
            </p:cNvSpPr>
            <p:nvPr/>
          </p:nvSpPr>
          <p:spPr bwMode="auto">
            <a:xfrm>
              <a:off x="144895" y="2519998"/>
              <a:ext cx="11113" cy="4762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185"/>
            <p:cNvSpPr>
              <a:spLocks/>
            </p:cNvSpPr>
            <p:nvPr/>
          </p:nvSpPr>
          <p:spPr bwMode="auto">
            <a:xfrm>
              <a:off x="213158" y="2513648"/>
              <a:ext cx="71438" cy="55562"/>
            </a:xfrm>
            <a:custGeom>
              <a:avLst/>
              <a:gdLst>
                <a:gd name="T0" fmla="*/ 3 w 19"/>
                <a:gd name="T1" fmla="*/ 2 h 15"/>
                <a:gd name="T2" fmla="*/ 5 w 19"/>
                <a:gd name="T3" fmla="*/ 9 h 15"/>
                <a:gd name="T4" fmla="*/ 18 w 19"/>
                <a:gd name="T5" fmla="*/ 10 h 15"/>
                <a:gd name="T6" fmla="*/ 3 w 19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3" y="2"/>
                  </a:moveTo>
                  <a:cubicBezTo>
                    <a:pt x="0" y="6"/>
                    <a:pt x="7" y="5"/>
                    <a:pt x="5" y="9"/>
                  </a:cubicBezTo>
                  <a:cubicBezTo>
                    <a:pt x="9" y="10"/>
                    <a:pt x="15" y="15"/>
                    <a:pt x="18" y="10"/>
                  </a:cubicBezTo>
                  <a:cubicBezTo>
                    <a:pt x="19" y="0"/>
                    <a:pt x="9" y="7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186"/>
            <p:cNvSpPr>
              <a:spLocks/>
            </p:cNvSpPr>
            <p:nvPr/>
          </p:nvSpPr>
          <p:spPr bwMode="auto">
            <a:xfrm>
              <a:off x="1210108" y="2524760"/>
              <a:ext cx="11113" cy="17462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5 h 5"/>
                <a:gd name="T6" fmla="*/ 1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3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187"/>
            <p:cNvSpPr>
              <a:spLocks/>
            </p:cNvSpPr>
            <p:nvPr/>
          </p:nvSpPr>
          <p:spPr bwMode="auto">
            <a:xfrm>
              <a:off x="-180542" y="2524760"/>
              <a:ext cx="11113" cy="17462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5 h 5"/>
                <a:gd name="T4" fmla="*/ 3 w 3"/>
                <a:gd name="T5" fmla="*/ 5 h 5"/>
                <a:gd name="T6" fmla="*/ 3 w 3"/>
                <a:gd name="T7" fmla="*/ 4 h 5"/>
                <a:gd name="T8" fmla="*/ 0 w 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188"/>
            <p:cNvSpPr>
              <a:spLocks/>
            </p:cNvSpPr>
            <p:nvPr/>
          </p:nvSpPr>
          <p:spPr bwMode="auto">
            <a:xfrm>
              <a:off x="656070" y="2527935"/>
              <a:ext cx="47625" cy="44450"/>
            </a:xfrm>
            <a:custGeom>
              <a:avLst/>
              <a:gdLst>
                <a:gd name="T0" fmla="*/ 6 w 13"/>
                <a:gd name="T1" fmla="*/ 12 h 12"/>
                <a:gd name="T2" fmla="*/ 7 w 13"/>
                <a:gd name="T3" fmla="*/ 11 h 12"/>
                <a:gd name="T4" fmla="*/ 5 w 13"/>
                <a:gd name="T5" fmla="*/ 9 h 12"/>
                <a:gd name="T6" fmla="*/ 7 w 13"/>
                <a:gd name="T7" fmla="*/ 6 h 12"/>
                <a:gd name="T8" fmla="*/ 10 w 13"/>
                <a:gd name="T9" fmla="*/ 0 h 12"/>
                <a:gd name="T10" fmla="*/ 4 w 13"/>
                <a:gd name="T11" fmla="*/ 3 h 12"/>
                <a:gd name="T12" fmla="*/ 6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6" y="12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6" y="10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8"/>
                    <a:pt x="8" y="3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5"/>
                    <a:pt x="0" y="11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189"/>
            <p:cNvSpPr>
              <a:spLocks/>
            </p:cNvSpPr>
            <p:nvPr/>
          </p:nvSpPr>
          <p:spPr bwMode="auto">
            <a:xfrm>
              <a:off x="17895" y="2531110"/>
              <a:ext cx="14288" cy="11112"/>
            </a:xfrm>
            <a:custGeom>
              <a:avLst/>
              <a:gdLst>
                <a:gd name="T0" fmla="*/ 1 w 4"/>
                <a:gd name="T1" fmla="*/ 3 h 3"/>
                <a:gd name="T2" fmla="*/ 4 w 4"/>
                <a:gd name="T3" fmla="*/ 3 h 3"/>
                <a:gd name="T4" fmla="*/ 4 w 4"/>
                <a:gd name="T5" fmla="*/ 2 h 3"/>
                <a:gd name="T6" fmla="*/ 1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190"/>
            <p:cNvSpPr>
              <a:spLocks/>
            </p:cNvSpPr>
            <p:nvPr/>
          </p:nvSpPr>
          <p:spPr bwMode="auto">
            <a:xfrm>
              <a:off x="303645" y="2531110"/>
              <a:ext cx="22225" cy="19050"/>
            </a:xfrm>
            <a:custGeom>
              <a:avLst/>
              <a:gdLst>
                <a:gd name="T0" fmla="*/ 2 w 6"/>
                <a:gd name="T1" fmla="*/ 4 h 5"/>
                <a:gd name="T2" fmla="*/ 6 w 6"/>
                <a:gd name="T3" fmla="*/ 3 h 5"/>
                <a:gd name="T4" fmla="*/ 2 w 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2" y="4"/>
                  </a:moveTo>
                  <a:cubicBezTo>
                    <a:pt x="3" y="4"/>
                    <a:pt x="5" y="5"/>
                    <a:pt x="6" y="3"/>
                  </a:cubicBezTo>
                  <a:cubicBezTo>
                    <a:pt x="5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191"/>
            <p:cNvSpPr>
              <a:spLocks/>
            </p:cNvSpPr>
            <p:nvPr/>
          </p:nvSpPr>
          <p:spPr bwMode="auto">
            <a:xfrm>
              <a:off x="438583" y="2539048"/>
              <a:ext cx="52388" cy="19050"/>
            </a:xfrm>
            <a:custGeom>
              <a:avLst/>
              <a:gdLst>
                <a:gd name="T0" fmla="*/ 14 w 14"/>
                <a:gd name="T1" fmla="*/ 1 h 5"/>
                <a:gd name="T2" fmla="*/ 0 w 14"/>
                <a:gd name="T3" fmla="*/ 2 h 5"/>
                <a:gd name="T4" fmla="*/ 14 w 1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14" y="1"/>
                  </a:moveTo>
                  <a:cubicBezTo>
                    <a:pt x="9" y="0"/>
                    <a:pt x="6" y="1"/>
                    <a:pt x="0" y="2"/>
                  </a:cubicBezTo>
                  <a:cubicBezTo>
                    <a:pt x="7" y="5"/>
                    <a:pt x="7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192"/>
            <p:cNvSpPr>
              <a:spLocks/>
            </p:cNvSpPr>
            <p:nvPr/>
          </p:nvSpPr>
          <p:spPr bwMode="auto">
            <a:xfrm>
              <a:off x="497320" y="2542223"/>
              <a:ext cx="26988" cy="34925"/>
            </a:xfrm>
            <a:custGeom>
              <a:avLst/>
              <a:gdLst>
                <a:gd name="T0" fmla="*/ 4 w 7"/>
                <a:gd name="T1" fmla="*/ 0 h 9"/>
                <a:gd name="T2" fmla="*/ 0 w 7"/>
                <a:gd name="T3" fmla="*/ 6 h 9"/>
                <a:gd name="T4" fmla="*/ 7 w 7"/>
                <a:gd name="T5" fmla="*/ 6 h 9"/>
                <a:gd name="T6" fmla="*/ 4 w 7"/>
                <a:gd name="T7" fmla="*/ 4 h 9"/>
                <a:gd name="T8" fmla="*/ 7 w 7"/>
                <a:gd name="T9" fmla="*/ 0 h 9"/>
                <a:gd name="T10" fmla="*/ 4 w 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4" y="0"/>
                  </a:moveTo>
                  <a:cubicBezTo>
                    <a:pt x="1" y="0"/>
                    <a:pt x="0" y="3"/>
                    <a:pt x="0" y="6"/>
                  </a:cubicBezTo>
                  <a:cubicBezTo>
                    <a:pt x="0" y="9"/>
                    <a:pt x="5" y="7"/>
                    <a:pt x="7" y="6"/>
                  </a:cubicBezTo>
                  <a:cubicBezTo>
                    <a:pt x="7" y="5"/>
                    <a:pt x="5" y="5"/>
                    <a:pt x="4" y="4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193"/>
            <p:cNvSpPr>
              <a:spLocks/>
            </p:cNvSpPr>
            <p:nvPr/>
          </p:nvSpPr>
          <p:spPr bwMode="auto">
            <a:xfrm>
              <a:off x="392545" y="2542223"/>
              <a:ext cx="33338" cy="23812"/>
            </a:xfrm>
            <a:custGeom>
              <a:avLst/>
              <a:gdLst>
                <a:gd name="T0" fmla="*/ 9 w 9"/>
                <a:gd name="T1" fmla="*/ 1 h 6"/>
                <a:gd name="T2" fmla="*/ 0 w 9"/>
                <a:gd name="T3" fmla="*/ 0 h 6"/>
                <a:gd name="T4" fmla="*/ 9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5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194"/>
            <p:cNvSpPr>
              <a:spLocks/>
            </p:cNvSpPr>
            <p:nvPr/>
          </p:nvSpPr>
          <p:spPr bwMode="auto">
            <a:xfrm>
              <a:off x="610033" y="2542223"/>
              <a:ext cx="19050" cy="19050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5 h 5"/>
                <a:gd name="T4" fmla="*/ 5 w 5"/>
                <a:gd name="T5" fmla="*/ 2 h 5"/>
                <a:gd name="T6" fmla="*/ 1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0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195"/>
            <p:cNvSpPr>
              <a:spLocks/>
            </p:cNvSpPr>
            <p:nvPr/>
          </p:nvSpPr>
          <p:spPr bwMode="auto">
            <a:xfrm>
              <a:off x="67108" y="2550160"/>
              <a:ext cx="19050" cy="7937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2 h 2"/>
                <a:gd name="T4" fmla="*/ 0 w 5"/>
                <a:gd name="T5" fmla="*/ 0 h 2"/>
                <a:gd name="T6" fmla="*/ 0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2" y="1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196"/>
            <p:cNvSpPr>
              <a:spLocks/>
            </p:cNvSpPr>
            <p:nvPr/>
          </p:nvSpPr>
          <p:spPr bwMode="auto">
            <a:xfrm>
              <a:off x="152833" y="2569210"/>
              <a:ext cx="55563" cy="41275"/>
            </a:xfrm>
            <a:custGeom>
              <a:avLst/>
              <a:gdLst>
                <a:gd name="T0" fmla="*/ 15 w 15"/>
                <a:gd name="T1" fmla="*/ 8 h 11"/>
                <a:gd name="T2" fmla="*/ 0 w 15"/>
                <a:gd name="T3" fmla="*/ 4 h 11"/>
                <a:gd name="T4" fmla="*/ 2 w 15"/>
                <a:gd name="T5" fmla="*/ 4 h 11"/>
                <a:gd name="T6" fmla="*/ 15 w 15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5" y="8"/>
                  </a:moveTo>
                  <a:cubicBezTo>
                    <a:pt x="12" y="0"/>
                    <a:pt x="6" y="3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5"/>
                    <a:pt x="12" y="11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197"/>
            <p:cNvSpPr>
              <a:spLocks/>
            </p:cNvSpPr>
            <p:nvPr/>
          </p:nvSpPr>
          <p:spPr bwMode="auto">
            <a:xfrm>
              <a:off x="130608" y="2577148"/>
              <a:ext cx="22225" cy="6350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6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198"/>
            <p:cNvSpPr>
              <a:spLocks/>
            </p:cNvSpPr>
            <p:nvPr/>
          </p:nvSpPr>
          <p:spPr bwMode="auto">
            <a:xfrm>
              <a:off x="1130733" y="2580323"/>
              <a:ext cx="4763" cy="15875"/>
            </a:xfrm>
            <a:custGeom>
              <a:avLst/>
              <a:gdLst>
                <a:gd name="T0" fmla="*/ 3 w 3"/>
                <a:gd name="T1" fmla="*/ 10 h 10"/>
                <a:gd name="T2" fmla="*/ 3 w 3"/>
                <a:gd name="T3" fmla="*/ 2 h 10"/>
                <a:gd name="T4" fmla="*/ 0 w 3"/>
                <a:gd name="T5" fmla="*/ 0 h 10"/>
                <a:gd name="T6" fmla="*/ 3 w 3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0">
                  <a:moveTo>
                    <a:pt x="3" y="10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199"/>
            <p:cNvSpPr>
              <a:spLocks/>
            </p:cNvSpPr>
            <p:nvPr/>
          </p:nvSpPr>
          <p:spPr bwMode="auto">
            <a:xfrm>
              <a:off x="565583" y="2583498"/>
              <a:ext cx="7938" cy="4762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200"/>
            <p:cNvSpPr>
              <a:spLocks/>
            </p:cNvSpPr>
            <p:nvPr/>
          </p:nvSpPr>
          <p:spPr bwMode="auto">
            <a:xfrm>
              <a:off x="254433" y="2602548"/>
              <a:ext cx="14288" cy="11112"/>
            </a:xfrm>
            <a:custGeom>
              <a:avLst/>
              <a:gdLst>
                <a:gd name="T0" fmla="*/ 0 w 4"/>
                <a:gd name="T1" fmla="*/ 1 h 3"/>
                <a:gd name="T2" fmla="*/ 4 w 4"/>
                <a:gd name="T3" fmla="*/ 1 h 3"/>
                <a:gd name="T4" fmla="*/ 0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0" y="3"/>
                    <a:pt x="3" y="3"/>
                    <a:pt x="4" y="1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201"/>
            <p:cNvSpPr>
              <a:spLocks/>
            </p:cNvSpPr>
            <p:nvPr/>
          </p:nvSpPr>
          <p:spPr bwMode="auto">
            <a:xfrm>
              <a:off x="295708" y="2607310"/>
              <a:ext cx="19050" cy="11112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2 h 3"/>
                <a:gd name="T4" fmla="*/ 4 w 5"/>
                <a:gd name="T5" fmla="*/ 3 h 3"/>
                <a:gd name="T6" fmla="*/ 1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3"/>
                    <a:pt x="4" y="3"/>
                  </a:cubicBezTo>
                  <a:cubicBezTo>
                    <a:pt x="5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202"/>
            <p:cNvSpPr>
              <a:spLocks/>
            </p:cNvSpPr>
            <p:nvPr/>
          </p:nvSpPr>
          <p:spPr bwMode="auto">
            <a:xfrm>
              <a:off x="314758" y="2607310"/>
              <a:ext cx="14288" cy="14287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3 h 4"/>
                <a:gd name="T4" fmla="*/ 0 w 4"/>
                <a:gd name="T5" fmla="*/ 0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1"/>
                    <a:pt x="2" y="0"/>
                    <a:pt x="0" y="0"/>
                  </a:cubicBez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203"/>
            <p:cNvSpPr>
              <a:spLocks/>
            </p:cNvSpPr>
            <p:nvPr/>
          </p:nvSpPr>
          <p:spPr bwMode="auto">
            <a:xfrm>
              <a:off x="373495" y="2607310"/>
              <a:ext cx="30163" cy="17462"/>
            </a:xfrm>
            <a:custGeom>
              <a:avLst/>
              <a:gdLst>
                <a:gd name="T0" fmla="*/ 8 w 8"/>
                <a:gd name="T1" fmla="*/ 5 h 5"/>
                <a:gd name="T2" fmla="*/ 6 w 8"/>
                <a:gd name="T3" fmla="*/ 0 h 5"/>
                <a:gd name="T4" fmla="*/ 7 w 8"/>
                <a:gd name="T5" fmla="*/ 3 h 5"/>
                <a:gd name="T6" fmla="*/ 0 w 8"/>
                <a:gd name="T7" fmla="*/ 5 h 5"/>
                <a:gd name="T8" fmla="*/ 8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8" y="2"/>
                    <a:pt x="7" y="0"/>
                    <a:pt x="6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Rectangle 204"/>
            <p:cNvSpPr>
              <a:spLocks noChangeArrowheads="1"/>
            </p:cNvSpPr>
            <p:nvPr/>
          </p:nvSpPr>
          <p:spPr bwMode="auto">
            <a:xfrm>
              <a:off x="805295" y="2635885"/>
              <a:ext cx="3175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4" name="矩形 413"/>
          <p:cNvSpPr/>
          <p:nvPr/>
        </p:nvSpPr>
        <p:spPr>
          <a:xfrm>
            <a:off x="4624076" y="1500958"/>
            <a:ext cx="582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贰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5" name="文本框 414"/>
          <p:cNvSpPr txBox="1"/>
          <p:nvPr/>
        </p:nvSpPr>
        <p:spPr>
          <a:xfrm>
            <a:off x="4618123" y="2220550"/>
            <a:ext cx="492443" cy="27946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6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</a:t>
            </a:r>
            <a:endParaRPr lang="zh-CN" altLang="en-US" sz="2000" spc="6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416" name="文本框 415"/>
          <p:cNvSpPr txBox="1"/>
          <p:nvPr/>
        </p:nvSpPr>
        <p:spPr>
          <a:xfrm>
            <a:off x="3999911" y="2722555"/>
            <a:ext cx="744819" cy="3292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</a:t>
            </a:r>
            <a:r>
              <a:rPr lang="zh-CN" altLang="en-US" sz="1400" spc="6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花朵项目标题香</a:t>
            </a:r>
            <a:r>
              <a:rPr lang="zh-CN" altLang="en-US" sz="14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消在风起雨后无人来嗅</a:t>
            </a:r>
          </a:p>
        </p:txBody>
      </p:sp>
      <p:grpSp>
        <p:nvGrpSpPr>
          <p:cNvPr id="417" name="组合 416"/>
          <p:cNvGrpSpPr/>
          <p:nvPr/>
        </p:nvGrpSpPr>
        <p:grpSpPr>
          <a:xfrm>
            <a:off x="7237510" y="1398672"/>
            <a:ext cx="781787" cy="742723"/>
            <a:chOff x="-683780" y="421323"/>
            <a:chExt cx="2414588" cy="2293937"/>
          </a:xfrm>
          <a:solidFill>
            <a:srgbClr val="2CBDE0"/>
          </a:solidFill>
        </p:grpSpPr>
        <p:sp>
          <p:nvSpPr>
            <p:cNvPr id="418" name="Freeform 7"/>
            <p:cNvSpPr>
              <a:spLocks/>
            </p:cNvSpPr>
            <p:nvPr/>
          </p:nvSpPr>
          <p:spPr bwMode="auto">
            <a:xfrm>
              <a:off x="314758" y="421323"/>
              <a:ext cx="152400" cy="33337"/>
            </a:xfrm>
            <a:custGeom>
              <a:avLst/>
              <a:gdLst>
                <a:gd name="T0" fmla="*/ 27 w 41"/>
                <a:gd name="T1" fmla="*/ 5 h 9"/>
                <a:gd name="T2" fmla="*/ 41 w 41"/>
                <a:gd name="T3" fmla="*/ 1 h 9"/>
                <a:gd name="T4" fmla="*/ 33 w 41"/>
                <a:gd name="T5" fmla="*/ 0 h 9"/>
                <a:gd name="T6" fmla="*/ 0 w 41"/>
                <a:gd name="T7" fmla="*/ 9 h 9"/>
                <a:gd name="T8" fmla="*/ 27 w 4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9">
                  <a:moveTo>
                    <a:pt x="27" y="5"/>
                  </a:moveTo>
                  <a:cubicBezTo>
                    <a:pt x="32" y="2"/>
                    <a:pt x="41" y="9"/>
                    <a:pt x="41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2"/>
                    <a:pt x="8" y="3"/>
                    <a:pt x="0" y="9"/>
                  </a:cubicBezTo>
                  <a:cubicBezTo>
                    <a:pt x="9" y="9"/>
                    <a:pt x="19" y="9"/>
                    <a:pt x="2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8"/>
            <p:cNvSpPr>
              <a:spLocks/>
            </p:cNvSpPr>
            <p:nvPr/>
          </p:nvSpPr>
          <p:spPr bwMode="auto">
            <a:xfrm>
              <a:off x="711633" y="446723"/>
              <a:ext cx="33338" cy="15875"/>
            </a:xfrm>
            <a:custGeom>
              <a:avLst/>
              <a:gdLst>
                <a:gd name="T0" fmla="*/ 9 w 9"/>
                <a:gd name="T1" fmla="*/ 2 h 4"/>
                <a:gd name="T2" fmla="*/ 1 w 9"/>
                <a:gd name="T3" fmla="*/ 0 h 4"/>
                <a:gd name="T4" fmla="*/ 9 w 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9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6" y="3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9"/>
            <p:cNvSpPr>
              <a:spLocks/>
            </p:cNvSpPr>
            <p:nvPr/>
          </p:nvSpPr>
          <p:spPr bwMode="auto">
            <a:xfrm>
              <a:off x="752908" y="454660"/>
              <a:ext cx="55563" cy="19050"/>
            </a:xfrm>
            <a:custGeom>
              <a:avLst/>
              <a:gdLst>
                <a:gd name="T0" fmla="*/ 15 w 15"/>
                <a:gd name="T1" fmla="*/ 4 h 5"/>
                <a:gd name="T2" fmla="*/ 0 w 15"/>
                <a:gd name="T3" fmla="*/ 1 h 5"/>
                <a:gd name="T4" fmla="*/ 15 w 1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15" y="4"/>
                  </a:moveTo>
                  <a:cubicBezTo>
                    <a:pt x="11" y="0"/>
                    <a:pt x="5" y="2"/>
                    <a:pt x="0" y="1"/>
                  </a:cubicBezTo>
                  <a:cubicBezTo>
                    <a:pt x="4" y="2"/>
                    <a:pt x="10" y="5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10"/>
            <p:cNvSpPr>
              <a:spLocks/>
            </p:cNvSpPr>
            <p:nvPr/>
          </p:nvSpPr>
          <p:spPr bwMode="auto">
            <a:xfrm>
              <a:off x="824345" y="468948"/>
              <a:ext cx="7938" cy="4762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3 h 3"/>
                <a:gd name="T4" fmla="*/ 5 w 5"/>
                <a:gd name="T5" fmla="*/ 3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0" y="3"/>
                  </a:lnTo>
                  <a:lnTo>
                    <a:pt x="5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11"/>
            <p:cNvSpPr>
              <a:spLocks/>
            </p:cNvSpPr>
            <p:nvPr/>
          </p:nvSpPr>
          <p:spPr bwMode="auto">
            <a:xfrm>
              <a:off x="854508" y="473710"/>
              <a:ext cx="44450" cy="22225"/>
            </a:xfrm>
            <a:custGeom>
              <a:avLst/>
              <a:gdLst>
                <a:gd name="T0" fmla="*/ 12 w 12"/>
                <a:gd name="T1" fmla="*/ 5 h 6"/>
                <a:gd name="T2" fmla="*/ 0 w 12"/>
                <a:gd name="T3" fmla="*/ 2 h 6"/>
                <a:gd name="T4" fmla="*/ 12 w 1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5"/>
                  </a:moveTo>
                  <a:cubicBezTo>
                    <a:pt x="7" y="5"/>
                    <a:pt x="5" y="0"/>
                    <a:pt x="0" y="2"/>
                  </a:cubicBezTo>
                  <a:cubicBezTo>
                    <a:pt x="2" y="4"/>
                    <a:pt x="7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12"/>
            <p:cNvSpPr>
              <a:spLocks/>
            </p:cNvSpPr>
            <p:nvPr/>
          </p:nvSpPr>
          <p:spPr bwMode="auto">
            <a:xfrm>
              <a:off x="535420" y="499110"/>
              <a:ext cx="19050" cy="19050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3 h 5"/>
                <a:gd name="T4" fmla="*/ 2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13"/>
            <p:cNvSpPr>
              <a:spLocks/>
            </p:cNvSpPr>
            <p:nvPr/>
          </p:nvSpPr>
          <p:spPr bwMode="auto">
            <a:xfrm>
              <a:off x="467158" y="499110"/>
              <a:ext cx="15875" cy="4762"/>
            </a:xfrm>
            <a:custGeom>
              <a:avLst/>
              <a:gdLst>
                <a:gd name="T0" fmla="*/ 10 w 10"/>
                <a:gd name="T1" fmla="*/ 3 h 3"/>
                <a:gd name="T2" fmla="*/ 10 w 10"/>
                <a:gd name="T3" fmla="*/ 0 h 3"/>
                <a:gd name="T4" fmla="*/ 0 w 10"/>
                <a:gd name="T5" fmla="*/ 0 h 3"/>
                <a:gd name="T6" fmla="*/ 10 w 1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14"/>
            <p:cNvSpPr>
              <a:spLocks/>
            </p:cNvSpPr>
            <p:nvPr/>
          </p:nvSpPr>
          <p:spPr bwMode="auto">
            <a:xfrm>
              <a:off x="595745" y="499110"/>
              <a:ext cx="6350" cy="793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15"/>
            <p:cNvSpPr>
              <a:spLocks/>
            </p:cNvSpPr>
            <p:nvPr/>
          </p:nvSpPr>
          <p:spPr bwMode="auto">
            <a:xfrm>
              <a:off x="309995" y="503873"/>
              <a:ext cx="41275" cy="30162"/>
            </a:xfrm>
            <a:custGeom>
              <a:avLst/>
              <a:gdLst>
                <a:gd name="T0" fmla="*/ 5 w 11"/>
                <a:gd name="T1" fmla="*/ 8 h 8"/>
                <a:gd name="T2" fmla="*/ 7 w 11"/>
                <a:gd name="T3" fmla="*/ 8 h 8"/>
                <a:gd name="T4" fmla="*/ 7 w 11"/>
                <a:gd name="T5" fmla="*/ 7 h 8"/>
                <a:gd name="T6" fmla="*/ 9 w 11"/>
                <a:gd name="T7" fmla="*/ 0 h 8"/>
                <a:gd name="T8" fmla="*/ 0 w 11"/>
                <a:gd name="T9" fmla="*/ 5 h 8"/>
                <a:gd name="T10" fmla="*/ 7 w 11"/>
                <a:gd name="T11" fmla="*/ 5 h 8"/>
                <a:gd name="T12" fmla="*/ 5 w 1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5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5"/>
                    <a:pt x="11" y="2"/>
                    <a:pt x="9" y="0"/>
                  </a:cubicBezTo>
                  <a:cubicBezTo>
                    <a:pt x="5" y="0"/>
                    <a:pt x="1" y="0"/>
                    <a:pt x="0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16"/>
            <p:cNvSpPr>
              <a:spLocks/>
            </p:cNvSpPr>
            <p:nvPr/>
          </p:nvSpPr>
          <p:spPr bwMode="auto">
            <a:xfrm>
              <a:off x="389370" y="503873"/>
              <a:ext cx="14288" cy="14287"/>
            </a:xfrm>
            <a:custGeom>
              <a:avLst/>
              <a:gdLst>
                <a:gd name="T0" fmla="*/ 0 w 4"/>
                <a:gd name="T1" fmla="*/ 3 h 4"/>
                <a:gd name="T2" fmla="*/ 4 w 4"/>
                <a:gd name="T3" fmla="*/ 2 h 4"/>
                <a:gd name="T4" fmla="*/ 3 w 4"/>
                <a:gd name="T5" fmla="*/ 0 h 4"/>
                <a:gd name="T6" fmla="*/ 0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1" y="2"/>
                    <a:pt x="3" y="4"/>
                    <a:pt x="4" y="2"/>
                  </a:cubicBezTo>
                  <a:cubicBezTo>
                    <a:pt x="4" y="1"/>
                    <a:pt x="3" y="1"/>
                    <a:pt x="3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17"/>
            <p:cNvSpPr>
              <a:spLocks/>
            </p:cNvSpPr>
            <p:nvPr/>
          </p:nvSpPr>
          <p:spPr bwMode="auto">
            <a:xfrm>
              <a:off x="651308" y="503873"/>
              <a:ext cx="19050" cy="17462"/>
            </a:xfrm>
            <a:custGeom>
              <a:avLst/>
              <a:gdLst>
                <a:gd name="T0" fmla="*/ 5 w 5"/>
                <a:gd name="T1" fmla="*/ 2 h 5"/>
                <a:gd name="T2" fmla="*/ 0 w 5"/>
                <a:gd name="T3" fmla="*/ 3 h 5"/>
                <a:gd name="T4" fmla="*/ 5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4" y="1"/>
                    <a:pt x="0" y="0"/>
                    <a:pt x="0" y="3"/>
                  </a:cubicBezTo>
                  <a:cubicBezTo>
                    <a:pt x="2" y="5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18"/>
            <p:cNvSpPr>
              <a:spLocks/>
            </p:cNvSpPr>
            <p:nvPr/>
          </p:nvSpPr>
          <p:spPr bwMode="auto">
            <a:xfrm>
              <a:off x="356033" y="507048"/>
              <a:ext cx="14288" cy="7937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19"/>
            <p:cNvSpPr>
              <a:spLocks/>
            </p:cNvSpPr>
            <p:nvPr/>
          </p:nvSpPr>
          <p:spPr bwMode="auto">
            <a:xfrm>
              <a:off x="689408" y="510223"/>
              <a:ext cx="47625" cy="23812"/>
            </a:xfrm>
            <a:custGeom>
              <a:avLst/>
              <a:gdLst>
                <a:gd name="T0" fmla="*/ 13 w 13"/>
                <a:gd name="T1" fmla="*/ 3 h 6"/>
                <a:gd name="T2" fmla="*/ 9 w 13"/>
                <a:gd name="T3" fmla="*/ 0 h 6"/>
                <a:gd name="T4" fmla="*/ 0 w 13"/>
                <a:gd name="T5" fmla="*/ 1 h 6"/>
                <a:gd name="T6" fmla="*/ 13 w 13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13" y="3"/>
                  </a:moveTo>
                  <a:cubicBezTo>
                    <a:pt x="12" y="0"/>
                    <a:pt x="9" y="3"/>
                    <a:pt x="9" y="0"/>
                  </a:cubicBezTo>
                  <a:cubicBezTo>
                    <a:pt x="6" y="3"/>
                    <a:pt x="3" y="0"/>
                    <a:pt x="0" y="1"/>
                  </a:cubicBezTo>
                  <a:cubicBezTo>
                    <a:pt x="4" y="6"/>
                    <a:pt x="10" y="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20"/>
            <p:cNvSpPr>
              <a:spLocks/>
            </p:cNvSpPr>
            <p:nvPr/>
          </p:nvSpPr>
          <p:spPr bwMode="auto">
            <a:xfrm>
              <a:off x="249670" y="518160"/>
              <a:ext cx="49213" cy="33337"/>
            </a:xfrm>
            <a:custGeom>
              <a:avLst/>
              <a:gdLst>
                <a:gd name="T0" fmla="*/ 4 w 13"/>
                <a:gd name="T1" fmla="*/ 7 h 9"/>
                <a:gd name="T2" fmla="*/ 5 w 13"/>
                <a:gd name="T3" fmla="*/ 4 h 9"/>
                <a:gd name="T4" fmla="*/ 6 w 13"/>
                <a:gd name="T5" fmla="*/ 9 h 9"/>
                <a:gd name="T6" fmla="*/ 10 w 13"/>
                <a:gd name="T7" fmla="*/ 7 h 9"/>
                <a:gd name="T8" fmla="*/ 7 w 13"/>
                <a:gd name="T9" fmla="*/ 5 h 9"/>
                <a:gd name="T10" fmla="*/ 10 w 13"/>
                <a:gd name="T11" fmla="*/ 3 h 9"/>
                <a:gd name="T12" fmla="*/ 12 w 13"/>
                <a:gd name="T13" fmla="*/ 0 h 9"/>
                <a:gd name="T14" fmla="*/ 2 w 13"/>
                <a:gd name="T15" fmla="*/ 7 h 9"/>
                <a:gd name="T16" fmla="*/ 4 w 13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4" y="7"/>
                  </a:moveTo>
                  <a:cubicBezTo>
                    <a:pt x="4" y="6"/>
                    <a:pt x="4" y="4"/>
                    <a:pt x="5" y="4"/>
                  </a:cubicBezTo>
                  <a:cubicBezTo>
                    <a:pt x="9" y="5"/>
                    <a:pt x="3" y="7"/>
                    <a:pt x="6" y="9"/>
                  </a:cubicBezTo>
                  <a:cubicBezTo>
                    <a:pt x="8" y="9"/>
                    <a:pt x="9" y="8"/>
                    <a:pt x="10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3"/>
                    <a:pt x="10" y="3"/>
                  </a:cubicBezTo>
                  <a:cubicBezTo>
                    <a:pt x="11" y="2"/>
                    <a:pt x="13" y="2"/>
                    <a:pt x="12" y="0"/>
                  </a:cubicBezTo>
                  <a:cubicBezTo>
                    <a:pt x="9" y="2"/>
                    <a:pt x="0" y="0"/>
                    <a:pt x="2" y="7"/>
                  </a:cubicBezTo>
                  <a:lnTo>
                    <a:pt x="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21"/>
            <p:cNvSpPr>
              <a:spLocks/>
            </p:cNvSpPr>
            <p:nvPr/>
          </p:nvSpPr>
          <p:spPr bwMode="auto">
            <a:xfrm>
              <a:off x="703695" y="2651760"/>
              <a:ext cx="15875" cy="11112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2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3"/>
                    <a:pt x="2" y="2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22"/>
            <p:cNvSpPr>
              <a:spLocks/>
            </p:cNvSpPr>
            <p:nvPr/>
          </p:nvSpPr>
          <p:spPr bwMode="auto">
            <a:xfrm>
              <a:off x="-334530" y="232949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23"/>
            <p:cNvSpPr>
              <a:spLocks noEditPoints="1"/>
            </p:cNvSpPr>
            <p:nvPr/>
          </p:nvSpPr>
          <p:spPr bwMode="auto">
            <a:xfrm>
              <a:off x="-431367" y="507048"/>
              <a:ext cx="2046288" cy="2208212"/>
            </a:xfrm>
            <a:custGeom>
              <a:avLst/>
              <a:gdLst>
                <a:gd name="T0" fmla="*/ 539 w 546"/>
                <a:gd name="T1" fmla="*/ 312 h 589"/>
                <a:gd name="T2" fmla="*/ 540 w 546"/>
                <a:gd name="T3" fmla="*/ 257 h 589"/>
                <a:gd name="T4" fmla="*/ 530 w 546"/>
                <a:gd name="T5" fmla="*/ 195 h 589"/>
                <a:gd name="T6" fmla="*/ 467 w 546"/>
                <a:gd name="T7" fmla="*/ 99 h 589"/>
                <a:gd name="T8" fmla="*/ 382 w 546"/>
                <a:gd name="T9" fmla="*/ 49 h 589"/>
                <a:gd name="T10" fmla="*/ 344 w 546"/>
                <a:gd name="T11" fmla="*/ 35 h 589"/>
                <a:gd name="T12" fmla="*/ 320 w 546"/>
                <a:gd name="T13" fmla="*/ 24 h 589"/>
                <a:gd name="T14" fmla="*/ 283 w 546"/>
                <a:gd name="T15" fmla="*/ 9 h 589"/>
                <a:gd name="T16" fmla="*/ 254 w 546"/>
                <a:gd name="T17" fmla="*/ 8 h 589"/>
                <a:gd name="T18" fmla="*/ 104 w 546"/>
                <a:gd name="T19" fmla="*/ 55 h 589"/>
                <a:gd name="T20" fmla="*/ 83 w 546"/>
                <a:gd name="T21" fmla="*/ 62 h 589"/>
                <a:gd name="T22" fmla="*/ 70 w 546"/>
                <a:gd name="T23" fmla="*/ 70 h 589"/>
                <a:gd name="T24" fmla="*/ 50 w 546"/>
                <a:gd name="T25" fmla="*/ 85 h 589"/>
                <a:gd name="T26" fmla="*/ 43 w 546"/>
                <a:gd name="T27" fmla="*/ 78 h 589"/>
                <a:gd name="T28" fmla="*/ 38 w 546"/>
                <a:gd name="T29" fmla="*/ 88 h 589"/>
                <a:gd name="T30" fmla="*/ 65 w 546"/>
                <a:gd name="T31" fmla="*/ 78 h 589"/>
                <a:gd name="T32" fmla="*/ 86 w 546"/>
                <a:gd name="T33" fmla="*/ 70 h 589"/>
                <a:gd name="T34" fmla="*/ 35 w 546"/>
                <a:gd name="T35" fmla="*/ 128 h 589"/>
                <a:gd name="T36" fmla="*/ 31 w 546"/>
                <a:gd name="T37" fmla="*/ 156 h 589"/>
                <a:gd name="T38" fmla="*/ 16 w 546"/>
                <a:gd name="T39" fmla="*/ 202 h 589"/>
                <a:gd name="T40" fmla="*/ 3 w 546"/>
                <a:gd name="T41" fmla="*/ 244 h 589"/>
                <a:gd name="T42" fmla="*/ 22 w 546"/>
                <a:gd name="T43" fmla="*/ 233 h 589"/>
                <a:gd name="T44" fmla="*/ 11 w 546"/>
                <a:gd name="T45" fmla="*/ 295 h 589"/>
                <a:gd name="T46" fmla="*/ 42 w 546"/>
                <a:gd name="T47" fmla="*/ 403 h 589"/>
                <a:gd name="T48" fmla="*/ 97 w 546"/>
                <a:gd name="T49" fmla="*/ 465 h 589"/>
                <a:gd name="T50" fmla="*/ 139 w 546"/>
                <a:gd name="T51" fmla="*/ 508 h 589"/>
                <a:gd name="T52" fmla="*/ 202 w 546"/>
                <a:gd name="T53" fmla="*/ 527 h 589"/>
                <a:gd name="T54" fmla="*/ 245 w 546"/>
                <a:gd name="T55" fmla="*/ 528 h 589"/>
                <a:gd name="T56" fmla="*/ 256 w 546"/>
                <a:gd name="T57" fmla="*/ 526 h 589"/>
                <a:gd name="T58" fmla="*/ 268 w 546"/>
                <a:gd name="T59" fmla="*/ 527 h 589"/>
                <a:gd name="T60" fmla="*/ 288 w 546"/>
                <a:gd name="T61" fmla="*/ 526 h 589"/>
                <a:gd name="T62" fmla="*/ 351 w 546"/>
                <a:gd name="T63" fmla="*/ 515 h 589"/>
                <a:gd name="T64" fmla="*/ 350 w 546"/>
                <a:gd name="T65" fmla="*/ 527 h 589"/>
                <a:gd name="T66" fmla="*/ 314 w 546"/>
                <a:gd name="T67" fmla="*/ 546 h 589"/>
                <a:gd name="T68" fmla="*/ 275 w 546"/>
                <a:gd name="T69" fmla="*/ 558 h 589"/>
                <a:gd name="T70" fmla="*/ 245 w 546"/>
                <a:gd name="T71" fmla="*/ 560 h 589"/>
                <a:gd name="T72" fmla="*/ 221 w 546"/>
                <a:gd name="T73" fmla="*/ 568 h 589"/>
                <a:gd name="T74" fmla="*/ 112 w 546"/>
                <a:gd name="T75" fmla="*/ 545 h 589"/>
                <a:gd name="T76" fmla="*/ 62 w 546"/>
                <a:gd name="T77" fmla="*/ 499 h 589"/>
                <a:gd name="T78" fmla="*/ 41 w 546"/>
                <a:gd name="T79" fmla="*/ 484 h 589"/>
                <a:gd name="T80" fmla="*/ 28 w 546"/>
                <a:gd name="T81" fmla="*/ 479 h 589"/>
                <a:gd name="T82" fmla="*/ 30 w 546"/>
                <a:gd name="T83" fmla="*/ 487 h 589"/>
                <a:gd name="T84" fmla="*/ 49 w 546"/>
                <a:gd name="T85" fmla="*/ 504 h 589"/>
                <a:gd name="T86" fmla="*/ 66 w 546"/>
                <a:gd name="T87" fmla="*/ 517 h 589"/>
                <a:gd name="T88" fmla="*/ 92 w 546"/>
                <a:gd name="T89" fmla="*/ 551 h 589"/>
                <a:gd name="T90" fmla="*/ 94 w 546"/>
                <a:gd name="T91" fmla="*/ 557 h 589"/>
                <a:gd name="T92" fmla="*/ 102 w 546"/>
                <a:gd name="T93" fmla="*/ 560 h 589"/>
                <a:gd name="T94" fmla="*/ 164 w 546"/>
                <a:gd name="T95" fmla="*/ 582 h 589"/>
                <a:gd name="T96" fmla="*/ 274 w 546"/>
                <a:gd name="T97" fmla="*/ 584 h 589"/>
                <a:gd name="T98" fmla="*/ 311 w 546"/>
                <a:gd name="T99" fmla="*/ 567 h 589"/>
                <a:gd name="T100" fmla="*/ 327 w 546"/>
                <a:gd name="T101" fmla="*/ 565 h 589"/>
                <a:gd name="T102" fmla="*/ 358 w 546"/>
                <a:gd name="T103" fmla="*/ 557 h 589"/>
                <a:gd name="T104" fmla="*/ 393 w 546"/>
                <a:gd name="T105" fmla="*/ 535 h 589"/>
                <a:gd name="T106" fmla="*/ 497 w 546"/>
                <a:gd name="T107" fmla="*/ 431 h 589"/>
                <a:gd name="T108" fmla="*/ 34 w 546"/>
                <a:gd name="T109" fmla="*/ 212 h 589"/>
                <a:gd name="T110" fmla="*/ 52 w 546"/>
                <a:gd name="T111" fmla="*/ 168 h 589"/>
                <a:gd name="T112" fmla="*/ 116 w 546"/>
                <a:gd name="T113" fmla="*/ 484 h 589"/>
                <a:gd name="T114" fmla="*/ 141 w 546"/>
                <a:gd name="T115" fmla="*/ 127 h 589"/>
                <a:gd name="T116" fmla="*/ 442 w 546"/>
                <a:gd name="T117" fmla="*/ 424 h 589"/>
                <a:gd name="T118" fmla="*/ 417 w 546"/>
                <a:gd name="T119" fmla="*/ 451 h 589"/>
                <a:gd name="T120" fmla="*/ 445 w 546"/>
                <a:gd name="T121" fmla="*/ 414 h 589"/>
                <a:gd name="T122" fmla="*/ 453 w 546"/>
                <a:gd name="T123" fmla="*/ 407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6" h="589">
                  <a:moveTo>
                    <a:pt x="529" y="367"/>
                  </a:moveTo>
                  <a:cubicBezTo>
                    <a:pt x="530" y="366"/>
                    <a:pt x="527" y="362"/>
                    <a:pt x="530" y="363"/>
                  </a:cubicBezTo>
                  <a:cubicBezTo>
                    <a:pt x="530" y="351"/>
                    <a:pt x="537" y="343"/>
                    <a:pt x="538" y="331"/>
                  </a:cubicBezTo>
                  <a:cubicBezTo>
                    <a:pt x="539" y="324"/>
                    <a:pt x="541" y="319"/>
                    <a:pt x="539" y="312"/>
                  </a:cubicBezTo>
                  <a:cubicBezTo>
                    <a:pt x="542" y="286"/>
                    <a:pt x="542" y="286"/>
                    <a:pt x="542" y="286"/>
                  </a:cubicBezTo>
                  <a:cubicBezTo>
                    <a:pt x="543" y="286"/>
                    <a:pt x="543" y="286"/>
                    <a:pt x="543" y="286"/>
                  </a:cubicBezTo>
                  <a:cubicBezTo>
                    <a:pt x="542" y="282"/>
                    <a:pt x="541" y="279"/>
                    <a:pt x="543" y="275"/>
                  </a:cubicBezTo>
                  <a:cubicBezTo>
                    <a:pt x="538" y="269"/>
                    <a:pt x="546" y="263"/>
                    <a:pt x="540" y="257"/>
                  </a:cubicBezTo>
                  <a:cubicBezTo>
                    <a:pt x="539" y="248"/>
                    <a:pt x="538" y="239"/>
                    <a:pt x="538" y="229"/>
                  </a:cubicBezTo>
                  <a:cubicBezTo>
                    <a:pt x="535" y="224"/>
                    <a:pt x="538" y="217"/>
                    <a:pt x="533" y="212"/>
                  </a:cubicBezTo>
                  <a:cubicBezTo>
                    <a:pt x="536" y="206"/>
                    <a:pt x="530" y="202"/>
                    <a:pt x="531" y="195"/>
                  </a:cubicBezTo>
                  <a:cubicBezTo>
                    <a:pt x="530" y="195"/>
                    <a:pt x="530" y="195"/>
                    <a:pt x="530" y="195"/>
                  </a:cubicBezTo>
                  <a:cubicBezTo>
                    <a:pt x="526" y="182"/>
                    <a:pt x="517" y="168"/>
                    <a:pt x="512" y="155"/>
                  </a:cubicBezTo>
                  <a:cubicBezTo>
                    <a:pt x="504" y="145"/>
                    <a:pt x="497" y="130"/>
                    <a:pt x="489" y="126"/>
                  </a:cubicBezTo>
                  <a:cubicBezTo>
                    <a:pt x="484" y="116"/>
                    <a:pt x="476" y="108"/>
                    <a:pt x="467" y="100"/>
                  </a:cubicBezTo>
                  <a:cubicBezTo>
                    <a:pt x="467" y="99"/>
                    <a:pt x="467" y="99"/>
                    <a:pt x="467" y="99"/>
                  </a:cubicBezTo>
                  <a:cubicBezTo>
                    <a:pt x="465" y="97"/>
                    <a:pt x="460" y="98"/>
                    <a:pt x="460" y="93"/>
                  </a:cubicBezTo>
                  <a:cubicBezTo>
                    <a:pt x="456" y="94"/>
                    <a:pt x="454" y="90"/>
                    <a:pt x="451" y="87"/>
                  </a:cubicBezTo>
                  <a:cubicBezTo>
                    <a:pt x="439" y="82"/>
                    <a:pt x="429" y="70"/>
                    <a:pt x="416" y="65"/>
                  </a:cubicBezTo>
                  <a:cubicBezTo>
                    <a:pt x="406" y="53"/>
                    <a:pt x="391" y="60"/>
                    <a:pt x="382" y="49"/>
                  </a:cubicBezTo>
                  <a:cubicBezTo>
                    <a:pt x="373" y="46"/>
                    <a:pt x="365" y="40"/>
                    <a:pt x="357" y="36"/>
                  </a:cubicBezTo>
                  <a:cubicBezTo>
                    <a:pt x="353" y="31"/>
                    <a:pt x="345" y="31"/>
                    <a:pt x="339" y="28"/>
                  </a:cubicBezTo>
                  <a:cubicBezTo>
                    <a:pt x="339" y="34"/>
                    <a:pt x="331" y="25"/>
                    <a:pt x="332" y="28"/>
                  </a:cubicBezTo>
                  <a:cubicBezTo>
                    <a:pt x="336" y="30"/>
                    <a:pt x="344" y="32"/>
                    <a:pt x="344" y="35"/>
                  </a:cubicBezTo>
                  <a:cubicBezTo>
                    <a:pt x="335" y="36"/>
                    <a:pt x="335" y="36"/>
                    <a:pt x="335" y="36"/>
                  </a:cubicBezTo>
                  <a:cubicBezTo>
                    <a:pt x="326" y="34"/>
                    <a:pt x="328" y="25"/>
                    <a:pt x="324" y="22"/>
                  </a:cubicBezTo>
                  <a:cubicBezTo>
                    <a:pt x="322" y="26"/>
                    <a:pt x="322" y="26"/>
                    <a:pt x="322" y="26"/>
                  </a:cubicBezTo>
                  <a:cubicBezTo>
                    <a:pt x="320" y="24"/>
                    <a:pt x="320" y="24"/>
                    <a:pt x="320" y="24"/>
                  </a:cubicBezTo>
                  <a:cubicBezTo>
                    <a:pt x="318" y="20"/>
                    <a:pt x="318" y="22"/>
                    <a:pt x="314" y="21"/>
                  </a:cubicBezTo>
                  <a:cubicBezTo>
                    <a:pt x="307" y="17"/>
                    <a:pt x="299" y="18"/>
                    <a:pt x="294" y="12"/>
                  </a:cubicBezTo>
                  <a:cubicBezTo>
                    <a:pt x="292" y="15"/>
                    <a:pt x="290" y="8"/>
                    <a:pt x="289" y="13"/>
                  </a:cubicBezTo>
                  <a:cubicBezTo>
                    <a:pt x="285" y="15"/>
                    <a:pt x="286" y="10"/>
                    <a:pt x="283" y="9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2" y="13"/>
                    <a:pt x="278" y="11"/>
                    <a:pt x="276" y="10"/>
                  </a:cubicBezTo>
                  <a:cubicBezTo>
                    <a:pt x="278" y="9"/>
                    <a:pt x="278" y="7"/>
                    <a:pt x="278" y="5"/>
                  </a:cubicBezTo>
                  <a:cubicBezTo>
                    <a:pt x="269" y="8"/>
                    <a:pt x="261" y="0"/>
                    <a:pt x="254" y="8"/>
                  </a:cubicBezTo>
                  <a:cubicBezTo>
                    <a:pt x="239" y="2"/>
                    <a:pt x="227" y="7"/>
                    <a:pt x="213" y="9"/>
                  </a:cubicBezTo>
                  <a:cubicBezTo>
                    <a:pt x="206" y="10"/>
                    <a:pt x="196" y="9"/>
                    <a:pt x="192" y="15"/>
                  </a:cubicBezTo>
                  <a:cubicBezTo>
                    <a:pt x="178" y="12"/>
                    <a:pt x="168" y="24"/>
                    <a:pt x="153" y="27"/>
                  </a:cubicBezTo>
                  <a:cubicBezTo>
                    <a:pt x="138" y="37"/>
                    <a:pt x="120" y="45"/>
                    <a:pt x="104" y="55"/>
                  </a:cubicBezTo>
                  <a:cubicBezTo>
                    <a:pt x="103" y="56"/>
                    <a:pt x="105" y="61"/>
                    <a:pt x="101" y="59"/>
                  </a:cubicBezTo>
                  <a:cubicBezTo>
                    <a:pt x="99" y="58"/>
                    <a:pt x="99" y="57"/>
                    <a:pt x="99" y="55"/>
                  </a:cubicBezTo>
                  <a:cubicBezTo>
                    <a:pt x="95" y="58"/>
                    <a:pt x="87" y="58"/>
                    <a:pt x="85" y="64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77" y="61"/>
                    <a:pt x="71" y="66"/>
                    <a:pt x="70" y="70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7"/>
                    <a:pt x="68" y="67"/>
                    <a:pt x="69" y="66"/>
                  </a:cubicBezTo>
                  <a:cubicBezTo>
                    <a:pt x="63" y="67"/>
                    <a:pt x="64" y="73"/>
                    <a:pt x="57" y="71"/>
                  </a:cubicBezTo>
                  <a:cubicBezTo>
                    <a:pt x="65" y="77"/>
                    <a:pt x="53" y="83"/>
                    <a:pt x="50" y="85"/>
                  </a:cubicBezTo>
                  <a:cubicBezTo>
                    <a:pt x="51" y="81"/>
                    <a:pt x="49" y="79"/>
                    <a:pt x="53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49" y="75"/>
                    <a:pt x="47" y="80"/>
                    <a:pt x="44" y="81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3" y="92"/>
                    <a:pt x="36" y="90"/>
                    <a:pt x="38" y="88"/>
                  </a:cubicBezTo>
                  <a:cubicBezTo>
                    <a:pt x="39" y="82"/>
                    <a:pt x="44" y="86"/>
                    <a:pt x="47" y="85"/>
                  </a:cubicBezTo>
                  <a:cubicBezTo>
                    <a:pt x="49" y="95"/>
                    <a:pt x="35" y="92"/>
                    <a:pt x="37" y="100"/>
                  </a:cubicBezTo>
                  <a:cubicBezTo>
                    <a:pt x="43" y="98"/>
                    <a:pt x="46" y="86"/>
                    <a:pt x="55" y="89"/>
                  </a:cubicBezTo>
                  <a:cubicBezTo>
                    <a:pt x="53" y="83"/>
                    <a:pt x="63" y="81"/>
                    <a:pt x="65" y="78"/>
                  </a:cubicBezTo>
                  <a:cubicBezTo>
                    <a:pt x="67" y="69"/>
                    <a:pt x="78" y="70"/>
                    <a:pt x="82" y="65"/>
                  </a:cubicBezTo>
                  <a:cubicBezTo>
                    <a:pt x="85" y="65"/>
                    <a:pt x="89" y="61"/>
                    <a:pt x="91" y="65"/>
                  </a:cubicBezTo>
                  <a:cubicBezTo>
                    <a:pt x="89" y="66"/>
                    <a:pt x="85" y="69"/>
                    <a:pt x="82" y="68"/>
                  </a:cubicBezTo>
                  <a:cubicBezTo>
                    <a:pt x="81" y="71"/>
                    <a:pt x="85" y="68"/>
                    <a:pt x="86" y="70"/>
                  </a:cubicBezTo>
                  <a:cubicBezTo>
                    <a:pt x="75" y="82"/>
                    <a:pt x="63" y="95"/>
                    <a:pt x="51" y="104"/>
                  </a:cubicBezTo>
                  <a:cubicBezTo>
                    <a:pt x="50" y="108"/>
                    <a:pt x="51" y="115"/>
                    <a:pt x="45" y="114"/>
                  </a:cubicBezTo>
                  <a:cubicBezTo>
                    <a:pt x="47" y="116"/>
                    <a:pt x="47" y="117"/>
                    <a:pt x="44" y="119"/>
                  </a:cubicBezTo>
                  <a:cubicBezTo>
                    <a:pt x="41" y="122"/>
                    <a:pt x="34" y="124"/>
                    <a:pt x="35" y="128"/>
                  </a:cubicBezTo>
                  <a:cubicBezTo>
                    <a:pt x="39" y="129"/>
                    <a:pt x="37" y="125"/>
                    <a:pt x="40" y="123"/>
                  </a:cubicBezTo>
                  <a:cubicBezTo>
                    <a:pt x="42" y="129"/>
                    <a:pt x="40" y="136"/>
                    <a:pt x="38" y="142"/>
                  </a:cubicBezTo>
                  <a:cubicBezTo>
                    <a:pt x="34" y="141"/>
                    <a:pt x="37" y="150"/>
                    <a:pt x="32" y="147"/>
                  </a:cubicBezTo>
                  <a:cubicBezTo>
                    <a:pt x="34" y="150"/>
                    <a:pt x="34" y="154"/>
                    <a:pt x="31" y="156"/>
                  </a:cubicBezTo>
                  <a:cubicBezTo>
                    <a:pt x="28" y="155"/>
                    <a:pt x="31" y="152"/>
                    <a:pt x="30" y="152"/>
                  </a:cubicBezTo>
                  <a:cubicBezTo>
                    <a:pt x="22" y="160"/>
                    <a:pt x="35" y="165"/>
                    <a:pt x="34" y="171"/>
                  </a:cubicBezTo>
                  <a:cubicBezTo>
                    <a:pt x="33" y="183"/>
                    <a:pt x="25" y="193"/>
                    <a:pt x="18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1" y="206"/>
                    <a:pt x="11" y="206"/>
                    <a:pt x="11" y="206"/>
                  </a:cubicBezTo>
                  <a:cubicBezTo>
                    <a:pt x="10" y="216"/>
                    <a:pt x="4" y="226"/>
                    <a:pt x="2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0" y="239"/>
                    <a:pt x="1" y="241"/>
                    <a:pt x="3" y="244"/>
                  </a:cubicBezTo>
                  <a:cubicBezTo>
                    <a:pt x="5" y="234"/>
                    <a:pt x="8" y="222"/>
                    <a:pt x="15" y="214"/>
                  </a:cubicBezTo>
                  <a:cubicBezTo>
                    <a:pt x="16" y="216"/>
                    <a:pt x="14" y="219"/>
                    <a:pt x="17" y="221"/>
                  </a:cubicBezTo>
                  <a:cubicBezTo>
                    <a:pt x="27" y="226"/>
                    <a:pt x="23" y="212"/>
                    <a:pt x="28" y="207"/>
                  </a:cubicBezTo>
                  <a:cubicBezTo>
                    <a:pt x="28" y="216"/>
                    <a:pt x="25" y="226"/>
                    <a:pt x="22" y="233"/>
                  </a:cubicBezTo>
                  <a:cubicBezTo>
                    <a:pt x="25" y="249"/>
                    <a:pt x="9" y="261"/>
                    <a:pt x="16" y="278"/>
                  </a:cubicBezTo>
                  <a:cubicBezTo>
                    <a:pt x="13" y="283"/>
                    <a:pt x="14" y="294"/>
                    <a:pt x="9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0" y="296"/>
                    <a:pt x="11" y="296"/>
                    <a:pt x="11" y="295"/>
                  </a:cubicBezTo>
                  <a:cubicBezTo>
                    <a:pt x="16" y="297"/>
                    <a:pt x="11" y="300"/>
                    <a:pt x="12" y="302"/>
                  </a:cubicBezTo>
                  <a:cubicBezTo>
                    <a:pt x="16" y="310"/>
                    <a:pt x="15" y="318"/>
                    <a:pt x="17" y="325"/>
                  </a:cubicBezTo>
                  <a:cubicBezTo>
                    <a:pt x="13" y="333"/>
                    <a:pt x="23" y="343"/>
                    <a:pt x="21" y="352"/>
                  </a:cubicBezTo>
                  <a:cubicBezTo>
                    <a:pt x="23" y="372"/>
                    <a:pt x="34" y="386"/>
                    <a:pt x="42" y="403"/>
                  </a:cubicBezTo>
                  <a:cubicBezTo>
                    <a:pt x="48" y="409"/>
                    <a:pt x="53" y="419"/>
                    <a:pt x="59" y="424"/>
                  </a:cubicBezTo>
                  <a:cubicBezTo>
                    <a:pt x="64" y="436"/>
                    <a:pt x="74" y="442"/>
                    <a:pt x="82" y="452"/>
                  </a:cubicBezTo>
                  <a:cubicBezTo>
                    <a:pt x="86" y="451"/>
                    <a:pt x="90" y="455"/>
                    <a:pt x="88" y="458"/>
                  </a:cubicBezTo>
                  <a:cubicBezTo>
                    <a:pt x="94" y="457"/>
                    <a:pt x="93" y="464"/>
                    <a:pt x="97" y="465"/>
                  </a:cubicBezTo>
                  <a:cubicBezTo>
                    <a:pt x="98" y="464"/>
                    <a:pt x="98" y="464"/>
                    <a:pt x="98" y="464"/>
                  </a:cubicBezTo>
                  <a:cubicBezTo>
                    <a:pt x="102" y="469"/>
                    <a:pt x="104" y="474"/>
                    <a:pt x="109" y="477"/>
                  </a:cubicBezTo>
                  <a:cubicBezTo>
                    <a:pt x="105" y="480"/>
                    <a:pt x="105" y="480"/>
                    <a:pt x="105" y="480"/>
                  </a:cubicBezTo>
                  <a:cubicBezTo>
                    <a:pt x="101" y="500"/>
                    <a:pt x="126" y="499"/>
                    <a:pt x="139" y="508"/>
                  </a:cubicBezTo>
                  <a:cubicBezTo>
                    <a:pt x="139" y="505"/>
                    <a:pt x="139" y="505"/>
                    <a:pt x="139" y="505"/>
                  </a:cubicBezTo>
                  <a:cubicBezTo>
                    <a:pt x="142" y="506"/>
                    <a:pt x="141" y="510"/>
                    <a:pt x="144" y="510"/>
                  </a:cubicBezTo>
                  <a:cubicBezTo>
                    <a:pt x="155" y="517"/>
                    <a:pt x="169" y="522"/>
                    <a:pt x="182" y="523"/>
                  </a:cubicBezTo>
                  <a:cubicBezTo>
                    <a:pt x="188" y="528"/>
                    <a:pt x="195" y="524"/>
                    <a:pt x="202" y="527"/>
                  </a:cubicBezTo>
                  <a:cubicBezTo>
                    <a:pt x="199" y="529"/>
                    <a:pt x="199" y="529"/>
                    <a:pt x="199" y="529"/>
                  </a:cubicBezTo>
                  <a:cubicBezTo>
                    <a:pt x="204" y="531"/>
                    <a:pt x="204" y="531"/>
                    <a:pt x="204" y="531"/>
                  </a:cubicBezTo>
                  <a:cubicBezTo>
                    <a:pt x="205" y="527"/>
                    <a:pt x="205" y="527"/>
                    <a:pt x="205" y="527"/>
                  </a:cubicBezTo>
                  <a:cubicBezTo>
                    <a:pt x="218" y="531"/>
                    <a:pt x="230" y="527"/>
                    <a:pt x="245" y="528"/>
                  </a:cubicBezTo>
                  <a:cubicBezTo>
                    <a:pt x="245" y="531"/>
                    <a:pt x="249" y="531"/>
                    <a:pt x="250" y="531"/>
                  </a:cubicBezTo>
                  <a:cubicBezTo>
                    <a:pt x="250" y="530"/>
                    <a:pt x="250" y="530"/>
                    <a:pt x="250" y="530"/>
                  </a:cubicBezTo>
                  <a:cubicBezTo>
                    <a:pt x="249" y="530"/>
                    <a:pt x="248" y="530"/>
                    <a:pt x="247" y="529"/>
                  </a:cubicBezTo>
                  <a:cubicBezTo>
                    <a:pt x="249" y="528"/>
                    <a:pt x="253" y="527"/>
                    <a:pt x="256" y="526"/>
                  </a:cubicBezTo>
                  <a:cubicBezTo>
                    <a:pt x="261" y="529"/>
                    <a:pt x="254" y="532"/>
                    <a:pt x="257" y="535"/>
                  </a:cubicBezTo>
                  <a:cubicBezTo>
                    <a:pt x="256" y="530"/>
                    <a:pt x="262" y="530"/>
                    <a:pt x="265" y="528"/>
                  </a:cubicBezTo>
                  <a:cubicBezTo>
                    <a:pt x="266" y="527"/>
                    <a:pt x="264" y="525"/>
                    <a:pt x="267" y="526"/>
                  </a:cubicBezTo>
                  <a:cubicBezTo>
                    <a:pt x="268" y="526"/>
                    <a:pt x="268" y="527"/>
                    <a:pt x="268" y="527"/>
                  </a:cubicBezTo>
                  <a:cubicBezTo>
                    <a:pt x="276" y="528"/>
                    <a:pt x="276" y="528"/>
                    <a:pt x="276" y="528"/>
                  </a:cubicBezTo>
                  <a:cubicBezTo>
                    <a:pt x="276" y="530"/>
                    <a:pt x="276" y="530"/>
                    <a:pt x="276" y="530"/>
                  </a:cubicBezTo>
                  <a:cubicBezTo>
                    <a:pt x="276" y="528"/>
                    <a:pt x="278" y="527"/>
                    <a:pt x="280" y="527"/>
                  </a:cubicBezTo>
                  <a:cubicBezTo>
                    <a:pt x="283" y="528"/>
                    <a:pt x="287" y="530"/>
                    <a:pt x="288" y="526"/>
                  </a:cubicBezTo>
                  <a:cubicBezTo>
                    <a:pt x="304" y="527"/>
                    <a:pt x="316" y="514"/>
                    <a:pt x="331" y="511"/>
                  </a:cubicBezTo>
                  <a:cubicBezTo>
                    <a:pt x="335" y="509"/>
                    <a:pt x="338" y="513"/>
                    <a:pt x="341" y="509"/>
                  </a:cubicBezTo>
                  <a:cubicBezTo>
                    <a:pt x="341" y="511"/>
                    <a:pt x="344" y="514"/>
                    <a:pt x="341" y="515"/>
                  </a:cubicBezTo>
                  <a:cubicBezTo>
                    <a:pt x="345" y="520"/>
                    <a:pt x="348" y="510"/>
                    <a:pt x="351" y="515"/>
                  </a:cubicBezTo>
                  <a:cubicBezTo>
                    <a:pt x="351" y="520"/>
                    <a:pt x="345" y="519"/>
                    <a:pt x="342" y="521"/>
                  </a:cubicBezTo>
                  <a:cubicBezTo>
                    <a:pt x="342" y="523"/>
                    <a:pt x="343" y="524"/>
                    <a:pt x="344" y="525"/>
                  </a:cubicBezTo>
                  <a:cubicBezTo>
                    <a:pt x="345" y="524"/>
                    <a:pt x="345" y="524"/>
                    <a:pt x="345" y="524"/>
                  </a:cubicBezTo>
                  <a:cubicBezTo>
                    <a:pt x="347" y="523"/>
                    <a:pt x="350" y="525"/>
                    <a:pt x="350" y="527"/>
                  </a:cubicBezTo>
                  <a:cubicBezTo>
                    <a:pt x="348" y="530"/>
                    <a:pt x="344" y="531"/>
                    <a:pt x="341" y="531"/>
                  </a:cubicBezTo>
                  <a:cubicBezTo>
                    <a:pt x="339" y="533"/>
                    <a:pt x="332" y="536"/>
                    <a:pt x="333" y="540"/>
                  </a:cubicBezTo>
                  <a:cubicBezTo>
                    <a:pt x="328" y="538"/>
                    <a:pt x="328" y="545"/>
                    <a:pt x="324" y="543"/>
                  </a:cubicBezTo>
                  <a:cubicBezTo>
                    <a:pt x="322" y="548"/>
                    <a:pt x="318" y="547"/>
                    <a:pt x="314" y="546"/>
                  </a:cubicBezTo>
                  <a:cubicBezTo>
                    <a:pt x="309" y="546"/>
                    <a:pt x="309" y="549"/>
                    <a:pt x="307" y="552"/>
                  </a:cubicBezTo>
                  <a:cubicBezTo>
                    <a:pt x="300" y="548"/>
                    <a:pt x="296" y="555"/>
                    <a:pt x="290" y="555"/>
                  </a:cubicBezTo>
                  <a:cubicBezTo>
                    <a:pt x="287" y="555"/>
                    <a:pt x="283" y="556"/>
                    <a:pt x="283" y="552"/>
                  </a:cubicBezTo>
                  <a:cubicBezTo>
                    <a:pt x="280" y="553"/>
                    <a:pt x="279" y="563"/>
                    <a:pt x="275" y="558"/>
                  </a:cubicBezTo>
                  <a:cubicBezTo>
                    <a:pt x="273" y="565"/>
                    <a:pt x="270" y="555"/>
                    <a:pt x="266" y="558"/>
                  </a:cubicBezTo>
                  <a:cubicBezTo>
                    <a:pt x="266" y="560"/>
                    <a:pt x="266" y="560"/>
                    <a:pt x="266" y="560"/>
                  </a:cubicBezTo>
                  <a:cubicBezTo>
                    <a:pt x="260" y="559"/>
                    <a:pt x="256" y="564"/>
                    <a:pt x="250" y="565"/>
                  </a:cubicBezTo>
                  <a:cubicBezTo>
                    <a:pt x="251" y="561"/>
                    <a:pt x="248" y="560"/>
                    <a:pt x="245" y="560"/>
                  </a:cubicBezTo>
                  <a:cubicBezTo>
                    <a:pt x="248" y="560"/>
                    <a:pt x="249" y="565"/>
                    <a:pt x="247" y="567"/>
                  </a:cubicBezTo>
                  <a:cubicBezTo>
                    <a:pt x="241" y="570"/>
                    <a:pt x="244" y="562"/>
                    <a:pt x="239" y="563"/>
                  </a:cubicBezTo>
                  <a:cubicBezTo>
                    <a:pt x="234" y="564"/>
                    <a:pt x="238" y="567"/>
                    <a:pt x="234" y="568"/>
                  </a:cubicBezTo>
                  <a:cubicBezTo>
                    <a:pt x="230" y="569"/>
                    <a:pt x="224" y="573"/>
                    <a:pt x="221" y="568"/>
                  </a:cubicBezTo>
                  <a:cubicBezTo>
                    <a:pt x="219" y="567"/>
                    <a:pt x="216" y="567"/>
                    <a:pt x="216" y="570"/>
                  </a:cubicBezTo>
                  <a:cubicBezTo>
                    <a:pt x="187" y="569"/>
                    <a:pt x="157" y="560"/>
                    <a:pt x="129" y="551"/>
                  </a:cubicBezTo>
                  <a:cubicBezTo>
                    <a:pt x="124" y="549"/>
                    <a:pt x="118" y="544"/>
                    <a:pt x="113" y="547"/>
                  </a:cubicBezTo>
                  <a:cubicBezTo>
                    <a:pt x="112" y="545"/>
                    <a:pt x="112" y="545"/>
                    <a:pt x="112" y="545"/>
                  </a:cubicBezTo>
                  <a:cubicBezTo>
                    <a:pt x="104" y="538"/>
                    <a:pt x="90" y="534"/>
                    <a:pt x="82" y="526"/>
                  </a:cubicBezTo>
                  <a:cubicBezTo>
                    <a:pt x="72" y="526"/>
                    <a:pt x="77" y="517"/>
                    <a:pt x="67" y="518"/>
                  </a:cubicBezTo>
                  <a:cubicBezTo>
                    <a:pt x="67" y="510"/>
                    <a:pt x="55" y="509"/>
                    <a:pt x="51" y="501"/>
                  </a:cubicBezTo>
                  <a:cubicBezTo>
                    <a:pt x="55" y="496"/>
                    <a:pt x="60" y="509"/>
                    <a:pt x="62" y="499"/>
                  </a:cubicBezTo>
                  <a:cubicBezTo>
                    <a:pt x="60" y="493"/>
                    <a:pt x="55" y="501"/>
                    <a:pt x="53" y="495"/>
                  </a:cubicBezTo>
                  <a:cubicBezTo>
                    <a:pt x="52" y="493"/>
                    <a:pt x="50" y="490"/>
                    <a:pt x="51" y="488"/>
                  </a:cubicBezTo>
                  <a:cubicBezTo>
                    <a:pt x="51" y="486"/>
                    <a:pt x="49" y="490"/>
                    <a:pt x="49" y="486"/>
                  </a:cubicBezTo>
                  <a:cubicBezTo>
                    <a:pt x="46" y="489"/>
                    <a:pt x="42" y="488"/>
                    <a:pt x="41" y="484"/>
                  </a:cubicBezTo>
                  <a:cubicBezTo>
                    <a:pt x="32" y="482"/>
                    <a:pt x="32" y="464"/>
                    <a:pt x="20" y="469"/>
                  </a:cubicBezTo>
                  <a:cubicBezTo>
                    <a:pt x="18" y="470"/>
                    <a:pt x="16" y="472"/>
                    <a:pt x="16" y="474"/>
                  </a:cubicBezTo>
                  <a:cubicBezTo>
                    <a:pt x="17" y="479"/>
                    <a:pt x="17" y="472"/>
                    <a:pt x="19" y="473"/>
                  </a:cubicBezTo>
                  <a:cubicBezTo>
                    <a:pt x="20" y="478"/>
                    <a:pt x="23" y="482"/>
                    <a:pt x="28" y="479"/>
                  </a:cubicBezTo>
                  <a:cubicBezTo>
                    <a:pt x="28" y="486"/>
                    <a:pt x="28" y="486"/>
                    <a:pt x="28" y="486"/>
                  </a:cubicBezTo>
                  <a:cubicBezTo>
                    <a:pt x="28" y="487"/>
                    <a:pt x="27" y="487"/>
                    <a:pt x="27" y="486"/>
                  </a:cubicBezTo>
                  <a:cubicBezTo>
                    <a:pt x="29" y="488"/>
                    <a:pt x="29" y="488"/>
                    <a:pt x="29" y="488"/>
                  </a:cubicBezTo>
                  <a:cubicBezTo>
                    <a:pt x="30" y="487"/>
                    <a:pt x="30" y="487"/>
                    <a:pt x="30" y="487"/>
                  </a:cubicBezTo>
                  <a:cubicBezTo>
                    <a:pt x="32" y="489"/>
                    <a:pt x="32" y="489"/>
                    <a:pt x="32" y="489"/>
                  </a:cubicBezTo>
                  <a:cubicBezTo>
                    <a:pt x="31" y="490"/>
                    <a:pt x="31" y="490"/>
                    <a:pt x="31" y="490"/>
                  </a:cubicBezTo>
                  <a:cubicBezTo>
                    <a:pt x="34" y="502"/>
                    <a:pt x="44" y="495"/>
                    <a:pt x="50" y="503"/>
                  </a:cubicBezTo>
                  <a:cubicBezTo>
                    <a:pt x="49" y="504"/>
                    <a:pt x="49" y="504"/>
                    <a:pt x="49" y="504"/>
                  </a:cubicBezTo>
                  <a:cubicBezTo>
                    <a:pt x="48" y="504"/>
                    <a:pt x="47" y="505"/>
                    <a:pt x="46" y="503"/>
                  </a:cubicBezTo>
                  <a:cubicBezTo>
                    <a:pt x="46" y="510"/>
                    <a:pt x="56" y="508"/>
                    <a:pt x="58" y="513"/>
                  </a:cubicBezTo>
                  <a:cubicBezTo>
                    <a:pt x="57" y="515"/>
                    <a:pt x="57" y="515"/>
                    <a:pt x="57" y="515"/>
                  </a:cubicBezTo>
                  <a:cubicBezTo>
                    <a:pt x="58" y="521"/>
                    <a:pt x="65" y="519"/>
                    <a:pt x="66" y="517"/>
                  </a:cubicBezTo>
                  <a:cubicBezTo>
                    <a:pt x="68" y="522"/>
                    <a:pt x="71" y="524"/>
                    <a:pt x="76" y="526"/>
                  </a:cubicBezTo>
                  <a:cubicBezTo>
                    <a:pt x="79" y="539"/>
                    <a:pt x="94" y="538"/>
                    <a:pt x="102" y="549"/>
                  </a:cubicBezTo>
                  <a:cubicBezTo>
                    <a:pt x="107" y="558"/>
                    <a:pt x="98" y="546"/>
                    <a:pt x="97" y="554"/>
                  </a:cubicBezTo>
                  <a:cubicBezTo>
                    <a:pt x="92" y="551"/>
                    <a:pt x="92" y="551"/>
                    <a:pt x="92" y="551"/>
                  </a:cubicBezTo>
                  <a:cubicBezTo>
                    <a:pt x="91" y="553"/>
                    <a:pt x="91" y="553"/>
                    <a:pt x="91" y="553"/>
                  </a:cubicBezTo>
                  <a:cubicBezTo>
                    <a:pt x="88" y="553"/>
                    <a:pt x="89" y="550"/>
                    <a:pt x="88" y="549"/>
                  </a:cubicBezTo>
                  <a:cubicBezTo>
                    <a:pt x="83" y="551"/>
                    <a:pt x="78" y="539"/>
                    <a:pt x="73" y="543"/>
                  </a:cubicBezTo>
                  <a:cubicBezTo>
                    <a:pt x="77" y="549"/>
                    <a:pt x="86" y="555"/>
                    <a:pt x="94" y="557"/>
                  </a:cubicBezTo>
                  <a:cubicBezTo>
                    <a:pt x="95" y="556"/>
                    <a:pt x="95" y="556"/>
                    <a:pt x="95" y="556"/>
                  </a:cubicBezTo>
                  <a:cubicBezTo>
                    <a:pt x="97" y="560"/>
                    <a:pt x="97" y="560"/>
                    <a:pt x="97" y="560"/>
                  </a:cubicBezTo>
                  <a:cubicBezTo>
                    <a:pt x="100" y="555"/>
                    <a:pt x="100" y="555"/>
                    <a:pt x="100" y="555"/>
                  </a:cubicBezTo>
                  <a:cubicBezTo>
                    <a:pt x="104" y="556"/>
                    <a:pt x="99" y="559"/>
                    <a:pt x="102" y="560"/>
                  </a:cubicBezTo>
                  <a:cubicBezTo>
                    <a:pt x="107" y="564"/>
                    <a:pt x="114" y="567"/>
                    <a:pt x="118" y="567"/>
                  </a:cubicBezTo>
                  <a:cubicBezTo>
                    <a:pt x="123" y="570"/>
                    <a:pt x="128" y="572"/>
                    <a:pt x="133" y="575"/>
                  </a:cubicBezTo>
                  <a:cubicBezTo>
                    <a:pt x="139" y="573"/>
                    <a:pt x="145" y="579"/>
                    <a:pt x="150" y="575"/>
                  </a:cubicBezTo>
                  <a:cubicBezTo>
                    <a:pt x="151" y="583"/>
                    <a:pt x="160" y="578"/>
                    <a:pt x="164" y="582"/>
                  </a:cubicBezTo>
                  <a:cubicBezTo>
                    <a:pt x="172" y="579"/>
                    <a:pt x="177" y="585"/>
                    <a:pt x="185" y="584"/>
                  </a:cubicBezTo>
                  <a:cubicBezTo>
                    <a:pt x="184" y="585"/>
                    <a:pt x="184" y="585"/>
                    <a:pt x="184" y="585"/>
                  </a:cubicBezTo>
                  <a:cubicBezTo>
                    <a:pt x="211" y="586"/>
                    <a:pt x="242" y="589"/>
                    <a:pt x="272" y="586"/>
                  </a:cubicBezTo>
                  <a:cubicBezTo>
                    <a:pt x="274" y="584"/>
                    <a:pt x="274" y="584"/>
                    <a:pt x="274" y="584"/>
                  </a:cubicBezTo>
                  <a:cubicBezTo>
                    <a:pt x="281" y="588"/>
                    <a:pt x="283" y="580"/>
                    <a:pt x="288" y="578"/>
                  </a:cubicBezTo>
                  <a:cubicBezTo>
                    <a:pt x="287" y="577"/>
                    <a:pt x="287" y="577"/>
                    <a:pt x="287" y="577"/>
                  </a:cubicBezTo>
                  <a:cubicBezTo>
                    <a:pt x="293" y="572"/>
                    <a:pt x="299" y="572"/>
                    <a:pt x="305" y="572"/>
                  </a:cubicBezTo>
                  <a:cubicBezTo>
                    <a:pt x="306" y="569"/>
                    <a:pt x="310" y="570"/>
                    <a:pt x="311" y="567"/>
                  </a:cubicBezTo>
                  <a:cubicBezTo>
                    <a:pt x="316" y="568"/>
                    <a:pt x="321" y="562"/>
                    <a:pt x="325" y="566"/>
                  </a:cubicBezTo>
                  <a:cubicBezTo>
                    <a:pt x="318" y="571"/>
                    <a:pt x="318" y="571"/>
                    <a:pt x="318" y="571"/>
                  </a:cubicBezTo>
                  <a:cubicBezTo>
                    <a:pt x="328" y="567"/>
                    <a:pt x="328" y="567"/>
                    <a:pt x="328" y="567"/>
                  </a:cubicBezTo>
                  <a:cubicBezTo>
                    <a:pt x="327" y="565"/>
                    <a:pt x="327" y="565"/>
                    <a:pt x="327" y="565"/>
                  </a:cubicBezTo>
                  <a:cubicBezTo>
                    <a:pt x="331" y="565"/>
                    <a:pt x="333" y="557"/>
                    <a:pt x="338" y="561"/>
                  </a:cubicBezTo>
                  <a:cubicBezTo>
                    <a:pt x="338" y="563"/>
                    <a:pt x="336" y="564"/>
                    <a:pt x="335" y="565"/>
                  </a:cubicBezTo>
                  <a:cubicBezTo>
                    <a:pt x="337" y="567"/>
                    <a:pt x="337" y="567"/>
                    <a:pt x="337" y="567"/>
                  </a:cubicBezTo>
                  <a:cubicBezTo>
                    <a:pt x="346" y="564"/>
                    <a:pt x="349" y="560"/>
                    <a:pt x="358" y="557"/>
                  </a:cubicBezTo>
                  <a:cubicBezTo>
                    <a:pt x="358" y="556"/>
                    <a:pt x="358" y="555"/>
                    <a:pt x="357" y="554"/>
                  </a:cubicBezTo>
                  <a:cubicBezTo>
                    <a:pt x="360" y="553"/>
                    <a:pt x="361" y="555"/>
                    <a:pt x="364" y="554"/>
                  </a:cubicBezTo>
                  <a:cubicBezTo>
                    <a:pt x="369" y="548"/>
                    <a:pt x="377" y="546"/>
                    <a:pt x="383" y="543"/>
                  </a:cubicBezTo>
                  <a:cubicBezTo>
                    <a:pt x="387" y="540"/>
                    <a:pt x="388" y="532"/>
                    <a:pt x="393" y="535"/>
                  </a:cubicBezTo>
                  <a:cubicBezTo>
                    <a:pt x="419" y="517"/>
                    <a:pt x="441" y="496"/>
                    <a:pt x="463" y="475"/>
                  </a:cubicBezTo>
                  <a:cubicBezTo>
                    <a:pt x="469" y="465"/>
                    <a:pt x="476" y="458"/>
                    <a:pt x="484" y="451"/>
                  </a:cubicBezTo>
                  <a:cubicBezTo>
                    <a:pt x="479" y="440"/>
                    <a:pt x="494" y="441"/>
                    <a:pt x="493" y="430"/>
                  </a:cubicBezTo>
                  <a:cubicBezTo>
                    <a:pt x="494" y="430"/>
                    <a:pt x="495" y="431"/>
                    <a:pt x="497" y="431"/>
                  </a:cubicBezTo>
                  <a:cubicBezTo>
                    <a:pt x="500" y="420"/>
                    <a:pt x="507" y="413"/>
                    <a:pt x="510" y="401"/>
                  </a:cubicBezTo>
                  <a:cubicBezTo>
                    <a:pt x="516" y="400"/>
                    <a:pt x="516" y="391"/>
                    <a:pt x="520" y="386"/>
                  </a:cubicBezTo>
                  <a:cubicBezTo>
                    <a:pt x="523" y="380"/>
                    <a:pt x="522" y="371"/>
                    <a:pt x="529" y="367"/>
                  </a:cubicBezTo>
                  <a:close/>
                  <a:moveTo>
                    <a:pt x="34" y="212"/>
                  </a:moveTo>
                  <a:cubicBezTo>
                    <a:pt x="36" y="218"/>
                    <a:pt x="29" y="219"/>
                    <a:pt x="30" y="224"/>
                  </a:cubicBezTo>
                  <a:cubicBezTo>
                    <a:pt x="29" y="222"/>
                    <a:pt x="28" y="219"/>
                    <a:pt x="32" y="217"/>
                  </a:cubicBezTo>
                  <a:cubicBezTo>
                    <a:pt x="31" y="209"/>
                    <a:pt x="37" y="203"/>
                    <a:pt x="38" y="196"/>
                  </a:cubicBezTo>
                  <a:cubicBezTo>
                    <a:pt x="43" y="187"/>
                    <a:pt x="46" y="177"/>
                    <a:pt x="52" y="168"/>
                  </a:cubicBezTo>
                  <a:cubicBezTo>
                    <a:pt x="48" y="183"/>
                    <a:pt x="39" y="198"/>
                    <a:pt x="34" y="212"/>
                  </a:cubicBezTo>
                  <a:close/>
                  <a:moveTo>
                    <a:pt x="109" y="480"/>
                  </a:moveTo>
                  <a:cubicBezTo>
                    <a:pt x="109" y="478"/>
                    <a:pt x="109" y="478"/>
                    <a:pt x="109" y="478"/>
                  </a:cubicBezTo>
                  <a:cubicBezTo>
                    <a:pt x="110" y="483"/>
                    <a:pt x="116" y="479"/>
                    <a:pt x="116" y="484"/>
                  </a:cubicBezTo>
                  <a:cubicBezTo>
                    <a:pt x="113" y="486"/>
                    <a:pt x="111" y="481"/>
                    <a:pt x="109" y="480"/>
                  </a:cubicBezTo>
                  <a:close/>
                  <a:moveTo>
                    <a:pt x="143" y="132"/>
                  </a:moveTo>
                  <a:cubicBezTo>
                    <a:pt x="133" y="138"/>
                    <a:pt x="133" y="138"/>
                    <a:pt x="133" y="138"/>
                  </a:cubicBezTo>
                  <a:cubicBezTo>
                    <a:pt x="132" y="128"/>
                    <a:pt x="141" y="134"/>
                    <a:pt x="141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50" y="120"/>
                    <a:pt x="160" y="112"/>
                    <a:pt x="172" y="110"/>
                  </a:cubicBezTo>
                  <a:cubicBezTo>
                    <a:pt x="163" y="117"/>
                    <a:pt x="150" y="125"/>
                    <a:pt x="143" y="132"/>
                  </a:cubicBezTo>
                  <a:close/>
                  <a:moveTo>
                    <a:pt x="442" y="424"/>
                  </a:moveTo>
                  <a:cubicBezTo>
                    <a:pt x="442" y="432"/>
                    <a:pt x="434" y="433"/>
                    <a:pt x="434" y="438"/>
                  </a:cubicBezTo>
                  <a:cubicBezTo>
                    <a:pt x="430" y="442"/>
                    <a:pt x="428" y="446"/>
                    <a:pt x="424" y="448"/>
                  </a:cubicBezTo>
                  <a:cubicBezTo>
                    <a:pt x="422" y="447"/>
                    <a:pt x="422" y="447"/>
                    <a:pt x="422" y="447"/>
                  </a:cubicBezTo>
                  <a:cubicBezTo>
                    <a:pt x="417" y="451"/>
                    <a:pt x="417" y="451"/>
                    <a:pt x="417" y="451"/>
                  </a:cubicBezTo>
                  <a:cubicBezTo>
                    <a:pt x="421" y="444"/>
                    <a:pt x="412" y="443"/>
                    <a:pt x="415" y="436"/>
                  </a:cubicBezTo>
                  <a:cubicBezTo>
                    <a:pt x="421" y="433"/>
                    <a:pt x="427" y="431"/>
                    <a:pt x="430" y="424"/>
                  </a:cubicBezTo>
                  <a:cubicBezTo>
                    <a:pt x="437" y="424"/>
                    <a:pt x="436" y="417"/>
                    <a:pt x="442" y="417"/>
                  </a:cubicBezTo>
                  <a:cubicBezTo>
                    <a:pt x="445" y="414"/>
                    <a:pt x="445" y="414"/>
                    <a:pt x="445" y="414"/>
                  </a:cubicBezTo>
                  <a:cubicBezTo>
                    <a:pt x="441" y="412"/>
                    <a:pt x="441" y="412"/>
                    <a:pt x="441" y="412"/>
                  </a:cubicBezTo>
                  <a:cubicBezTo>
                    <a:pt x="445" y="412"/>
                    <a:pt x="444" y="404"/>
                    <a:pt x="448" y="409"/>
                  </a:cubicBezTo>
                  <a:cubicBezTo>
                    <a:pt x="451" y="404"/>
                    <a:pt x="451" y="404"/>
                    <a:pt x="451" y="404"/>
                  </a:cubicBezTo>
                  <a:cubicBezTo>
                    <a:pt x="453" y="407"/>
                    <a:pt x="453" y="407"/>
                    <a:pt x="453" y="407"/>
                  </a:cubicBezTo>
                  <a:cubicBezTo>
                    <a:pt x="454" y="406"/>
                    <a:pt x="454" y="406"/>
                    <a:pt x="454" y="406"/>
                  </a:cubicBezTo>
                  <a:cubicBezTo>
                    <a:pt x="450" y="411"/>
                    <a:pt x="448" y="420"/>
                    <a:pt x="442" y="4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24"/>
            <p:cNvSpPr>
              <a:spLocks/>
            </p:cNvSpPr>
            <p:nvPr/>
          </p:nvSpPr>
          <p:spPr bwMode="auto">
            <a:xfrm>
              <a:off x="648133" y="2666048"/>
              <a:ext cx="11113" cy="1111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1 h 3"/>
                <a:gd name="T4" fmla="*/ 0 w 3"/>
                <a:gd name="T5" fmla="*/ 2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25"/>
            <p:cNvSpPr>
              <a:spLocks/>
            </p:cNvSpPr>
            <p:nvPr/>
          </p:nvSpPr>
          <p:spPr bwMode="auto">
            <a:xfrm>
              <a:off x="-345642" y="2321560"/>
              <a:ext cx="11113" cy="7937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26"/>
            <p:cNvSpPr>
              <a:spLocks/>
            </p:cNvSpPr>
            <p:nvPr/>
          </p:nvSpPr>
          <p:spPr bwMode="auto">
            <a:xfrm>
              <a:off x="756083" y="521335"/>
              <a:ext cx="26988" cy="15875"/>
            </a:xfrm>
            <a:custGeom>
              <a:avLst/>
              <a:gdLst>
                <a:gd name="T0" fmla="*/ 7 w 7"/>
                <a:gd name="T1" fmla="*/ 2 h 4"/>
                <a:gd name="T2" fmla="*/ 0 w 7"/>
                <a:gd name="T3" fmla="*/ 0 h 4"/>
                <a:gd name="T4" fmla="*/ 1 w 7"/>
                <a:gd name="T5" fmla="*/ 3 h 4"/>
                <a:gd name="T6" fmla="*/ 7 w 7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6" y="4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27"/>
            <p:cNvSpPr>
              <a:spLocks/>
            </p:cNvSpPr>
            <p:nvPr/>
          </p:nvSpPr>
          <p:spPr bwMode="auto">
            <a:xfrm>
              <a:off x="648133" y="526098"/>
              <a:ext cx="33338" cy="22225"/>
            </a:xfrm>
            <a:custGeom>
              <a:avLst/>
              <a:gdLst>
                <a:gd name="T0" fmla="*/ 6 w 9"/>
                <a:gd name="T1" fmla="*/ 5 h 6"/>
                <a:gd name="T2" fmla="*/ 9 w 9"/>
                <a:gd name="T3" fmla="*/ 2 h 6"/>
                <a:gd name="T4" fmla="*/ 0 w 9"/>
                <a:gd name="T5" fmla="*/ 2 h 6"/>
                <a:gd name="T6" fmla="*/ 6 w 9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6" y="5"/>
                  </a:moveTo>
                  <a:cubicBezTo>
                    <a:pt x="9" y="6"/>
                    <a:pt x="9" y="4"/>
                    <a:pt x="9" y="2"/>
                  </a:cubicBezTo>
                  <a:cubicBezTo>
                    <a:pt x="6" y="2"/>
                    <a:pt x="1" y="0"/>
                    <a:pt x="0" y="2"/>
                  </a:cubicBezTo>
                  <a:cubicBezTo>
                    <a:pt x="2" y="2"/>
                    <a:pt x="6" y="2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Rectangle 28"/>
            <p:cNvSpPr>
              <a:spLocks noChangeArrowheads="1"/>
            </p:cNvSpPr>
            <p:nvPr/>
          </p:nvSpPr>
          <p:spPr bwMode="auto">
            <a:xfrm>
              <a:off x="797358" y="534035"/>
              <a:ext cx="4763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29"/>
            <p:cNvSpPr>
              <a:spLocks/>
            </p:cNvSpPr>
            <p:nvPr/>
          </p:nvSpPr>
          <p:spPr bwMode="auto">
            <a:xfrm>
              <a:off x="802120" y="534035"/>
              <a:ext cx="22225" cy="11112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2 h 3"/>
                <a:gd name="T4" fmla="*/ 0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4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30"/>
            <p:cNvSpPr>
              <a:spLocks/>
            </p:cNvSpPr>
            <p:nvPr/>
          </p:nvSpPr>
          <p:spPr bwMode="auto">
            <a:xfrm>
              <a:off x="791008" y="529273"/>
              <a:ext cx="6350" cy="7937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31"/>
            <p:cNvSpPr>
              <a:spLocks/>
            </p:cNvSpPr>
            <p:nvPr/>
          </p:nvSpPr>
          <p:spPr bwMode="auto">
            <a:xfrm>
              <a:off x="208395" y="534035"/>
              <a:ext cx="38100" cy="17462"/>
            </a:xfrm>
            <a:custGeom>
              <a:avLst/>
              <a:gdLst>
                <a:gd name="T0" fmla="*/ 10 w 10"/>
                <a:gd name="T1" fmla="*/ 1 h 5"/>
                <a:gd name="T2" fmla="*/ 4 w 10"/>
                <a:gd name="T3" fmla="*/ 1 h 5"/>
                <a:gd name="T4" fmla="*/ 0 w 10"/>
                <a:gd name="T5" fmla="*/ 5 h 5"/>
                <a:gd name="T6" fmla="*/ 10 w 10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0"/>
                    <a:pt x="6" y="5"/>
                    <a:pt x="4" y="1"/>
                  </a:cubicBezTo>
                  <a:cubicBezTo>
                    <a:pt x="2" y="0"/>
                    <a:pt x="0" y="4"/>
                    <a:pt x="0" y="5"/>
                  </a:cubicBezTo>
                  <a:cubicBezTo>
                    <a:pt x="4" y="4"/>
                    <a:pt x="8" y="3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32"/>
            <p:cNvSpPr>
              <a:spLocks/>
            </p:cNvSpPr>
            <p:nvPr/>
          </p:nvSpPr>
          <p:spPr bwMode="auto">
            <a:xfrm>
              <a:off x="697345" y="534035"/>
              <a:ext cx="33338" cy="25400"/>
            </a:xfrm>
            <a:custGeom>
              <a:avLst/>
              <a:gdLst>
                <a:gd name="T0" fmla="*/ 0 w 9"/>
                <a:gd name="T1" fmla="*/ 3 h 7"/>
                <a:gd name="T2" fmla="*/ 8 w 9"/>
                <a:gd name="T3" fmla="*/ 7 h 7"/>
                <a:gd name="T4" fmla="*/ 9 w 9"/>
                <a:gd name="T5" fmla="*/ 3 h 7"/>
                <a:gd name="T6" fmla="*/ 0 w 9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3"/>
                  </a:moveTo>
                  <a:cubicBezTo>
                    <a:pt x="1" y="6"/>
                    <a:pt x="6" y="5"/>
                    <a:pt x="8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3"/>
                    <a:pt x="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33"/>
            <p:cNvSpPr>
              <a:spLocks/>
            </p:cNvSpPr>
            <p:nvPr/>
          </p:nvSpPr>
          <p:spPr bwMode="auto">
            <a:xfrm>
              <a:off x="737033" y="545148"/>
              <a:ext cx="49213" cy="30162"/>
            </a:xfrm>
            <a:custGeom>
              <a:avLst/>
              <a:gdLst>
                <a:gd name="T0" fmla="*/ 0 w 13"/>
                <a:gd name="T1" fmla="*/ 2 h 8"/>
                <a:gd name="T2" fmla="*/ 13 w 13"/>
                <a:gd name="T3" fmla="*/ 5 h 8"/>
                <a:gd name="T4" fmla="*/ 0 w 13"/>
                <a:gd name="T5" fmla="*/ 0 h 8"/>
                <a:gd name="T6" fmla="*/ 0 w 13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5" y="3"/>
                    <a:pt x="10" y="8"/>
                    <a:pt x="13" y="5"/>
                  </a:cubicBezTo>
                  <a:cubicBezTo>
                    <a:pt x="11" y="0"/>
                    <a:pt x="4" y="3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34"/>
            <p:cNvSpPr>
              <a:spLocks/>
            </p:cNvSpPr>
            <p:nvPr/>
          </p:nvSpPr>
          <p:spPr bwMode="auto">
            <a:xfrm>
              <a:off x="868795" y="548323"/>
              <a:ext cx="7938" cy="11112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35"/>
            <p:cNvSpPr>
              <a:spLocks/>
            </p:cNvSpPr>
            <p:nvPr/>
          </p:nvSpPr>
          <p:spPr bwMode="auto">
            <a:xfrm>
              <a:off x="891020" y="548323"/>
              <a:ext cx="26988" cy="19050"/>
            </a:xfrm>
            <a:custGeom>
              <a:avLst/>
              <a:gdLst>
                <a:gd name="T0" fmla="*/ 0 w 7"/>
                <a:gd name="T1" fmla="*/ 0 h 5"/>
                <a:gd name="T2" fmla="*/ 1 w 7"/>
                <a:gd name="T3" fmla="*/ 4 h 5"/>
                <a:gd name="T4" fmla="*/ 3 w 7"/>
                <a:gd name="T5" fmla="*/ 3 h 5"/>
                <a:gd name="T6" fmla="*/ 5 w 7"/>
                <a:gd name="T7" fmla="*/ 5 h 5"/>
                <a:gd name="T8" fmla="*/ 7 w 7"/>
                <a:gd name="T9" fmla="*/ 4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1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36"/>
            <p:cNvSpPr>
              <a:spLocks/>
            </p:cNvSpPr>
            <p:nvPr/>
          </p:nvSpPr>
          <p:spPr bwMode="auto">
            <a:xfrm>
              <a:off x="802120" y="559435"/>
              <a:ext cx="30163" cy="33337"/>
            </a:xfrm>
            <a:custGeom>
              <a:avLst/>
              <a:gdLst>
                <a:gd name="T0" fmla="*/ 2 w 8"/>
                <a:gd name="T1" fmla="*/ 1 h 9"/>
                <a:gd name="T2" fmla="*/ 6 w 8"/>
                <a:gd name="T3" fmla="*/ 9 h 9"/>
                <a:gd name="T4" fmla="*/ 2 w 8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cubicBezTo>
                    <a:pt x="0" y="4"/>
                    <a:pt x="6" y="8"/>
                    <a:pt x="6" y="9"/>
                  </a:cubicBezTo>
                  <a:cubicBezTo>
                    <a:pt x="4" y="7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37"/>
            <p:cNvSpPr>
              <a:spLocks/>
            </p:cNvSpPr>
            <p:nvPr/>
          </p:nvSpPr>
          <p:spPr bwMode="auto">
            <a:xfrm>
              <a:off x="984683" y="562610"/>
              <a:ext cx="26988" cy="19050"/>
            </a:xfrm>
            <a:custGeom>
              <a:avLst/>
              <a:gdLst>
                <a:gd name="T0" fmla="*/ 7 w 7"/>
                <a:gd name="T1" fmla="*/ 2 h 5"/>
                <a:gd name="T2" fmla="*/ 0 w 7"/>
                <a:gd name="T3" fmla="*/ 0 h 5"/>
                <a:gd name="T4" fmla="*/ 7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cubicBezTo>
                    <a:pt x="5" y="1"/>
                    <a:pt x="2" y="0"/>
                    <a:pt x="0" y="0"/>
                  </a:cubicBezTo>
                  <a:cubicBezTo>
                    <a:pt x="1" y="1"/>
                    <a:pt x="5" y="5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38"/>
            <p:cNvSpPr>
              <a:spLocks/>
            </p:cNvSpPr>
            <p:nvPr/>
          </p:nvSpPr>
          <p:spPr bwMode="auto">
            <a:xfrm>
              <a:off x="835458" y="567373"/>
              <a:ext cx="3175" cy="11112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39"/>
            <p:cNvSpPr>
              <a:spLocks/>
            </p:cNvSpPr>
            <p:nvPr/>
          </p:nvSpPr>
          <p:spPr bwMode="auto">
            <a:xfrm>
              <a:off x="937058" y="567373"/>
              <a:ext cx="25400" cy="22225"/>
            </a:xfrm>
            <a:custGeom>
              <a:avLst/>
              <a:gdLst>
                <a:gd name="T0" fmla="*/ 7 w 7"/>
                <a:gd name="T1" fmla="*/ 3 h 6"/>
                <a:gd name="T2" fmla="*/ 0 w 7"/>
                <a:gd name="T3" fmla="*/ 0 h 6"/>
                <a:gd name="T4" fmla="*/ 7 w 7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5" y="6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40"/>
            <p:cNvSpPr>
              <a:spLocks/>
            </p:cNvSpPr>
            <p:nvPr/>
          </p:nvSpPr>
          <p:spPr bwMode="auto">
            <a:xfrm>
              <a:off x="860858" y="575310"/>
              <a:ext cx="12700" cy="17462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5 h 5"/>
                <a:gd name="T4" fmla="*/ 2 w 3"/>
                <a:gd name="T5" fmla="*/ 2 h 5"/>
                <a:gd name="T6" fmla="*/ 0 w 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3" y="3"/>
                    <a:pt x="2" y="2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41"/>
            <p:cNvSpPr>
              <a:spLocks/>
            </p:cNvSpPr>
            <p:nvPr/>
          </p:nvSpPr>
          <p:spPr bwMode="auto">
            <a:xfrm>
              <a:off x="876733" y="586423"/>
              <a:ext cx="14288" cy="14287"/>
            </a:xfrm>
            <a:custGeom>
              <a:avLst/>
              <a:gdLst>
                <a:gd name="T0" fmla="*/ 3 w 4"/>
                <a:gd name="T1" fmla="*/ 3 h 4"/>
                <a:gd name="T2" fmla="*/ 4 w 4"/>
                <a:gd name="T3" fmla="*/ 0 h 4"/>
                <a:gd name="T4" fmla="*/ 1 w 4"/>
                <a:gd name="T5" fmla="*/ 0 h 4"/>
                <a:gd name="T6" fmla="*/ 3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2"/>
                    <a:pt x="3" y="1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0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42"/>
            <p:cNvSpPr>
              <a:spLocks/>
            </p:cNvSpPr>
            <p:nvPr/>
          </p:nvSpPr>
          <p:spPr bwMode="auto">
            <a:xfrm>
              <a:off x="978333" y="586423"/>
              <a:ext cx="71438" cy="52387"/>
            </a:xfrm>
            <a:custGeom>
              <a:avLst/>
              <a:gdLst>
                <a:gd name="T0" fmla="*/ 3 w 19"/>
                <a:gd name="T1" fmla="*/ 0 h 14"/>
                <a:gd name="T2" fmla="*/ 8 w 19"/>
                <a:gd name="T3" fmla="*/ 9 h 14"/>
                <a:gd name="T4" fmla="*/ 17 w 19"/>
                <a:gd name="T5" fmla="*/ 14 h 14"/>
                <a:gd name="T6" fmla="*/ 18 w 19"/>
                <a:gd name="T7" fmla="*/ 12 h 14"/>
                <a:gd name="T8" fmla="*/ 9 w 19"/>
                <a:gd name="T9" fmla="*/ 7 h 14"/>
                <a:gd name="T10" fmla="*/ 11 w 19"/>
                <a:gd name="T11" fmla="*/ 3 h 14"/>
                <a:gd name="T12" fmla="*/ 3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3" y="0"/>
                  </a:moveTo>
                  <a:cubicBezTo>
                    <a:pt x="0" y="7"/>
                    <a:pt x="12" y="2"/>
                    <a:pt x="8" y="9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9" y="13"/>
                    <a:pt x="18" y="12"/>
                  </a:cubicBezTo>
                  <a:cubicBezTo>
                    <a:pt x="15" y="11"/>
                    <a:pt x="12" y="8"/>
                    <a:pt x="9" y="7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43"/>
            <p:cNvSpPr>
              <a:spLocks/>
            </p:cNvSpPr>
            <p:nvPr/>
          </p:nvSpPr>
          <p:spPr bwMode="auto">
            <a:xfrm>
              <a:off x="32183" y="586423"/>
              <a:ext cx="41275" cy="25400"/>
            </a:xfrm>
            <a:custGeom>
              <a:avLst/>
              <a:gdLst>
                <a:gd name="T0" fmla="*/ 4 w 11"/>
                <a:gd name="T1" fmla="*/ 5 h 7"/>
                <a:gd name="T2" fmla="*/ 5 w 11"/>
                <a:gd name="T3" fmla="*/ 6 h 7"/>
                <a:gd name="T4" fmla="*/ 9 w 11"/>
                <a:gd name="T5" fmla="*/ 0 h 7"/>
                <a:gd name="T6" fmla="*/ 0 w 11"/>
                <a:gd name="T7" fmla="*/ 6 h 7"/>
                <a:gd name="T8" fmla="*/ 4 w 11"/>
                <a:gd name="T9" fmla="*/ 7 h 7"/>
                <a:gd name="T10" fmla="*/ 4 w 11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4" y="5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11" y="7"/>
                    <a:pt x="6" y="2"/>
                    <a:pt x="9" y="0"/>
                  </a:cubicBezTo>
                  <a:cubicBezTo>
                    <a:pt x="6" y="2"/>
                    <a:pt x="2" y="2"/>
                    <a:pt x="0" y="6"/>
                  </a:cubicBezTo>
                  <a:cubicBezTo>
                    <a:pt x="1" y="7"/>
                    <a:pt x="2" y="7"/>
                    <a:pt x="4" y="7"/>
                  </a:cubicBezTo>
                  <a:cubicBezTo>
                    <a:pt x="4" y="6"/>
                    <a:pt x="3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44"/>
            <p:cNvSpPr>
              <a:spLocks/>
            </p:cNvSpPr>
            <p:nvPr/>
          </p:nvSpPr>
          <p:spPr bwMode="auto">
            <a:xfrm>
              <a:off x="902133" y="592773"/>
              <a:ext cx="19050" cy="11112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2 h 3"/>
                <a:gd name="T4" fmla="*/ 0 w 5"/>
                <a:gd name="T5" fmla="*/ 0 h 3"/>
                <a:gd name="T6" fmla="*/ 5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1" y="2"/>
                    <a:pt x="3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45"/>
            <p:cNvSpPr>
              <a:spLocks/>
            </p:cNvSpPr>
            <p:nvPr/>
          </p:nvSpPr>
          <p:spPr bwMode="auto">
            <a:xfrm>
              <a:off x="1033895" y="600710"/>
              <a:ext cx="7938" cy="15875"/>
            </a:xfrm>
            <a:custGeom>
              <a:avLst/>
              <a:gdLst>
                <a:gd name="T0" fmla="*/ 1 w 2"/>
                <a:gd name="T1" fmla="*/ 2 h 4"/>
                <a:gd name="T2" fmla="*/ 0 w 2"/>
                <a:gd name="T3" fmla="*/ 1 h 4"/>
                <a:gd name="T4" fmla="*/ 1 w 2"/>
                <a:gd name="T5" fmla="*/ 4 h 4"/>
                <a:gd name="T6" fmla="*/ 1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46"/>
            <p:cNvSpPr>
              <a:spLocks/>
            </p:cNvSpPr>
            <p:nvPr/>
          </p:nvSpPr>
          <p:spPr bwMode="auto">
            <a:xfrm>
              <a:off x="1049770" y="603885"/>
              <a:ext cx="246063" cy="153987"/>
            </a:xfrm>
            <a:custGeom>
              <a:avLst/>
              <a:gdLst>
                <a:gd name="T0" fmla="*/ 2 w 66"/>
                <a:gd name="T1" fmla="*/ 8 h 41"/>
                <a:gd name="T2" fmla="*/ 14 w 66"/>
                <a:gd name="T3" fmla="*/ 18 h 41"/>
                <a:gd name="T4" fmla="*/ 42 w 66"/>
                <a:gd name="T5" fmla="*/ 35 h 41"/>
                <a:gd name="T6" fmla="*/ 42 w 66"/>
                <a:gd name="T7" fmla="*/ 32 h 41"/>
                <a:gd name="T8" fmla="*/ 50 w 66"/>
                <a:gd name="T9" fmla="*/ 31 h 41"/>
                <a:gd name="T10" fmla="*/ 56 w 66"/>
                <a:gd name="T11" fmla="*/ 39 h 41"/>
                <a:gd name="T12" fmla="*/ 66 w 66"/>
                <a:gd name="T13" fmla="*/ 36 h 41"/>
                <a:gd name="T14" fmla="*/ 51 w 66"/>
                <a:gd name="T15" fmla="*/ 26 h 41"/>
                <a:gd name="T16" fmla="*/ 53 w 66"/>
                <a:gd name="T17" fmla="*/ 27 h 41"/>
                <a:gd name="T18" fmla="*/ 51 w 66"/>
                <a:gd name="T19" fmla="*/ 30 h 41"/>
                <a:gd name="T20" fmla="*/ 43 w 66"/>
                <a:gd name="T21" fmla="*/ 22 h 41"/>
                <a:gd name="T22" fmla="*/ 31 w 66"/>
                <a:gd name="T23" fmla="*/ 16 h 41"/>
                <a:gd name="T24" fmla="*/ 22 w 66"/>
                <a:gd name="T25" fmla="*/ 12 h 41"/>
                <a:gd name="T26" fmla="*/ 0 w 66"/>
                <a:gd name="T27" fmla="*/ 4 h 41"/>
                <a:gd name="T28" fmla="*/ 14 w 66"/>
                <a:gd name="T29" fmla="*/ 12 h 41"/>
                <a:gd name="T30" fmla="*/ 2 w 66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41">
                  <a:moveTo>
                    <a:pt x="2" y="8"/>
                  </a:moveTo>
                  <a:cubicBezTo>
                    <a:pt x="2" y="16"/>
                    <a:pt x="12" y="14"/>
                    <a:pt x="14" y="18"/>
                  </a:cubicBezTo>
                  <a:cubicBezTo>
                    <a:pt x="24" y="26"/>
                    <a:pt x="39" y="21"/>
                    <a:pt x="42" y="3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5" y="30"/>
                    <a:pt x="47" y="32"/>
                    <a:pt x="50" y="31"/>
                  </a:cubicBezTo>
                  <a:cubicBezTo>
                    <a:pt x="51" y="37"/>
                    <a:pt x="54" y="34"/>
                    <a:pt x="56" y="39"/>
                  </a:cubicBezTo>
                  <a:cubicBezTo>
                    <a:pt x="61" y="39"/>
                    <a:pt x="65" y="41"/>
                    <a:pt x="66" y="3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27"/>
                    <a:pt x="47" y="20"/>
                    <a:pt x="43" y="22"/>
                  </a:cubicBezTo>
                  <a:cubicBezTo>
                    <a:pt x="43" y="14"/>
                    <a:pt x="35" y="19"/>
                    <a:pt x="31" y="16"/>
                  </a:cubicBezTo>
                  <a:cubicBezTo>
                    <a:pt x="29" y="15"/>
                    <a:pt x="25" y="13"/>
                    <a:pt x="22" y="12"/>
                  </a:cubicBezTo>
                  <a:cubicBezTo>
                    <a:pt x="15" y="9"/>
                    <a:pt x="8" y="0"/>
                    <a:pt x="0" y="4"/>
                  </a:cubicBezTo>
                  <a:cubicBezTo>
                    <a:pt x="4" y="8"/>
                    <a:pt x="11" y="10"/>
                    <a:pt x="14" y="12"/>
                  </a:cubicBezTo>
                  <a:cubicBezTo>
                    <a:pt x="11" y="14"/>
                    <a:pt x="5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47"/>
            <p:cNvSpPr>
              <a:spLocks/>
            </p:cNvSpPr>
            <p:nvPr/>
          </p:nvSpPr>
          <p:spPr bwMode="auto">
            <a:xfrm>
              <a:off x="1232333" y="672148"/>
              <a:ext cx="57150" cy="41275"/>
            </a:xfrm>
            <a:custGeom>
              <a:avLst/>
              <a:gdLst>
                <a:gd name="T0" fmla="*/ 36 w 36"/>
                <a:gd name="T1" fmla="*/ 26 h 26"/>
                <a:gd name="T2" fmla="*/ 0 w 36"/>
                <a:gd name="T3" fmla="*/ 0 h 26"/>
                <a:gd name="T4" fmla="*/ 33 w 36"/>
                <a:gd name="T5" fmla="*/ 26 h 26"/>
                <a:gd name="T6" fmla="*/ 36 w 36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6">
                  <a:moveTo>
                    <a:pt x="36" y="26"/>
                  </a:moveTo>
                  <a:lnTo>
                    <a:pt x="0" y="0"/>
                  </a:lnTo>
                  <a:lnTo>
                    <a:pt x="33" y="26"/>
                  </a:lnTo>
                  <a:lnTo>
                    <a:pt x="3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48"/>
            <p:cNvSpPr>
              <a:spLocks/>
            </p:cNvSpPr>
            <p:nvPr/>
          </p:nvSpPr>
          <p:spPr bwMode="auto">
            <a:xfrm>
              <a:off x="1619683" y="702310"/>
              <a:ext cx="6350" cy="11112"/>
            </a:xfrm>
            <a:custGeom>
              <a:avLst/>
              <a:gdLst>
                <a:gd name="T0" fmla="*/ 4 w 4"/>
                <a:gd name="T1" fmla="*/ 2 h 7"/>
                <a:gd name="T2" fmla="*/ 0 w 4"/>
                <a:gd name="T3" fmla="*/ 0 h 7"/>
                <a:gd name="T4" fmla="*/ 2 w 4"/>
                <a:gd name="T5" fmla="*/ 7 h 7"/>
                <a:gd name="T6" fmla="*/ 4 w 4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4" y="2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49"/>
            <p:cNvSpPr>
              <a:spLocks/>
            </p:cNvSpPr>
            <p:nvPr/>
          </p:nvSpPr>
          <p:spPr bwMode="auto">
            <a:xfrm>
              <a:off x="1648258" y="1365885"/>
              <a:ext cx="23813" cy="36512"/>
            </a:xfrm>
            <a:custGeom>
              <a:avLst/>
              <a:gdLst>
                <a:gd name="T0" fmla="*/ 1 w 6"/>
                <a:gd name="T1" fmla="*/ 4 h 10"/>
                <a:gd name="T2" fmla="*/ 0 w 6"/>
                <a:gd name="T3" fmla="*/ 8 h 10"/>
                <a:gd name="T4" fmla="*/ 2 w 6"/>
                <a:gd name="T5" fmla="*/ 7 h 10"/>
                <a:gd name="T6" fmla="*/ 6 w 6"/>
                <a:gd name="T7" fmla="*/ 10 h 10"/>
                <a:gd name="T8" fmla="*/ 6 w 6"/>
                <a:gd name="T9" fmla="*/ 0 h 10"/>
                <a:gd name="T10" fmla="*/ 4 w 6"/>
                <a:gd name="T11" fmla="*/ 0 h 10"/>
                <a:gd name="T12" fmla="*/ 1 w 6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1" y="4"/>
                  </a:moveTo>
                  <a:cubicBezTo>
                    <a:pt x="0" y="5"/>
                    <a:pt x="0" y="6"/>
                    <a:pt x="0" y="8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7"/>
                    <a:pt x="6" y="5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2"/>
                    <a:pt x="5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50"/>
            <p:cNvSpPr>
              <a:spLocks/>
            </p:cNvSpPr>
            <p:nvPr/>
          </p:nvSpPr>
          <p:spPr bwMode="auto">
            <a:xfrm>
              <a:off x="1295833" y="751523"/>
              <a:ext cx="376238" cy="614362"/>
            </a:xfrm>
            <a:custGeom>
              <a:avLst/>
              <a:gdLst>
                <a:gd name="T0" fmla="*/ 39 w 100"/>
                <a:gd name="T1" fmla="*/ 43 h 164"/>
                <a:gd name="T2" fmla="*/ 52 w 100"/>
                <a:gd name="T3" fmla="*/ 67 h 164"/>
                <a:gd name="T4" fmla="*/ 61 w 100"/>
                <a:gd name="T5" fmla="*/ 78 h 164"/>
                <a:gd name="T6" fmla="*/ 60 w 100"/>
                <a:gd name="T7" fmla="*/ 80 h 164"/>
                <a:gd name="T8" fmla="*/ 80 w 100"/>
                <a:gd name="T9" fmla="*/ 110 h 164"/>
                <a:gd name="T10" fmla="*/ 83 w 100"/>
                <a:gd name="T11" fmla="*/ 108 h 164"/>
                <a:gd name="T12" fmla="*/ 84 w 100"/>
                <a:gd name="T13" fmla="*/ 114 h 164"/>
                <a:gd name="T14" fmla="*/ 81 w 100"/>
                <a:gd name="T15" fmla="*/ 113 h 164"/>
                <a:gd name="T16" fmla="*/ 81 w 100"/>
                <a:gd name="T17" fmla="*/ 122 h 164"/>
                <a:gd name="T18" fmla="*/ 85 w 100"/>
                <a:gd name="T19" fmla="*/ 123 h 164"/>
                <a:gd name="T20" fmla="*/ 91 w 100"/>
                <a:gd name="T21" fmla="*/ 152 h 164"/>
                <a:gd name="T22" fmla="*/ 98 w 100"/>
                <a:gd name="T23" fmla="*/ 164 h 164"/>
                <a:gd name="T24" fmla="*/ 99 w 100"/>
                <a:gd name="T25" fmla="*/ 155 h 164"/>
                <a:gd name="T26" fmla="*/ 95 w 100"/>
                <a:gd name="T27" fmla="*/ 139 h 164"/>
                <a:gd name="T28" fmla="*/ 75 w 100"/>
                <a:gd name="T29" fmla="*/ 91 h 164"/>
                <a:gd name="T30" fmla="*/ 60 w 100"/>
                <a:gd name="T31" fmla="*/ 61 h 164"/>
                <a:gd name="T32" fmla="*/ 54 w 100"/>
                <a:gd name="T33" fmla="*/ 52 h 164"/>
                <a:gd name="T34" fmla="*/ 35 w 100"/>
                <a:gd name="T35" fmla="*/ 33 h 164"/>
                <a:gd name="T36" fmla="*/ 23 w 100"/>
                <a:gd name="T37" fmla="*/ 18 h 164"/>
                <a:gd name="T38" fmla="*/ 1 w 100"/>
                <a:gd name="T39" fmla="*/ 0 h 164"/>
                <a:gd name="T40" fmla="*/ 1 w 100"/>
                <a:gd name="T41" fmla="*/ 3 h 164"/>
                <a:gd name="T42" fmla="*/ 0 w 100"/>
                <a:gd name="T43" fmla="*/ 3 h 164"/>
                <a:gd name="T44" fmla="*/ 0 w 100"/>
                <a:gd name="T45" fmla="*/ 7 h 164"/>
                <a:gd name="T46" fmla="*/ 39 w 100"/>
                <a:gd name="T47" fmla="*/ 4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0" h="164">
                  <a:moveTo>
                    <a:pt x="39" y="43"/>
                  </a:moveTo>
                  <a:cubicBezTo>
                    <a:pt x="38" y="55"/>
                    <a:pt x="52" y="55"/>
                    <a:pt x="52" y="67"/>
                  </a:cubicBezTo>
                  <a:cubicBezTo>
                    <a:pt x="58" y="67"/>
                    <a:pt x="54" y="77"/>
                    <a:pt x="61" y="7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9" y="88"/>
                    <a:pt x="73" y="100"/>
                    <a:pt x="80" y="110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4" y="110"/>
                    <a:pt x="86" y="113"/>
                    <a:pt x="84" y="114"/>
                  </a:cubicBezTo>
                  <a:cubicBezTo>
                    <a:pt x="82" y="115"/>
                    <a:pt x="82" y="113"/>
                    <a:pt x="81" y="113"/>
                  </a:cubicBezTo>
                  <a:cubicBezTo>
                    <a:pt x="76" y="116"/>
                    <a:pt x="86" y="118"/>
                    <a:pt x="81" y="122"/>
                  </a:cubicBezTo>
                  <a:cubicBezTo>
                    <a:pt x="82" y="122"/>
                    <a:pt x="84" y="121"/>
                    <a:pt x="85" y="123"/>
                  </a:cubicBezTo>
                  <a:cubicBezTo>
                    <a:pt x="81" y="133"/>
                    <a:pt x="90" y="142"/>
                    <a:pt x="91" y="152"/>
                  </a:cubicBezTo>
                  <a:cubicBezTo>
                    <a:pt x="92" y="155"/>
                    <a:pt x="93" y="163"/>
                    <a:pt x="98" y="164"/>
                  </a:cubicBezTo>
                  <a:cubicBezTo>
                    <a:pt x="100" y="162"/>
                    <a:pt x="95" y="158"/>
                    <a:pt x="99" y="155"/>
                  </a:cubicBezTo>
                  <a:cubicBezTo>
                    <a:pt x="93" y="151"/>
                    <a:pt x="97" y="143"/>
                    <a:pt x="95" y="139"/>
                  </a:cubicBezTo>
                  <a:cubicBezTo>
                    <a:pt x="90" y="123"/>
                    <a:pt x="85" y="105"/>
                    <a:pt x="75" y="91"/>
                  </a:cubicBezTo>
                  <a:cubicBezTo>
                    <a:pt x="74" y="80"/>
                    <a:pt x="64" y="72"/>
                    <a:pt x="60" y="61"/>
                  </a:cubicBezTo>
                  <a:cubicBezTo>
                    <a:pt x="57" y="59"/>
                    <a:pt x="53" y="57"/>
                    <a:pt x="54" y="52"/>
                  </a:cubicBezTo>
                  <a:cubicBezTo>
                    <a:pt x="45" y="49"/>
                    <a:pt x="45" y="34"/>
                    <a:pt x="35" y="33"/>
                  </a:cubicBezTo>
                  <a:cubicBezTo>
                    <a:pt x="35" y="27"/>
                    <a:pt x="27" y="21"/>
                    <a:pt x="23" y="18"/>
                  </a:cubicBezTo>
                  <a:cubicBezTo>
                    <a:pt x="17" y="11"/>
                    <a:pt x="10" y="4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5" y="17"/>
                    <a:pt x="26" y="32"/>
                    <a:pt x="3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51"/>
            <p:cNvSpPr>
              <a:spLocks/>
            </p:cNvSpPr>
            <p:nvPr/>
          </p:nvSpPr>
          <p:spPr bwMode="auto">
            <a:xfrm>
              <a:off x="-502805" y="856298"/>
              <a:ext cx="176213" cy="182562"/>
            </a:xfrm>
            <a:custGeom>
              <a:avLst/>
              <a:gdLst>
                <a:gd name="T0" fmla="*/ 7 w 47"/>
                <a:gd name="T1" fmla="*/ 49 h 49"/>
                <a:gd name="T2" fmla="*/ 9 w 47"/>
                <a:gd name="T3" fmla="*/ 47 h 49"/>
                <a:gd name="T4" fmla="*/ 26 w 47"/>
                <a:gd name="T5" fmla="*/ 22 h 49"/>
                <a:gd name="T6" fmla="*/ 39 w 47"/>
                <a:gd name="T7" fmla="*/ 11 h 49"/>
                <a:gd name="T8" fmla="*/ 45 w 47"/>
                <a:gd name="T9" fmla="*/ 4 h 49"/>
                <a:gd name="T10" fmla="*/ 45 w 47"/>
                <a:gd name="T11" fmla="*/ 0 h 49"/>
                <a:gd name="T12" fmla="*/ 42 w 47"/>
                <a:gd name="T13" fmla="*/ 3 h 49"/>
                <a:gd name="T14" fmla="*/ 43 w 47"/>
                <a:gd name="T15" fmla="*/ 4 h 49"/>
                <a:gd name="T16" fmla="*/ 42 w 47"/>
                <a:gd name="T17" fmla="*/ 6 h 49"/>
                <a:gd name="T18" fmla="*/ 39 w 47"/>
                <a:gd name="T19" fmla="*/ 1 h 49"/>
                <a:gd name="T20" fmla="*/ 20 w 47"/>
                <a:gd name="T21" fmla="*/ 23 h 49"/>
                <a:gd name="T22" fmla="*/ 4 w 47"/>
                <a:gd name="T23" fmla="*/ 42 h 49"/>
                <a:gd name="T24" fmla="*/ 7 w 47"/>
                <a:gd name="T2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9">
                  <a:moveTo>
                    <a:pt x="7" y="49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14" y="38"/>
                    <a:pt x="20" y="31"/>
                    <a:pt x="26" y="22"/>
                  </a:cubicBezTo>
                  <a:cubicBezTo>
                    <a:pt x="29" y="16"/>
                    <a:pt x="34" y="16"/>
                    <a:pt x="39" y="11"/>
                  </a:cubicBezTo>
                  <a:cubicBezTo>
                    <a:pt x="39" y="8"/>
                    <a:pt x="43" y="7"/>
                    <a:pt x="45" y="4"/>
                  </a:cubicBezTo>
                  <a:cubicBezTo>
                    <a:pt x="40" y="3"/>
                    <a:pt x="47" y="0"/>
                    <a:pt x="45" y="0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5"/>
                    <a:pt x="42" y="6"/>
                    <a:pt x="42" y="6"/>
                  </a:cubicBezTo>
                  <a:cubicBezTo>
                    <a:pt x="40" y="6"/>
                    <a:pt x="38" y="2"/>
                    <a:pt x="39" y="1"/>
                  </a:cubicBezTo>
                  <a:cubicBezTo>
                    <a:pt x="33" y="8"/>
                    <a:pt x="29" y="18"/>
                    <a:pt x="20" y="23"/>
                  </a:cubicBezTo>
                  <a:cubicBezTo>
                    <a:pt x="21" y="35"/>
                    <a:pt x="7" y="33"/>
                    <a:pt x="4" y="42"/>
                  </a:cubicBezTo>
                  <a:cubicBezTo>
                    <a:pt x="0" y="46"/>
                    <a:pt x="6" y="46"/>
                    <a:pt x="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52"/>
            <p:cNvSpPr>
              <a:spLocks/>
            </p:cNvSpPr>
            <p:nvPr/>
          </p:nvSpPr>
          <p:spPr bwMode="auto">
            <a:xfrm>
              <a:off x="-259917" y="911860"/>
              <a:ext cx="7938" cy="793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1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53"/>
            <p:cNvSpPr>
              <a:spLocks/>
            </p:cNvSpPr>
            <p:nvPr/>
          </p:nvSpPr>
          <p:spPr bwMode="auto">
            <a:xfrm>
              <a:off x="-353580" y="930910"/>
              <a:ext cx="68263" cy="66675"/>
            </a:xfrm>
            <a:custGeom>
              <a:avLst/>
              <a:gdLst>
                <a:gd name="T0" fmla="*/ 17 w 18"/>
                <a:gd name="T1" fmla="*/ 0 h 18"/>
                <a:gd name="T2" fmla="*/ 13 w 18"/>
                <a:gd name="T3" fmla="*/ 2 h 18"/>
                <a:gd name="T4" fmla="*/ 1 w 18"/>
                <a:gd name="T5" fmla="*/ 18 h 18"/>
                <a:gd name="T6" fmla="*/ 2 w 18"/>
                <a:gd name="T7" fmla="*/ 18 h 18"/>
                <a:gd name="T8" fmla="*/ 17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0"/>
                  </a:moveTo>
                  <a:cubicBezTo>
                    <a:pt x="16" y="1"/>
                    <a:pt x="15" y="4"/>
                    <a:pt x="13" y="2"/>
                  </a:cubicBezTo>
                  <a:cubicBezTo>
                    <a:pt x="11" y="9"/>
                    <a:pt x="0" y="12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9"/>
                    <a:pt x="18" y="1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54"/>
            <p:cNvSpPr>
              <a:spLocks/>
            </p:cNvSpPr>
            <p:nvPr/>
          </p:nvSpPr>
          <p:spPr bwMode="auto">
            <a:xfrm>
              <a:off x="-386917" y="983298"/>
              <a:ext cx="14288" cy="14287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55"/>
            <p:cNvSpPr>
              <a:spLocks/>
            </p:cNvSpPr>
            <p:nvPr/>
          </p:nvSpPr>
          <p:spPr bwMode="auto">
            <a:xfrm>
              <a:off x="-375805" y="997585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56"/>
            <p:cNvSpPr>
              <a:spLocks/>
            </p:cNvSpPr>
            <p:nvPr/>
          </p:nvSpPr>
          <p:spPr bwMode="auto">
            <a:xfrm>
              <a:off x="-348817" y="997585"/>
              <a:ext cx="28575" cy="34925"/>
            </a:xfrm>
            <a:custGeom>
              <a:avLst/>
              <a:gdLst>
                <a:gd name="T0" fmla="*/ 1 w 8"/>
                <a:gd name="T1" fmla="*/ 9 h 9"/>
                <a:gd name="T2" fmla="*/ 8 w 8"/>
                <a:gd name="T3" fmla="*/ 0 h 9"/>
                <a:gd name="T4" fmla="*/ 1 w 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cubicBezTo>
                    <a:pt x="5" y="8"/>
                    <a:pt x="6" y="1"/>
                    <a:pt x="8" y="0"/>
                  </a:cubicBezTo>
                  <a:cubicBezTo>
                    <a:pt x="4" y="2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57"/>
            <p:cNvSpPr>
              <a:spLocks/>
            </p:cNvSpPr>
            <p:nvPr/>
          </p:nvSpPr>
          <p:spPr bwMode="auto">
            <a:xfrm>
              <a:off x="-383742" y="1005523"/>
              <a:ext cx="15875" cy="15875"/>
            </a:xfrm>
            <a:custGeom>
              <a:avLst/>
              <a:gdLst>
                <a:gd name="T0" fmla="*/ 0 w 4"/>
                <a:gd name="T1" fmla="*/ 0 h 4"/>
                <a:gd name="T2" fmla="*/ 2 w 4"/>
                <a:gd name="T3" fmla="*/ 4 h 4"/>
                <a:gd name="T4" fmla="*/ 4 w 4"/>
                <a:gd name="T5" fmla="*/ 2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58"/>
            <p:cNvSpPr>
              <a:spLocks/>
            </p:cNvSpPr>
            <p:nvPr/>
          </p:nvSpPr>
          <p:spPr bwMode="auto">
            <a:xfrm>
              <a:off x="-386917" y="1024573"/>
              <a:ext cx="3175" cy="793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59"/>
            <p:cNvSpPr>
              <a:spLocks/>
            </p:cNvSpPr>
            <p:nvPr/>
          </p:nvSpPr>
          <p:spPr bwMode="auto">
            <a:xfrm>
              <a:off x="-405967" y="1032510"/>
              <a:ext cx="19050" cy="30162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1 h 8"/>
                <a:gd name="T4" fmla="*/ 5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4" y="1"/>
                    <a:pt x="2" y="0"/>
                    <a:pt x="0" y="1"/>
                  </a:cubicBezTo>
                  <a:cubicBezTo>
                    <a:pt x="1" y="8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60"/>
            <p:cNvSpPr>
              <a:spLocks/>
            </p:cNvSpPr>
            <p:nvPr/>
          </p:nvSpPr>
          <p:spPr bwMode="auto">
            <a:xfrm>
              <a:off x="-502805" y="1038860"/>
              <a:ext cx="14288" cy="7937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5 h 5"/>
                <a:gd name="T4" fmla="*/ 9 w 9"/>
                <a:gd name="T5" fmla="*/ 5 h 5"/>
                <a:gd name="T6" fmla="*/ 4 w 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lnTo>
                    <a:pt x="0" y="5"/>
                  </a:lnTo>
                  <a:lnTo>
                    <a:pt x="9" y="5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61"/>
            <p:cNvSpPr>
              <a:spLocks/>
            </p:cNvSpPr>
            <p:nvPr/>
          </p:nvSpPr>
          <p:spPr bwMode="auto">
            <a:xfrm>
              <a:off x="-496455" y="1038860"/>
              <a:ext cx="109538" cy="173037"/>
            </a:xfrm>
            <a:custGeom>
              <a:avLst/>
              <a:gdLst>
                <a:gd name="T0" fmla="*/ 19 w 29"/>
                <a:gd name="T1" fmla="*/ 13 h 46"/>
                <a:gd name="T2" fmla="*/ 22 w 29"/>
                <a:gd name="T3" fmla="*/ 11 h 46"/>
                <a:gd name="T4" fmla="*/ 24 w 29"/>
                <a:gd name="T5" fmla="*/ 4 h 46"/>
                <a:gd name="T6" fmla="*/ 21 w 29"/>
                <a:gd name="T7" fmla="*/ 7 h 46"/>
                <a:gd name="T8" fmla="*/ 19 w 29"/>
                <a:gd name="T9" fmla="*/ 0 h 46"/>
                <a:gd name="T10" fmla="*/ 18 w 29"/>
                <a:gd name="T11" fmla="*/ 1 h 46"/>
                <a:gd name="T12" fmla="*/ 9 w 29"/>
                <a:gd name="T13" fmla="*/ 14 h 46"/>
                <a:gd name="T14" fmla="*/ 3 w 29"/>
                <a:gd name="T15" fmla="*/ 30 h 46"/>
                <a:gd name="T16" fmla="*/ 5 w 29"/>
                <a:gd name="T17" fmla="*/ 36 h 46"/>
                <a:gd name="T18" fmla="*/ 9 w 29"/>
                <a:gd name="T19" fmla="*/ 31 h 46"/>
                <a:gd name="T20" fmla="*/ 5 w 29"/>
                <a:gd name="T21" fmla="*/ 46 h 46"/>
                <a:gd name="T22" fmla="*/ 17 w 29"/>
                <a:gd name="T23" fmla="*/ 27 h 46"/>
                <a:gd name="T24" fmla="*/ 19 w 29"/>
                <a:gd name="T25" fmla="*/ 28 h 46"/>
                <a:gd name="T26" fmla="*/ 19 w 29"/>
                <a:gd name="T27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19" y="13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19" y="8"/>
                    <a:pt x="25" y="7"/>
                    <a:pt x="24" y="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8" y="6"/>
                    <a:pt x="20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5"/>
                    <a:pt x="15" y="14"/>
                    <a:pt x="9" y="14"/>
                  </a:cubicBezTo>
                  <a:cubicBezTo>
                    <a:pt x="10" y="20"/>
                    <a:pt x="5" y="27"/>
                    <a:pt x="3" y="30"/>
                  </a:cubicBezTo>
                  <a:cubicBezTo>
                    <a:pt x="3" y="31"/>
                    <a:pt x="0" y="37"/>
                    <a:pt x="5" y="36"/>
                  </a:cubicBezTo>
                  <a:cubicBezTo>
                    <a:pt x="7" y="35"/>
                    <a:pt x="5" y="30"/>
                    <a:pt x="9" y="31"/>
                  </a:cubicBezTo>
                  <a:cubicBezTo>
                    <a:pt x="11" y="36"/>
                    <a:pt x="7" y="41"/>
                    <a:pt x="5" y="46"/>
                  </a:cubicBezTo>
                  <a:cubicBezTo>
                    <a:pt x="10" y="40"/>
                    <a:pt x="15" y="34"/>
                    <a:pt x="17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5" y="21"/>
                    <a:pt x="29" y="18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62"/>
            <p:cNvSpPr>
              <a:spLocks/>
            </p:cNvSpPr>
            <p:nvPr/>
          </p:nvSpPr>
          <p:spPr bwMode="auto">
            <a:xfrm>
              <a:off x="-548842" y="1049973"/>
              <a:ext cx="57150" cy="71437"/>
            </a:xfrm>
            <a:custGeom>
              <a:avLst/>
              <a:gdLst>
                <a:gd name="T0" fmla="*/ 4 w 15"/>
                <a:gd name="T1" fmla="*/ 19 h 19"/>
                <a:gd name="T2" fmla="*/ 10 w 15"/>
                <a:gd name="T3" fmla="*/ 0 h 19"/>
                <a:gd name="T4" fmla="*/ 7 w 15"/>
                <a:gd name="T5" fmla="*/ 10 h 19"/>
                <a:gd name="T6" fmla="*/ 6 w 15"/>
                <a:gd name="T7" fmla="*/ 10 h 19"/>
                <a:gd name="T8" fmla="*/ 0 w 15"/>
                <a:gd name="T9" fmla="*/ 16 h 19"/>
                <a:gd name="T10" fmla="*/ 0 w 15"/>
                <a:gd name="T11" fmla="*/ 16 h 19"/>
                <a:gd name="T12" fmla="*/ 4 w 15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9">
                  <a:moveTo>
                    <a:pt x="4" y="19"/>
                  </a:moveTo>
                  <a:cubicBezTo>
                    <a:pt x="6" y="11"/>
                    <a:pt x="15" y="7"/>
                    <a:pt x="10" y="0"/>
                  </a:cubicBezTo>
                  <a:cubicBezTo>
                    <a:pt x="7" y="5"/>
                    <a:pt x="9" y="5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2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63"/>
            <p:cNvSpPr>
              <a:spLocks/>
            </p:cNvSpPr>
            <p:nvPr/>
          </p:nvSpPr>
          <p:spPr bwMode="auto">
            <a:xfrm>
              <a:off x="-417080" y="1054735"/>
              <a:ext cx="49213" cy="41275"/>
            </a:xfrm>
            <a:custGeom>
              <a:avLst/>
              <a:gdLst>
                <a:gd name="T0" fmla="*/ 3 w 13"/>
                <a:gd name="T1" fmla="*/ 11 h 11"/>
                <a:gd name="T2" fmla="*/ 13 w 13"/>
                <a:gd name="T3" fmla="*/ 4 h 11"/>
                <a:gd name="T4" fmla="*/ 11 w 13"/>
                <a:gd name="T5" fmla="*/ 6 h 11"/>
                <a:gd name="T6" fmla="*/ 8 w 13"/>
                <a:gd name="T7" fmla="*/ 4 h 11"/>
                <a:gd name="T8" fmla="*/ 11 w 13"/>
                <a:gd name="T9" fmla="*/ 3 h 11"/>
                <a:gd name="T10" fmla="*/ 11 w 13"/>
                <a:gd name="T11" fmla="*/ 0 h 11"/>
                <a:gd name="T12" fmla="*/ 9 w 13"/>
                <a:gd name="T13" fmla="*/ 0 h 11"/>
                <a:gd name="T14" fmla="*/ 3 w 1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6"/>
                    <a:pt x="13" y="9"/>
                    <a:pt x="13" y="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9" y="5"/>
                    <a:pt x="8" y="4"/>
                  </a:cubicBezTo>
                  <a:cubicBezTo>
                    <a:pt x="9" y="4"/>
                    <a:pt x="10" y="2"/>
                    <a:pt x="11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5"/>
                    <a:pt x="0" y="6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64"/>
            <p:cNvSpPr>
              <a:spLocks/>
            </p:cNvSpPr>
            <p:nvPr/>
          </p:nvSpPr>
          <p:spPr bwMode="auto">
            <a:xfrm>
              <a:off x="-431367" y="1110298"/>
              <a:ext cx="96838" cy="139700"/>
            </a:xfrm>
            <a:custGeom>
              <a:avLst/>
              <a:gdLst>
                <a:gd name="T0" fmla="*/ 25 w 26"/>
                <a:gd name="T1" fmla="*/ 0 h 37"/>
                <a:gd name="T2" fmla="*/ 13 w 26"/>
                <a:gd name="T3" fmla="*/ 16 h 37"/>
                <a:gd name="T4" fmla="*/ 12 w 26"/>
                <a:gd name="T5" fmla="*/ 12 h 37"/>
                <a:gd name="T6" fmla="*/ 5 w 26"/>
                <a:gd name="T7" fmla="*/ 28 h 37"/>
                <a:gd name="T8" fmla="*/ 4 w 26"/>
                <a:gd name="T9" fmla="*/ 27 h 37"/>
                <a:gd name="T10" fmla="*/ 2 w 26"/>
                <a:gd name="T11" fmla="*/ 37 h 37"/>
                <a:gd name="T12" fmla="*/ 7 w 26"/>
                <a:gd name="T13" fmla="*/ 34 h 37"/>
                <a:gd name="T14" fmla="*/ 9 w 26"/>
                <a:gd name="T15" fmla="*/ 34 h 37"/>
                <a:gd name="T16" fmla="*/ 8 w 26"/>
                <a:gd name="T17" fmla="*/ 30 h 37"/>
                <a:gd name="T18" fmla="*/ 17 w 26"/>
                <a:gd name="T19" fmla="*/ 18 h 37"/>
                <a:gd name="T20" fmla="*/ 16 w 26"/>
                <a:gd name="T21" fmla="*/ 14 h 37"/>
                <a:gd name="T22" fmla="*/ 18 w 26"/>
                <a:gd name="T23" fmla="*/ 15 h 37"/>
                <a:gd name="T24" fmla="*/ 25 w 26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7">
                  <a:moveTo>
                    <a:pt x="25" y="0"/>
                  </a:moveTo>
                  <a:cubicBezTo>
                    <a:pt x="18" y="6"/>
                    <a:pt x="19" y="10"/>
                    <a:pt x="13" y="1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6"/>
                    <a:pt x="9" y="23"/>
                    <a:pt x="5" y="28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9"/>
                    <a:pt x="4" y="35"/>
                    <a:pt x="2" y="37"/>
                  </a:cubicBezTo>
                  <a:cubicBezTo>
                    <a:pt x="7" y="37"/>
                    <a:pt x="3" y="36"/>
                    <a:pt x="7" y="34"/>
                  </a:cubicBezTo>
                  <a:cubicBezTo>
                    <a:pt x="7" y="35"/>
                    <a:pt x="8" y="34"/>
                    <a:pt x="9" y="34"/>
                  </a:cubicBezTo>
                  <a:cubicBezTo>
                    <a:pt x="10" y="33"/>
                    <a:pt x="10" y="31"/>
                    <a:pt x="8" y="30"/>
                  </a:cubicBezTo>
                  <a:cubicBezTo>
                    <a:pt x="13" y="30"/>
                    <a:pt x="14" y="22"/>
                    <a:pt x="17" y="18"/>
                  </a:cubicBezTo>
                  <a:cubicBezTo>
                    <a:pt x="14" y="17"/>
                    <a:pt x="16" y="16"/>
                    <a:pt x="16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0"/>
                    <a:pt x="26" y="5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65"/>
            <p:cNvSpPr>
              <a:spLocks/>
            </p:cNvSpPr>
            <p:nvPr/>
          </p:nvSpPr>
          <p:spPr bwMode="auto">
            <a:xfrm>
              <a:off x="1622858" y="1110298"/>
              <a:ext cx="11113" cy="19050"/>
            </a:xfrm>
            <a:custGeom>
              <a:avLst/>
              <a:gdLst>
                <a:gd name="T0" fmla="*/ 5 w 7"/>
                <a:gd name="T1" fmla="*/ 12 h 12"/>
                <a:gd name="T2" fmla="*/ 7 w 7"/>
                <a:gd name="T3" fmla="*/ 5 h 12"/>
                <a:gd name="T4" fmla="*/ 0 w 7"/>
                <a:gd name="T5" fmla="*/ 0 h 12"/>
                <a:gd name="T6" fmla="*/ 5 w 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5" y="12"/>
                  </a:moveTo>
                  <a:lnTo>
                    <a:pt x="7" y="5"/>
                  </a:lnTo>
                  <a:lnTo>
                    <a:pt x="0" y="0"/>
                  </a:lnTo>
                  <a:lnTo>
                    <a:pt x="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66"/>
            <p:cNvSpPr>
              <a:spLocks/>
            </p:cNvSpPr>
            <p:nvPr/>
          </p:nvSpPr>
          <p:spPr bwMode="auto">
            <a:xfrm>
              <a:off x="-563130" y="1121410"/>
              <a:ext cx="11113" cy="4762"/>
            </a:xfrm>
            <a:custGeom>
              <a:avLst/>
              <a:gdLst>
                <a:gd name="T0" fmla="*/ 0 w 3"/>
                <a:gd name="T1" fmla="*/ 1 h 1"/>
                <a:gd name="T2" fmla="*/ 2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67"/>
            <p:cNvSpPr>
              <a:spLocks/>
            </p:cNvSpPr>
            <p:nvPr/>
          </p:nvSpPr>
          <p:spPr bwMode="auto">
            <a:xfrm>
              <a:off x="-555192" y="112617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68"/>
            <p:cNvSpPr>
              <a:spLocks/>
            </p:cNvSpPr>
            <p:nvPr/>
          </p:nvSpPr>
          <p:spPr bwMode="auto">
            <a:xfrm>
              <a:off x="-683780" y="1129348"/>
              <a:ext cx="128588" cy="817562"/>
            </a:xfrm>
            <a:custGeom>
              <a:avLst/>
              <a:gdLst>
                <a:gd name="T0" fmla="*/ 21 w 34"/>
                <a:gd name="T1" fmla="*/ 215 h 218"/>
                <a:gd name="T2" fmla="*/ 13 w 34"/>
                <a:gd name="T3" fmla="*/ 175 h 218"/>
                <a:gd name="T4" fmla="*/ 10 w 34"/>
                <a:gd name="T5" fmla="*/ 151 h 218"/>
                <a:gd name="T6" fmla="*/ 9 w 34"/>
                <a:gd name="T7" fmla="*/ 151 h 218"/>
                <a:gd name="T8" fmla="*/ 11 w 34"/>
                <a:gd name="T9" fmla="*/ 73 h 218"/>
                <a:gd name="T10" fmla="*/ 13 w 34"/>
                <a:gd name="T11" fmla="*/ 61 h 218"/>
                <a:gd name="T12" fmla="*/ 16 w 34"/>
                <a:gd name="T13" fmla="*/ 46 h 218"/>
                <a:gd name="T14" fmla="*/ 31 w 34"/>
                <a:gd name="T15" fmla="*/ 14 h 218"/>
                <a:gd name="T16" fmla="*/ 34 w 34"/>
                <a:gd name="T17" fmla="*/ 0 h 218"/>
                <a:gd name="T18" fmla="*/ 24 w 34"/>
                <a:gd name="T19" fmla="*/ 22 h 218"/>
                <a:gd name="T20" fmla="*/ 22 w 34"/>
                <a:gd name="T21" fmla="*/ 27 h 218"/>
                <a:gd name="T22" fmla="*/ 18 w 34"/>
                <a:gd name="T23" fmla="*/ 38 h 218"/>
                <a:gd name="T24" fmla="*/ 11 w 34"/>
                <a:gd name="T25" fmla="*/ 50 h 218"/>
                <a:gd name="T26" fmla="*/ 7 w 34"/>
                <a:gd name="T27" fmla="*/ 79 h 218"/>
                <a:gd name="T28" fmla="*/ 3 w 34"/>
                <a:gd name="T29" fmla="*/ 87 h 218"/>
                <a:gd name="T30" fmla="*/ 0 w 34"/>
                <a:gd name="T31" fmla="*/ 129 h 218"/>
                <a:gd name="T32" fmla="*/ 4 w 34"/>
                <a:gd name="T33" fmla="*/ 155 h 218"/>
                <a:gd name="T34" fmla="*/ 0 w 34"/>
                <a:gd name="T35" fmla="*/ 149 h 218"/>
                <a:gd name="T36" fmla="*/ 4 w 34"/>
                <a:gd name="T37" fmla="*/ 166 h 218"/>
                <a:gd name="T38" fmla="*/ 4 w 34"/>
                <a:gd name="T39" fmla="*/ 176 h 218"/>
                <a:gd name="T40" fmla="*/ 8 w 34"/>
                <a:gd name="T41" fmla="*/ 203 h 218"/>
                <a:gd name="T42" fmla="*/ 11 w 34"/>
                <a:gd name="T43" fmla="*/ 213 h 218"/>
                <a:gd name="T44" fmla="*/ 21 w 34"/>
                <a:gd name="T45" fmla="*/ 21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" h="218">
                  <a:moveTo>
                    <a:pt x="21" y="215"/>
                  </a:moveTo>
                  <a:cubicBezTo>
                    <a:pt x="17" y="202"/>
                    <a:pt x="13" y="189"/>
                    <a:pt x="13" y="175"/>
                  </a:cubicBezTo>
                  <a:cubicBezTo>
                    <a:pt x="11" y="168"/>
                    <a:pt x="10" y="158"/>
                    <a:pt x="10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7" y="124"/>
                    <a:pt x="9" y="97"/>
                    <a:pt x="11" y="73"/>
                  </a:cubicBezTo>
                  <a:cubicBezTo>
                    <a:pt x="15" y="70"/>
                    <a:pt x="11" y="64"/>
                    <a:pt x="13" y="61"/>
                  </a:cubicBezTo>
                  <a:cubicBezTo>
                    <a:pt x="13" y="56"/>
                    <a:pt x="17" y="51"/>
                    <a:pt x="16" y="46"/>
                  </a:cubicBezTo>
                  <a:cubicBezTo>
                    <a:pt x="21" y="36"/>
                    <a:pt x="23" y="20"/>
                    <a:pt x="31" y="14"/>
                  </a:cubicBezTo>
                  <a:cubicBezTo>
                    <a:pt x="31" y="11"/>
                    <a:pt x="33" y="5"/>
                    <a:pt x="34" y="0"/>
                  </a:cubicBezTo>
                  <a:cubicBezTo>
                    <a:pt x="28" y="6"/>
                    <a:pt x="26" y="14"/>
                    <a:pt x="24" y="22"/>
                  </a:cubicBezTo>
                  <a:cubicBezTo>
                    <a:pt x="22" y="23"/>
                    <a:pt x="20" y="25"/>
                    <a:pt x="22" y="27"/>
                  </a:cubicBezTo>
                  <a:cubicBezTo>
                    <a:pt x="18" y="29"/>
                    <a:pt x="19" y="35"/>
                    <a:pt x="18" y="38"/>
                  </a:cubicBezTo>
                  <a:cubicBezTo>
                    <a:pt x="15" y="43"/>
                    <a:pt x="13" y="45"/>
                    <a:pt x="11" y="50"/>
                  </a:cubicBezTo>
                  <a:cubicBezTo>
                    <a:pt x="11" y="61"/>
                    <a:pt x="5" y="68"/>
                    <a:pt x="7" y="79"/>
                  </a:cubicBezTo>
                  <a:cubicBezTo>
                    <a:pt x="2" y="82"/>
                    <a:pt x="6" y="84"/>
                    <a:pt x="3" y="87"/>
                  </a:cubicBezTo>
                  <a:cubicBezTo>
                    <a:pt x="4" y="99"/>
                    <a:pt x="2" y="116"/>
                    <a:pt x="0" y="129"/>
                  </a:cubicBezTo>
                  <a:cubicBezTo>
                    <a:pt x="7" y="136"/>
                    <a:pt x="1" y="147"/>
                    <a:pt x="4" y="15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8" y="169"/>
                    <a:pt x="3" y="173"/>
                    <a:pt x="4" y="176"/>
                  </a:cubicBezTo>
                  <a:cubicBezTo>
                    <a:pt x="3" y="187"/>
                    <a:pt x="13" y="194"/>
                    <a:pt x="8" y="203"/>
                  </a:cubicBezTo>
                  <a:cubicBezTo>
                    <a:pt x="10" y="206"/>
                    <a:pt x="10" y="210"/>
                    <a:pt x="11" y="213"/>
                  </a:cubicBezTo>
                  <a:cubicBezTo>
                    <a:pt x="15" y="213"/>
                    <a:pt x="18" y="218"/>
                    <a:pt x="21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69"/>
            <p:cNvSpPr>
              <a:spLocks/>
            </p:cNvSpPr>
            <p:nvPr/>
          </p:nvSpPr>
          <p:spPr bwMode="auto">
            <a:xfrm>
              <a:off x="-348817" y="1129348"/>
              <a:ext cx="25400" cy="68262"/>
            </a:xfrm>
            <a:custGeom>
              <a:avLst/>
              <a:gdLst>
                <a:gd name="T0" fmla="*/ 7 w 7"/>
                <a:gd name="T1" fmla="*/ 1 h 18"/>
                <a:gd name="T2" fmla="*/ 5 w 7"/>
                <a:gd name="T3" fmla="*/ 0 h 18"/>
                <a:gd name="T4" fmla="*/ 2 w 7"/>
                <a:gd name="T5" fmla="*/ 18 h 18"/>
                <a:gd name="T6" fmla="*/ 7 w 7"/>
                <a:gd name="T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8">
                  <a:moveTo>
                    <a:pt x="7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5"/>
                    <a:pt x="1" y="12"/>
                    <a:pt x="2" y="18"/>
                  </a:cubicBezTo>
                  <a:cubicBezTo>
                    <a:pt x="6" y="14"/>
                    <a:pt x="4" y="7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70"/>
            <p:cNvSpPr>
              <a:spLocks/>
            </p:cNvSpPr>
            <p:nvPr/>
          </p:nvSpPr>
          <p:spPr bwMode="auto">
            <a:xfrm>
              <a:off x="-626630" y="1159510"/>
              <a:ext cx="142875" cy="839787"/>
            </a:xfrm>
            <a:custGeom>
              <a:avLst/>
              <a:gdLst>
                <a:gd name="T0" fmla="*/ 34 w 38"/>
                <a:gd name="T1" fmla="*/ 224 h 224"/>
                <a:gd name="T2" fmla="*/ 36 w 38"/>
                <a:gd name="T3" fmla="*/ 219 h 224"/>
                <a:gd name="T4" fmla="*/ 34 w 38"/>
                <a:gd name="T5" fmla="*/ 221 h 224"/>
                <a:gd name="T6" fmla="*/ 28 w 38"/>
                <a:gd name="T7" fmla="*/ 210 h 224"/>
                <a:gd name="T8" fmla="*/ 30 w 38"/>
                <a:gd name="T9" fmla="*/ 201 h 224"/>
                <a:gd name="T10" fmla="*/ 29 w 38"/>
                <a:gd name="T11" fmla="*/ 201 h 224"/>
                <a:gd name="T12" fmla="*/ 26 w 38"/>
                <a:gd name="T13" fmla="*/ 196 h 224"/>
                <a:gd name="T14" fmla="*/ 26 w 38"/>
                <a:gd name="T15" fmla="*/ 180 h 224"/>
                <a:gd name="T16" fmla="*/ 17 w 38"/>
                <a:gd name="T17" fmla="*/ 176 h 224"/>
                <a:gd name="T18" fmla="*/ 21 w 38"/>
                <a:gd name="T19" fmla="*/ 175 h 224"/>
                <a:gd name="T20" fmla="*/ 19 w 38"/>
                <a:gd name="T21" fmla="*/ 162 h 224"/>
                <a:gd name="T22" fmla="*/ 16 w 38"/>
                <a:gd name="T23" fmla="*/ 143 h 224"/>
                <a:gd name="T24" fmla="*/ 11 w 38"/>
                <a:gd name="T25" fmla="*/ 99 h 224"/>
                <a:gd name="T26" fmla="*/ 12 w 38"/>
                <a:gd name="T27" fmla="*/ 78 h 224"/>
                <a:gd name="T28" fmla="*/ 18 w 38"/>
                <a:gd name="T29" fmla="*/ 53 h 224"/>
                <a:gd name="T30" fmla="*/ 25 w 38"/>
                <a:gd name="T31" fmla="*/ 34 h 224"/>
                <a:gd name="T32" fmla="*/ 38 w 38"/>
                <a:gd name="T33" fmla="*/ 7 h 224"/>
                <a:gd name="T34" fmla="*/ 27 w 38"/>
                <a:gd name="T35" fmla="*/ 17 h 224"/>
                <a:gd name="T36" fmla="*/ 16 w 38"/>
                <a:gd name="T37" fmla="*/ 40 h 224"/>
                <a:gd name="T38" fmla="*/ 20 w 38"/>
                <a:gd name="T39" fmla="*/ 42 h 224"/>
                <a:gd name="T40" fmla="*/ 19 w 38"/>
                <a:gd name="T41" fmla="*/ 47 h 224"/>
                <a:gd name="T42" fmla="*/ 16 w 38"/>
                <a:gd name="T43" fmla="*/ 42 h 224"/>
                <a:gd name="T44" fmla="*/ 10 w 38"/>
                <a:gd name="T45" fmla="*/ 70 h 224"/>
                <a:gd name="T46" fmla="*/ 6 w 38"/>
                <a:gd name="T47" fmla="*/ 104 h 224"/>
                <a:gd name="T48" fmla="*/ 4 w 38"/>
                <a:gd name="T49" fmla="*/ 127 h 224"/>
                <a:gd name="T50" fmla="*/ 3 w 38"/>
                <a:gd name="T51" fmla="*/ 133 h 224"/>
                <a:gd name="T52" fmla="*/ 8 w 38"/>
                <a:gd name="T53" fmla="*/ 172 h 224"/>
                <a:gd name="T54" fmla="*/ 9 w 38"/>
                <a:gd name="T55" fmla="*/ 170 h 224"/>
                <a:gd name="T56" fmla="*/ 18 w 38"/>
                <a:gd name="T57" fmla="*/ 201 h 224"/>
                <a:gd name="T58" fmla="*/ 27 w 38"/>
                <a:gd name="T59" fmla="*/ 202 h 224"/>
                <a:gd name="T60" fmla="*/ 30 w 38"/>
                <a:gd name="T61" fmla="*/ 222 h 224"/>
                <a:gd name="T62" fmla="*/ 34 w 38"/>
                <a:gd name="T6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24">
                  <a:moveTo>
                    <a:pt x="34" y="224"/>
                  </a:moveTo>
                  <a:cubicBezTo>
                    <a:pt x="36" y="223"/>
                    <a:pt x="34" y="220"/>
                    <a:pt x="36" y="219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26" y="219"/>
                    <a:pt x="36" y="208"/>
                    <a:pt x="28" y="210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1"/>
                    <a:pt x="29" y="201"/>
                    <a:pt x="29" y="201"/>
                  </a:cubicBezTo>
                  <a:cubicBezTo>
                    <a:pt x="27" y="201"/>
                    <a:pt x="25" y="199"/>
                    <a:pt x="26" y="196"/>
                  </a:cubicBezTo>
                  <a:cubicBezTo>
                    <a:pt x="30" y="192"/>
                    <a:pt x="23" y="186"/>
                    <a:pt x="26" y="180"/>
                  </a:cubicBezTo>
                  <a:cubicBezTo>
                    <a:pt x="23" y="180"/>
                    <a:pt x="18" y="179"/>
                    <a:pt x="17" y="176"/>
                  </a:cubicBezTo>
                  <a:cubicBezTo>
                    <a:pt x="18" y="174"/>
                    <a:pt x="20" y="175"/>
                    <a:pt x="21" y="175"/>
                  </a:cubicBezTo>
                  <a:cubicBezTo>
                    <a:pt x="20" y="171"/>
                    <a:pt x="13" y="166"/>
                    <a:pt x="19" y="162"/>
                  </a:cubicBezTo>
                  <a:cubicBezTo>
                    <a:pt x="13" y="156"/>
                    <a:pt x="20" y="148"/>
                    <a:pt x="16" y="143"/>
                  </a:cubicBezTo>
                  <a:cubicBezTo>
                    <a:pt x="20" y="126"/>
                    <a:pt x="3" y="115"/>
                    <a:pt x="11" y="99"/>
                  </a:cubicBezTo>
                  <a:cubicBezTo>
                    <a:pt x="9" y="92"/>
                    <a:pt x="10" y="85"/>
                    <a:pt x="12" y="78"/>
                  </a:cubicBezTo>
                  <a:cubicBezTo>
                    <a:pt x="11" y="68"/>
                    <a:pt x="18" y="62"/>
                    <a:pt x="18" y="53"/>
                  </a:cubicBezTo>
                  <a:cubicBezTo>
                    <a:pt x="22" y="49"/>
                    <a:pt x="20" y="40"/>
                    <a:pt x="25" y="34"/>
                  </a:cubicBezTo>
                  <a:cubicBezTo>
                    <a:pt x="30" y="25"/>
                    <a:pt x="30" y="14"/>
                    <a:pt x="38" y="7"/>
                  </a:cubicBezTo>
                  <a:cubicBezTo>
                    <a:pt x="29" y="0"/>
                    <a:pt x="30" y="12"/>
                    <a:pt x="27" y="17"/>
                  </a:cubicBezTo>
                  <a:cubicBezTo>
                    <a:pt x="23" y="24"/>
                    <a:pt x="19" y="32"/>
                    <a:pt x="16" y="40"/>
                  </a:cubicBezTo>
                  <a:cubicBezTo>
                    <a:pt x="17" y="40"/>
                    <a:pt x="19" y="40"/>
                    <a:pt x="20" y="42"/>
                  </a:cubicBezTo>
                  <a:cubicBezTo>
                    <a:pt x="20" y="44"/>
                    <a:pt x="21" y="46"/>
                    <a:pt x="19" y="47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2" y="49"/>
                    <a:pt x="19" y="63"/>
                    <a:pt x="10" y="70"/>
                  </a:cubicBezTo>
                  <a:cubicBezTo>
                    <a:pt x="11" y="82"/>
                    <a:pt x="1" y="91"/>
                    <a:pt x="6" y="104"/>
                  </a:cubicBezTo>
                  <a:cubicBezTo>
                    <a:pt x="0" y="108"/>
                    <a:pt x="6" y="120"/>
                    <a:pt x="4" y="127"/>
                  </a:cubicBezTo>
                  <a:cubicBezTo>
                    <a:pt x="5" y="129"/>
                    <a:pt x="0" y="130"/>
                    <a:pt x="3" y="133"/>
                  </a:cubicBezTo>
                  <a:cubicBezTo>
                    <a:pt x="3" y="145"/>
                    <a:pt x="6" y="162"/>
                    <a:pt x="8" y="172"/>
                  </a:cubicBezTo>
                  <a:cubicBezTo>
                    <a:pt x="8" y="172"/>
                    <a:pt x="8" y="171"/>
                    <a:pt x="9" y="170"/>
                  </a:cubicBezTo>
                  <a:cubicBezTo>
                    <a:pt x="13" y="180"/>
                    <a:pt x="14" y="191"/>
                    <a:pt x="18" y="201"/>
                  </a:cubicBezTo>
                  <a:cubicBezTo>
                    <a:pt x="19" y="206"/>
                    <a:pt x="24" y="200"/>
                    <a:pt x="27" y="202"/>
                  </a:cubicBezTo>
                  <a:cubicBezTo>
                    <a:pt x="27" y="208"/>
                    <a:pt x="29" y="215"/>
                    <a:pt x="30" y="222"/>
                  </a:cubicBezTo>
                  <a:cubicBezTo>
                    <a:pt x="33" y="221"/>
                    <a:pt x="33" y="224"/>
                    <a:pt x="34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71"/>
            <p:cNvSpPr>
              <a:spLocks/>
            </p:cNvSpPr>
            <p:nvPr/>
          </p:nvSpPr>
          <p:spPr bwMode="auto">
            <a:xfrm>
              <a:off x="-383742" y="1211898"/>
              <a:ext cx="30163" cy="44450"/>
            </a:xfrm>
            <a:custGeom>
              <a:avLst/>
              <a:gdLst>
                <a:gd name="T0" fmla="*/ 0 w 8"/>
                <a:gd name="T1" fmla="*/ 6 h 12"/>
                <a:gd name="T2" fmla="*/ 0 w 8"/>
                <a:gd name="T3" fmla="*/ 7 h 12"/>
                <a:gd name="T4" fmla="*/ 6 w 8"/>
                <a:gd name="T5" fmla="*/ 12 h 12"/>
                <a:gd name="T6" fmla="*/ 7 w 8"/>
                <a:gd name="T7" fmla="*/ 1 h 12"/>
                <a:gd name="T8" fmla="*/ 0 w 8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4" y="11"/>
                    <a:pt x="6" y="12"/>
                  </a:cubicBezTo>
                  <a:cubicBezTo>
                    <a:pt x="8" y="7"/>
                    <a:pt x="5" y="5"/>
                    <a:pt x="7" y="1"/>
                  </a:cubicBezTo>
                  <a:cubicBezTo>
                    <a:pt x="3" y="0"/>
                    <a:pt x="3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72"/>
            <p:cNvSpPr>
              <a:spLocks/>
            </p:cNvSpPr>
            <p:nvPr/>
          </p:nvSpPr>
          <p:spPr bwMode="auto">
            <a:xfrm>
              <a:off x="1686358" y="1211898"/>
              <a:ext cx="11113" cy="26987"/>
            </a:xfrm>
            <a:custGeom>
              <a:avLst/>
              <a:gdLst>
                <a:gd name="T0" fmla="*/ 0 w 3"/>
                <a:gd name="T1" fmla="*/ 1 h 7"/>
                <a:gd name="T2" fmla="*/ 3 w 3"/>
                <a:gd name="T3" fmla="*/ 7 h 7"/>
                <a:gd name="T4" fmla="*/ 3 w 3"/>
                <a:gd name="T5" fmla="*/ 4 h 7"/>
                <a:gd name="T6" fmla="*/ 0 w 3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1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73"/>
            <p:cNvSpPr>
              <a:spLocks/>
            </p:cNvSpPr>
            <p:nvPr/>
          </p:nvSpPr>
          <p:spPr bwMode="auto">
            <a:xfrm>
              <a:off x="-507567" y="1219835"/>
              <a:ext cx="26988" cy="60325"/>
            </a:xfrm>
            <a:custGeom>
              <a:avLst/>
              <a:gdLst>
                <a:gd name="T0" fmla="*/ 0 w 7"/>
                <a:gd name="T1" fmla="*/ 16 h 16"/>
                <a:gd name="T2" fmla="*/ 6 w 7"/>
                <a:gd name="T3" fmla="*/ 0 h 16"/>
                <a:gd name="T4" fmla="*/ 0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0" y="16"/>
                  </a:moveTo>
                  <a:cubicBezTo>
                    <a:pt x="3" y="11"/>
                    <a:pt x="7" y="5"/>
                    <a:pt x="6" y="0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74"/>
            <p:cNvSpPr>
              <a:spLocks/>
            </p:cNvSpPr>
            <p:nvPr/>
          </p:nvSpPr>
          <p:spPr bwMode="auto">
            <a:xfrm>
              <a:off x="-398030" y="1249998"/>
              <a:ext cx="19050" cy="22225"/>
            </a:xfrm>
            <a:custGeom>
              <a:avLst/>
              <a:gdLst>
                <a:gd name="T0" fmla="*/ 0 w 5"/>
                <a:gd name="T1" fmla="*/ 6 h 6"/>
                <a:gd name="T2" fmla="*/ 2 w 5"/>
                <a:gd name="T3" fmla="*/ 6 h 6"/>
                <a:gd name="T4" fmla="*/ 2 w 5"/>
                <a:gd name="T5" fmla="*/ 0 h 6"/>
                <a:gd name="T6" fmla="*/ 0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5" y="1"/>
                    <a:pt x="2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75"/>
            <p:cNvSpPr>
              <a:spLocks/>
            </p:cNvSpPr>
            <p:nvPr/>
          </p:nvSpPr>
          <p:spPr bwMode="auto">
            <a:xfrm>
              <a:off x="1697470" y="1261110"/>
              <a:ext cx="3175" cy="635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76"/>
            <p:cNvSpPr>
              <a:spLocks/>
            </p:cNvSpPr>
            <p:nvPr/>
          </p:nvSpPr>
          <p:spPr bwMode="auto">
            <a:xfrm>
              <a:off x="1705408" y="1283335"/>
              <a:ext cx="25400" cy="63500"/>
            </a:xfrm>
            <a:custGeom>
              <a:avLst/>
              <a:gdLst>
                <a:gd name="T0" fmla="*/ 1 w 7"/>
                <a:gd name="T1" fmla="*/ 5 h 17"/>
                <a:gd name="T2" fmla="*/ 3 w 7"/>
                <a:gd name="T3" fmla="*/ 17 h 17"/>
                <a:gd name="T4" fmla="*/ 1 w 7"/>
                <a:gd name="T5" fmla="*/ 0 h 17"/>
                <a:gd name="T6" fmla="*/ 1 w 7"/>
                <a:gd name="T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5"/>
                  </a:moveTo>
                  <a:cubicBezTo>
                    <a:pt x="6" y="8"/>
                    <a:pt x="0" y="13"/>
                    <a:pt x="3" y="17"/>
                  </a:cubicBezTo>
                  <a:cubicBezTo>
                    <a:pt x="7" y="13"/>
                    <a:pt x="3" y="5"/>
                    <a:pt x="1" y="0"/>
                  </a:cubicBezTo>
                  <a:cubicBezTo>
                    <a:pt x="0" y="2"/>
                    <a:pt x="2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77"/>
            <p:cNvSpPr>
              <a:spLocks/>
            </p:cNvSpPr>
            <p:nvPr/>
          </p:nvSpPr>
          <p:spPr bwMode="auto">
            <a:xfrm>
              <a:off x="-518680" y="1291273"/>
              <a:ext cx="7938" cy="11112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78"/>
            <p:cNvSpPr>
              <a:spLocks/>
            </p:cNvSpPr>
            <p:nvPr/>
          </p:nvSpPr>
          <p:spPr bwMode="auto">
            <a:xfrm>
              <a:off x="-442480" y="1302385"/>
              <a:ext cx="14288" cy="44450"/>
            </a:xfrm>
            <a:custGeom>
              <a:avLst/>
              <a:gdLst>
                <a:gd name="T0" fmla="*/ 4 w 4"/>
                <a:gd name="T1" fmla="*/ 0 h 12"/>
                <a:gd name="T2" fmla="*/ 1 w 4"/>
                <a:gd name="T3" fmla="*/ 12 h 12"/>
                <a:gd name="T4" fmla="*/ 4 w 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4" y="4"/>
                    <a:pt x="0" y="8"/>
                    <a:pt x="1" y="12"/>
                  </a:cubicBezTo>
                  <a:cubicBezTo>
                    <a:pt x="3" y="8"/>
                    <a:pt x="4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79"/>
            <p:cNvSpPr>
              <a:spLocks/>
            </p:cNvSpPr>
            <p:nvPr/>
          </p:nvSpPr>
          <p:spPr bwMode="auto">
            <a:xfrm>
              <a:off x="-469467" y="1302385"/>
              <a:ext cx="30163" cy="36512"/>
            </a:xfrm>
            <a:custGeom>
              <a:avLst/>
              <a:gdLst>
                <a:gd name="T0" fmla="*/ 3 w 8"/>
                <a:gd name="T1" fmla="*/ 6 h 10"/>
                <a:gd name="T2" fmla="*/ 0 w 8"/>
                <a:gd name="T3" fmla="*/ 4 h 10"/>
                <a:gd name="T4" fmla="*/ 3 w 8"/>
                <a:gd name="T5" fmla="*/ 10 h 10"/>
                <a:gd name="T6" fmla="*/ 6 w 8"/>
                <a:gd name="T7" fmla="*/ 0 h 10"/>
                <a:gd name="T8" fmla="*/ 3 w 8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3" y="6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9"/>
                    <a:pt x="3" y="10"/>
                  </a:cubicBezTo>
                  <a:cubicBezTo>
                    <a:pt x="4" y="7"/>
                    <a:pt x="8" y="3"/>
                    <a:pt x="6" y="0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80"/>
            <p:cNvSpPr>
              <a:spLocks/>
            </p:cNvSpPr>
            <p:nvPr/>
          </p:nvSpPr>
          <p:spPr bwMode="auto">
            <a:xfrm>
              <a:off x="-483755" y="1350010"/>
              <a:ext cx="14288" cy="71437"/>
            </a:xfrm>
            <a:custGeom>
              <a:avLst/>
              <a:gdLst>
                <a:gd name="T0" fmla="*/ 4 w 4"/>
                <a:gd name="T1" fmla="*/ 0 h 19"/>
                <a:gd name="T2" fmla="*/ 0 w 4"/>
                <a:gd name="T3" fmla="*/ 19 h 19"/>
                <a:gd name="T4" fmla="*/ 4 w 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9">
                  <a:moveTo>
                    <a:pt x="4" y="0"/>
                  </a:moveTo>
                  <a:cubicBezTo>
                    <a:pt x="1" y="7"/>
                    <a:pt x="2" y="13"/>
                    <a:pt x="0" y="19"/>
                  </a:cubicBezTo>
                  <a:cubicBezTo>
                    <a:pt x="3" y="14"/>
                    <a:pt x="3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81"/>
            <p:cNvSpPr>
              <a:spLocks/>
            </p:cNvSpPr>
            <p:nvPr/>
          </p:nvSpPr>
          <p:spPr bwMode="auto">
            <a:xfrm>
              <a:off x="1724458" y="1373823"/>
              <a:ext cx="6350" cy="14287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0 h 4"/>
                <a:gd name="T4" fmla="*/ 1 w 2"/>
                <a:gd name="T5" fmla="*/ 4 h 4"/>
                <a:gd name="T6" fmla="*/ 2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82"/>
            <p:cNvSpPr>
              <a:spLocks/>
            </p:cNvSpPr>
            <p:nvPr/>
          </p:nvSpPr>
          <p:spPr bwMode="auto">
            <a:xfrm>
              <a:off x="-390092" y="1407160"/>
              <a:ext cx="14288" cy="33337"/>
            </a:xfrm>
            <a:custGeom>
              <a:avLst/>
              <a:gdLst>
                <a:gd name="T0" fmla="*/ 4 w 4"/>
                <a:gd name="T1" fmla="*/ 8 h 9"/>
                <a:gd name="T2" fmla="*/ 4 w 4"/>
                <a:gd name="T3" fmla="*/ 0 h 9"/>
                <a:gd name="T4" fmla="*/ 2 w 4"/>
                <a:gd name="T5" fmla="*/ 9 h 9"/>
                <a:gd name="T6" fmla="*/ 4 w 4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8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0" y="6"/>
                    <a:pt x="2" y="9"/>
                  </a:cubicBezTo>
                  <a:cubicBezTo>
                    <a:pt x="3" y="8"/>
                    <a:pt x="3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83"/>
            <p:cNvSpPr>
              <a:spLocks/>
            </p:cNvSpPr>
            <p:nvPr/>
          </p:nvSpPr>
          <p:spPr bwMode="auto">
            <a:xfrm>
              <a:off x="-442480" y="1410335"/>
              <a:ext cx="11113" cy="33337"/>
            </a:xfrm>
            <a:custGeom>
              <a:avLst/>
              <a:gdLst>
                <a:gd name="T0" fmla="*/ 0 w 7"/>
                <a:gd name="T1" fmla="*/ 21 h 21"/>
                <a:gd name="T2" fmla="*/ 7 w 7"/>
                <a:gd name="T3" fmla="*/ 10 h 21"/>
                <a:gd name="T4" fmla="*/ 2 w 7"/>
                <a:gd name="T5" fmla="*/ 0 h 21"/>
                <a:gd name="T6" fmla="*/ 0 w 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lnTo>
                    <a:pt x="7" y="10"/>
                  </a:lnTo>
                  <a:lnTo>
                    <a:pt x="2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84"/>
            <p:cNvSpPr>
              <a:spLocks/>
            </p:cNvSpPr>
            <p:nvPr/>
          </p:nvSpPr>
          <p:spPr bwMode="auto">
            <a:xfrm>
              <a:off x="1659370" y="1421448"/>
              <a:ext cx="7938" cy="1111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1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85"/>
            <p:cNvSpPr>
              <a:spLocks/>
            </p:cNvSpPr>
            <p:nvPr/>
          </p:nvSpPr>
          <p:spPr bwMode="auto">
            <a:xfrm>
              <a:off x="-502805" y="1437323"/>
              <a:ext cx="22225" cy="44450"/>
            </a:xfrm>
            <a:custGeom>
              <a:avLst/>
              <a:gdLst>
                <a:gd name="T0" fmla="*/ 4 w 6"/>
                <a:gd name="T1" fmla="*/ 0 h 12"/>
                <a:gd name="T2" fmla="*/ 1 w 6"/>
                <a:gd name="T3" fmla="*/ 4 h 12"/>
                <a:gd name="T4" fmla="*/ 2 w 6"/>
                <a:gd name="T5" fmla="*/ 12 h 12"/>
                <a:gd name="T6" fmla="*/ 4 w 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cubicBezTo>
                    <a:pt x="3" y="1"/>
                    <a:pt x="0" y="1"/>
                    <a:pt x="1" y="4"/>
                  </a:cubicBezTo>
                  <a:cubicBezTo>
                    <a:pt x="5" y="6"/>
                    <a:pt x="0" y="8"/>
                    <a:pt x="2" y="12"/>
                  </a:cubicBezTo>
                  <a:cubicBezTo>
                    <a:pt x="2" y="7"/>
                    <a:pt x="6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86"/>
            <p:cNvSpPr>
              <a:spLocks/>
            </p:cNvSpPr>
            <p:nvPr/>
          </p:nvSpPr>
          <p:spPr bwMode="auto">
            <a:xfrm>
              <a:off x="-428192" y="1451610"/>
              <a:ext cx="3175" cy="1587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1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87"/>
            <p:cNvSpPr>
              <a:spLocks/>
            </p:cNvSpPr>
            <p:nvPr/>
          </p:nvSpPr>
          <p:spPr bwMode="auto">
            <a:xfrm>
              <a:off x="1521258" y="2119948"/>
              <a:ext cx="11113" cy="14287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3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88"/>
            <p:cNvSpPr>
              <a:spLocks/>
            </p:cNvSpPr>
            <p:nvPr/>
          </p:nvSpPr>
          <p:spPr bwMode="auto">
            <a:xfrm>
              <a:off x="1506970" y="2134235"/>
              <a:ext cx="14288" cy="33337"/>
            </a:xfrm>
            <a:custGeom>
              <a:avLst/>
              <a:gdLst>
                <a:gd name="T0" fmla="*/ 1 w 4"/>
                <a:gd name="T1" fmla="*/ 9 h 9"/>
                <a:gd name="T2" fmla="*/ 3 w 4"/>
                <a:gd name="T3" fmla="*/ 6 h 9"/>
                <a:gd name="T4" fmla="*/ 4 w 4"/>
                <a:gd name="T5" fmla="*/ 0 h 9"/>
                <a:gd name="T6" fmla="*/ 1 w 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1" y="9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4" y="0"/>
                  </a:cubicBezTo>
                  <a:cubicBezTo>
                    <a:pt x="2" y="3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89"/>
            <p:cNvSpPr>
              <a:spLocks/>
            </p:cNvSpPr>
            <p:nvPr/>
          </p:nvSpPr>
          <p:spPr bwMode="auto">
            <a:xfrm>
              <a:off x="1532370" y="1451610"/>
              <a:ext cx="146050" cy="668337"/>
            </a:xfrm>
            <a:custGeom>
              <a:avLst/>
              <a:gdLst>
                <a:gd name="T0" fmla="*/ 29 w 39"/>
                <a:gd name="T1" fmla="*/ 39 h 178"/>
                <a:gd name="T2" fmla="*/ 28 w 39"/>
                <a:gd name="T3" fmla="*/ 49 h 178"/>
                <a:gd name="T4" fmla="*/ 24 w 39"/>
                <a:gd name="T5" fmla="*/ 49 h 178"/>
                <a:gd name="T6" fmla="*/ 25 w 39"/>
                <a:gd name="T7" fmla="*/ 63 h 178"/>
                <a:gd name="T8" fmla="*/ 20 w 39"/>
                <a:gd name="T9" fmla="*/ 84 h 178"/>
                <a:gd name="T10" fmla="*/ 21 w 39"/>
                <a:gd name="T11" fmla="*/ 116 h 178"/>
                <a:gd name="T12" fmla="*/ 17 w 39"/>
                <a:gd name="T13" fmla="*/ 128 h 178"/>
                <a:gd name="T14" fmla="*/ 0 w 39"/>
                <a:gd name="T15" fmla="*/ 176 h 178"/>
                <a:gd name="T16" fmla="*/ 0 w 39"/>
                <a:gd name="T17" fmla="*/ 178 h 178"/>
                <a:gd name="T18" fmla="*/ 8 w 39"/>
                <a:gd name="T19" fmla="*/ 158 h 178"/>
                <a:gd name="T20" fmla="*/ 28 w 39"/>
                <a:gd name="T21" fmla="*/ 94 h 178"/>
                <a:gd name="T22" fmla="*/ 32 w 39"/>
                <a:gd name="T23" fmla="*/ 81 h 178"/>
                <a:gd name="T24" fmla="*/ 32 w 39"/>
                <a:gd name="T25" fmla="*/ 72 h 178"/>
                <a:gd name="T26" fmla="*/ 37 w 39"/>
                <a:gd name="T27" fmla="*/ 18 h 178"/>
                <a:gd name="T28" fmla="*/ 38 w 39"/>
                <a:gd name="T29" fmla="*/ 0 h 178"/>
                <a:gd name="T30" fmla="*/ 29 w 39"/>
                <a:gd name="T31" fmla="*/ 3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178">
                  <a:moveTo>
                    <a:pt x="29" y="39"/>
                  </a:moveTo>
                  <a:cubicBezTo>
                    <a:pt x="29" y="42"/>
                    <a:pt x="26" y="47"/>
                    <a:pt x="28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31" y="53"/>
                    <a:pt x="22" y="58"/>
                    <a:pt x="25" y="63"/>
                  </a:cubicBezTo>
                  <a:cubicBezTo>
                    <a:pt x="22" y="70"/>
                    <a:pt x="24" y="76"/>
                    <a:pt x="20" y="84"/>
                  </a:cubicBezTo>
                  <a:cubicBezTo>
                    <a:pt x="26" y="96"/>
                    <a:pt x="12" y="104"/>
                    <a:pt x="21" y="116"/>
                  </a:cubicBezTo>
                  <a:cubicBezTo>
                    <a:pt x="21" y="119"/>
                    <a:pt x="15" y="125"/>
                    <a:pt x="17" y="128"/>
                  </a:cubicBezTo>
                  <a:cubicBezTo>
                    <a:pt x="12" y="143"/>
                    <a:pt x="5" y="161"/>
                    <a:pt x="0" y="176"/>
                  </a:cubicBezTo>
                  <a:cubicBezTo>
                    <a:pt x="0" y="177"/>
                    <a:pt x="0" y="177"/>
                    <a:pt x="0" y="178"/>
                  </a:cubicBezTo>
                  <a:cubicBezTo>
                    <a:pt x="4" y="172"/>
                    <a:pt x="10" y="166"/>
                    <a:pt x="8" y="158"/>
                  </a:cubicBezTo>
                  <a:cubicBezTo>
                    <a:pt x="18" y="138"/>
                    <a:pt x="24" y="116"/>
                    <a:pt x="28" y="94"/>
                  </a:cubicBezTo>
                  <a:cubicBezTo>
                    <a:pt x="31" y="89"/>
                    <a:pt x="27" y="83"/>
                    <a:pt x="32" y="81"/>
                  </a:cubicBezTo>
                  <a:cubicBezTo>
                    <a:pt x="30" y="77"/>
                    <a:pt x="32" y="73"/>
                    <a:pt x="32" y="72"/>
                  </a:cubicBezTo>
                  <a:cubicBezTo>
                    <a:pt x="33" y="55"/>
                    <a:pt x="39" y="36"/>
                    <a:pt x="37" y="18"/>
                  </a:cubicBezTo>
                  <a:cubicBezTo>
                    <a:pt x="38" y="12"/>
                    <a:pt x="39" y="5"/>
                    <a:pt x="38" y="0"/>
                  </a:cubicBezTo>
                  <a:cubicBezTo>
                    <a:pt x="25" y="9"/>
                    <a:pt x="35" y="26"/>
                    <a:pt x="2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Rectangle 90"/>
            <p:cNvSpPr>
              <a:spLocks noChangeArrowheads="1"/>
            </p:cNvSpPr>
            <p:nvPr/>
          </p:nvSpPr>
          <p:spPr bwMode="auto">
            <a:xfrm>
              <a:off x="1653020" y="1751648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91"/>
            <p:cNvSpPr>
              <a:spLocks/>
            </p:cNvSpPr>
            <p:nvPr/>
          </p:nvSpPr>
          <p:spPr bwMode="auto">
            <a:xfrm>
              <a:off x="-413905" y="1470660"/>
              <a:ext cx="23813" cy="38100"/>
            </a:xfrm>
            <a:custGeom>
              <a:avLst/>
              <a:gdLst>
                <a:gd name="T0" fmla="*/ 0 w 6"/>
                <a:gd name="T1" fmla="*/ 9 h 10"/>
                <a:gd name="T2" fmla="*/ 4 w 6"/>
                <a:gd name="T3" fmla="*/ 10 h 10"/>
                <a:gd name="T4" fmla="*/ 6 w 6"/>
                <a:gd name="T5" fmla="*/ 0 h 10"/>
                <a:gd name="T6" fmla="*/ 1 w 6"/>
                <a:gd name="T7" fmla="*/ 3 h 10"/>
                <a:gd name="T8" fmla="*/ 2 w 6"/>
                <a:gd name="T9" fmla="*/ 4 h 10"/>
                <a:gd name="T10" fmla="*/ 0 w 6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0" y="9"/>
                  </a:moveTo>
                  <a:cubicBezTo>
                    <a:pt x="2" y="8"/>
                    <a:pt x="4" y="10"/>
                    <a:pt x="4" y="1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8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92"/>
            <p:cNvSpPr>
              <a:spLocks/>
            </p:cNvSpPr>
            <p:nvPr/>
          </p:nvSpPr>
          <p:spPr bwMode="auto">
            <a:xfrm>
              <a:off x="-442480" y="1481773"/>
              <a:ext cx="14288" cy="26987"/>
            </a:xfrm>
            <a:custGeom>
              <a:avLst/>
              <a:gdLst>
                <a:gd name="T0" fmla="*/ 2 w 4"/>
                <a:gd name="T1" fmla="*/ 7 h 7"/>
                <a:gd name="T2" fmla="*/ 3 w 4"/>
                <a:gd name="T3" fmla="*/ 0 h 7"/>
                <a:gd name="T4" fmla="*/ 2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cubicBezTo>
                    <a:pt x="4" y="7"/>
                    <a:pt x="3" y="0"/>
                    <a:pt x="3" y="0"/>
                  </a:cubicBezTo>
                  <a:cubicBezTo>
                    <a:pt x="3" y="2"/>
                    <a:pt x="0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93"/>
            <p:cNvSpPr>
              <a:spLocks/>
            </p:cNvSpPr>
            <p:nvPr/>
          </p:nvSpPr>
          <p:spPr bwMode="auto">
            <a:xfrm>
              <a:off x="-499630" y="1484948"/>
              <a:ext cx="7938" cy="19050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5 h 5"/>
                <a:gd name="T4" fmla="*/ 1 w 2"/>
                <a:gd name="T5" fmla="*/ 4 h 5"/>
                <a:gd name="T6" fmla="*/ 0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94"/>
            <p:cNvSpPr>
              <a:spLocks/>
            </p:cNvSpPr>
            <p:nvPr/>
          </p:nvSpPr>
          <p:spPr bwMode="auto">
            <a:xfrm>
              <a:off x="1727633" y="1515110"/>
              <a:ext cx="3175" cy="11112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95"/>
            <p:cNvSpPr>
              <a:spLocks/>
            </p:cNvSpPr>
            <p:nvPr/>
          </p:nvSpPr>
          <p:spPr bwMode="auto">
            <a:xfrm>
              <a:off x="-439305" y="1526223"/>
              <a:ext cx="3175" cy="15875"/>
            </a:xfrm>
            <a:custGeom>
              <a:avLst/>
              <a:gdLst>
                <a:gd name="T0" fmla="*/ 2 w 2"/>
                <a:gd name="T1" fmla="*/ 3 h 10"/>
                <a:gd name="T2" fmla="*/ 0 w 2"/>
                <a:gd name="T3" fmla="*/ 0 h 10"/>
                <a:gd name="T4" fmla="*/ 2 w 2"/>
                <a:gd name="T5" fmla="*/ 10 h 10"/>
                <a:gd name="T6" fmla="*/ 2 w 2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2" y="3"/>
                  </a:moveTo>
                  <a:lnTo>
                    <a:pt x="0" y="0"/>
                  </a:lnTo>
                  <a:lnTo>
                    <a:pt x="2" y="10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Rectangle 96"/>
            <p:cNvSpPr>
              <a:spLocks noChangeArrowheads="1"/>
            </p:cNvSpPr>
            <p:nvPr/>
          </p:nvSpPr>
          <p:spPr bwMode="auto">
            <a:xfrm>
              <a:off x="-502805" y="1538923"/>
              <a:ext cx="1588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97"/>
            <p:cNvSpPr>
              <a:spLocks/>
            </p:cNvSpPr>
            <p:nvPr/>
          </p:nvSpPr>
          <p:spPr bwMode="auto">
            <a:xfrm>
              <a:off x="-420255" y="1550035"/>
              <a:ext cx="11113" cy="14287"/>
            </a:xfrm>
            <a:custGeom>
              <a:avLst/>
              <a:gdLst>
                <a:gd name="T0" fmla="*/ 3 w 3"/>
                <a:gd name="T1" fmla="*/ 3 h 4"/>
                <a:gd name="T2" fmla="*/ 0 w 3"/>
                <a:gd name="T3" fmla="*/ 0 h 4"/>
                <a:gd name="T4" fmla="*/ 3 w 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98"/>
            <p:cNvSpPr>
              <a:spLocks/>
            </p:cNvSpPr>
            <p:nvPr/>
          </p:nvSpPr>
          <p:spPr bwMode="auto">
            <a:xfrm>
              <a:off x="-420255" y="1572260"/>
              <a:ext cx="3175" cy="11112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99"/>
            <p:cNvSpPr>
              <a:spLocks/>
            </p:cNvSpPr>
            <p:nvPr/>
          </p:nvSpPr>
          <p:spPr bwMode="auto">
            <a:xfrm>
              <a:off x="-529792" y="1605598"/>
              <a:ext cx="41275" cy="168275"/>
            </a:xfrm>
            <a:custGeom>
              <a:avLst/>
              <a:gdLst>
                <a:gd name="T0" fmla="*/ 9 w 11"/>
                <a:gd name="T1" fmla="*/ 45 h 45"/>
                <a:gd name="T2" fmla="*/ 11 w 11"/>
                <a:gd name="T3" fmla="*/ 45 h 45"/>
                <a:gd name="T4" fmla="*/ 7 w 11"/>
                <a:gd name="T5" fmla="*/ 0 h 45"/>
                <a:gd name="T6" fmla="*/ 6 w 11"/>
                <a:gd name="T7" fmla="*/ 12 h 45"/>
                <a:gd name="T8" fmla="*/ 2 w 11"/>
                <a:gd name="T9" fmla="*/ 19 h 45"/>
                <a:gd name="T10" fmla="*/ 5 w 11"/>
                <a:gd name="T11" fmla="*/ 14 h 45"/>
                <a:gd name="T12" fmla="*/ 7 w 11"/>
                <a:gd name="T13" fmla="*/ 30 h 45"/>
                <a:gd name="T14" fmla="*/ 9 w 11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45">
                  <a:moveTo>
                    <a:pt x="9" y="45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0" y="30"/>
                    <a:pt x="8" y="14"/>
                    <a:pt x="7" y="0"/>
                  </a:cubicBezTo>
                  <a:cubicBezTo>
                    <a:pt x="3" y="4"/>
                    <a:pt x="2" y="7"/>
                    <a:pt x="6" y="12"/>
                  </a:cubicBezTo>
                  <a:cubicBezTo>
                    <a:pt x="0" y="11"/>
                    <a:pt x="2" y="16"/>
                    <a:pt x="2" y="19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8" y="21"/>
                    <a:pt x="0" y="25"/>
                    <a:pt x="7" y="30"/>
                  </a:cubicBezTo>
                  <a:cubicBezTo>
                    <a:pt x="6" y="35"/>
                    <a:pt x="9" y="40"/>
                    <a:pt x="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100"/>
            <p:cNvSpPr>
              <a:spLocks/>
            </p:cNvSpPr>
            <p:nvPr/>
          </p:nvSpPr>
          <p:spPr bwMode="auto">
            <a:xfrm>
              <a:off x="-480580" y="1605598"/>
              <a:ext cx="3175" cy="14287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0 h 4"/>
                <a:gd name="T4" fmla="*/ 1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101"/>
            <p:cNvSpPr>
              <a:spLocks/>
            </p:cNvSpPr>
            <p:nvPr/>
          </p:nvSpPr>
          <p:spPr bwMode="auto">
            <a:xfrm>
              <a:off x="-483755" y="1619885"/>
              <a:ext cx="36513" cy="134937"/>
            </a:xfrm>
            <a:custGeom>
              <a:avLst/>
              <a:gdLst>
                <a:gd name="T0" fmla="*/ 2 w 10"/>
                <a:gd name="T1" fmla="*/ 21 h 36"/>
                <a:gd name="T2" fmla="*/ 8 w 10"/>
                <a:gd name="T3" fmla="*/ 36 h 36"/>
                <a:gd name="T4" fmla="*/ 6 w 10"/>
                <a:gd name="T5" fmla="*/ 19 h 36"/>
                <a:gd name="T6" fmla="*/ 4 w 10"/>
                <a:gd name="T7" fmla="*/ 16 h 36"/>
                <a:gd name="T8" fmla="*/ 5 w 10"/>
                <a:gd name="T9" fmla="*/ 7 h 36"/>
                <a:gd name="T10" fmla="*/ 2 w 10"/>
                <a:gd name="T11" fmla="*/ 0 h 36"/>
                <a:gd name="T12" fmla="*/ 2 w 10"/>
                <a:gd name="T1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6">
                  <a:moveTo>
                    <a:pt x="2" y="21"/>
                  </a:moveTo>
                  <a:cubicBezTo>
                    <a:pt x="5" y="25"/>
                    <a:pt x="2" y="34"/>
                    <a:pt x="8" y="36"/>
                  </a:cubicBezTo>
                  <a:cubicBezTo>
                    <a:pt x="10" y="30"/>
                    <a:pt x="4" y="26"/>
                    <a:pt x="6" y="19"/>
                  </a:cubicBezTo>
                  <a:cubicBezTo>
                    <a:pt x="6" y="17"/>
                    <a:pt x="3" y="20"/>
                    <a:pt x="4" y="16"/>
                  </a:cubicBezTo>
                  <a:cubicBezTo>
                    <a:pt x="8" y="15"/>
                    <a:pt x="2" y="10"/>
                    <a:pt x="5" y="7"/>
                  </a:cubicBezTo>
                  <a:cubicBezTo>
                    <a:pt x="6" y="3"/>
                    <a:pt x="4" y="2"/>
                    <a:pt x="2" y="0"/>
                  </a:cubicBezTo>
                  <a:cubicBezTo>
                    <a:pt x="2" y="7"/>
                    <a:pt x="0" y="15"/>
                    <a:pt x="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102"/>
            <p:cNvSpPr>
              <a:spLocks/>
            </p:cNvSpPr>
            <p:nvPr/>
          </p:nvSpPr>
          <p:spPr bwMode="auto">
            <a:xfrm>
              <a:off x="-447242" y="1624648"/>
              <a:ext cx="0" cy="11112"/>
            </a:xfrm>
            <a:custGeom>
              <a:avLst/>
              <a:gdLst>
                <a:gd name="T0" fmla="*/ 0 h 7"/>
                <a:gd name="T1" fmla="*/ 7 h 7"/>
                <a:gd name="T2" fmla="*/ 0 h 7"/>
                <a:gd name="T3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103"/>
            <p:cNvSpPr>
              <a:spLocks/>
            </p:cNvSpPr>
            <p:nvPr/>
          </p:nvSpPr>
          <p:spPr bwMode="auto">
            <a:xfrm>
              <a:off x="-442480" y="1699260"/>
              <a:ext cx="11113" cy="15875"/>
            </a:xfrm>
            <a:custGeom>
              <a:avLst/>
              <a:gdLst>
                <a:gd name="T0" fmla="*/ 0 w 3"/>
                <a:gd name="T1" fmla="*/ 4 h 4"/>
                <a:gd name="T2" fmla="*/ 1 w 3"/>
                <a:gd name="T3" fmla="*/ 0 h 4"/>
                <a:gd name="T4" fmla="*/ 0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3"/>
                    <a:pt x="3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104"/>
            <p:cNvSpPr>
              <a:spLocks/>
            </p:cNvSpPr>
            <p:nvPr/>
          </p:nvSpPr>
          <p:spPr bwMode="auto">
            <a:xfrm>
              <a:off x="1697470" y="1702435"/>
              <a:ext cx="7938" cy="19050"/>
            </a:xfrm>
            <a:custGeom>
              <a:avLst/>
              <a:gdLst>
                <a:gd name="T0" fmla="*/ 0 w 5"/>
                <a:gd name="T1" fmla="*/ 12 h 12"/>
                <a:gd name="T2" fmla="*/ 5 w 5"/>
                <a:gd name="T3" fmla="*/ 10 h 12"/>
                <a:gd name="T4" fmla="*/ 0 w 5"/>
                <a:gd name="T5" fmla="*/ 0 h 12"/>
                <a:gd name="T6" fmla="*/ 0 w 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0" y="12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05"/>
            <p:cNvSpPr>
              <a:spLocks/>
            </p:cNvSpPr>
            <p:nvPr/>
          </p:nvSpPr>
          <p:spPr bwMode="auto">
            <a:xfrm>
              <a:off x="-439305" y="1759585"/>
              <a:ext cx="11113" cy="22225"/>
            </a:xfrm>
            <a:custGeom>
              <a:avLst/>
              <a:gdLst>
                <a:gd name="T0" fmla="*/ 3 w 3"/>
                <a:gd name="T1" fmla="*/ 6 h 6"/>
                <a:gd name="T2" fmla="*/ 2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2" y="4"/>
                    <a:pt x="3" y="1"/>
                    <a:pt x="2" y="0"/>
                  </a:cubicBezTo>
                  <a:cubicBezTo>
                    <a:pt x="1" y="1"/>
                    <a:pt x="0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06"/>
            <p:cNvSpPr>
              <a:spLocks/>
            </p:cNvSpPr>
            <p:nvPr/>
          </p:nvSpPr>
          <p:spPr bwMode="auto">
            <a:xfrm>
              <a:off x="-461530" y="1767523"/>
              <a:ext cx="33338" cy="100012"/>
            </a:xfrm>
            <a:custGeom>
              <a:avLst/>
              <a:gdLst>
                <a:gd name="T0" fmla="*/ 9 w 9"/>
                <a:gd name="T1" fmla="*/ 27 h 27"/>
                <a:gd name="T2" fmla="*/ 3 w 9"/>
                <a:gd name="T3" fmla="*/ 0 h 27"/>
                <a:gd name="T4" fmla="*/ 9 w 9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7">
                  <a:moveTo>
                    <a:pt x="9" y="27"/>
                  </a:moveTo>
                  <a:cubicBezTo>
                    <a:pt x="5" y="18"/>
                    <a:pt x="5" y="9"/>
                    <a:pt x="3" y="0"/>
                  </a:cubicBezTo>
                  <a:cubicBezTo>
                    <a:pt x="0" y="9"/>
                    <a:pt x="4" y="20"/>
                    <a:pt x="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107"/>
            <p:cNvSpPr>
              <a:spLocks/>
            </p:cNvSpPr>
            <p:nvPr/>
          </p:nvSpPr>
          <p:spPr bwMode="auto">
            <a:xfrm>
              <a:off x="-428192" y="1789748"/>
              <a:ext cx="41275" cy="141287"/>
            </a:xfrm>
            <a:custGeom>
              <a:avLst/>
              <a:gdLst>
                <a:gd name="T0" fmla="*/ 11 w 11"/>
                <a:gd name="T1" fmla="*/ 38 h 38"/>
                <a:gd name="T2" fmla="*/ 9 w 11"/>
                <a:gd name="T3" fmla="*/ 23 h 38"/>
                <a:gd name="T4" fmla="*/ 0 w 11"/>
                <a:gd name="T5" fmla="*/ 0 h 38"/>
                <a:gd name="T6" fmla="*/ 11 w 11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8">
                  <a:moveTo>
                    <a:pt x="11" y="38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3" y="16"/>
                    <a:pt x="5" y="7"/>
                    <a:pt x="0" y="0"/>
                  </a:cubicBezTo>
                  <a:cubicBezTo>
                    <a:pt x="0" y="14"/>
                    <a:pt x="8" y="27"/>
                    <a:pt x="1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08"/>
            <p:cNvSpPr>
              <a:spLocks/>
            </p:cNvSpPr>
            <p:nvPr/>
          </p:nvSpPr>
          <p:spPr bwMode="auto">
            <a:xfrm>
              <a:off x="-417080" y="2021523"/>
              <a:ext cx="49213" cy="82550"/>
            </a:xfrm>
            <a:custGeom>
              <a:avLst/>
              <a:gdLst>
                <a:gd name="T0" fmla="*/ 3 w 13"/>
                <a:gd name="T1" fmla="*/ 17 h 22"/>
                <a:gd name="T2" fmla="*/ 13 w 13"/>
                <a:gd name="T3" fmla="*/ 22 h 22"/>
                <a:gd name="T4" fmla="*/ 1 w 13"/>
                <a:gd name="T5" fmla="*/ 0 h 22"/>
                <a:gd name="T6" fmla="*/ 3 w 13"/>
                <a:gd name="T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2">
                  <a:moveTo>
                    <a:pt x="3" y="17"/>
                  </a:moveTo>
                  <a:cubicBezTo>
                    <a:pt x="6" y="16"/>
                    <a:pt x="11" y="19"/>
                    <a:pt x="13" y="22"/>
                  </a:cubicBezTo>
                  <a:cubicBezTo>
                    <a:pt x="9" y="15"/>
                    <a:pt x="5" y="7"/>
                    <a:pt x="1" y="0"/>
                  </a:cubicBezTo>
                  <a:cubicBezTo>
                    <a:pt x="0" y="7"/>
                    <a:pt x="6" y="1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09"/>
            <p:cNvSpPr>
              <a:spLocks/>
            </p:cNvSpPr>
            <p:nvPr/>
          </p:nvSpPr>
          <p:spPr bwMode="auto">
            <a:xfrm>
              <a:off x="-510742" y="1804035"/>
              <a:ext cx="93663" cy="214312"/>
            </a:xfrm>
            <a:custGeom>
              <a:avLst/>
              <a:gdLst>
                <a:gd name="T0" fmla="*/ 15 w 25"/>
                <a:gd name="T1" fmla="*/ 25 h 57"/>
                <a:gd name="T2" fmla="*/ 9 w 25"/>
                <a:gd name="T3" fmla="*/ 10 h 57"/>
                <a:gd name="T4" fmla="*/ 6 w 25"/>
                <a:gd name="T5" fmla="*/ 0 h 57"/>
                <a:gd name="T6" fmla="*/ 2 w 25"/>
                <a:gd name="T7" fmla="*/ 5 h 57"/>
                <a:gd name="T8" fmla="*/ 6 w 25"/>
                <a:gd name="T9" fmla="*/ 15 h 57"/>
                <a:gd name="T10" fmla="*/ 7 w 25"/>
                <a:gd name="T11" fmla="*/ 29 h 57"/>
                <a:gd name="T12" fmla="*/ 12 w 25"/>
                <a:gd name="T13" fmla="*/ 30 h 57"/>
                <a:gd name="T14" fmla="*/ 13 w 25"/>
                <a:gd name="T15" fmla="*/ 37 h 57"/>
                <a:gd name="T16" fmla="*/ 25 w 25"/>
                <a:gd name="T17" fmla="*/ 57 h 57"/>
                <a:gd name="T18" fmla="*/ 24 w 25"/>
                <a:gd name="T19" fmla="*/ 55 h 57"/>
                <a:gd name="T20" fmla="*/ 15 w 25"/>
                <a:gd name="T21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7">
                  <a:moveTo>
                    <a:pt x="15" y="25"/>
                  </a:moveTo>
                  <a:cubicBezTo>
                    <a:pt x="8" y="23"/>
                    <a:pt x="11" y="14"/>
                    <a:pt x="9" y="10"/>
                  </a:cubicBezTo>
                  <a:cubicBezTo>
                    <a:pt x="6" y="6"/>
                    <a:pt x="12" y="1"/>
                    <a:pt x="6" y="0"/>
                  </a:cubicBezTo>
                  <a:cubicBezTo>
                    <a:pt x="6" y="2"/>
                    <a:pt x="5" y="5"/>
                    <a:pt x="2" y="5"/>
                  </a:cubicBezTo>
                  <a:cubicBezTo>
                    <a:pt x="5" y="8"/>
                    <a:pt x="0" y="15"/>
                    <a:pt x="6" y="15"/>
                  </a:cubicBezTo>
                  <a:cubicBezTo>
                    <a:pt x="4" y="20"/>
                    <a:pt x="15" y="25"/>
                    <a:pt x="7" y="29"/>
                  </a:cubicBezTo>
                  <a:cubicBezTo>
                    <a:pt x="9" y="32"/>
                    <a:pt x="11" y="27"/>
                    <a:pt x="12" y="30"/>
                  </a:cubicBezTo>
                  <a:cubicBezTo>
                    <a:pt x="11" y="32"/>
                    <a:pt x="12" y="35"/>
                    <a:pt x="13" y="37"/>
                  </a:cubicBezTo>
                  <a:cubicBezTo>
                    <a:pt x="20" y="38"/>
                    <a:pt x="20" y="52"/>
                    <a:pt x="25" y="57"/>
                  </a:cubicBezTo>
                  <a:cubicBezTo>
                    <a:pt x="25" y="56"/>
                    <a:pt x="24" y="55"/>
                    <a:pt x="24" y="55"/>
                  </a:cubicBezTo>
                  <a:cubicBezTo>
                    <a:pt x="24" y="43"/>
                    <a:pt x="14" y="3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10"/>
            <p:cNvSpPr>
              <a:spLocks/>
            </p:cNvSpPr>
            <p:nvPr/>
          </p:nvSpPr>
          <p:spPr bwMode="auto">
            <a:xfrm>
              <a:off x="-417080" y="2018348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11"/>
            <p:cNvSpPr>
              <a:spLocks/>
            </p:cNvSpPr>
            <p:nvPr/>
          </p:nvSpPr>
          <p:spPr bwMode="auto">
            <a:xfrm>
              <a:off x="-390092" y="1819910"/>
              <a:ext cx="11113" cy="1428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0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12"/>
            <p:cNvSpPr>
              <a:spLocks/>
            </p:cNvSpPr>
            <p:nvPr/>
          </p:nvSpPr>
          <p:spPr bwMode="auto">
            <a:xfrm>
              <a:off x="-596467" y="1834198"/>
              <a:ext cx="11113" cy="15875"/>
            </a:xfrm>
            <a:custGeom>
              <a:avLst/>
              <a:gdLst>
                <a:gd name="T0" fmla="*/ 0 w 7"/>
                <a:gd name="T1" fmla="*/ 10 h 10"/>
                <a:gd name="T2" fmla="*/ 7 w 7"/>
                <a:gd name="T3" fmla="*/ 10 h 10"/>
                <a:gd name="T4" fmla="*/ 2 w 7"/>
                <a:gd name="T5" fmla="*/ 0 h 10"/>
                <a:gd name="T6" fmla="*/ 0 w 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lnTo>
                    <a:pt x="7" y="10"/>
                  </a:lnTo>
                  <a:lnTo>
                    <a:pt x="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13"/>
            <p:cNvSpPr>
              <a:spLocks/>
            </p:cNvSpPr>
            <p:nvPr/>
          </p:nvSpPr>
          <p:spPr bwMode="auto">
            <a:xfrm>
              <a:off x="1667308" y="1850073"/>
              <a:ext cx="7938" cy="17462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0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2" y="5"/>
                    <a:pt x="2" y="1"/>
                    <a:pt x="2" y="0"/>
                  </a:cubicBezTo>
                  <a:cubicBezTo>
                    <a:pt x="0" y="1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14"/>
            <p:cNvSpPr>
              <a:spLocks/>
            </p:cNvSpPr>
            <p:nvPr/>
          </p:nvSpPr>
          <p:spPr bwMode="auto">
            <a:xfrm>
              <a:off x="-383742" y="1861185"/>
              <a:ext cx="7938" cy="17462"/>
            </a:xfrm>
            <a:custGeom>
              <a:avLst/>
              <a:gdLst>
                <a:gd name="T0" fmla="*/ 0 w 5"/>
                <a:gd name="T1" fmla="*/ 0 h 11"/>
                <a:gd name="T2" fmla="*/ 5 w 5"/>
                <a:gd name="T3" fmla="*/ 11 h 11"/>
                <a:gd name="T4" fmla="*/ 5 w 5"/>
                <a:gd name="T5" fmla="*/ 7 h 11"/>
                <a:gd name="T6" fmla="*/ 0 w 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lnTo>
                    <a:pt x="5" y="11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115"/>
            <p:cNvSpPr>
              <a:spLocks/>
            </p:cNvSpPr>
            <p:nvPr/>
          </p:nvSpPr>
          <p:spPr bwMode="auto">
            <a:xfrm>
              <a:off x="-431367" y="1875473"/>
              <a:ext cx="100013" cy="187325"/>
            </a:xfrm>
            <a:custGeom>
              <a:avLst/>
              <a:gdLst>
                <a:gd name="T0" fmla="*/ 11 w 27"/>
                <a:gd name="T1" fmla="*/ 25 h 50"/>
                <a:gd name="T2" fmla="*/ 6 w 27"/>
                <a:gd name="T3" fmla="*/ 13 h 50"/>
                <a:gd name="T4" fmla="*/ 0 w 27"/>
                <a:gd name="T5" fmla="*/ 1 h 50"/>
                <a:gd name="T6" fmla="*/ 11 w 27"/>
                <a:gd name="T7" fmla="*/ 31 h 50"/>
                <a:gd name="T8" fmla="*/ 23 w 27"/>
                <a:gd name="T9" fmla="*/ 50 h 50"/>
                <a:gd name="T10" fmla="*/ 20 w 27"/>
                <a:gd name="T11" fmla="*/ 38 h 50"/>
                <a:gd name="T12" fmla="*/ 27 w 27"/>
                <a:gd name="T13" fmla="*/ 43 h 50"/>
                <a:gd name="T14" fmla="*/ 21 w 27"/>
                <a:gd name="T15" fmla="*/ 32 h 50"/>
                <a:gd name="T16" fmla="*/ 18 w 27"/>
                <a:gd name="T17" fmla="*/ 34 h 50"/>
                <a:gd name="T18" fmla="*/ 11 w 27"/>
                <a:gd name="T1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0">
                  <a:moveTo>
                    <a:pt x="11" y="25"/>
                  </a:moveTo>
                  <a:cubicBezTo>
                    <a:pt x="9" y="20"/>
                    <a:pt x="9" y="16"/>
                    <a:pt x="6" y="13"/>
                  </a:cubicBezTo>
                  <a:cubicBezTo>
                    <a:pt x="2" y="10"/>
                    <a:pt x="8" y="0"/>
                    <a:pt x="0" y="1"/>
                  </a:cubicBezTo>
                  <a:cubicBezTo>
                    <a:pt x="1" y="12"/>
                    <a:pt x="10" y="20"/>
                    <a:pt x="11" y="31"/>
                  </a:cubicBezTo>
                  <a:cubicBezTo>
                    <a:pt x="15" y="37"/>
                    <a:pt x="20" y="44"/>
                    <a:pt x="23" y="50"/>
                  </a:cubicBezTo>
                  <a:cubicBezTo>
                    <a:pt x="23" y="46"/>
                    <a:pt x="17" y="43"/>
                    <a:pt x="20" y="38"/>
                  </a:cubicBezTo>
                  <a:cubicBezTo>
                    <a:pt x="22" y="39"/>
                    <a:pt x="24" y="41"/>
                    <a:pt x="27" y="43"/>
                  </a:cubicBezTo>
                  <a:cubicBezTo>
                    <a:pt x="27" y="38"/>
                    <a:pt x="23" y="35"/>
                    <a:pt x="21" y="32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5" y="32"/>
                    <a:pt x="15" y="27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116"/>
            <p:cNvSpPr>
              <a:spLocks/>
            </p:cNvSpPr>
            <p:nvPr/>
          </p:nvSpPr>
          <p:spPr bwMode="auto">
            <a:xfrm>
              <a:off x="-367867" y="1886585"/>
              <a:ext cx="11113" cy="11112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3 h 3"/>
                <a:gd name="T4" fmla="*/ 3 w 3"/>
                <a:gd name="T5" fmla="*/ 1 h 3"/>
                <a:gd name="T6" fmla="*/ 0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117"/>
            <p:cNvSpPr>
              <a:spLocks/>
            </p:cNvSpPr>
            <p:nvPr/>
          </p:nvSpPr>
          <p:spPr bwMode="auto">
            <a:xfrm>
              <a:off x="-367867" y="1897698"/>
              <a:ext cx="52388" cy="93662"/>
            </a:xfrm>
            <a:custGeom>
              <a:avLst/>
              <a:gdLst>
                <a:gd name="T0" fmla="*/ 3 w 14"/>
                <a:gd name="T1" fmla="*/ 8 h 25"/>
                <a:gd name="T2" fmla="*/ 14 w 14"/>
                <a:gd name="T3" fmla="*/ 25 h 25"/>
                <a:gd name="T4" fmla="*/ 0 w 14"/>
                <a:gd name="T5" fmla="*/ 0 h 25"/>
                <a:gd name="T6" fmla="*/ 3 w 14"/>
                <a:gd name="T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3" y="8"/>
                  </a:moveTo>
                  <a:cubicBezTo>
                    <a:pt x="6" y="14"/>
                    <a:pt x="10" y="22"/>
                    <a:pt x="14" y="25"/>
                  </a:cubicBezTo>
                  <a:cubicBezTo>
                    <a:pt x="12" y="15"/>
                    <a:pt x="7" y="7"/>
                    <a:pt x="0" y="0"/>
                  </a:cubicBezTo>
                  <a:cubicBezTo>
                    <a:pt x="1" y="3"/>
                    <a:pt x="0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118"/>
            <p:cNvSpPr>
              <a:spLocks/>
            </p:cNvSpPr>
            <p:nvPr/>
          </p:nvSpPr>
          <p:spPr bwMode="auto">
            <a:xfrm>
              <a:off x="1581583" y="1902460"/>
              <a:ext cx="11113" cy="1746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3 w 3"/>
                <a:gd name="T5" fmla="*/ 2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119"/>
            <p:cNvSpPr>
              <a:spLocks/>
            </p:cNvSpPr>
            <p:nvPr/>
          </p:nvSpPr>
          <p:spPr bwMode="auto">
            <a:xfrm>
              <a:off x="-582180" y="1913573"/>
              <a:ext cx="26988" cy="33337"/>
            </a:xfrm>
            <a:custGeom>
              <a:avLst/>
              <a:gdLst>
                <a:gd name="T0" fmla="*/ 2 w 7"/>
                <a:gd name="T1" fmla="*/ 0 h 9"/>
                <a:gd name="T2" fmla="*/ 4 w 7"/>
                <a:gd name="T3" fmla="*/ 9 h 9"/>
                <a:gd name="T4" fmla="*/ 6 w 7"/>
                <a:gd name="T5" fmla="*/ 7 h 9"/>
                <a:gd name="T6" fmla="*/ 2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2" y="0"/>
                  </a:moveTo>
                  <a:cubicBezTo>
                    <a:pt x="0" y="3"/>
                    <a:pt x="4" y="6"/>
                    <a:pt x="4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3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120"/>
            <p:cNvSpPr>
              <a:spLocks/>
            </p:cNvSpPr>
            <p:nvPr/>
          </p:nvSpPr>
          <p:spPr bwMode="auto">
            <a:xfrm>
              <a:off x="-552017" y="1935798"/>
              <a:ext cx="33338" cy="82550"/>
            </a:xfrm>
            <a:custGeom>
              <a:avLst/>
              <a:gdLst>
                <a:gd name="T0" fmla="*/ 4 w 9"/>
                <a:gd name="T1" fmla="*/ 3 h 22"/>
                <a:gd name="T2" fmla="*/ 0 w 9"/>
                <a:gd name="T3" fmla="*/ 0 h 22"/>
                <a:gd name="T4" fmla="*/ 8 w 9"/>
                <a:gd name="T5" fmla="*/ 22 h 22"/>
                <a:gd name="T6" fmla="*/ 3 w 9"/>
                <a:gd name="T7" fmla="*/ 7 h 22"/>
                <a:gd name="T8" fmla="*/ 4 w 9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2">
                  <a:moveTo>
                    <a:pt x="4" y="3"/>
                  </a:moveTo>
                  <a:cubicBezTo>
                    <a:pt x="3" y="1"/>
                    <a:pt x="2" y="2"/>
                    <a:pt x="0" y="0"/>
                  </a:cubicBezTo>
                  <a:cubicBezTo>
                    <a:pt x="3" y="7"/>
                    <a:pt x="4" y="17"/>
                    <a:pt x="8" y="22"/>
                  </a:cubicBezTo>
                  <a:cubicBezTo>
                    <a:pt x="9" y="17"/>
                    <a:pt x="7" y="10"/>
                    <a:pt x="3" y="7"/>
                  </a:cubicBezTo>
                  <a:cubicBezTo>
                    <a:pt x="3" y="6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121"/>
            <p:cNvSpPr>
              <a:spLocks/>
            </p:cNvSpPr>
            <p:nvPr/>
          </p:nvSpPr>
          <p:spPr bwMode="auto">
            <a:xfrm>
              <a:off x="-383742" y="1943735"/>
              <a:ext cx="19050" cy="41275"/>
            </a:xfrm>
            <a:custGeom>
              <a:avLst/>
              <a:gdLst>
                <a:gd name="T0" fmla="*/ 12 w 12"/>
                <a:gd name="T1" fmla="*/ 26 h 26"/>
                <a:gd name="T2" fmla="*/ 12 w 12"/>
                <a:gd name="T3" fmla="*/ 16 h 26"/>
                <a:gd name="T4" fmla="*/ 0 w 12"/>
                <a:gd name="T5" fmla="*/ 0 h 26"/>
                <a:gd name="T6" fmla="*/ 12 w 12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6">
                  <a:moveTo>
                    <a:pt x="12" y="26"/>
                  </a:moveTo>
                  <a:lnTo>
                    <a:pt x="12" y="16"/>
                  </a:lnTo>
                  <a:lnTo>
                    <a:pt x="0" y="0"/>
                  </a:lnTo>
                  <a:lnTo>
                    <a:pt x="1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122"/>
            <p:cNvSpPr>
              <a:spLocks/>
            </p:cNvSpPr>
            <p:nvPr/>
          </p:nvSpPr>
          <p:spPr bwMode="auto">
            <a:xfrm>
              <a:off x="-634567" y="1958023"/>
              <a:ext cx="52388" cy="52387"/>
            </a:xfrm>
            <a:custGeom>
              <a:avLst/>
              <a:gdLst>
                <a:gd name="T0" fmla="*/ 10 w 14"/>
                <a:gd name="T1" fmla="*/ 14 h 14"/>
                <a:gd name="T2" fmla="*/ 13 w 14"/>
                <a:gd name="T3" fmla="*/ 13 h 14"/>
                <a:gd name="T4" fmla="*/ 11 w 14"/>
                <a:gd name="T5" fmla="*/ 11 h 14"/>
                <a:gd name="T6" fmla="*/ 14 w 14"/>
                <a:gd name="T7" fmla="*/ 8 h 14"/>
                <a:gd name="T8" fmla="*/ 8 w 14"/>
                <a:gd name="T9" fmla="*/ 5 h 14"/>
                <a:gd name="T10" fmla="*/ 7 w 14"/>
                <a:gd name="T11" fmla="*/ 0 h 14"/>
                <a:gd name="T12" fmla="*/ 10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0" y="14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4"/>
                    <a:pt x="7" y="2"/>
                    <a:pt x="7" y="0"/>
                  </a:cubicBezTo>
                  <a:cubicBezTo>
                    <a:pt x="0" y="7"/>
                    <a:pt x="12" y="7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123"/>
            <p:cNvSpPr>
              <a:spLocks/>
            </p:cNvSpPr>
            <p:nvPr/>
          </p:nvSpPr>
          <p:spPr bwMode="auto">
            <a:xfrm>
              <a:off x="-596467" y="2018348"/>
              <a:ext cx="107950" cy="187325"/>
            </a:xfrm>
            <a:custGeom>
              <a:avLst/>
              <a:gdLst>
                <a:gd name="T0" fmla="*/ 8 w 29"/>
                <a:gd name="T1" fmla="*/ 7 h 50"/>
                <a:gd name="T2" fmla="*/ 5 w 29"/>
                <a:gd name="T3" fmla="*/ 0 h 50"/>
                <a:gd name="T4" fmla="*/ 0 w 29"/>
                <a:gd name="T5" fmla="*/ 6 h 50"/>
                <a:gd name="T6" fmla="*/ 7 w 29"/>
                <a:gd name="T7" fmla="*/ 12 h 50"/>
                <a:gd name="T8" fmla="*/ 4 w 29"/>
                <a:gd name="T9" fmla="*/ 17 h 50"/>
                <a:gd name="T10" fmla="*/ 9 w 29"/>
                <a:gd name="T11" fmla="*/ 17 h 50"/>
                <a:gd name="T12" fmla="*/ 8 w 29"/>
                <a:gd name="T13" fmla="*/ 23 h 50"/>
                <a:gd name="T14" fmla="*/ 13 w 29"/>
                <a:gd name="T15" fmla="*/ 26 h 50"/>
                <a:gd name="T16" fmla="*/ 18 w 29"/>
                <a:gd name="T17" fmla="*/ 42 h 50"/>
                <a:gd name="T18" fmla="*/ 19 w 29"/>
                <a:gd name="T19" fmla="*/ 41 h 50"/>
                <a:gd name="T20" fmla="*/ 29 w 29"/>
                <a:gd name="T21" fmla="*/ 50 h 50"/>
                <a:gd name="T22" fmla="*/ 11 w 29"/>
                <a:gd name="T23" fmla="*/ 19 h 50"/>
                <a:gd name="T24" fmla="*/ 8 w 29"/>
                <a:gd name="T25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8" y="7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5" y="5"/>
                    <a:pt x="1" y="13"/>
                    <a:pt x="7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4"/>
                    <a:pt x="8" y="17"/>
                    <a:pt x="9" y="17"/>
                  </a:cubicBezTo>
                  <a:cubicBezTo>
                    <a:pt x="10" y="20"/>
                    <a:pt x="8" y="21"/>
                    <a:pt x="8" y="23"/>
                  </a:cubicBezTo>
                  <a:cubicBezTo>
                    <a:pt x="8" y="26"/>
                    <a:pt x="11" y="26"/>
                    <a:pt x="13" y="26"/>
                  </a:cubicBezTo>
                  <a:cubicBezTo>
                    <a:pt x="13" y="31"/>
                    <a:pt x="15" y="38"/>
                    <a:pt x="18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4" y="41"/>
                    <a:pt x="18" y="26"/>
                    <a:pt x="11" y="19"/>
                  </a:cubicBezTo>
                  <a:cubicBezTo>
                    <a:pt x="12" y="14"/>
                    <a:pt x="6" y="12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124"/>
            <p:cNvSpPr>
              <a:spLocks/>
            </p:cNvSpPr>
            <p:nvPr/>
          </p:nvSpPr>
          <p:spPr bwMode="auto">
            <a:xfrm>
              <a:off x="-375805" y="2205673"/>
              <a:ext cx="3175" cy="793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125"/>
            <p:cNvSpPr>
              <a:spLocks/>
            </p:cNvSpPr>
            <p:nvPr/>
          </p:nvSpPr>
          <p:spPr bwMode="auto">
            <a:xfrm>
              <a:off x="-513917" y="2026285"/>
              <a:ext cx="149225" cy="246062"/>
            </a:xfrm>
            <a:custGeom>
              <a:avLst/>
              <a:gdLst>
                <a:gd name="T0" fmla="*/ 37 w 40"/>
                <a:gd name="T1" fmla="*/ 63 h 66"/>
                <a:gd name="T2" fmla="*/ 39 w 40"/>
                <a:gd name="T3" fmla="*/ 63 h 66"/>
                <a:gd name="T4" fmla="*/ 33 w 40"/>
                <a:gd name="T5" fmla="*/ 54 h 66"/>
                <a:gd name="T6" fmla="*/ 33 w 40"/>
                <a:gd name="T7" fmla="*/ 55 h 66"/>
                <a:gd name="T8" fmla="*/ 31 w 40"/>
                <a:gd name="T9" fmla="*/ 48 h 66"/>
                <a:gd name="T10" fmla="*/ 38 w 40"/>
                <a:gd name="T11" fmla="*/ 55 h 66"/>
                <a:gd name="T12" fmla="*/ 37 w 40"/>
                <a:gd name="T13" fmla="*/ 50 h 66"/>
                <a:gd name="T14" fmla="*/ 36 w 40"/>
                <a:gd name="T15" fmla="*/ 50 h 66"/>
                <a:gd name="T16" fmla="*/ 26 w 40"/>
                <a:gd name="T17" fmla="*/ 46 h 66"/>
                <a:gd name="T18" fmla="*/ 27 w 40"/>
                <a:gd name="T19" fmla="*/ 36 h 66"/>
                <a:gd name="T20" fmla="*/ 20 w 40"/>
                <a:gd name="T21" fmla="*/ 32 h 66"/>
                <a:gd name="T22" fmla="*/ 22 w 40"/>
                <a:gd name="T23" fmla="*/ 30 h 66"/>
                <a:gd name="T24" fmla="*/ 19 w 40"/>
                <a:gd name="T25" fmla="*/ 28 h 66"/>
                <a:gd name="T26" fmla="*/ 21 w 40"/>
                <a:gd name="T27" fmla="*/ 19 h 66"/>
                <a:gd name="T28" fmla="*/ 20 w 40"/>
                <a:gd name="T29" fmla="*/ 15 h 66"/>
                <a:gd name="T30" fmla="*/ 16 w 40"/>
                <a:gd name="T31" fmla="*/ 19 h 66"/>
                <a:gd name="T32" fmla="*/ 13 w 40"/>
                <a:gd name="T33" fmla="*/ 13 h 66"/>
                <a:gd name="T34" fmla="*/ 5 w 40"/>
                <a:gd name="T35" fmla="*/ 9 h 66"/>
                <a:gd name="T36" fmla="*/ 6 w 40"/>
                <a:gd name="T37" fmla="*/ 7 h 66"/>
                <a:gd name="T38" fmla="*/ 7 w 40"/>
                <a:gd name="T39" fmla="*/ 8 h 66"/>
                <a:gd name="T40" fmla="*/ 0 w 40"/>
                <a:gd name="T41" fmla="*/ 0 h 66"/>
                <a:gd name="T42" fmla="*/ 13 w 40"/>
                <a:gd name="T43" fmla="*/ 30 h 66"/>
                <a:gd name="T44" fmla="*/ 18 w 40"/>
                <a:gd name="T45" fmla="*/ 38 h 66"/>
                <a:gd name="T46" fmla="*/ 14 w 40"/>
                <a:gd name="T47" fmla="*/ 38 h 66"/>
                <a:gd name="T48" fmla="*/ 14 w 40"/>
                <a:gd name="T49" fmla="*/ 40 h 66"/>
                <a:gd name="T50" fmla="*/ 18 w 40"/>
                <a:gd name="T51" fmla="*/ 42 h 66"/>
                <a:gd name="T52" fmla="*/ 19 w 40"/>
                <a:gd name="T53" fmla="*/ 39 h 66"/>
                <a:gd name="T54" fmla="*/ 29 w 40"/>
                <a:gd name="T55" fmla="*/ 53 h 66"/>
                <a:gd name="T56" fmla="*/ 29 w 40"/>
                <a:gd name="T57" fmla="*/ 53 h 66"/>
                <a:gd name="T58" fmla="*/ 27 w 40"/>
                <a:gd name="T59" fmla="*/ 53 h 66"/>
                <a:gd name="T60" fmla="*/ 33 w 40"/>
                <a:gd name="T61" fmla="*/ 60 h 66"/>
                <a:gd name="T62" fmla="*/ 31 w 40"/>
                <a:gd name="T63" fmla="*/ 62 h 66"/>
                <a:gd name="T64" fmla="*/ 35 w 40"/>
                <a:gd name="T65" fmla="*/ 66 h 66"/>
                <a:gd name="T66" fmla="*/ 34 w 40"/>
                <a:gd name="T67" fmla="*/ 60 h 66"/>
                <a:gd name="T68" fmla="*/ 37 w 40"/>
                <a:gd name="T69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66">
                  <a:moveTo>
                    <a:pt x="37" y="63"/>
                  </a:moveTo>
                  <a:cubicBezTo>
                    <a:pt x="37" y="64"/>
                    <a:pt x="39" y="64"/>
                    <a:pt x="39" y="63"/>
                  </a:cubicBezTo>
                  <a:cubicBezTo>
                    <a:pt x="34" y="63"/>
                    <a:pt x="37" y="56"/>
                    <a:pt x="33" y="54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3"/>
                    <a:pt x="29" y="51"/>
                    <a:pt x="31" y="48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0" y="53"/>
                    <a:pt x="37" y="51"/>
                    <a:pt x="37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4"/>
                    <a:pt x="29" y="48"/>
                    <a:pt x="26" y="46"/>
                  </a:cubicBezTo>
                  <a:cubicBezTo>
                    <a:pt x="28" y="43"/>
                    <a:pt x="23" y="40"/>
                    <a:pt x="27" y="36"/>
                  </a:cubicBezTo>
                  <a:cubicBezTo>
                    <a:pt x="26" y="33"/>
                    <a:pt x="23" y="34"/>
                    <a:pt x="20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6"/>
                    <a:pt x="14" y="19"/>
                    <a:pt x="21" y="19"/>
                  </a:cubicBezTo>
                  <a:cubicBezTo>
                    <a:pt x="21" y="18"/>
                    <a:pt x="18" y="17"/>
                    <a:pt x="20" y="15"/>
                  </a:cubicBezTo>
                  <a:cubicBezTo>
                    <a:pt x="18" y="16"/>
                    <a:pt x="16" y="17"/>
                    <a:pt x="16" y="19"/>
                  </a:cubicBezTo>
                  <a:cubicBezTo>
                    <a:pt x="16" y="17"/>
                    <a:pt x="12" y="16"/>
                    <a:pt x="13" y="13"/>
                  </a:cubicBezTo>
                  <a:cubicBezTo>
                    <a:pt x="12" y="9"/>
                    <a:pt x="8" y="11"/>
                    <a:pt x="5" y="9"/>
                  </a:cubicBezTo>
                  <a:cubicBezTo>
                    <a:pt x="5" y="9"/>
                    <a:pt x="5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1" y="2"/>
                    <a:pt x="2" y="4"/>
                    <a:pt x="0" y="0"/>
                  </a:cubicBezTo>
                  <a:cubicBezTo>
                    <a:pt x="2" y="12"/>
                    <a:pt x="9" y="18"/>
                    <a:pt x="13" y="30"/>
                  </a:cubicBezTo>
                  <a:cubicBezTo>
                    <a:pt x="17" y="30"/>
                    <a:pt x="17" y="35"/>
                    <a:pt x="18" y="38"/>
                  </a:cubicBezTo>
                  <a:cubicBezTo>
                    <a:pt x="18" y="39"/>
                    <a:pt x="16" y="38"/>
                    <a:pt x="14" y="38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41"/>
                    <a:pt x="17" y="42"/>
                    <a:pt x="18" y="42"/>
                  </a:cubicBezTo>
                  <a:cubicBezTo>
                    <a:pt x="18" y="41"/>
                    <a:pt x="18" y="40"/>
                    <a:pt x="19" y="39"/>
                  </a:cubicBezTo>
                  <a:cubicBezTo>
                    <a:pt x="25" y="42"/>
                    <a:pt x="26" y="54"/>
                    <a:pt x="29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8" y="54"/>
                    <a:pt x="27" y="53"/>
                    <a:pt x="27" y="53"/>
                  </a:cubicBezTo>
                  <a:cubicBezTo>
                    <a:pt x="28" y="57"/>
                    <a:pt x="31" y="57"/>
                    <a:pt x="33" y="60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6" y="64"/>
                    <a:pt x="33" y="63"/>
                    <a:pt x="34" y="60"/>
                  </a:cubicBezTo>
                  <a:lnTo>
                    <a:pt x="37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126"/>
            <p:cNvSpPr>
              <a:spLocks/>
            </p:cNvSpPr>
            <p:nvPr/>
          </p:nvSpPr>
          <p:spPr bwMode="auto">
            <a:xfrm>
              <a:off x="-477405" y="2040573"/>
              <a:ext cx="30163" cy="26987"/>
            </a:xfrm>
            <a:custGeom>
              <a:avLst/>
              <a:gdLst>
                <a:gd name="T0" fmla="*/ 5 w 8"/>
                <a:gd name="T1" fmla="*/ 7 h 7"/>
                <a:gd name="T2" fmla="*/ 2 w 8"/>
                <a:gd name="T3" fmla="*/ 0 h 7"/>
                <a:gd name="T4" fmla="*/ 5 w 8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5" y="7"/>
                  </a:moveTo>
                  <a:cubicBezTo>
                    <a:pt x="8" y="4"/>
                    <a:pt x="3" y="1"/>
                    <a:pt x="2" y="0"/>
                  </a:cubicBezTo>
                  <a:cubicBezTo>
                    <a:pt x="0" y="2"/>
                    <a:pt x="4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127"/>
            <p:cNvSpPr>
              <a:spLocks/>
            </p:cNvSpPr>
            <p:nvPr/>
          </p:nvSpPr>
          <p:spPr bwMode="auto">
            <a:xfrm>
              <a:off x="-293255" y="2048510"/>
              <a:ext cx="7938" cy="14287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128"/>
            <p:cNvSpPr>
              <a:spLocks/>
            </p:cNvSpPr>
            <p:nvPr/>
          </p:nvSpPr>
          <p:spPr bwMode="auto">
            <a:xfrm>
              <a:off x="-278967" y="2062798"/>
              <a:ext cx="30163" cy="41275"/>
            </a:xfrm>
            <a:custGeom>
              <a:avLst/>
              <a:gdLst>
                <a:gd name="T0" fmla="*/ 3 w 8"/>
                <a:gd name="T1" fmla="*/ 0 h 11"/>
                <a:gd name="T2" fmla="*/ 0 w 8"/>
                <a:gd name="T3" fmla="*/ 2 h 11"/>
                <a:gd name="T4" fmla="*/ 3 w 8"/>
                <a:gd name="T5" fmla="*/ 8 h 11"/>
                <a:gd name="T6" fmla="*/ 7 w 8"/>
                <a:gd name="T7" fmla="*/ 11 h 11"/>
                <a:gd name="T8" fmla="*/ 8 w 8"/>
                <a:gd name="T9" fmla="*/ 9 h 11"/>
                <a:gd name="T10" fmla="*/ 3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5" y="6"/>
                    <a:pt x="3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7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Rectangle 129"/>
            <p:cNvSpPr>
              <a:spLocks noChangeArrowheads="1"/>
            </p:cNvSpPr>
            <p:nvPr/>
          </p:nvSpPr>
          <p:spPr bwMode="auto">
            <a:xfrm>
              <a:off x="-513917" y="2070735"/>
              <a:ext cx="3175" cy="11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130"/>
            <p:cNvSpPr>
              <a:spLocks/>
            </p:cNvSpPr>
            <p:nvPr/>
          </p:nvSpPr>
          <p:spPr bwMode="auto">
            <a:xfrm>
              <a:off x="-326592" y="2081848"/>
              <a:ext cx="33338" cy="25400"/>
            </a:xfrm>
            <a:custGeom>
              <a:avLst/>
              <a:gdLst>
                <a:gd name="T0" fmla="*/ 6 w 9"/>
                <a:gd name="T1" fmla="*/ 3 h 7"/>
                <a:gd name="T2" fmla="*/ 0 w 9"/>
                <a:gd name="T3" fmla="*/ 4 h 7"/>
                <a:gd name="T4" fmla="*/ 3 w 9"/>
                <a:gd name="T5" fmla="*/ 7 h 7"/>
                <a:gd name="T6" fmla="*/ 9 w 9"/>
                <a:gd name="T7" fmla="*/ 2 h 7"/>
                <a:gd name="T8" fmla="*/ 6 w 9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6" y="3"/>
                  </a:moveTo>
                  <a:cubicBezTo>
                    <a:pt x="4" y="1"/>
                    <a:pt x="2" y="3"/>
                    <a:pt x="0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3"/>
                    <a:pt x="9" y="5"/>
                    <a:pt x="9" y="2"/>
                  </a:cubicBezTo>
                  <a:cubicBezTo>
                    <a:pt x="7" y="0"/>
                    <a:pt x="7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131"/>
            <p:cNvSpPr>
              <a:spLocks/>
            </p:cNvSpPr>
            <p:nvPr/>
          </p:nvSpPr>
          <p:spPr bwMode="auto">
            <a:xfrm>
              <a:off x="1202170" y="2085023"/>
              <a:ext cx="7938" cy="11112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2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132"/>
            <p:cNvSpPr>
              <a:spLocks/>
            </p:cNvSpPr>
            <p:nvPr/>
          </p:nvSpPr>
          <p:spPr bwMode="auto">
            <a:xfrm>
              <a:off x="1172008" y="2104073"/>
              <a:ext cx="19050" cy="15875"/>
            </a:xfrm>
            <a:custGeom>
              <a:avLst/>
              <a:gdLst>
                <a:gd name="T0" fmla="*/ 1 w 5"/>
                <a:gd name="T1" fmla="*/ 4 h 4"/>
                <a:gd name="T2" fmla="*/ 5 w 5"/>
                <a:gd name="T3" fmla="*/ 2 h 4"/>
                <a:gd name="T4" fmla="*/ 1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2" y="2"/>
                    <a:pt x="4" y="3"/>
                    <a:pt x="5" y="2"/>
                  </a:cubicBezTo>
                  <a:cubicBezTo>
                    <a:pt x="4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133"/>
            <p:cNvSpPr>
              <a:spLocks/>
            </p:cNvSpPr>
            <p:nvPr/>
          </p:nvSpPr>
          <p:spPr bwMode="auto">
            <a:xfrm>
              <a:off x="-491692" y="2112010"/>
              <a:ext cx="3175" cy="11112"/>
            </a:xfrm>
            <a:custGeom>
              <a:avLst/>
              <a:gdLst>
                <a:gd name="T0" fmla="*/ 0 w 2"/>
                <a:gd name="T1" fmla="*/ 7 h 7"/>
                <a:gd name="T2" fmla="*/ 2 w 2"/>
                <a:gd name="T3" fmla="*/ 7 h 7"/>
                <a:gd name="T4" fmla="*/ 0 w 2"/>
                <a:gd name="T5" fmla="*/ 0 h 7"/>
                <a:gd name="T6" fmla="*/ 0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134"/>
            <p:cNvSpPr>
              <a:spLocks/>
            </p:cNvSpPr>
            <p:nvPr/>
          </p:nvSpPr>
          <p:spPr bwMode="auto">
            <a:xfrm>
              <a:off x="-312305" y="2119948"/>
              <a:ext cx="22225" cy="28575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6 w 6"/>
                <a:gd name="T5" fmla="*/ 5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5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135"/>
            <p:cNvSpPr>
              <a:spLocks/>
            </p:cNvSpPr>
            <p:nvPr/>
          </p:nvSpPr>
          <p:spPr bwMode="auto">
            <a:xfrm>
              <a:off x="-278967" y="2115185"/>
              <a:ext cx="12700" cy="19050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2 h 5"/>
                <a:gd name="T4" fmla="*/ 0 w 3"/>
                <a:gd name="T5" fmla="*/ 1 h 5"/>
                <a:gd name="T6" fmla="*/ 3 w 3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0"/>
                    <a:pt x="0" y="1"/>
                  </a:cubicBez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136"/>
            <p:cNvSpPr>
              <a:spLocks/>
            </p:cNvSpPr>
            <p:nvPr/>
          </p:nvSpPr>
          <p:spPr bwMode="auto">
            <a:xfrm>
              <a:off x="-345642" y="2137410"/>
              <a:ext cx="22225" cy="30162"/>
            </a:xfrm>
            <a:custGeom>
              <a:avLst/>
              <a:gdLst>
                <a:gd name="T0" fmla="*/ 6 w 6"/>
                <a:gd name="T1" fmla="*/ 8 h 8"/>
                <a:gd name="T2" fmla="*/ 0 w 6"/>
                <a:gd name="T3" fmla="*/ 0 h 8"/>
                <a:gd name="T4" fmla="*/ 6 w 6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7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137"/>
            <p:cNvSpPr>
              <a:spLocks/>
            </p:cNvSpPr>
            <p:nvPr/>
          </p:nvSpPr>
          <p:spPr bwMode="auto">
            <a:xfrm>
              <a:off x="-271030" y="2145348"/>
              <a:ext cx="30163" cy="33337"/>
            </a:xfrm>
            <a:custGeom>
              <a:avLst/>
              <a:gdLst>
                <a:gd name="T0" fmla="*/ 0 w 8"/>
                <a:gd name="T1" fmla="*/ 0 h 9"/>
                <a:gd name="T2" fmla="*/ 5 w 8"/>
                <a:gd name="T3" fmla="*/ 9 h 9"/>
                <a:gd name="T4" fmla="*/ 8 w 8"/>
                <a:gd name="T5" fmla="*/ 4 h 9"/>
                <a:gd name="T6" fmla="*/ 0 w 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2" y="3"/>
                    <a:pt x="5" y="4"/>
                    <a:pt x="5" y="9"/>
                  </a:cubicBezTo>
                  <a:cubicBezTo>
                    <a:pt x="4" y="4"/>
                    <a:pt x="8" y="8"/>
                    <a:pt x="8" y="4"/>
                  </a:cubicBezTo>
                  <a:cubicBezTo>
                    <a:pt x="6" y="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138"/>
            <p:cNvSpPr>
              <a:spLocks/>
            </p:cNvSpPr>
            <p:nvPr/>
          </p:nvSpPr>
          <p:spPr bwMode="auto">
            <a:xfrm>
              <a:off x="-213880" y="2153285"/>
              <a:ext cx="6350" cy="11112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139"/>
            <p:cNvSpPr>
              <a:spLocks/>
            </p:cNvSpPr>
            <p:nvPr/>
          </p:nvSpPr>
          <p:spPr bwMode="auto">
            <a:xfrm>
              <a:off x="-207530" y="2164398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140"/>
            <p:cNvSpPr>
              <a:spLocks/>
            </p:cNvSpPr>
            <p:nvPr/>
          </p:nvSpPr>
          <p:spPr bwMode="auto">
            <a:xfrm>
              <a:off x="-417080" y="2156460"/>
              <a:ext cx="33338" cy="26987"/>
            </a:xfrm>
            <a:custGeom>
              <a:avLst/>
              <a:gdLst>
                <a:gd name="T0" fmla="*/ 9 w 9"/>
                <a:gd name="T1" fmla="*/ 6 h 7"/>
                <a:gd name="T2" fmla="*/ 6 w 9"/>
                <a:gd name="T3" fmla="*/ 0 h 7"/>
                <a:gd name="T4" fmla="*/ 7 w 9"/>
                <a:gd name="T5" fmla="*/ 7 h 7"/>
                <a:gd name="T6" fmla="*/ 9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6"/>
                  </a:moveTo>
                  <a:cubicBezTo>
                    <a:pt x="7" y="4"/>
                    <a:pt x="7" y="2"/>
                    <a:pt x="6" y="0"/>
                  </a:cubicBezTo>
                  <a:cubicBezTo>
                    <a:pt x="0" y="3"/>
                    <a:pt x="9" y="5"/>
                    <a:pt x="7" y="7"/>
                  </a:cubicBezTo>
                  <a:lnTo>
                    <a:pt x="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141"/>
            <p:cNvSpPr>
              <a:spLocks/>
            </p:cNvSpPr>
            <p:nvPr/>
          </p:nvSpPr>
          <p:spPr bwMode="auto">
            <a:xfrm>
              <a:off x="-237692" y="2175510"/>
              <a:ext cx="23813" cy="19050"/>
            </a:xfrm>
            <a:custGeom>
              <a:avLst/>
              <a:gdLst>
                <a:gd name="T0" fmla="*/ 3 w 6"/>
                <a:gd name="T1" fmla="*/ 0 h 5"/>
                <a:gd name="T2" fmla="*/ 5 w 6"/>
                <a:gd name="T3" fmla="*/ 5 h 5"/>
                <a:gd name="T4" fmla="*/ 3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0" y="2"/>
                    <a:pt x="4" y="4"/>
                    <a:pt x="5" y="5"/>
                  </a:cubicBezTo>
                  <a:cubicBezTo>
                    <a:pt x="6" y="3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142"/>
            <p:cNvSpPr>
              <a:spLocks/>
            </p:cNvSpPr>
            <p:nvPr/>
          </p:nvSpPr>
          <p:spPr bwMode="auto">
            <a:xfrm>
              <a:off x="-172605" y="2202498"/>
              <a:ext cx="41275" cy="33337"/>
            </a:xfrm>
            <a:custGeom>
              <a:avLst/>
              <a:gdLst>
                <a:gd name="T0" fmla="*/ 0 w 11"/>
                <a:gd name="T1" fmla="*/ 0 h 9"/>
                <a:gd name="T2" fmla="*/ 11 w 11"/>
                <a:gd name="T3" fmla="*/ 9 h 9"/>
                <a:gd name="T4" fmla="*/ 0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0" y="0"/>
                  </a:moveTo>
                  <a:cubicBezTo>
                    <a:pt x="5" y="1"/>
                    <a:pt x="6" y="6"/>
                    <a:pt x="11" y="9"/>
                  </a:cubicBezTo>
                  <a:cubicBezTo>
                    <a:pt x="11" y="3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43"/>
            <p:cNvSpPr>
              <a:spLocks/>
            </p:cNvSpPr>
            <p:nvPr/>
          </p:nvSpPr>
          <p:spPr bwMode="auto">
            <a:xfrm>
              <a:off x="-296430" y="2202498"/>
              <a:ext cx="33338" cy="47625"/>
            </a:xfrm>
            <a:custGeom>
              <a:avLst/>
              <a:gdLst>
                <a:gd name="T0" fmla="*/ 2 w 9"/>
                <a:gd name="T1" fmla="*/ 7 h 13"/>
                <a:gd name="T2" fmla="*/ 9 w 9"/>
                <a:gd name="T3" fmla="*/ 11 h 13"/>
                <a:gd name="T4" fmla="*/ 0 w 9"/>
                <a:gd name="T5" fmla="*/ 0 h 13"/>
                <a:gd name="T6" fmla="*/ 2 w 9"/>
                <a:gd name="T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3">
                  <a:moveTo>
                    <a:pt x="2" y="7"/>
                  </a:moveTo>
                  <a:cubicBezTo>
                    <a:pt x="2" y="13"/>
                    <a:pt x="8" y="10"/>
                    <a:pt x="9" y="11"/>
                  </a:cubicBezTo>
                  <a:cubicBezTo>
                    <a:pt x="8" y="5"/>
                    <a:pt x="5" y="4"/>
                    <a:pt x="0" y="0"/>
                  </a:cubicBezTo>
                  <a:cubicBezTo>
                    <a:pt x="1" y="2"/>
                    <a:pt x="5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144"/>
            <p:cNvSpPr>
              <a:spLocks/>
            </p:cNvSpPr>
            <p:nvPr/>
          </p:nvSpPr>
          <p:spPr bwMode="auto">
            <a:xfrm>
              <a:off x="-237692" y="2202498"/>
              <a:ext cx="30163" cy="36512"/>
            </a:xfrm>
            <a:custGeom>
              <a:avLst/>
              <a:gdLst>
                <a:gd name="T0" fmla="*/ 5 w 8"/>
                <a:gd name="T1" fmla="*/ 10 h 10"/>
                <a:gd name="T2" fmla="*/ 3 w 8"/>
                <a:gd name="T3" fmla="*/ 0 h 10"/>
                <a:gd name="T4" fmla="*/ 5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5" y="10"/>
                  </a:moveTo>
                  <a:cubicBezTo>
                    <a:pt x="8" y="7"/>
                    <a:pt x="3" y="3"/>
                    <a:pt x="3" y="0"/>
                  </a:cubicBezTo>
                  <a:cubicBezTo>
                    <a:pt x="0" y="4"/>
                    <a:pt x="5" y="6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Rectangle 145"/>
            <p:cNvSpPr>
              <a:spLocks noChangeArrowheads="1"/>
            </p:cNvSpPr>
            <p:nvPr/>
          </p:nvSpPr>
          <p:spPr bwMode="auto">
            <a:xfrm>
              <a:off x="1483158" y="2202498"/>
              <a:ext cx="4763" cy="142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146"/>
            <p:cNvSpPr>
              <a:spLocks noEditPoints="1"/>
            </p:cNvSpPr>
            <p:nvPr/>
          </p:nvSpPr>
          <p:spPr bwMode="auto">
            <a:xfrm>
              <a:off x="-477405" y="2227898"/>
              <a:ext cx="134938" cy="157162"/>
            </a:xfrm>
            <a:custGeom>
              <a:avLst/>
              <a:gdLst>
                <a:gd name="T0" fmla="*/ 31 w 36"/>
                <a:gd name="T1" fmla="*/ 33 h 42"/>
                <a:gd name="T2" fmla="*/ 21 w 36"/>
                <a:gd name="T3" fmla="*/ 25 h 42"/>
                <a:gd name="T4" fmla="*/ 13 w 36"/>
                <a:gd name="T5" fmla="*/ 12 h 42"/>
                <a:gd name="T6" fmla="*/ 3 w 36"/>
                <a:gd name="T7" fmla="*/ 1 h 42"/>
                <a:gd name="T8" fmla="*/ 0 w 36"/>
                <a:gd name="T9" fmla="*/ 3 h 42"/>
                <a:gd name="T10" fmla="*/ 8 w 36"/>
                <a:gd name="T11" fmla="*/ 16 h 42"/>
                <a:gd name="T12" fmla="*/ 12 w 36"/>
                <a:gd name="T13" fmla="*/ 20 h 42"/>
                <a:gd name="T14" fmla="*/ 19 w 36"/>
                <a:gd name="T15" fmla="*/ 27 h 42"/>
                <a:gd name="T16" fmla="*/ 26 w 36"/>
                <a:gd name="T17" fmla="*/ 35 h 42"/>
                <a:gd name="T18" fmla="*/ 25 w 36"/>
                <a:gd name="T19" fmla="*/ 36 h 42"/>
                <a:gd name="T20" fmla="*/ 30 w 36"/>
                <a:gd name="T21" fmla="*/ 42 h 42"/>
                <a:gd name="T22" fmla="*/ 31 w 36"/>
                <a:gd name="T23" fmla="*/ 33 h 42"/>
                <a:gd name="T24" fmla="*/ 8 w 36"/>
                <a:gd name="T25" fmla="*/ 14 h 42"/>
                <a:gd name="T26" fmla="*/ 7 w 36"/>
                <a:gd name="T27" fmla="*/ 11 h 42"/>
                <a:gd name="T28" fmla="*/ 8 w 36"/>
                <a:gd name="T29" fmla="*/ 11 h 42"/>
                <a:gd name="T30" fmla="*/ 8 w 36"/>
                <a:gd name="T31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42">
                  <a:moveTo>
                    <a:pt x="31" y="33"/>
                  </a:moveTo>
                  <a:cubicBezTo>
                    <a:pt x="28" y="33"/>
                    <a:pt x="26" y="27"/>
                    <a:pt x="21" y="25"/>
                  </a:cubicBezTo>
                  <a:cubicBezTo>
                    <a:pt x="21" y="18"/>
                    <a:pt x="13" y="19"/>
                    <a:pt x="13" y="12"/>
                  </a:cubicBezTo>
                  <a:cubicBezTo>
                    <a:pt x="7" y="11"/>
                    <a:pt x="7" y="5"/>
                    <a:pt x="3" y="1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4" y="6"/>
                    <a:pt x="2" y="17"/>
                    <a:pt x="8" y="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7" y="17"/>
                    <a:pt x="16" y="25"/>
                    <a:pt x="19" y="27"/>
                  </a:cubicBezTo>
                  <a:cubicBezTo>
                    <a:pt x="25" y="27"/>
                    <a:pt x="20" y="36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6" y="39"/>
                    <a:pt x="29" y="39"/>
                    <a:pt x="31" y="33"/>
                  </a:cubicBezTo>
                  <a:close/>
                  <a:moveTo>
                    <a:pt x="8" y="14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147"/>
            <p:cNvSpPr>
              <a:spLocks/>
            </p:cNvSpPr>
            <p:nvPr/>
          </p:nvSpPr>
          <p:spPr bwMode="auto">
            <a:xfrm>
              <a:off x="-207530" y="2231073"/>
              <a:ext cx="41275" cy="49212"/>
            </a:xfrm>
            <a:custGeom>
              <a:avLst/>
              <a:gdLst>
                <a:gd name="T0" fmla="*/ 7 w 11"/>
                <a:gd name="T1" fmla="*/ 13 h 13"/>
                <a:gd name="T2" fmla="*/ 9 w 11"/>
                <a:gd name="T3" fmla="*/ 12 h 13"/>
                <a:gd name="T4" fmla="*/ 7 w 11"/>
                <a:gd name="T5" fmla="*/ 9 h 13"/>
                <a:gd name="T6" fmla="*/ 11 w 11"/>
                <a:gd name="T7" fmla="*/ 4 h 13"/>
                <a:gd name="T8" fmla="*/ 6 w 11"/>
                <a:gd name="T9" fmla="*/ 0 h 13"/>
                <a:gd name="T10" fmla="*/ 7 w 11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7" y="13"/>
                  </a:moveTo>
                  <a:cubicBezTo>
                    <a:pt x="8" y="13"/>
                    <a:pt x="8" y="13"/>
                    <a:pt x="9" y="12"/>
                  </a:cubicBezTo>
                  <a:cubicBezTo>
                    <a:pt x="9" y="10"/>
                    <a:pt x="8" y="10"/>
                    <a:pt x="7" y="9"/>
                  </a:cubicBezTo>
                  <a:cubicBezTo>
                    <a:pt x="8" y="7"/>
                    <a:pt x="9" y="2"/>
                    <a:pt x="11" y="4"/>
                  </a:cubicBezTo>
                  <a:cubicBezTo>
                    <a:pt x="10" y="2"/>
                    <a:pt x="8" y="1"/>
                    <a:pt x="6" y="0"/>
                  </a:cubicBezTo>
                  <a:cubicBezTo>
                    <a:pt x="0" y="5"/>
                    <a:pt x="7" y="7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148"/>
            <p:cNvSpPr>
              <a:spLocks/>
            </p:cNvSpPr>
            <p:nvPr/>
          </p:nvSpPr>
          <p:spPr bwMode="auto">
            <a:xfrm>
              <a:off x="-248805" y="2258060"/>
              <a:ext cx="90488" cy="82550"/>
            </a:xfrm>
            <a:custGeom>
              <a:avLst/>
              <a:gdLst>
                <a:gd name="T0" fmla="*/ 0 w 24"/>
                <a:gd name="T1" fmla="*/ 0 h 22"/>
                <a:gd name="T2" fmla="*/ 4 w 24"/>
                <a:gd name="T3" fmla="*/ 11 h 22"/>
                <a:gd name="T4" fmla="*/ 4 w 24"/>
                <a:gd name="T5" fmla="*/ 8 h 22"/>
                <a:gd name="T6" fmla="*/ 15 w 24"/>
                <a:gd name="T7" fmla="*/ 22 h 22"/>
                <a:gd name="T8" fmla="*/ 21 w 24"/>
                <a:gd name="T9" fmla="*/ 22 h 22"/>
                <a:gd name="T10" fmla="*/ 10 w 24"/>
                <a:gd name="T11" fmla="*/ 8 h 22"/>
                <a:gd name="T12" fmla="*/ 0 w 24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0" y="0"/>
                  </a:moveTo>
                  <a:cubicBezTo>
                    <a:pt x="5" y="3"/>
                    <a:pt x="0" y="8"/>
                    <a:pt x="4" y="11"/>
                  </a:cubicBezTo>
                  <a:cubicBezTo>
                    <a:pt x="4" y="10"/>
                    <a:pt x="3" y="9"/>
                    <a:pt x="4" y="8"/>
                  </a:cubicBezTo>
                  <a:cubicBezTo>
                    <a:pt x="8" y="12"/>
                    <a:pt x="18" y="14"/>
                    <a:pt x="15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4" y="13"/>
                    <a:pt x="12" y="16"/>
                    <a:pt x="10" y="8"/>
                  </a:cubicBezTo>
                  <a:cubicBezTo>
                    <a:pt x="4" y="8"/>
                    <a:pt x="4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149"/>
            <p:cNvSpPr>
              <a:spLocks/>
            </p:cNvSpPr>
            <p:nvPr/>
          </p:nvSpPr>
          <p:spPr bwMode="auto">
            <a:xfrm>
              <a:off x="-102755" y="2265998"/>
              <a:ext cx="23813" cy="11112"/>
            </a:xfrm>
            <a:custGeom>
              <a:avLst/>
              <a:gdLst>
                <a:gd name="T0" fmla="*/ 2 w 6"/>
                <a:gd name="T1" fmla="*/ 0 h 3"/>
                <a:gd name="T2" fmla="*/ 6 w 6"/>
                <a:gd name="T3" fmla="*/ 3 h 3"/>
                <a:gd name="T4" fmla="*/ 2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0" y="2"/>
                    <a:pt x="5" y="2"/>
                    <a:pt x="6" y="3"/>
                  </a:cubicBezTo>
                  <a:cubicBezTo>
                    <a:pt x="6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50"/>
            <p:cNvSpPr>
              <a:spLocks/>
            </p:cNvSpPr>
            <p:nvPr/>
          </p:nvSpPr>
          <p:spPr bwMode="auto">
            <a:xfrm>
              <a:off x="-136092" y="2265998"/>
              <a:ext cx="4763" cy="11112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1 h 3"/>
                <a:gd name="T6" fmla="*/ 0 w 1"/>
                <a:gd name="T7" fmla="*/ 0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151"/>
            <p:cNvSpPr>
              <a:spLocks/>
            </p:cNvSpPr>
            <p:nvPr/>
          </p:nvSpPr>
          <p:spPr bwMode="auto">
            <a:xfrm>
              <a:off x="-147205" y="2288223"/>
              <a:ext cx="11113" cy="1428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2 w 3"/>
                <a:gd name="T5" fmla="*/ 4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152"/>
            <p:cNvSpPr>
              <a:spLocks/>
            </p:cNvSpPr>
            <p:nvPr/>
          </p:nvSpPr>
          <p:spPr bwMode="auto">
            <a:xfrm>
              <a:off x="-109105" y="2296160"/>
              <a:ext cx="60325" cy="28575"/>
            </a:xfrm>
            <a:custGeom>
              <a:avLst/>
              <a:gdLst>
                <a:gd name="T0" fmla="*/ 0 w 16"/>
                <a:gd name="T1" fmla="*/ 4 h 8"/>
                <a:gd name="T2" fmla="*/ 16 w 16"/>
                <a:gd name="T3" fmla="*/ 7 h 8"/>
                <a:gd name="T4" fmla="*/ 5 w 16"/>
                <a:gd name="T5" fmla="*/ 1 h 8"/>
                <a:gd name="T6" fmla="*/ 3 w 16"/>
                <a:gd name="T7" fmla="*/ 4 h 8"/>
                <a:gd name="T8" fmla="*/ 0 w 16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0" y="4"/>
                  </a:moveTo>
                  <a:cubicBezTo>
                    <a:pt x="5" y="8"/>
                    <a:pt x="11" y="5"/>
                    <a:pt x="16" y="7"/>
                  </a:cubicBezTo>
                  <a:cubicBezTo>
                    <a:pt x="15" y="0"/>
                    <a:pt x="8" y="7"/>
                    <a:pt x="5" y="1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153"/>
            <p:cNvSpPr>
              <a:spLocks/>
            </p:cNvSpPr>
            <p:nvPr/>
          </p:nvSpPr>
          <p:spPr bwMode="auto">
            <a:xfrm>
              <a:off x="-155142" y="2340610"/>
              <a:ext cx="7938" cy="793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154"/>
            <p:cNvSpPr>
              <a:spLocks/>
            </p:cNvSpPr>
            <p:nvPr/>
          </p:nvSpPr>
          <p:spPr bwMode="auto">
            <a:xfrm>
              <a:off x="-144030" y="2351723"/>
              <a:ext cx="19050" cy="19050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3 h 5"/>
                <a:gd name="T4" fmla="*/ 1 w 5"/>
                <a:gd name="T5" fmla="*/ 0 h 5"/>
                <a:gd name="T6" fmla="*/ 5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3"/>
                    <a:pt x="2" y="5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155"/>
            <p:cNvSpPr>
              <a:spLocks/>
            </p:cNvSpPr>
            <p:nvPr/>
          </p:nvSpPr>
          <p:spPr bwMode="auto">
            <a:xfrm>
              <a:off x="-90055" y="2351723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156"/>
            <p:cNvSpPr>
              <a:spLocks/>
            </p:cNvSpPr>
            <p:nvPr/>
          </p:nvSpPr>
          <p:spPr bwMode="auto">
            <a:xfrm>
              <a:off x="-120217" y="2370773"/>
              <a:ext cx="30163" cy="22225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0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8" y="2"/>
                    <a:pt x="3" y="2"/>
                    <a:pt x="0" y="0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157"/>
            <p:cNvSpPr>
              <a:spLocks/>
            </p:cNvSpPr>
            <p:nvPr/>
          </p:nvSpPr>
          <p:spPr bwMode="auto">
            <a:xfrm>
              <a:off x="-348817" y="2389823"/>
              <a:ext cx="69850" cy="69850"/>
            </a:xfrm>
            <a:custGeom>
              <a:avLst/>
              <a:gdLst>
                <a:gd name="T0" fmla="*/ 16 w 19"/>
                <a:gd name="T1" fmla="*/ 11 h 19"/>
                <a:gd name="T2" fmla="*/ 10 w 19"/>
                <a:gd name="T3" fmla="*/ 2 h 19"/>
                <a:gd name="T4" fmla="*/ 8 w 19"/>
                <a:gd name="T5" fmla="*/ 4 h 19"/>
                <a:gd name="T6" fmla="*/ 1 w 19"/>
                <a:gd name="T7" fmla="*/ 0 h 19"/>
                <a:gd name="T8" fmla="*/ 0 w 19"/>
                <a:gd name="T9" fmla="*/ 2 h 19"/>
                <a:gd name="T10" fmla="*/ 7 w 19"/>
                <a:gd name="T11" fmla="*/ 7 h 19"/>
                <a:gd name="T12" fmla="*/ 10 w 19"/>
                <a:gd name="T13" fmla="*/ 13 h 19"/>
                <a:gd name="T14" fmla="*/ 19 w 19"/>
                <a:gd name="T15" fmla="*/ 17 h 19"/>
                <a:gd name="T16" fmla="*/ 16 w 19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6" y="11"/>
                  </a:moveTo>
                  <a:cubicBezTo>
                    <a:pt x="9" y="12"/>
                    <a:pt x="15" y="3"/>
                    <a:pt x="10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3"/>
                    <a:pt x="2" y="3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5"/>
                    <a:pt x="4" y="10"/>
                    <a:pt x="7" y="7"/>
                  </a:cubicBezTo>
                  <a:cubicBezTo>
                    <a:pt x="8" y="9"/>
                    <a:pt x="13" y="9"/>
                    <a:pt x="10" y="13"/>
                  </a:cubicBezTo>
                  <a:cubicBezTo>
                    <a:pt x="14" y="12"/>
                    <a:pt x="14" y="19"/>
                    <a:pt x="19" y="17"/>
                  </a:cubicBezTo>
                  <a:cubicBezTo>
                    <a:pt x="16" y="15"/>
                    <a:pt x="17" y="13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158"/>
            <p:cNvSpPr>
              <a:spLocks/>
            </p:cNvSpPr>
            <p:nvPr/>
          </p:nvSpPr>
          <p:spPr bwMode="auto">
            <a:xfrm>
              <a:off x="-202767" y="2389823"/>
              <a:ext cx="52388" cy="55562"/>
            </a:xfrm>
            <a:custGeom>
              <a:avLst/>
              <a:gdLst>
                <a:gd name="T0" fmla="*/ 0 w 14"/>
                <a:gd name="T1" fmla="*/ 1 h 15"/>
                <a:gd name="T2" fmla="*/ 3 w 14"/>
                <a:gd name="T3" fmla="*/ 5 h 15"/>
                <a:gd name="T4" fmla="*/ 14 w 14"/>
                <a:gd name="T5" fmla="*/ 7 h 15"/>
                <a:gd name="T6" fmla="*/ 12 w 14"/>
                <a:gd name="T7" fmla="*/ 6 h 15"/>
                <a:gd name="T8" fmla="*/ 0 w 14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0" y="1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7" y="5"/>
                    <a:pt x="11" y="15"/>
                    <a:pt x="14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5" y="11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159"/>
            <p:cNvSpPr>
              <a:spLocks/>
            </p:cNvSpPr>
            <p:nvPr/>
          </p:nvSpPr>
          <p:spPr bwMode="auto">
            <a:xfrm>
              <a:off x="-78942" y="2392998"/>
              <a:ext cx="17463" cy="22225"/>
            </a:xfrm>
            <a:custGeom>
              <a:avLst/>
              <a:gdLst>
                <a:gd name="T0" fmla="*/ 5 w 5"/>
                <a:gd name="T1" fmla="*/ 4 h 6"/>
                <a:gd name="T2" fmla="*/ 0 w 5"/>
                <a:gd name="T3" fmla="*/ 1 h 6"/>
                <a:gd name="T4" fmla="*/ 1 w 5"/>
                <a:gd name="T5" fmla="*/ 6 h 6"/>
                <a:gd name="T6" fmla="*/ 5 w 5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4" y="2"/>
                    <a:pt x="2" y="0"/>
                    <a:pt x="0" y="1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Rectangle 160"/>
            <p:cNvSpPr>
              <a:spLocks noChangeArrowheads="1"/>
            </p:cNvSpPr>
            <p:nvPr/>
          </p:nvSpPr>
          <p:spPr bwMode="auto">
            <a:xfrm>
              <a:off x="14720" y="2400935"/>
              <a:ext cx="3175" cy="142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161"/>
            <p:cNvSpPr>
              <a:spLocks/>
            </p:cNvSpPr>
            <p:nvPr/>
          </p:nvSpPr>
          <p:spPr bwMode="auto">
            <a:xfrm>
              <a:off x="-53542" y="2415223"/>
              <a:ext cx="7938" cy="4762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162"/>
            <p:cNvSpPr>
              <a:spLocks/>
            </p:cNvSpPr>
            <p:nvPr/>
          </p:nvSpPr>
          <p:spPr bwMode="auto">
            <a:xfrm>
              <a:off x="48058" y="2419985"/>
              <a:ext cx="7938" cy="11112"/>
            </a:xfrm>
            <a:custGeom>
              <a:avLst/>
              <a:gdLst>
                <a:gd name="T0" fmla="*/ 5 w 5"/>
                <a:gd name="T1" fmla="*/ 4 h 7"/>
                <a:gd name="T2" fmla="*/ 0 w 5"/>
                <a:gd name="T3" fmla="*/ 0 h 7"/>
                <a:gd name="T4" fmla="*/ 2 w 5"/>
                <a:gd name="T5" fmla="*/ 7 h 7"/>
                <a:gd name="T6" fmla="*/ 5 w 5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163"/>
            <p:cNvSpPr>
              <a:spLocks/>
            </p:cNvSpPr>
            <p:nvPr/>
          </p:nvSpPr>
          <p:spPr bwMode="auto">
            <a:xfrm>
              <a:off x="1303770" y="2431098"/>
              <a:ext cx="19050" cy="25400"/>
            </a:xfrm>
            <a:custGeom>
              <a:avLst/>
              <a:gdLst>
                <a:gd name="T0" fmla="*/ 3 w 5"/>
                <a:gd name="T1" fmla="*/ 0 h 7"/>
                <a:gd name="T2" fmla="*/ 0 w 5"/>
                <a:gd name="T3" fmla="*/ 7 h 7"/>
                <a:gd name="T4" fmla="*/ 4 w 5"/>
                <a:gd name="T5" fmla="*/ 1 h 7"/>
                <a:gd name="T6" fmla="*/ 5 w 5"/>
                <a:gd name="T7" fmla="*/ 2 h 7"/>
                <a:gd name="T8" fmla="*/ 5 w 5"/>
                <a:gd name="T9" fmla="*/ 1 h 7"/>
                <a:gd name="T10" fmla="*/ 3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164"/>
            <p:cNvSpPr>
              <a:spLocks/>
            </p:cNvSpPr>
            <p:nvPr/>
          </p:nvSpPr>
          <p:spPr bwMode="auto">
            <a:xfrm>
              <a:off x="-4330" y="2445385"/>
              <a:ext cx="52388" cy="38100"/>
            </a:xfrm>
            <a:custGeom>
              <a:avLst/>
              <a:gdLst>
                <a:gd name="T0" fmla="*/ 9 w 14"/>
                <a:gd name="T1" fmla="*/ 10 h 10"/>
                <a:gd name="T2" fmla="*/ 14 w 14"/>
                <a:gd name="T3" fmla="*/ 6 h 10"/>
                <a:gd name="T4" fmla="*/ 0 w 14"/>
                <a:gd name="T5" fmla="*/ 0 h 10"/>
                <a:gd name="T6" fmla="*/ 9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9" y="10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0" y="3"/>
                    <a:pt x="5" y="2"/>
                    <a:pt x="0" y="0"/>
                  </a:cubicBezTo>
                  <a:lnTo>
                    <a:pt x="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165"/>
            <p:cNvSpPr>
              <a:spLocks/>
            </p:cNvSpPr>
            <p:nvPr/>
          </p:nvSpPr>
          <p:spPr bwMode="auto">
            <a:xfrm>
              <a:off x="-274205" y="2456498"/>
              <a:ext cx="82550" cy="68262"/>
            </a:xfrm>
            <a:custGeom>
              <a:avLst/>
              <a:gdLst>
                <a:gd name="T0" fmla="*/ 10 w 22"/>
                <a:gd name="T1" fmla="*/ 6 h 18"/>
                <a:gd name="T2" fmla="*/ 17 w 22"/>
                <a:gd name="T3" fmla="*/ 6 h 18"/>
                <a:gd name="T4" fmla="*/ 4 w 22"/>
                <a:gd name="T5" fmla="*/ 0 h 18"/>
                <a:gd name="T6" fmla="*/ 4 w 22"/>
                <a:gd name="T7" fmla="*/ 0 h 18"/>
                <a:gd name="T8" fmla="*/ 1 w 22"/>
                <a:gd name="T9" fmla="*/ 0 h 18"/>
                <a:gd name="T10" fmla="*/ 0 w 22"/>
                <a:gd name="T11" fmla="*/ 2 h 18"/>
                <a:gd name="T12" fmla="*/ 21 w 22"/>
                <a:gd name="T13" fmla="*/ 18 h 18"/>
                <a:gd name="T14" fmla="*/ 10 w 22"/>
                <a:gd name="T1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8">
                  <a:moveTo>
                    <a:pt x="10" y="6"/>
                  </a:moveTo>
                  <a:cubicBezTo>
                    <a:pt x="12" y="7"/>
                    <a:pt x="15" y="5"/>
                    <a:pt x="17" y="6"/>
                  </a:cubicBezTo>
                  <a:cubicBezTo>
                    <a:pt x="13" y="3"/>
                    <a:pt x="8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" y="8"/>
                    <a:pt x="14" y="14"/>
                    <a:pt x="21" y="18"/>
                  </a:cubicBezTo>
                  <a:cubicBezTo>
                    <a:pt x="22" y="11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166"/>
            <p:cNvSpPr>
              <a:spLocks/>
            </p:cNvSpPr>
            <p:nvPr/>
          </p:nvSpPr>
          <p:spPr bwMode="auto">
            <a:xfrm>
              <a:off x="-210705" y="2478723"/>
              <a:ext cx="3175" cy="476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167"/>
            <p:cNvSpPr>
              <a:spLocks/>
            </p:cNvSpPr>
            <p:nvPr/>
          </p:nvSpPr>
          <p:spPr bwMode="auto">
            <a:xfrm>
              <a:off x="-117042" y="2456498"/>
              <a:ext cx="26988" cy="22225"/>
            </a:xfrm>
            <a:custGeom>
              <a:avLst/>
              <a:gdLst>
                <a:gd name="T0" fmla="*/ 7 w 7"/>
                <a:gd name="T1" fmla="*/ 6 h 6"/>
                <a:gd name="T2" fmla="*/ 7 w 7"/>
                <a:gd name="T3" fmla="*/ 5 h 6"/>
                <a:gd name="T4" fmla="*/ 0 w 7"/>
                <a:gd name="T5" fmla="*/ 0 h 6"/>
                <a:gd name="T6" fmla="*/ 7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5" y="1"/>
                    <a:pt x="2" y="4"/>
                    <a:pt x="0" y="0"/>
                  </a:cubicBezTo>
                  <a:cubicBezTo>
                    <a:pt x="1" y="2"/>
                    <a:pt x="5" y="4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168"/>
            <p:cNvSpPr>
              <a:spLocks/>
            </p:cNvSpPr>
            <p:nvPr/>
          </p:nvSpPr>
          <p:spPr bwMode="auto">
            <a:xfrm>
              <a:off x="130608" y="2456498"/>
              <a:ext cx="3175" cy="1587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169"/>
            <p:cNvSpPr>
              <a:spLocks/>
            </p:cNvSpPr>
            <p:nvPr/>
          </p:nvSpPr>
          <p:spPr bwMode="auto">
            <a:xfrm>
              <a:off x="152833" y="2459673"/>
              <a:ext cx="19050" cy="19050"/>
            </a:xfrm>
            <a:custGeom>
              <a:avLst/>
              <a:gdLst>
                <a:gd name="T0" fmla="*/ 4 w 5"/>
                <a:gd name="T1" fmla="*/ 4 h 5"/>
                <a:gd name="T2" fmla="*/ 0 w 5"/>
                <a:gd name="T3" fmla="*/ 3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0"/>
                    <a:pt x="2" y="3"/>
                    <a:pt x="0" y="3"/>
                  </a:cubicBezTo>
                  <a:cubicBezTo>
                    <a:pt x="1" y="5"/>
                    <a:pt x="3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170"/>
            <p:cNvSpPr>
              <a:spLocks/>
            </p:cNvSpPr>
            <p:nvPr/>
          </p:nvSpPr>
          <p:spPr bwMode="auto">
            <a:xfrm>
              <a:off x="767195" y="2467610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4 h 4"/>
                <a:gd name="T4" fmla="*/ 2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2"/>
                    <a:pt x="2" y="4"/>
                    <a:pt x="4" y="4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Rectangle 171"/>
            <p:cNvSpPr>
              <a:spLocks noChangeArrowheads="1"/>
            </p:cNvSpPr>
            <p:nvPr/>
          </p:nvSpPr>
          <p:spPr bwMode="auto">
            <a:xfrm>
              <a:off x="827520" y="2475548"/>
              <a:ext cx="4763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172"/>
            <p:cNvSpPr>
              <a:spLocks/>
            </p:cNvSpPr>
            <p:nvPr/>
          </p:nvSpPr>
          <p:spPr bwMode="auto">
            <a:xfrm>
              <a:off x="-64655" y="2478723"/>
              <a:ext cx="19050" cy="26987"/>
            </a:xfrm>
            <a:custGeom>
              <a:avLst/>
              <a:gdLst>
                <a:gd name="T0" fmla="*/ 5 w 5"/>
                <a:gd name="T1" fmla="*/ 7 h 7"/>
                <a:gd name="T2" fmla="*/ 4 w 5"/>
                <a:gd name="T3" fmla="*/ 0 h 7"/>
                <a:gd name="T4" fmla="*/ 5 w 5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0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173"/>
            <p:cNvSpPr>
              <a:spLocks/>
            </p:cNvSpPr>
            <p:nvPr/>
          </p:nvSpPr>
          <p:spPr bwMode="auto">
            <a:xfrm>
              <a:off x="182995" y="2478723"/>
              <a:ext cx="7938" cy="476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174"/>
            <p:cNvSpPr>
              <a:spLocks/>
            </p:cNvSpPr>
            <p:nvPr/>
          </p:nvSpPr>
          <p:spPr bwMode="auto">
            <a:xfrm>
              <a:off x="190933" y="2483485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175"/>
            <p:cNvSpPr>
              <a:spLocks/>
            </p:cNvSpPr>
            <p:nvPr/>
          </p:nvSpPr>
          <p:spPr bwMode="auto">
            <a:xfrm>
              <a:off x="805295" y="2483485"/>
              <a:ext cx="14288" cy="11112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0 h 3"/>
                <a:gd name="T4" fmla="*/ 0 w 4"/>
                <a:gd name="T5" fmla="*/ 2 h 3"/>
                <a:gd name="T6" fmla="*/ 4 w 4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4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176"/>
            <p:cNvSpPr>
              <a:spLocks/>
            </p:cNvSpPr>
            <p:nvPr/>
          </p:nvSpPr>
          <p:spPr bwMode="auto">
            <a:xfrm>
              <a:off x="89333" y="2486660"/>
              <a:ext cx="25400" cy="26987"/>
            </a:xfrm>
            <a:custGeom>
              <a:avLst/>
              <a:gdLst>
                <a:gd name="T0" fmla="*/ 0 w 7"/>
                <a:gd name="T1" fmla="*/ 6 h 7"/>
                <a:gd name="T2" fmla="*/ 6 w 7"/>
                <a:gd name="T3" fmla="*/ 7 h 7"/>
                <a:gd name="T4" fmla="*/ 4 w 7"/>
                <a:gd name="T5" fmla="*/ 4 h 7"/>
                <a:gd name="T6" fmla="*/ 7 w 7"/>
                <a:gd name="T7" fmla="*/ 3 h 7"/>
                <a:gd name="T8" fmla="*/ 1 w 7"/>
                <a:gd name="T9" fmla="*/ 0 h 7"/>
                <a:gd name="T10" fmla="*/ 0 w 7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3"/>
                    <a:pt x="3" y="1"/>
                    <a:pt x="1" y="0"/>
                  </a:cubicBezTo>
                  <a:cubicBezTo>
                    <a:pt x="2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177"/>
            <p:cNvSpPr>
              <a:spLocks/>
            </p:cNvSpPr>
            <p:nvPr/>
          </p:nvSpPr>
          <p:spPr bwMode="auto">
            <a:xfrm>
              <a:off x="273483" y="2500948"/>
              <a:ext cx="6350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178"/>
            <p:cNvSpPr>
              <a:spLocks/>
            </p:cNvSpPr>
            <p:nvPr/>
          </p:nvSpPr>
          <p:spPr bwMode="auto">
            <a:xfrm>
              <a:off x="257608" y="2486660"/>
              <a:ext cx="15875" cy="14287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2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179"/>
            <p:cNvSpPr>
              <a:spLocks/>
            </p:cNvSpPr>
            <p:nvPr/>
          </p:nvSpPr>
          <p:spPr bwMode="auto">
            <a:xfrm>
              <a:off x="678295" y="2494598"/>
              <a:ext cx="36513" cy="30162"/>
            </a:xfrm>
            <a:custGeom>
              <a:avLst/>
              <a:gdLst>
                <a:gd name="T0" fmla="*/ 10 w 10"/>
                <a:gd name="T1" fmla="*/ 0 h 8"/>
                <a:gd name="T2" fmla="*/ 0 w 10"/>
                <a:gd name="T3" fmla="*/ 5 h 8"/>
                <a:gd name="T4" fmla="*/ 10 w 10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cubicBezTo>
                    <a:pt x="6" y="1"/>
                    <a:pt x="3" y="2"/>
                    <a:pt x="0" y="5"/>
                  </a:cubicBezTo>
                  <a:cubicBezTo>
                    <a:pt x="4" y="2"/>
                    <a:pt x="10" y="8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180"/>
            <p:cNvSpPr>
              <a:spLocks/>
            </p:cNvSpPr>
            <p:nvPr/>
          </p:nvSpPr>
          <p:spPr bwMode="auto">
            <a:xfrm>
              <a:off x="138545" y="2500948"/>
              <a:ext cx="74613" cy="38100"/>
            </a:xfrm>
            <a:custGeom>
              <a:avLst/>
              <a:gdLst>
                <a:gd name="T0" fmla="*/ 0 w 20"/>
                <a:gd name="T1" fmla="*/ 1 h 10"/>
                <a:gd name="T2" fmla="*/ 14 w 20"/>
                <a:gd name="T3" fmla="*/ 10 h 10"/>
                <a:gd name="T4" fmla="*/ 20 w 20"/>
                <a:gd name="T5" fmla="*/ 5 h 10"/>
                <a:gd name="T6" fmla="*/ 19 w 20"/>
                <a:gd name="T7" fmla="*/ 5 h 10"/>
                <a:gd name="T8" fmla="*/ 0 w 2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">
                  <a:moveTo>
                    <a:pt x="0" y="1"/>
                  </a:moveTo>
                  <a:cubicBezTo>
                    <a:pt x="6" y="0"/>
                    <a:pt x="9" y="10"/>
                    <a:pt x="14" y="10"/>
                  </a:cubicBezTo>
                  <a:cubicBezTo>
                    <a:pt x="13" y="5"/>
                    <a:pt x="18" y="7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3" y="7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181"/>
            <p:cNvSpPr>
              <a:spLocks/>
            </p:cNvSpPr>
            <p:nvPr/>
          </p:nvSpPr>
          <p:spPr bwMode="auto">
            <a:xfrm>
              <a:off x="554470" y="2513648"/>
              <a:ext cx="88900" cy="74612"/>
            </a:xfrm>
            <a:custGeom>
              <a:avLst/>
              <a:gdLst>
                <a:gd name="T0" fmla="*/ 19 w 24"/>
                <a:gd name="T1" fmla="*/ 1 h 20"/>
                <a:gd name="T2" fmla="*/ 0 w 24"/>
                <a:gd name="T3" fmla="*/ 8 h 20"/>
                <a:gd name="T4" fmla="*/ 4 w 24"/>
                <a:gd name="T5" fmla="*/ 10 h 20"/>
                <a:gd name="T6" fmla="*/ 3 w 24"/>
                <a:gd name="T7" fmla="*/ 14 h 20"/>
                <a:gd name="T8" fmla="*/ 12 w 24"/>
                <a:gd name="T9" fmla="*/ 12 h 20"/>
                <a:gd name="T10" fmla="*/ 5 w 24"/>
                <a:gd name="T11" fmla="*/ 13 h 20"/>
                <a:gd name="T12" fmla="*/ 6 w 24"/>
                <a:gd name="T13" fmla="*/ 9 h 20"/>
                <a:gd name="T14" fmla="*/ 19 w 24"/>
                <a:gd name="T15" fmla="*/ 8 h 20"/>
                <a:gd name="T16" fmla="*/ 24 w 24"/>
                <a:gd name="T17" fmla="*/ 2 h 20"/>
                <a:gd name="T18" fmla="*/ 19 w 24"/>
                <a:gd name="T1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0">
                  <a:moveTo>
                    <a:pt x="19" y="1"/>
                  </a:moveTo>
                  <a:cubicBezTo>
                    <a:pt x="16" y="10"/>
                    <a:pt x="5" y="1"/>
                    <a:pt x="0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7" y="20"/>
                    <a:pt x="8" y="11"/>
                    <a:pt x="12" y="12"/>
                  </a:cubicBezTo>
                  <a:cubicBezTo>
                    <a:pt x="10" y="10"/>
                    <a:pt x="7" y="15"/>
                    <a:pt x="5" y="13"/>
                  </a:cubicBezTo>
                  <a:cubicBezTo>
                    <a:pt x="5" y="11"/>
                    <a:pt x="4" y="10"/>
                    <a:pt x="6" y="9"/>
                  </a:cubicBezTo>
                  <a:cubicBezTo>
                    <a:pt x="10" y="8"/>
                    <a:pt x="15" y="5"/>
                    <a:pt x="19" y="8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2" y="2"/>
                    <a:pt x="21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182"/>
            <p:cNvSpPr>
              <a:spLocks/>
            </p:cNvSpPr>
            <p:nvPr/>
          </p:nvSpPr>
          <p:spPr bwMode="auto">
            <a:xfrm>
              <a:off x="643370" y="2508885"/>
              <a:ext cx="26988" cy="22225"/>
            </a:xfrm>
            <a:custGeom>
              <a:avLst/>
              <a:gdLst>
                <a:gd name="T0" fmla="*/ 1 w 7"/>
                <a:gd name="T1" fmla="*/ 6 h 6"/>
                <a:gd name="T2" fmla="*/ 7 w 7"/>
                <a:gd name="T3" fmla="*/ 3 h 6"/>
                <a:gd name="T4" fmla="*/ 6 w 7"/>
                <a:gd name="T5" fmla="*/ 2 h 6"/>
                <a:gd name="T6" fmla="*/ 1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6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183"/>
            <p:cNvSpPr>
              <a:spLocks/>
            </p:cNvSpPr>
            <p:nvPr/>
          </p:nvSpPr>
          <p:spPr bwMode="auto">
            <a:xfrm>
              <a:off x="700520" y="2519998"/>
              <a:ext cx="22225" cy="22225"/>
            </a:xfrm>
            <a:custGeom>
              <a:avLst/>
              <a:gdLst>
                <a:gd name="T0" fmla="*/ 1 w 6"/>
                <a:gd name="T1" fmla="*/ 6 h 6"/>
                <a:gd name="T2" fmla="*/ 6 w 6"/>
                <a:gd name="T3" fmla="*/ 0 h 6"/>
                <a:gd name="T4" fmla="*/ 1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0" y="2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184"/>
            <p:cNvSpPr>
              <a:spLocks/>
            </p:cNvSpPr>
            <p:nvPr/>
          </p:nvSpPr>
          <p:spPr bwMode="auto">
            <a:xfrm>
              <a:off x="144895" y="2519998"/>
              <a:ext cx="11113" cy="4762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185"/>
            <p:cNvSpPr>
              <a:spLocks/>
            </p:cNvSpPr>
            <p:nvPr/>
          </p:nvSpPr>
          <p:spPr bwMode="auto">
            <a:xfrm>
              <a:off x="213158" y="2513648"/>
              <a:ext cx="71438" cy="55562"/>
            </a:xfrm>
            <a:custGeom>
              <a:avLst/>
              <a:gdLst>
                <a:gd name="T0" fmla="*/ 3 w 19"/>
                <a:gd name="T1" fmla="*/ 2 h 15"/>
                <a:gd name="T2" fmla="*/ 5 w 19"/>
                <a:gd name="T3" fmla="*/ 9 h 15"/>
                <a:gd name="T4" fmla="*/ 18 w 19"/>
                <a:gd name="T5" fmla="*/ 10 h 15"/>
                <a:gd name="T6" fmla="*/ 3 w 19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3" y="2"/>
                  </a:moveTo>
                  <a:cubicBezTo>
                    <a:pt x="0" y="6"/>
                    <a:pt x="7" y="5"/>
                    <a:pt x="5" y="9"/>
                  </a:cubicBezTo>
                  <a:cubicBezTo>
                    <a:pt x="9" y="10"/>
                    <a:pt x="15" y="15"/>
                    <a:pt x="18" y="10"/>
                  </a:cubicBezTo>
                  <a:cubicBezTo>
                    <a:pt x="19" y="0"/>
                    <a:pt x="9" y="7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186"/>
            <p:cNvSpPr>
              <a:spLocks/>
            </p:cNvSpPr>
            <p:nvPr/>
          </p:nvSpPr>
          <p:spPr bwMode="auto">
            <a:xfrm>
              <a:off x="1210108" y="2524760"/>
              <a:ext cx="11113" cy="17462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5 h 5"/>
                <a:gd name="T6" fmla="*/ 1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3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187"/>
            <p:cNvSpPr>
              <a:spLocks/>
            </p:cNvSpPr>
            <p:nvPr/>
          </p:nvSpPr>
          <p:spPr bwMode="auto">
            <a:xfrm>
              <a:off x="-180542" y="2524760"/>
              <a:ext cx="11113" cy="17462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5 h 5"/>
                <a:gd name="T4" fmla="*/ 3 w 3"/>
                <a:gd name="T5" fmla="*/ 5 h 5"/>
                <a:gd name="T6" fmla="*/ 3 w 3"/>
                <a:gd name="T7" fmla="*/ 4 h 5"/>
                <a:gd name="T8" fmla="*/ 0 w 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188"/>
            <p:cNvSpPr>
              <a:spLocks/>
            </p:cNvSpPr>
            <p:nvPr/>
          </p:nvSpPr>
          <p:spPr bwMode="auto">
            <a:xfrm>
              <a:off x="656070" y="2527935"/>
              <a:ext cx="47625" cy="44450"/>
            </a:xfrm>
            <a:custGeom>
              <a:avLst/>
              <a:gdLst>
                <a:gd name="T0" fmla="*/ 6 w 13"/>
                <a:gd name="T1" fmla="*/ 12 h 12"/>
                <a:gd name="T2" fmla="*/ 7 w 13"/>
                <a:gd name="T3" fmla="*/ 11 h 12"/>
                <a:gd name="T4" fmla="*/ 5 w 13"/>
                <a:gd name="T5" fmla="*/ 9 h 12"/>
                <a:gd name="T6" fmla="*/ 7 w 13"/>
                <a:gd name="T7" fmla="*/ 6 h 12"/>
                <a:gd name="T8" fmla="*/ 10 w 13"/>
                <a:gd name="T9" fmla="*/ 0 h 12"/>
                <a:gd name="T10" fmla="*/ 4 w 13"/>
                <a:gd name="T11" fmla="*/ 3 h 12"/>
                <a:gd name="T12" fmla="*/ 6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6" y="12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6" y="10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8"/>
                    <a:pt x="8" y="3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5"/>
                    <a:pt x="0" y="11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189"/>
            <p:cNvSpPr>
              <a:spLocks/>
            </p:cNvSpPr>
            <p:nvPr/>
          </p:nvSpPr>
          <p:spPr bwMode="auto">
            <a:xfrm>
              <a:off x="17895" y="2531110"/>
              <a:ext cx="14288" cy="11112"/>
            </a:xfrm>
            <a:custGeom>
              <a:avLst/>
              <a:gdLst>
                <a:gd name="T0" fmla="*/ 1 w 4"/>
                <a:gd name="T1" fmla="*/ 3 h 3"/>
                <a:gd name="T2" fmla="*/ 4 w 4"/>
                <a:gd name="T3" fmla="*/ 3 h 3"/>
                <a:gd name="T4" fmla="*/ 4 w 4"/>
                <a:gd name="T5" fmla="*/ 2 h 3"/>
                <a:gd name="T6" fmla="*/ 1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190"/>
            <p:cNvSpPr>
              <a:spLocks/>
            </p:cNvSpPr>
            <p:nvPr/>
          </p:nvSpPr>
          <p:spPr bwMode="auto">
            <a:xfrm>
              <a:off x="303645" y="2531110"/>
              <a:ext cx="22225" cy="19050"/>
            </a:xfrm>
            <a:custGeom>
              <a:avLst/>
              <a:gdLst>
                <a:gd name="T0" fmla="*/ 2 w 6"/>
                <a:gd name="T1" fmla="*/ 4 h 5"/>
                <a:gd name="T2" fmla="*/ 6 w 6"/>
                <a:gd name="T3" fmla="*/ 3 h 5"/>
                <a:gd name="T4" fmla="*/ 2 w 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2" y="4"/>
                  </a:moveTo>
                  <a:cubicBezTo>
                    <a:pt x="3" y="4"/>
                    <a:pt x="5" y="5"/>
                    <a:pt x="6" y="3"/>
                  </a:cubicBezTo>
                  <a:cubicBezTo>
                    <a:pt x="5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191"/>
            <p:cNvSpPr>
              <a:spLocks/>
            </p:cNvSpPr>
            <p:nvPr/>
          </p:nvSpPr>
          <p:spPr bwMode="auto">
            <a:xfrm>
              <a:off x="438583" y="2539048"/>
              <a:ext cx="52388" cy="19050"/>
            </a:xfrm>
            <a:custGeom>
              <a:avLst/>
              <a:gdLst>
                <a:gd name="T0" fmla="*/ 14 w 14"/>
                <a:gd name="T1" fmla="*/ 1 h 5"/>
                <a:gd name="T2" fmla="*/ 0 w 14"/>
                <a:gd name="T3" fmla="*/ 2 h 5"/>
                <a:gd name="T4" fmla="*/ 14 w 1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14" y="1"/>
                  </a:moveTo>
                  <a:cubicBezTo>
                    <a:pt x="9" y="0"/>
                    <a:pt x="6" y="1"/>
                    <a:pt x="0" y="2"/>
                  </a:cubicBezTo>
                  <a:cubicBezTo>
                    <a:pt x="7" y="5"/>
                    <a:pt x="7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192"/>
            <p:cNvSpPr>
              <a:spLocks/>
            </p:cNvSpPr>
            <p:nvPr/>
          </p:nvSpPr>
          <p:spPr bwMode="auto">
            <a:xfrm>
              <a:off x="497320" y="2542223"/>
              <a:ext cx="26988" cy="34925"/>
            </a:xfrm>
            <a:custGeom>
              <a:avLst/>
              <a:gdLst>
                <a:gd name="T0" fmla="*/ 4 w 7"/>
                <a:gd name="T1" fmla="*/ 0 h 9"/>
                <a:gd name="T2" fmla="*/ 0 w 7"/>
                <a:gd name="T3" fmla="*/ 6 h 9"/>
                <a:gd name="T4" fmla="*/ 7 w 7"/>
                <a:gd name="T5" fmla="*/ 6 h 9"/>
                <a:gd name="T6" fmla="*/ 4 w 7"/>
                <a:gd name="T7" fmla="*/ 4 h 9"/>
                <a:gd name="T8" fmla="*/ 7 w 7"/>
                <a:gd name="T9" fmla="*/ 0 h 9"/>
                <a:gd name="T10" fmla="*/ 4 w 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4" y="0"/>
                  </a:moveTo>
                  <a:cubicBezTo>
                    <a:pt x="1" y="0"/>
                    <a:pt x="0" y="3"/>
                    <a:pt x="0" y="6"/>
                  </a:cubicBezTo>
                  <a:cubicBezTo>
                    <a:pt x="0" y="9"/>
                    <a:pt x="5" y="7"/>
                    <a:pt x="7" y="6"/>
                  </a:cubicBezTo>
                  <a:cubicBezTo>
                    <a:pt x="7" y="5"/>
                    <a:pt x="5" y="5"/>
                    <a:pt x="4" y="4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193"/>
            <p:cNvSpPr>
              <a:spLocks/>
            </p:cNvSpPr>
            <p:nvPr/>
          </p:nvSpPr>
          <p:spPr bwMode="auto">
            <a:xfrm>
              <a:off x="392545" y="2542223"/>
              <a:ext cx="33338" cy="23812"/>
            </a:xfrm>
            <a:custGeom>
              <a:avLst/>
              <a:gdLst>
                <a:gd name="T0" fmla="*/ 9 w 9"/>
                <a:gd name="T1" fmla="*/ 1 h 6"/>
                <a:gd name="T2" fmla="*/ 0 w 9"/>
                <a:gd name="T3" fmla="*/ 0 h 6"/>
                <a:gd name="T4" fmla="*/ 9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5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194"/>
            <p:cNvSpPr>
              <a:spLocks/>
            </p:cNvSpPr>
            <p:nvPr/>
          </p:nvSpPr>
          <p:spPr bwMode="auto">
            <a:xfrm>
              <a:off x="610033" y="2542223"/>
              <a:ext cx="19050" cy="19050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5 h 5"/>
                <a:gd name="T4" fmla="*/ 5 w 5"/>
                <a:gd name="T5" fmla="*/ 2 h 5"/>
                <a:gd name="T6" fmla="*/ 1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0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195"/>
            <p:cNvSpPr>
              <a:spLocks/>
            </p:cNvSpPr>
            <p:nvPr/>
          </p:nvSpPr>
          <p:spPr bwMode="auto">
            <a:xfrm>
              <a:off x="67108" y="2550160"/>
              <a:ext cx="19050" cy="7937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2 h 2"/>
                <a:gd name="T4" fmla="*/ 0 w 5"/>
                <a:gd name="T5" fmla="*/ 0 h 2"/>
                <a:gd name="T6" fmla="*/ 0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2" y="1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196"/>
            <p:cNvSpPr>
              <a:spLocks/>
            </p:cNvSpPr>
            <p:nvPr/>
          </p:nvSpPr>
          <p:spPr bwMode="auto">
            <a:xfrm>
              <a:off x="152833" y="2569210"/>
              <a:ext cx="55563" cy="41275"/>
            </a:xfrm>
            <a:custGeom>
              <a:avLst/>
              <a:gdLst>
                <a:gd name="T0" fmla="*/ 15 w 15"/>
                <a:gd name="T1" fmla="*/ 8 h 11"/>
                <a:gd name="T2" fmla="*/ 0 w 15"/>
                <a:gd name="T3" fmla="*/ 4 h 11"/>
                <a:gd name="T4" fmla="*/ 2 w 15"/>
                <a:gd name="T5" fmla="*/ 4 h 11"/>
                <a:gd name="T6" fmla="*/ 15 w 15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5" y="8"/>
                  </a:moveTo>
                  <a:cubicBezTo>
                    <a:pt x="12" y="0"/>
                    <a:pt x="6" y="3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5"/>
                    <a:pt x="12" y="11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197"/>
            <p:cNvSpPr>
              <a:spLocks/>
            </p:cNvSpPr>
            <p:nvPr/>
          </p:nvSpPr>
          <p:spPr bwMode="auto">
            <a:xfrm>
              <a:off x="130608" y="2577148"/>
              <a:ext cx="22225" cy="6350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6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198"/>
            <p:cNvSpPr>
              <a:spLocks/>
            </p:cNvSpPr>
            <p:nvPr/>
          </p:nvSpPr>
          <p:spPr bwMode="auto">
            <a:xfrm>
              <a:off x="1130733" y="2580323"/>
              <a:ext cx="4763" cy="15875"/>
            </a:xfrm>
            <a:custGeom>
              <a:avLst/>
              <a:gdLst>
                <a:gd name="T0" fmla="*/ 3 w 3"/>
                <a:gd name="T1" fmla="*/ 10 h 10"/>
                <a:gd name="T2" fmla="*/ 3 w 3"/>
                <a:gd name="T3" fmla="*/ 2 h 10"/>
                <a:gd name="T4" fmla="*/ 0 w 3"/>
                <a:gd name="T5" fmla="*/ 0 h 10"/>
                <a:gd name="T6" fmla="*/ 3 w 3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0">
                  <a:moveTo>
                    <a:pt x="3" y="10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199"/>
            <p:cNvSpPr>
              <a:spLocks/>
            </p:cNvSpPr>
            <p:nvPr/>
          </p:nvSpPr>
          <p:spPr bwMode="auto">
            <a:xfrm>
              <a:off x="565583" y="2583498"/>
              <a:ext cx="7938" cy="4762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200"/>
            <p:cNvSpPr>
              <a:spLocks/>
            </p:cNvSpPr>
            <p:nvPr/>
          </p:nvSpPr>
          <p:spPr bwMode="auto">
            <a:xfrm>
              <a:off x="254433" y="2602548"/>
              <a:ext cx="14288" cy="11112"/>
            </a:xfrm>
            <a:custGeom>
              <a:avLst/>
              <a:gdLst>
                <a:gd name="T0" fmla="*/ 0 w 4"/>
                <a:gd name="T1" fmla="*/ 1 h 3"/>
                <a:gd name="T2" fmla="*/ 4 w 4"/>
                <a:gd name="T3" fmla="*/ 1 h 3"/>
                <a:gd name="T4" fmla="*/ 0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0" y="3"/>
                    <a:pt x="3" y="3"/>
                    <a:pt x="4" y="1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201"/>
            <p:cNvSpPr>
              <a:spLocks/>
            </p:cNvSpPr>
            <p:nvPr/>
          </p:nvSpPr>
          <p:spPr bwMode="auto">
            <a:xfrm>
              <a:off x="295708" y="2607310"/>
              <a:ext cx="19050" cy="11112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2 h 3"/>
                <a:gd name="T4" fmla="*/ 4 w 5"/>
                <a:gd name="T5" fmla="*/ 3 h 3"/>
                <a:gd name="T6" fmla="*/ 1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3"/>
                    <a:pt x="4" y="3"/>
                  </a:cubicBezTo>
                  <a:cubicBezTo>
                    <a:pt x="5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202"/>
            <p:cNvSpPr>
              <a:spLocks/>
            </p:cNvSpPr>
            <p:nvPr/>
          </p:nvSpPr>
          <p:spPr bwMode="auto">
            <a:xfrm>
              <a:off x="314758" y="2607310"/>
              <a:ext cx="14288" cy="14287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3 h 4"/>
                <a:gd name="T4" fmla="*/ 0 w 4"/>
                <a:gd name="T5" fmla="*/ 0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1"/>
                    <a:pt x="2" y="0"/>
                    <a:pt x="0" y="0"/>
                  </a:cubicBez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203"/>
            <p:cNvSpPr>
              <a:spLocks/>
            </p:cNvSpPr>
            <p:nvPr/>
          </p:nvSpPr>
          <p:spPr bwMode="auto">
            <a:xfrm>
              <a:off x="373495" y="2607310"/>
              <a:ext cx="30163" cy="17462"/>
            </a:xfrm>
            <a:custGeom>
              <a:avLst/>
              <a:gdLst>
                <a:gd name="T0" fmla="*/ 8 w 8"/>
                <a:gd name="T1" fmla="*/ 5 h 5"/>
                <a:gd name="T2" fmla="*/ 6 w 8"/>
                <a:gd name="T3" fmla="*/ 0 h 5"/>
                <a:gd name="T4" fmla="*/ 7 w 8"/>
                <a:gd name="T5" fmla="*/ 3 h 5"/>
                <a:gd name="T6" fmla="*/ 0 w 8"/>
                <a:gd name="T7" fmla="*/ 5 h 5"/>
                <a:gd name="T8" fmla="*/ 8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8" y="2"/>
                    <a:pt x="7" y="0"/>
                    <a:pt x="6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Rectangle 204"/>
            <p:cNvSpPr>
              <a:spLocks noChangeArrowheads="1"/>
            </p:cNvSpPr>
            <p:nvPr/>
          </p:nvSpPr>
          <p:spPr bwMode="auto">
            <a:xfrm>
              <a:off x="805295" y="2635885"/>
              <a:ext cx="3175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6" name="矩形 615"/>
          <p:cNvSpPr/>
          <p:nvPr/>
        </p:nvSpPr>
        <p:spPr>
          <a:xfrm>
            <a:off x="7364467" y="1500958"/>
            <a:ext cx="582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叁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17" name="文本框 616"/>
          <p:cNvSpPr txBox="1"/>
          <p:nvPr/>
        </p:nvSpPr>
        <p:spPr>
          <a:xfrm>
            <a:off x="7358514" y="2220550"/>
            <a:ext cx="492443" cy="27946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6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</a:t>
            </a:r>
            <a:endParaRPr lang="zh-CN" altLang="en-US" sz="2000" spc="6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618" name="文本框 617"/>
          <p:cNvSpPr txBox="1"/>
          <p:nvPr/>
        </p:nvSpPr>
        <p:spPr>
          <a:xfrm>
            <a:off x="6740302" y="2722555"/>
            <a:ext cx="744819" cy="3292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</a:t>
            </a:r>
            <a:r>
              <a:rPr lang="zh-CN" altLang="en-US" sz="1400" spc="6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花朵项目标题香</a:t>
            </a:r>
            <a:r>
              <a:rPr lang="zh-CN" altLang="en-US" sz="14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消在风起雨后无人来嗅</a:t>
            </a:r>
          </a:p>
        </p:txBody>
      </p:sp>
      <p:grpSp>
        <p:nvGrpSpPr>
          <p:cNvPr id="619" name="组合 618"/>
          <p:cNvGrpSpPr/>
          <p:nvPr/>
        </p:nvGrpSpPr>
        <p:grpSpPr>
          <a:xfrm>
            <a:off x="9805180" y="1398672"/>
            <a:ext cx="781787" cy="742723"/>
            <a:chOff x="-683780" y="421323"/>
            <a:chExt cx="2414588" cy="2293937"/>
          </a:xfrm>
          <a:solidFill>
            <a:srgbClr val="2CBDE0"/>
          </a:solidFill>
        </p:grpSpPr>
        <p:sp>
          <p:nvSpPr>
            <p:cNvPr id="620" name="Freeform 7"/>
            <p:cNvSpPr>
              <a:spLocks/>
            </p:cNvSpPr>
            <p:nvPr/>
          </p:nvSpPr>
          <p:spPr bwMode="auto">
            <a:xfrm>
              <a:off x="314758" y="421323"/>
              <a:ext cx="152400" cy="33337"/>
            </a:xfrm>
            <a:custGeom>
              <a:avLst/>
              <a:gdLst>
                <a:gd name="T0" fmla="*/ 27 w 41"/>
                <a:gd name="T1" fmla="*/ 5 h 9"/>
                <a:gd name="T2" fmla="*/ 41 w 41"/>
                <a:gd name="T3" fmla="*/ 1 h 9"/>
                <a:gd name="T4" fmla="*/ 33 w 41"/>
                <a:gd name="T5" fmla="*/ 0 h 9"/>
                <a:gd name="T6" fmla="*/ 0 w 41"/>
                <a:gd name="T7" fmla="*/ 9 h 9"/>
                <a:gd name="T8" fmla="*/ 27 w 4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9">
                  <a:moveTo>
                    <a:pt x="27" y="5"/>
                  </a:moveTo>
                  <a:cubicBezTo>
                    <a:pt x="32" y="2"/>
                    <a:pt x="41" y="9"/>
                    <a:pt x="41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2"/>
                    <a:pt x="8" y="3"/>
                    <a:pt x="0" y="9"/>
                  </a:cubicBezTo>
                  <a:cubicBezTo>
                    <a:pt x="9" y="9"/>
                    <a:pt x="19" y="9"/>
                    <a:pt x="2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8"/>
            <p:cNvSpPr>
              <a:spLocks/>
            </p:cNvSpPr>
            <p:nvPr/>
          </p:nvSpPr>
          <p:spPr bwMode="auto">
            <a:xfrm>
              <a:off x="711633" y="446723"/>
              <a:ext cx="33338" cy="15875"/>
            </a:xfrm>
            <a:custGeom>
              <a:avLst/>
              <a:gdLst>
                <a:gd name="T0" fmla="*/ 9 w 9"/>
                <a:gd name="T1" fmla="*/ 2 h 4"/>
                <a:gd name="T2" fmla="*/ 1 w 9"/>
                <a:gd name="T3" fmla="*/ 0 h 4"/>
                <a:gd name="T4" fmla="*/ 9 w 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9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6" y="3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9"/>
            <p:cNvSpPr>
              <a:spLocks/>
            </p:cNvSpPr>
            <p:nvPr/>
          </p:nvSpPr>
          <p:spPr bwMode="auto">
            <a:xfrm>
              <a:off x="752908" y="454660"/>
              <a:ext cx="55563" cy="19050"/>
            </a:xfrm>
            <a:custGeom>
              <a:avLst/>
              <a:gdLst>
                <a:gd name="T0" fmla="*/ 15 w 15"/>
                <a:gd name="T1" fmla="*/ 4 h 5"/>
                <a:gd name="T2" fmla="*/ 0 w 15"/>
                <a:gd name="T3" fmla="*/ 1 h 5"/>
                <a:gd name="T4" fmla="*/ 15 w 1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15" y="4"/>
                  </a:moveTo>
                  <a:cubicBezTo>
                    <a:pt x="11" y="0"/>
                    <a:pt x="5" y="2"/>
                    <a:pt x="0" y="1"/>
                  </a:cubicBezTo>
                  <a:cubicBezTo>
                    <a:pt x="4" y="2"/>
                    <a:pt x="10" y="5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10"/>
            <p:cNvSpPr>
              <a:spLocks/>
            </p:cNvSpPr>
            <p:nvPr/>
          </p:nvSpPr>
          <p:spPr bwMode="auto">
            <a:xfrm>
              <a:off x="824345" y="468948"/>
              <a:ext cx="7938" cy="4762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3 h 3"/>
                <a:gd name="T4" fmla="*/ 5 w 5"/>
                <a:gd name="T5" fmla="*/ 3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0" y="3"/>
                  </a:lnTo>
                  <a:lnTo>
                    <a:pt x="5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11"/>
            <p:cNvSpPr>
              <a:spLocks/>
            </p:cNvSpPr>
            <p:nvPr/>
          </p:nvSpPr>
          <p:spPr bwMode="auto">
            <a:xfrm>
              <a:off x="854508" y="473710"/>
              <a:ext cx="44450" cy="22225"/>
            </a:xfrm>
            <a:custGeom>
              <a:avLst/>
              <a:gdLst>
                <a:gd name="T0" fmla="*/ 12 w 12"/>
                <a:gd name="T1" fmla="*/ 5 h 6"/>
                <a:gd name="T2" fmla="*/ 0 w 12"/>
                <a:gd name="T3" fmla="*/ 2 h 6"/>
                <a:gd name="T4" fmla="*/ 12 w 1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5"/>
                  </a:moveTo>
                  <a:cubicBezTo>
                    <a:pt x="7" y="5"/>
                    <a:pt x="5" y="0"/>
                    <a:pt x="0" y="2"/>
                  </a:cubicBezTo>
                  <a:cubicBezTo>
                    <a:pt x="2" y="4"/>
                    <a:pt x="7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12"/>
            <p:cNvSpPr>
              <a:spLocks/>
            </p:cNvSpPr>
            <p:nvPr/>
          </p:nvSpPr>
          <p:spPr bwMode="auto">
            <a:xfrm>
              <a:off x="535420" y="499110"/>
              <a:ext cx="19050" cy="19050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3 h 5"/>
                <a:gd name="T4" fmla="*/ 2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13"/>
            <p:cNvSpPr>
              <a:spLocks/>
            </p:cNvSpPr>
            <p:nvPr/>
          </p:nvSpPr>
          <p:spPr bwMode="auto">
            <a:xfrm>
              <a:off x="467158" y="499110"/>
              <a:ext cx="15875" cy="4762"/>
            </a:xfrm>
            <a:custGeom>
              <a:avLst/>
              <a:gdLst>
                <a:gd name="T0" fmla="*/ 10 w 10"/>
                <a:gd name="T1" fmla="*/ 3 h 3"/>
                <a:gd name="T2" fmla="*/ 10 w 10"/>
                <a:gd name="T3" fmla="*/ 0 h 3"/>
                <a:gd name="T4" fmla="*/ 0 w 10"/>
                <a:gd name="T5" fmla="*/ 0 h 3"/>
                <a:gd name="T6" fmla="*/ 10 w 1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14"/>
            <p:cNvSpPr>
              <a:spLocks/>
            </p:cNvSpPr>
            <p:nvPr/>
          </p:nvSpPr>
          <p:spPr bwMode="auto">
            <a:xfrm>
              <a:off x="595745" y="499110"/>
              <a:ext cx="6350" cy="793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15"/>
            <p:cNvSpPr>
              <a:spLocks/>
            </p:cNvSpPr>
            <p:nvPr/>
          </p:nvSpPr>
          <p:spPr bwMode="auto">
            <a:xfrm>
              <a:off x="309995" y="503873"/>
              <a:ext cx="41275" cy="30162"/>
            </a:xfrm>
            <a:custGeom>
              <a:avLst/>
              <a:gdLst>
                <a:gd name="T0" fmla="*/ 5 w 11"/>
                <a:gd name="T1" fmla="*/ 8 h 8"/>
                <a:gd name="T2" fmla="*/ 7 w 11"/>
                <a:gd name="T3" fmla="*/ 8 h 8"/>
                <a:gd name="T4" fmla="*/ 7 w 11"/>
                <a:gd name="T5" fmla="*/ 7 h 8"/>
                <a:gd name="T6" fmla="*/ 9 w 11"/>
                <a:gd name="T7" fmla="*/ 0 h 8"/>
                <a:gd name="T8" fmla="*/ 0 w 11"/>
                <a:gd name="T9" fmla="*/ 5 h 8"/>
                <a:gd name="T10" fmla="*/ 7 w 11"/>
                <a:gd name="T11" fmla="*/ 5 h 8"/>
                <a:gd name="T12" fmla="*/ 5 w 1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5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5"/>
                    <a:pt x="11" y="2"/>
                    <a:pt x="9" y="0"/>
                  </a:cubicBezTo>
                  <a:cubicBezTo>
                    <a:pt x="5" y="0"/>
                    <a:pt x="1" y="0"/>
                    <a:pt x="0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16"/>
            <p:cNvSpPr>
              <a:spLocks/>
            </p:cNvSpPr>
            <p:nvPr/>
          </p:nvSpPr>
          <p:spPr bwMode="auto">
            <a:xfrm>
              <a:off x="389370" y="503873"/>
              <a:ext cx="14288" cy="14287"/>
            </a:xfrm>
            <a:custGeom>
              <a:avLst/>
              <a:gdLst>
                <a:gd name="T0" fmla="*/ 0 w 4"/>
                <a:gd name="T1" fmla="*/ 3 h 4"/>
                <a:gd name="T2" fmla="*/ 4 w 4"/>
                <a:gd name="T3" fmla="*/ 2 h 4"/>
                <a:gd name="T4" fmla="*/ 3 w 4"/>
                <a:gd name="T5" fmla="*/ 0 h 4"/>
                <a:gd name="T6" fmla="*/ 0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1" y="2"/>
                    <a:pt x="3" y="4"/>
                    <a:pt x="4" y="2"/>
                  </a:cubicBezTo>
                  <a:cubicBezTo>
                    <a:pt x="4" y="1"/>
                    <a:pt x="3" y="1"/>
                    <a:pt x="3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17"/>
            <p:cNvSpPr>
              <a:spLocks/>
            </p:cNvSpPr>
            <p:nvPr/>
          </p:nvSpPr>
          <p:spPr bwMode="auto">
            <a:xfrm>
              <a:off x="651308" y="503873"/>
              <a:ext cx="19050" cy="17462"/>
            </a:xfrm>
            <a:custGeom>
              <a:avLst/>
              <a:gdLst>
                <a:gd name="T0" fmla="*/ 5 w 5"/>
                <a:gd name="T1" fmla="*/ 2 h 5"/>
                <a:gd name="T2" fmla="*/ 0 w 5"/>
                <a:gd name="T3" fmla="*/ 3 h 5"/>
                <a:gd name="T4" fmla="*/ 5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4" y="1"/>
                    <a:pt x="0" y="0"/>
                    <a:pt x="0" y="3"/>
                  </a:cubicBezTo>
                  <a:cubicBezTo>
                    <a:pt x="2" y="5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18"/>
            <p:cNvSpPr>
              <a:spLocks/>
            </p:cNvSpPr>
            <p:nvPr/>
          </p:nvSpPr>
          <p:spPr bwMode="auto">
            <a:xfrm>
              <a:off x="356033" y="507048"/>
              <a:ext cx="14288" cy="7937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19"/>
            <p:cNvSpPr>
              <a:spLocks/>
            </p:cNvSpPr>
            <p:nvPr/>
          </p:nvSpPr>
          <p:spPr bwMode="auto">
            <a:xfrm>
              <a:off x="689408" y="510223"/>
              <a:ext cx="47625" cy="23812"/>
            </a:xfrm>
            <a:custGeom>
              <a:avLst/>
              <a:gdLst>
                <a:gd name="T0" fmla="*/ 13 w 13"/>
                <a:gd name="T1" fmla="*/ 3 h 6"/>
                <a:gd name="T2" fmla="*/ 9 w 13"/>
                <a:gd name="T3" fmla="*/ 0 h 6"/>
                <a:gd name="T4" fmla="*/ 0 w 13"/>
                <a:gd name="T5" fmla="*/ 1 h 6"/>
                <a:gd name="T6" fmla="*/ 13 w 13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13" y="3"/>
                  </a:moveTo>
                  <a:cubicBezTo>
                    <a:pt x="12" y="0"/>
                    <a:pt x="9" y="3"/>
                    <a:pt x="9" y="0"/>
                  </a:cubicBezTo>
                  <a:cubicBezTo>
                    <a:pt x="6" y="3"/>
                    <a:pt x="3" y="0"/>
                    <a:pt x="0" y="1"/>
                  </a:cubicBezTo>
                  <a:cubicBezTo>
                    <a:pt x="4" y="6"/>
                    <a:pt x="10" y="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20"/>
            <p:cNvSpPr>
              <a:spLocks/>
            </p:cNvSpPr>
            <p:nvPr/>
          </p:nvSpPr>
          <p:spPr bwMode="auto">
            <a:xfrm>
              <a:off x="249670" y="518160"/>
              <a:ext cx="49213" cy="33337"/>
            </a:xfrm>
            <a:custGeom>
              <a:avLst/>
              <a:gdLst>
                <a:gd name="T0" fmla="*/ 4 w 13"/>
                <a:gd name="T1" fmla="*/ 7 h 9"/>
                <a:gd name="T2" fmla="*/ 5 w 13"/>
                <a:gd name="T3" fmla="*/ 4 h 9"/>
                <a:gd name="T4" fmla="*/ 6 w 13"/>
                <a:gd name="T5" fmla="*/ 9 h 9"/>
                <a:gd name="T6" fmla="*/ 10 w 13"/>
                <a:gd name="T7" fmla="*/ 7 h 9"/>
                <a:gd name="T8" fmla="*/ 7 w 13"/>
                <a:gd name="T9" fmla="*/ 5 h 9"/>
                <a:gd name="T10" fmla="*/ 10 w 13"/>
                <a:gd name="T11" fmla="*/ 3 h 9"/>
                <a:gd name="T12" fmla="*/ 12 w 13"/>
                <a:gd name="T13" fmla="*/ 0 h 9"/>
                <a:gd name="T14" fmla="*/ 2 w 13"/>
                <a:gd name="T15" fmla="*/ 7 h 9"/>
                <a:gd name="T16" fmla="*/ 4 w 13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4" y="7"/>
                  </a:moveTo>
                  <a:cubicBezTo>
                    <a:pt x="4" y="6"/>
                    <a:pt x="4" y="4"/>
                    <a:pt x="5" y="4"/>
                  </a:cubicBezTo>
                  <a:cubicBezTo>
                    <a:pt x="9" y="5"/>
                    <a:pt x="3" y="7"/>
                    <a:pt x="6" y="9"/>
                  </a:cubicBezTo>
                  <a:cubicBezTo>
                    <a:pt x="8" y="9"/>
                    <a:pt x="9" y="8"/>
                    <a:pt x="10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3"/>
                    <a:pt x="10" y="3"/>
                  </a:cubicBezTo>
                  <a:cubicBezTo>
                    <a:pt x="11" y="2"/>
                    <a:pt x="13" y="2"/>
                    <a:pt x="12" y="0"/>
                  </a:cubicBezTo>
                  <a:cubicBezTo>
                    <a:pt x="9" y="2"/>
                    <a:pt x="0" y="0"/>
                    <a:pt x="2" y="7"/>
                  </a:cubicBezTo>
                  <a:lnTo>
                    <a:pt x="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21"/>
            <p:cNvSpPr>
              <a:spLocks/>
            </p:cNvSpPr>
            <p:nvPr/>
          </p:nvSpPr>
          <p:spPr bwMode="auto">
            <a:xfrm>
              <a:off x="703695" y="2651760"/>
              <a:ext cx="15875" cy="11112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2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3"/>
                    <a:pt x="2" y="2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22"/>
            <p:cNvSpPr>
              <a:spLocks/>
            </p:cNvSpPr>
            <p:nvPr/>
          </p:nvSpPr>
          <p:spPr bwMode="auto">
            <a:xfrm>
              <a:off x="-334530" y="2329498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23"/>
            <p:cNvSpPr>
              <a:spLocks noEditPoints="1"/>
            </p:cNvSpPr>
            <p:nvPr/>
          </p:nvSpPr>
          <p:spPr bwMode="auto">
            <a:xfrm>
              <a:off x="-431367" y="507048"/>
              <a:ext cx="2046288" cy="2208212"/>
            </a:xfrm>
            <a:custGeom>
              <a:avLst/>
              <a:gdLst>
                <a:gd name="T0" fmla="*/ 539 w 546"/>
                <a:gd name="T1" fmla="*/ 312 h 589"/>
                <a:gd name="T2" fmla="*/ 540 w 546"/>
                <a:gd name="T3" fmla="*/ 257 h 589"/>
                <a:gd name="T4" fmla="*/ 530 w 546"/>
                <a:gd name="T5" fmla="*/ 195 h 589"/>
                <a:gd name="T6" fmla="*/ 467 w 546"/>
                <a:gd name="T7" fmla="*/ 99 h 589"/>
                <a:gd name="T8" fmla="*/ 382 w 546"/>
                <a:gd name="T9" fmla="*/ 49 h 589"/>
                <a:gd name="T10" fmla="*/ 344 w 546"/>
                <a:gd name="T11" fmla="*/ 35 h 589"/>
                <a:gd name="T12" fmla="*/ 320 w 546"/>
                <a:gd name="T13" fmla="*/ 24 h 589"/>
                <a:gd name="T14" fmla="*/ 283 w 546"/>
                <a:gd name="T15" fmla="*/ 9 h 589"/>
                <a:gd name="T16" fmla="*/ 254 w 546"/>
                <a:gd name="T17" fmla="*/ 8 h 589"/>
                <a:gd name="T18" fmla="*/ 104 w 546"/>
                <a:gd name="T19" fmla="*/ 55 h 589"/>
                <a:gd name="T20" fmla="*/ 83 w 546"/>
                <a:gd name="T21" fmla="*/ 62 h 589"/>
                <a:gd name="T22" fmla="*/ 70 w 546"/>
                <a:gd name="T23" fmla="*/ 70 h 589"/>
                <a:gd name="T24" fmla="*/ 50 w 546"/>
                <a:gd name="T25" fmla="*/ 85 h 589"/>
                <a:gd name="T26" fmla="*/ 43 w 546"/>
                <a:gd name="T27" fmla="*/ 78 h 589"/>
                <a:gd name="T28" fmla="*/ 38 w 546"/>
                <a:gd name="T29" fmla="*/ 88 h 589"/>
                <a:gd name="T30" fmla="*/ 65 w 546"/>
                <a:gd name="T31" fmla="*/ 78 h 589"/>
                <a:gd name="T32" fmla="*/ 86 w 546"/>
                <a:gd name="T33" fmla="*/ 70 h 589"/>
                <a:gd name="T34" fmla="*/ 35 w 546"/>
                <a:gd name="T35" fmla="*/ 128 h 589"/>
                <a:gd name="T36" fmla="*/ 31 w 546"/>
                <a:gd name="T37" fmla="*/ 156 h 589"/>
                <a:gd name="T38" fmla="*/ 16 w 546"/>
                <a:gd name="T39" fmla="*/ 202 h 589"/>
                <a:gd name="T40" fmla="*/ 3 w 546"/>
                <a:gd name="T41" fmla="*/ 244 h 589"/>
                <a:gd name="T42" fmla="*/ 22 w 546"/>
                <a:gd name="T43" fmla="*/ 233 h 589"/>
                <a:gd name="T44" fmla="*/ 11 w 546"/>
                <a:gd name="T45" fmla="*/ 295 h 589"/>
                <a:gd name="T46" fmla="*/ 42 w 546"/>
                <a:gd name="T47" fmla="*/ 403 h 589"/>
                <a:gd name="T48" fmla="*/ 97 w 546"/>
                <a:gd name="T49" fmla="*/ 465 h 589"/>
                <a:gd name="T50" fmla="*/ 139 w 546"/>
                <a:gd name="T51" fmla="*/ 508 h 589"/>
                <a:gd name="T52" fmla="*/ 202 w 546"/>
                <a:gd name="T53" fmla="*/ 527 h 589"/>
                <a:gd name="T54" fmla="*/ 245 w 546"/>
                <a:gd name="T55" fmla="*/ 528 h 589"/>
                <a:gd name="T56" fmla="*/ 256 w 546"/>
                <a:gd name="T57" fmla="*/ 526 h 589"/>
                <a:gd name="T58" fmla="*/ 268 w 546"/>
                <a:gd name="T59" fmla="*/ 527 h 589"/>
                <a:gd name="T60" fmla="*/ 288 w 546"/>
                <a:gd name="T61" fmla="*/ 526 h 589"/>
                <a:gd name="T62" fmla="*/ 351 w 546"/>
                <a:gd name="T63" fmla="*/ 515 h 589"/>
                <a:gd name="T64" fmla="*/ 350 w 546"/>
                <a:gd name="T65" fmla="*/ 527 h 589"/>
                <a:gd name="T66" fmla="*/ 314 w 546"/>
                <a:gd name="T67" fmla="*/ 546 h 589"/>
                <a:gd name="T68" fmla="*/ 275 w 546"/>
                <a:gd name="T69" fmla="*/ 558 h 589"/>
                <a:gd name="T70" fmla="*/ 245 w 546"/>
                <a:gd name="T71" fmla="*/ 560 h 589"/>
                <a:gd name="T72" fmla="*/ 221 w 546"/>
                <a:gd name="T73" fmla="*/ 568 h 589"/>
                <a:gd name="T74" fmla="*/ 112 w 546"/>
                <a:gd name="T75" fmla="*/ 545 h 589"/>
                <a:gd name="T76" fmla="*/ 62 w 546"/>
                <a:gd name="T77" fmla="*/ 499 h 589"/>
                <a:gd name="T78" fmla="*/ 41 w 546"/>
                <a:gd name="T79" fmla="*/ 484 h 589"/>
                <a:gd name="T80" fmla="*/ 28 w 546"/>
                <a:gd name="T81" fmla="*/ 479 h 589"/>
                <a:gd name="T82" fmla="*/ 30 w 546"/>
                <a:gd name="T83" fmla="*/ 487 h 589"/>
                <a:gd name="T84" fmla="*/ 49 w 546"/>
                <a:gd name="T85" fmla="*/ 504 h 589"/>
                <a:gd name="T86" fmla="*/ 66 w 546"/>
                <a:gd name="T87" fmla="*/ 517 h 589"/>
                <a:gd name="T88" fmla="*/ 92 w 546"/>
                <a:gd name="T89" fmla="*/ 551 h 589"/>
                <a:gd name="T90" fmla="*/ 94 w 546"/>
                <a:gd name="T91" fmla="*/ 557 h 589"/>
                <a:gd name="T92" fmla="*/ 102 w 546"/>
                <a:gd name="T93" fmla="*/ 560 h 589"/>
                <a:gd name="T94" fmla="*/ 164 w 546"/>
                <a:gd name="T95" fmla="*/ 582 h 589"/>
                <a:gd name="T96" fmla="*/ 274 w 546"/>
                <a:gd name="T97" fmla="*/ 584 h 589"/>
                <a:gd name="T98" fmla="*/ 311 w 546"/>
                <a:gd name="T99" fmla="*/ 567 h 589"/>
                <a:gd name="T100" fmla="*/ 327 w 546"/>
                <a:gd name="T101" fmla="*/ 565 h 589"/>
                <a:gd name="T102" fmla="*/ 358 w 546"/>
                <a:gd name="T103" fmla="*/ 557 h 589"/>
                <a:gd name="T104" fmla="*/ 393 w 546"/>
                <a:gd name="T105" fmla="*/ 535 h 589"/>
                <a:gd name="T106" fmla="*/ 497 w 546"/>
                <a:gd name="T107" fmla="*/ 431 h 589"/>
                <a:gd name="T108" fmla="*/ 34 w 546"/>
                <a:gd name="T109" fmla="*/ 212 h 589"/>
                <a:gd name="T110" fmla="*/ 52 w 546"/>
                <a:gd name="T111" fmla="*/ 168 h 589"/>
                <a:gd name="T112" fmla="*/ 116 w 546"/>
                <a:gd name="T113" fmla="*/ 484 h 589"/>
                <a:gd name="T114" fmla="*/ 141 w 546"/>
                <a:gd name="T115" fmla="*/ 127 h 589"/>
                <a:gd name="T116" fmla="*/ 442 w 546"/>
                <a:gd name="T117" fmla="*/ 424 h 589"/>
                <a:gd name="T118" fmla="*/ 417 w 546"/>
                <a:gd name="T119" fmla="*/ 451 h 589"/>
                <a:gd name="T120" fmla="*/ 445 w 546"/>
                <a:gd name="T121" fmla="*/ 414 h 589"/>
                <a:gd name="T122" fmla="*/ 453 w 546"/>
                <a:gd name="T123" fmla="*/ 407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6" h="589">
                  <a:moveTo>
                    <a:pt x="529" y="367"/>
                  </a:moveTo>
                  <a:cubicBezTo>
                    <a:pt x="530" y="366"/>
                    <a:pt x="527" y="362"/>
                    <a:pt x="530" y="363"/>
                  </a:cubicBezTo>
                  <a:cubicBezTo>
                    <a:pt x="530" y="351"/>
                    <a:pt x="537" y="343"/>
                    <a:pt x="538" y="331"/>
                  </a:cubicBezTo>
                  <a:cubicBezTo>
                    <a:pt x="539" y="324"/>
                    <a:pt x="541" y="319"/>
                    <a:pt x="539" y="312"/>
                  </a:cubicBezTo>
                  <a:cubicBezTo>
                    <a:pt x="542" y="286"/>
                    <a:pt x="542" y="286"/>
                    <a:pt x="542" y="286"/>
                  </a:cubicBezTo>
                  <a:cubicBezTo>
                    <a:pt x="543" y="286"/>
                    <a:pt x="543" y="286"/>
                    <a:pt x="543" y="286"/>
                  </a:cubicBezTo>
                  <a:cubicBezTo>
                    <a:pt x="542" y="282"/>
                    <a:pt x="541" y="279"/>
                    <a:pt x="543" y="275"/>
                  </a:cubicBezTo>
                  <a:cubicBezTo>
                    <a:pt x="538" y="269"/>
                    <a:pt x="546" y="263"/>
                    <a:pt x="540" y="257"/>
                  </a:cubicBezTo>
                  <a:cubicBezTo>
                    <a:pt x="539" y="248"/>
                    <a:pt x="538" y="239"/>
                    <a:pt x="538" y="229"/>
                  </a:cubicBezTo>
                  <a:cubicBezTo>
                    <a:pt x="535" y="224"/>
                    <a:pt x="538" y="217"/>
                    <a:pt x="533" y="212"/>
                  </a:cubicBezTo>
                  <a:cubicBezTo>
                    <a:pt x="536" y="206"/>
                    <a:pt x="530" y="202"/>
                    <a:pt x="531" y="195"/>
                  </a:cubicBezTo>
                  <a:cubicBezTo>
                    <a:pt x="530" y="195"/>
                    <a:pt x="530" y="195"/>
                    <a:pt x="530" y="195"/>
                  </a:cubicBezTo>
                  <a:cubicBezTo>
                    <a:pt x="526" y="182"/>
                    <a:pt x="517" y="168"/>
                    <a:pt x="512" y="155"/>
                  </a:cubicBezTo>
                  <a:cubicBezTo>
                    <a:pt x="504" y="145"/>
                    <a:pt x="497" y="130"/>
                    <a:pt x="489" y="126"/>
                  </a:cubicBezTo>
                  <a:cubicBezTo>
                    <a:pt x="484" y="116"/>
                    <a:pt x="476" y="108"/>
                    <a:pt x="467" y="100"/>
                  </a:cubicBezTo>
                  <a:cubicBezTo>
                    <a:pt x="467" y="99"/>
                    <a:pt x="467" y="99"/>
                    <a:pt x="467" y="99"/>
                  </a:cubicBezTo>
                  <a:cubicBezTo>
                    <a:pt x="465" y="97"/>
                    <a:pt x="460" y="98"/>
                    <a:pt x="460" y="93"/>
                  </a:cubicBezTo>
                  <a:cubicBezTo>
                    <a:pt x="456" y="94"/>
                    <a:pt x="454" y="90"/>
                    <a:pt x="451" y="87"/>
                  </a:cubicBezTo>
                  <a:cubicBezTo>
                    <a:pt x="439" y="82"/>
                    <a:pt x="429" y="70"/>
                    <a:pt x="416" y="65"/>
                  </a:cubicBezTo>
                  <a:cubicBezTo>
                    <a:pt x="406" y="53"/>
                    <a:pt x="391" y="60"/>
                    <a:pt x="382" y="49"/>
                  </a:cubicBezTo>
                  <a:cubicBezTo>
                    <a:pt x="373" y="46"/>
                    <a:pt x="365" y="40"/>
                    <a:pt x="357" y="36"/>
                  </a:cubicBezTo>
                  <a:cubicBezTo>
                    <a:pt x="353" y="31"/>
                    <a:pt x="345" y="31"/>
                    <a:pt x="339" y="28"/>
                  </a:cubicBezTo>
                  <a:cubicBezTo>
                    <a:pt x="339" y="34"/>
                    <a:pt x="331" y="25"/>
                    <a:pt x="332" y="28"/>
                  </a:cubicBezTo>
                  <a:cubicBezTo>
                    <a:pt x="336" y="30"/>
                    <a:pt x="344" y="32"/>
                    <a:pt x="344" y="35"/>
                  </a:cubicBezTo>
                  <a:cubicBezTo>
                    <a:pt x="335" y="36"/>
                    <a:pt x="335" y="36"/>
                    <a:pt x="335" y="36"/>
                  </a:cubicBezTo>
                  <a:cubicBezTo>
                    <a:pt x="326" y="34"/>
                    <a:pt x="328" y="25"/>
                    <a:pt x="324" y="22"/>
                  </a:cubicBezTo>
                  <a:cubicBezTo>
                    <a:pt x="322" y="26"/>
                    <a:pt x="322" y="26"/>
                    <a:pt x="322" y="26"/>
                  </a:cubicBezTo>
                  <a:cubicBezTo>
                    <a:pt x="320" y="24"/>
                    <a:pt x="320" y="24"/>
                    <a:pt x="320" y="24"/>
                  </a:cubicBezTo>
                  <a:cubicBezTo>
                    <a:pt x="318" y="20"/>
                    <a:pt x="318" y="22"/>
                    <a:pt x="314" y="21"/>
                  </a:cubicBezTo>
                  <a:cubicBezTo>
                    <a:pt x="307" y="17"/>
                    <a:pt x="299" y="18"/>
                    <a:pt x="294" y="12"/>
                  </a:cubicBezTo>
                  <a:cubicBezTo>
                    <a:pt x="292" y="15"/>
                    <a:pt x="290" y="8"/>
                    <a:pt x="289" y="13"/>
                  </a:cubicBezTo>
                  <a:cubicBezTo>
                    <a:pt x="285" y="15"/>
                    <a:pt x="286" y="10"/>
                    <a:pt x="283" y="9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2" y="13"/>
                    <a:pt x="278" y="11"/>
                    <a:pt x="276" y="10"/>
                  </a:cubicBezTo>
                  <a:cubicBezTo>
                    <a:pt x="278" y="9"/>
                    <a:pt x="278" y="7"/>
                    <a:pt x="278" y="5"/>
                  </a:cubicBezTo>
                  <a:cubicBezTo>
                    <a:pt x="269" y="8"/>
                    <a:pt x="261" y="0"/>
                    <a:pt x="254" y="8"/>
                  </a:cubicBezTo>
                  <a:cubicBezTo>
                    <a:pt x="239" y="2"/>
                    <a:pt x="227" y="7"/>
                    <a:pt x="213" y="9"/>
                  </a:cubicBezTo>
                  <a:cubicBezTo>
                    <a:pt x="206" y="10"/>
                    <a:pt x="196" y="9"/>
                    <a:pt x="192" y="15"/>
                  </a:cubicBezTo>
                  <a:cubicBezTo>
                    <a:pt x="178" y="12"/>
                    <a:pt x="168" y="24"/>
                    <a:pt x="153" y="27"/>
                  </a:cubicBezTo>
                  <a:cubicBezTo>
                    <a:pt x="138" y="37"/>
                    <a:pt x="120" y="45"/>
                    <a:pt x="104" y="55"/>
                  </a:cubicBezTo>
                  <a:cubicBezTo>
                    <a:pt x="103" y="56"/>
                    <a:pt x="105" y="61"/>
                    <a:pt x="101" y="59"/>
                  </a:cubicBezTo>
                  <a:cubicBezTo>
                    <a:pt x="99" y="58"/>
                    <a:pt x="99" y="57"/>
                    <a:pt x="99" y="55"/>
                  </a:cubicBezTo>
                  <a:cubicBezTo>
                    <a:pt x="95" y="58"/>
                    <a:pt x="87" y="58"/>
                    <a:pt x="85" y="64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77" y="61"/>
                    <a:pt x="71" y="66"/>
                    <a:pt x="70" y="70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7" y="67"/>
                    <a:pt x="68" y="67"/>
                    <a:pt x="69" y="66"/>
                  </a:cubicBezTo>
                  <a:cubicBezTo>
                    <a:pt x="63" y="67"/>
                    <a:pt x="64" y="73"/>
                    <a:pt x="57" y="71"/>
                  </a:cubicBezTo>
                  <a:cubicBezTo>
                    <a:pt x="65" y="77"/>
                    <a:pt x="53" y="83"/>
                    <a:pt x="50" y="85"/>
                  </a:cubicBezTo>
                  <a:cubicBezTo>
                    <a:pt x="51" y="81"/>
                    <a:pt x="49" y="79"/>
                    <a:pt x="53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49" y="75"/>
                    <a:pt x="47" y="80"/>
                    <a:pt x="44" y="81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37" y="86"/>
                    <a:pt x="37" y="86"/>
                    <a:pt x="37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0" y="90"/>
                    <a:pt x="30" y="90"/>
                    <a:pt x="30" y="90"/>
                  </a:cubicBezTo>
                  <a:cubicBezTo>
                    <a:pt x="33" y="92"/>
                    <a:pt x="36" y="90"/>
                    <a:pt x="38" y="88"/>
                  </a:cubicBezTo>
                  <a:cubicBezTo>
                    <a:pt x="39" y="82"/>
                    <a:pt x="44" y="86"/>
                    <a:pt x="47" y="85"/>
                  </a:cubicBezTo>
                  <a:cubicBezTo>
                    <a:pt x="49" y="95"/>
                    <a:pt x="35" y="92"/>
                    <a:pt x="37" y="100"/>
                  </a:cubicBezTo>
                  <a:cubicBezTo>
                    <a:pt x="43" y="98"/>
                    <a:pt x="46" y="86"/>
                    <a:pt x="55" y="89"/>
                  </a:cubicBezTo>
                  <a:cubicBezTo>
                    <a:pt x="53" y="83"/>
                    <a:pt x="63" y="81"/>
                    <a:pt x="65" y="78"/>
                  </a:cubicBezTo>
                  <a:cubicBezTo>
                    <a:pt x="67" y="69"/>
                    <a:pt x="78" y="70"/>
                    <a:pt x="82" y="65"/>
                  </a:cubicBezTo>
                  <a:cubicBezTo>
                    <a:pt x="85" y="65"/>
                    <a:pt x="89" y="61"/>
                    <a:pt x="91" y="65"/>
                  </a:cubicBezTo>
                  <a:cubicBezTo>
                    <a:pt x="89" y="66"/>
                    <a:pt x="85" y="69"/>
                    <a:pt x="82" y="68"/>
                  </a:cubicBezTo>
                  <a:cubicBezTo>
                    <a:pt x="81" y="71"/>
                    <a:pt x="85" y="68"/>
                    <a:pt x="86" y="70"/>
                  </a:cubicBezTo>
                  <a:cubicBezTo>
                    <a:pt x="75" y="82"/>
                    <a:pt x="63" y="95"/>
                    <a:pt x="51" y="104"/>
                  </a:cubicBezTo>
                  <a:cubicBezTo>
                    <a:pt x="50" y="108"/>
                    <a:pt x="51" y="115"/>
                    <a:pt x="45" y="114"/>
                  </a:cubicBezTo>
                  <a:cubicBezTo>
                    <a:pt x="47" y="116"/>
                    <a:pt x="47" y="117"/>
                    <a:pt x="44" y="119"/>
                  </a:cubicBezTo>
                  <a:cubicBezTo>
                    <a:pt x="41" y="122"/>
                    <a:pt x="34" y="124"/>
                    <a:pt x="35" y="128"/>
                  </a:cubicBezTo>
                  <a:cubicBezTo>
                    <a:pt x="39" y="129"/>
                    <a:pt x="37" y="125"/>
                    <a:pt x="40" y="123"/>
                  </a:cubicBezTo>
                  <a:cubicBezTo>
                    <a:pt x="42" y="129"/>
                    <a:pt x="40" y="136"/>
                    <a:pt x="38" y="142"/>
                  </a:cubicBezTo>
                  <a:cubicBezTo>
                    <a:pt x="34" y="141"/>
                    <a:pt x="37" y="150"/>
                    <a:pt x="32" y="147"/>
                  </a:cubicBezTo>
                  <a:cubicBezTo>
                    <a:pt x="34" y="150"/>
                    <a:pt x="34" y="154"/>
                    <a:pt x="31" y="156"/>
                  </a:cubicBezTo>
                  <a:cubicBezTo>
                    <a:pt x="28" y="155"/>
                    <a:pt x="31" y="152"/>
                    <a:pt x="30" y="152"/>
                  </a:cubicBezTo>
                  <a:cubicBezTo>
                    <a:pt x="22" y="160"/>
                    <a:pt x="35" y="165"/>
                    <a:pt x="34" y="171"/>
                  </a:cubicBezTo>
                  <a:cubicBezTo>
                    <a:pt x="33" y="183"/>
                    <a:pt x="25" y="193"/>
                    <a:pt x="18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1" y="206"/>
                    <a:pt x="11" y="206"/>
                    <a:pt x="11" y="206"/>
                  </a:cubicBezTo>
                  <a:cubicBezTo>
                    <a:pt x="10" y="216"/>
                    <a:pt x="4" y="226"/>
                    <a:pt x="2" y="235"/>
                  </a:cubicBezTo>
                  <a:cubicBezTo>
                    <a:pt x="1" y="235"/>
                    <a:pt x="1" y="235"/>
                    <a:pt x="1" y="235"/>
                  </a:cubicBezTo>
                  <a:cubicBezTo>
                    <a:pt x="0" y="239"/>
                    <a:pt x="1" y="241"/>
                    <a:pt x="3" y="244"/>
                  </a:cubicBezTo>
                  <a:cubicBezTo>
                    <a:pt x="5" y="234"/>
                    <a:pt x="8" y="222"/>
                    <a:pt x="15" y="214"/>
                  </a:cubicBezTo>
                  <a:cubicBezTo>
                    <a:pt x="16" y="216"/>
                    <a:pt x="14" y="219"/>
                    <a:pt x="17" y="221"/>
                  </a:cubicBezTo>
                  <a:cubicBezTo>
                    <a:pt x="27" y="226"/>
                    <a:pt x="23" y="212"/>
                    <a:pt x="28" y="207"/>
                  </a:cubicBezTo>
                  <a:cubicBezTo>
                    <a:pt x="28" y="216"/>
                    <a:pt x="25" y="226"/>
                    <a:pt x="22" y="233"/>
                  </a:cubicBezTo>
                  <a:cubicBezTo>
                    <a:pt x="25" y="249"/>
                    <a:pt x="9" y="261"/>
                    <a:pt x="16" y="278"/>
                  </a:cubicBezTo>
                  <a:cubicBezTo>
                    <a:pt x="13" y="283"/>
                    <a:pt x="14" y="294"/>
                    <a:pt x="9" y="297"/>
                  </a:cubicBezTo>
                  <a:cubicBezTo>
                    <a:pt x="11" y="297"/>
                    <a:pt x="11" y="297"/>
                    <a:pt x="11" y="297"/>
                  </a:cubicBezTo>
                  <a:cubicBezTo>
                    <a:pt x="10" y="296"/>
                    <a:pt x="11" y="296"/>
                    <a:pt x="11" y="295"/>
                  </a:cubicBezTo>
                  <a:cubicBezTo>
                    <a:pt x="16" y="297"/>
                    <a:pt x="11" y="300"/>
                    <a:pt x="12" y="302"/>
                  </a:cubicBezTo>
                  <a:cubicBezTo>
                    <a:pt x="16" y="310"/>
                    <a:pt x="15" y="318"/>
                    <a:pt x="17" y="325"/>
                  </a:cubicBezTo>
                  <a:cubicBezTo>
                    <a:pt x="13" y="333"/>
                    <a:pt x="23" y="343"/>
                    <a:pt x="21" y="352"/>
                  </a:cubicBezTo>
                  <a:cubicBezTo>
                    <a:pt x="23" y="372"/>
                    <a:pt x="34" y="386"/>
                    <a:pt x="42" y="403"/>
                  </a:cubicBezTo>
                  <a:cubicBezTo>
                    <a:pt x="48" y="409"/>
                    <a:pt x="53" y="419"/>
                    <a:pt x="59" y="424"/>
                  </a:cubicBezTo>
                  <a:cubicBezTo>
                    <a:pt x="64" y="436"/>
                    <a:pt x="74" y="442"/>
                    <a:pt x="82" y="452"/>
                  </a:cubicBezTo>
                  <a:cubicBezTo>
                    <a:pt x="86" y="451"/>
                    <a:pt x="90" y="455"/>
                    <a:pt x="88" y="458"/>
                  </a:cubicBezTo>
                  <a:cubicBezTo>
                    <a:pt x="94" y="457"/>
                    <a:pt x="93" y="464"/>
                    <a:pt x="97" y="465"/>
                  </a:cubicBezTo>
                  <a:cubicBezTo>
                    <a:pt x="98" y="464"/>
                    <a:pt x="98" y="464"/>
                    <a:pt x="98" y="464"/>
                  </a:cubicBezTo>
                  <a:cubicBezTo>
                    <a:pt x="102" y="469"/>
                    <a:pt x="104" y="474"/>
                    <a:pt x="109" y="477"/>
                  </a:cubicBezTo>
                  <a:cubicBezTo>
                    <a:pt x="105" y="480"/>
                    <a:pt x="105" y="480"/>
                    <a:pt x="105" y="480"/>
                  </a:cubicBezTo>
                  <a:cubicBezTo>
                    <a:pt x="101" y="500"/>
                    <a:pt x="126" y="499"/>
                    <a:pt x="139" y="508"/>
                  </a:cubicBezTo>
                  <a:cubicBezTo>
                    <a:pt x="139" y="505"/>
                    <a:pt x="139" y="505"/>
                    <a:pt x="139" y="505"/>
                  </a:cubicBezTo>
                  <a:cubicBezTo>
                    <a:pt x="142" y="506"/>
                    <a:pt x="141" y="510"/>
                    <a:pt x="144" y="510"/>
                  </a:cubicBezTo>
                  <a:cubicBezTo>
                    <a:pt x="155" y="517"/>
                    <a:pt x="169" y="522"/>
                    <a:pt x="182" y="523"/>
                  </a:cubicBezTo>
                  <a:cubicBezTo>
                    <a:pt x="188" y="528"/>
                    <a:pt x="195" y="524"/>
                    <a:pt x="202" y="527"/>
                  </a:cubicBezTo>
                  <a:cubicBezTo>
                    <a:pt x="199" y="529"/>
                    <a:pt x="199" y="529"/>
                    <a:pt x="199" y="529"/>
                  </a:cubicBezTo>
                  <a:cubicBezTo>
                    <a:pt x="204" y="531"/>
                    <a:pt x="204" y="531"/>
                    <a:pt x="204" y="531"/>
                  </a:cubicBezTo>
                  <a:cubicBezTo>
                    <a:pt x="205" y="527"/>
                    <a:pt x="205" y="527"/>
                    <a:pt x="205" y="527"/>
                  </a:cubicBezTo>
                  <a:cubicBezTo>
                    <a:pt x="218" y="531"/>
                    <a:pt x="230" y="527"/>
                    <a:pt x="245" y="528"/>
                  </a:cubicBezTo>
                  <a:cubicBezTo>
                    <a:pt x="245" y="531"/>
                    <a:pt x="249" y="531"/>
                    <a:pt x="250" y="531"/>
                  </a:cubicBezTo>
                  <a:cubicBezTo>
                    <a:pt x="250" y="530"/>
                    <a:pt x="250" y="530"/>
                    <a:pt x="250" y="530"/>
                  </a:cubicBezTo>
                  <a:cubicBezTo>
                    <a:pt x="249" y="530"/>
                    <a:pt x="248" y="530"/>
                    <a:pt x="247" y="529"/>
                  </a:cubicBezTo>
                  <a:cubicBezTo>
                    <a:pt x="249" y="528"/>
                    <a:pt x="253" y="527"/>
                    <a:pt x="256" y="526"/>
                  </a:cubicBezTo>
                  <a:cubicBezTo>
                    <a:pt x="261" y="529"/>
                    <a:pt x="254" y="532"/>
                    <a:pt x="257" y="535"/>
                  </a:cubicBezTo>
                  <a:cubicBezTo>
                    <a:pt x="256" y="530"/>
                    <a:pt x="262" y="530"/>
                    <a:pt x="265" y="528"/>
                  </a:cubicBezTo>
                  <a:cubicBezTo>
                    <a:pt x="266" y="527"/>
                    <a:pt x="264" y="525"/>
                    <a:pt x="267" y="526"/>
                  </a:cubicBezTo>
                  <a:cubicBezTo>
                    <a:pt x="268" y="526"/>
                    <a:pt x="268" y="527"/>
                    <a:pt x="268" y="527"/>
                  </a:cubicBezTo>
                  <a:cubicBezTo>
                    <a:pt x="276" y="528"/>
                    <a:pt x="276" y="528"/>
                    <a:pt x="276" y="528"/>
                  </a:cubicBezTo>
                  <a:cubicBezTo>
                    <a:pt x="276" y="530"/>
                    <a:pt x="276" y="530"/>
                    <a:pt x="276" y="530"/>
                  </a:cubicBezTo>
                  <a:cubicBezTo>
                    <a:pt x="276" y="528"/>
                    <a:pt x="278" y="527"/>
                    <a:pt x="280" y="527"/>
                  </a:cubicBezTo>
                  <a:cubicBezTo>
                    <a:pt x="283" y="528"/>
                    <a:pt x="287" y="530"/>
                    <a:pt x="288" y="526"/>
                  </a:cubicBezTo>
                  <a:cubicBezTo>
                    <a:pt x="304" y="527"/>
                    <a:pt x="316" y="514"/>
                    <a:pt x="331" y="511"/>
                  </a:cubicBezTo>
                  <a:cubicBezTo>
                    <a:pt x="335" y="509"/>
                    <a:pt x="338" y="513"/>
                    <a:pt x="341" y="509"/>
                  </a:cubicBezTo>
                  <a:cubicBezTo>
                    <a:pt x="341" y="511"/>
                    <a:pt x="344" y="514"/>
                    <a:pt x="341" y="515"/>
                  </a:cubicBezTo>
                  <a:cubicBezTo>
                    <a:pt x="345" y="520"/>
                    <a:pt x="348" y="510"/>
                    <a:pt x="351" y="515"/>
                  </a:cubicBezTo>
                  <a:cubicBezTo>
                    <a:pt x="351" y="520"/>
                    <a:pt x="345" y="519"/>
                    <a:pt x="342" y="521"/>
                  </a:cubicBezTo>
                  <a:cubicBezTo>
                    <a:pt x="342" y="523"/>
                    <a:pt x="343" y="524"/>
                    <a:pt x="344" y="525"/>
                  </a:cubicBezTo>
                  <a:cubicBezTo>
                    <a:pt x="345" y="524"/>
                    <a:pt x="345" y="524"/>
                    <a:pt x="345" y="524"/>
                  </a:cubicBezTo>
                  <a:cubicBezTo>
                    <a:pt x="347" y="523"/>
                    <a:pt x="350" y="525"/>
                    <a:pt x="350" y="527"/>
                  </a:cubicBezTo>
                  <a:cubicBezTo>
                    <a:pt x="348" y="530"/>
                    <a:pt x="344" y="531"/>
                    <a:pt x="341" y="531"/>
                  </a:cubicBezTo>
                  <a:cubicBezTo>
                    <a:pt x="339" y="533"/>
                    <a:pt x="332" y="536"/>
                    <a:pt x="333" y="540"/>
                  </a:cubicBezTo>
                  <a:cubicBezTo>
                    <a:pt x="328" y="538"/>
                    <a:pt x="328" y="545"/>
                    <a:pt x="324" y="543"/>
                  </a:cubicBezTo>
                  <a:cubicBezTo>
                    <a:pt x="322" y="548"/>
                    <a:pt x="318" y="547"/>
                    <a:pt x="314" y="546"/>
                  </a:cubicBezTo>
                  <a:cubicBezTo>
                    <a:pt x="309" y="546"/>
                    <a:pt x="309" y="549"/>
                    <a:pt x="307" y="552"/>
                  </a:cubicBezTo>
                  <a:cubicBezTo>
                    <a:pt x="300" y="548"/>
                    <a:pt x="296" y="555"/>
                    <a:pt x="290" y="555"/>
                  </a:cubicBezTo>
                  <a:cubicBezTo>
                    <a:pt x="287" y="555"/>
                    <a:pt x="283" y="556"/>
                    <a:pt x="283" y="552"/>
                  </a:cubicBezTo>
                  <a:cubicBezTo>
                    <a:pt x="280" y="553"/>
                    <a:pt x="279" y="563"/>
                    <a:pt x="275" y="558"/>
                  </a:cubicBezTo>
                  <a:cubicBezTo>
                    <a:pt x="273" y="565"/>
                    <a:pt x="270" y="555"/>
                    <a:pt x="266" y="558"/>
                  </a:cubicBezTo>
                  <a:cubicBezTo>
                    <a:pt x="266" y="560"/>
                    <a:pt x="266" y="560"/>
                    <a:pt x="266" y="560"/>
                  </a:cubicBezTo>
                  <a:cubicBezTo>
                    <a:pt x="260" y="559"/>
                    <a:pt x="256" y="564"/>
                    <a:pt x="250" y="565"/>
                  </a:cubicBezTo>
                  <a:cubicBezTo>
                    <a:pt x="251" y="561"/>
                    <a:pt x="248" y="560"/>
                    <a:pt x="245" y="560"/>
                  </a:cubicBezTo>
                  <a:cubicBezTo>
                    <a:pt x="248" y="560"/>
                    <a:pt x="249" y="565"/>
                    <a:pt x="247" y="567"/>
                  </a:cubicBezTo>
                  <a:cubicBezTo>
                    <a:pt x="241" y="570"/>
                    <a:pt x="244" y="562"/>
                    <a:pt x="239" y="563"/>
                  </a:cubicBezTo>
                  <a:cubicBezTo>
                    <a:pt x="234" y="564"/>
                    <a:pt x="238" y="567"/>
                    <a:pt x="234" y="568"/>
                  </a:cubicBezTo>
                  <a:cubicBezTo>
                    <a:pt x="230" y="569"/>
                    <a:pt x="224" y="573"/>
                    <a:pt x="221" y="568"/>
                  </a:cubicBezTo>
                  <a:cubicBezTo>
                    <a:pt x="219" y="567"/>
                    <a:pt x="216" y="567"/>
                    <a:pt x="216" y="570"/>
                  </a:cubicBezTo>
                  <a:cubicBezTo>
                    <a:pt x="187" y="569"/>
                    <a:pt x="157" y="560"/>
                    <a:pt x="129" y="551"/>
                  </a:cubicBezTo>
                  <a:cubicBezTo>
                    <a:pt x="124" y="549"/>
                    <a:pt x="118" y="544"/>
                    <a:pt x="113" y="547"/>
                  </a:cubicBezTo>
                  <a:cubicBezTo>
                    <a:pt x="112" y="545"/>
                    <a:pt x="112" y="545"/>
                    <a:pt x="112" y="545"/>
                  </a:cubicBezTo>
                  <a:cubicBezTo>
                    <a:pt x="104" y="538"/>
                    <a:pt x="90" y="534"/>
                    <a:pt x="82" y="526"/>
                  </a:cubicBezTo>
                  <a:cubicBezTo>
                    <a:pt x="72" y="526"/>
                    <a:pt x="77" y="517"/>
                    <a:pt x="67" y="518"/>
                  </a:cubicBezTo>
                  <a:cubicBezTo>
                    <a:pt x="67" y="510"/>
                    <a:pt x="55" y="509"/>
                    <a:pt x="51" y="501"/>
                  </a:cubicBezTo>
                  <a:cubicBezTo>
                    <a:pt x="55" y="496"/>
                    <a:pt x="60" y="509"/>
                    <a:pt x="62" y="499"/>
                  </a:cubicBezTo>
                  <a:cubicBezTo>
                    <a:pt x="60" y="493"/>
                    <a:pt x="55" y="501"/>
                    <a:pt x="53" y="495"/>
                  </a:cubicBezTo>
                  <a:cubicBezTo>
                    <a:pt x="52" y="493"/>
                    <a:pt x="50" y="490"/>
                    <a:pt x="51" y="488"/>
                  </a:cubicBezTo>
                  <a:cubicBezTo>
                    <a:pt x="51" y="486"/>
                    <a:pt x="49" y="490"/>
                    <a:pt x="49" y="486"/>
                  </a:cubicBezTo>
                  <a:cubicBezTo>
                    <a:pt x="46" y="489"/>
                    <a:pt x="42" y="488"/>
                    <a:pt x="41" y="484"/>
                  </a:cubicBezTo>
                  <a:cubicBezTo>
                    <a:pt x="32" y="482"/>
                    <a:pt x="32" y="464"/>
                    <a:pt x="20" y="469"/>
                  </a:cubicBezTo>
                  <a:cubicBezTo>
                    <a:pt x="18" y="470"/>
                    <a:pt x="16" y="472"/>
                    <a:pt x="16" y="474"/>
                  </a:cubicBezTo>
                  <a:cubicBezTo>
                    <a:pt x="17" y="479"/>
                    <a:pt x="17" y="472"/>
                    <a:pt x="19" y="473"/>
                  </a:cubicBezTo>
                  <a:cubicBezTo>
                    <a:pt x="20" y="478"/>
                    <a:pt x="23" y="482"/>
                    <a:pt x="28" y="479"/>
                  </a:cubicBezTo>
                  <a:cubicBezTo>
                    <a:pt x="28" y="486"/>
                    <a:pt x="28" y="486"/>
                    <a:pt x="28" y="486"/>
                  </a:cubicBezTo>
                  <a:cubicBezTo>
                    <a:pt x="28" y="487"/>
                    <a:pt x="27" y="487"/>
                    <a:pt x="27" y="486"/>
                  </a:cubicBezTo>
                  <a:cubicBezTo>
                    <a:pt x="29" y="488"/>
                    <a:pt x="29" y="488"/>
                    <a:pt x="29" y="488"/>
                  </a:cubicBezTo>
                  <a:cubicBezTo>
                    <a:pt x="30" y="487"/>
                    <a:pt x="30" y="487"/>
                    <a:pt x="30" y="487"/>
                  </a:cubicBezTo>
                  <a:cubicBezTo>
                    <a:pt x="32" y="489"/>
                    <a:pt x="32" y="489"/>
                    <a:pt x="32" y="489"/>
                  </a:cubicBezTo>
                  <a:cubicBezTo>
                    <a:pt x="31" y="490"/>
                    <a:pt x="31" y="490"/>
                    <a:pt x="31" y="490"/>
                  </a:cubicBezTo>
                  <a:cubicBezTo>
                    <a:pt x="34" y="502"/>
                    <a:pt x="44" y="495"/>
                    <a:pt x="50" y="503"/>
                  </a:cubicBezTo>
                  <a:cubicBezTo>
                    <a:pt x="49" y="504"/>
                    <a:pt x="49" y="504"/>
                    <a:pt x="49" y="504"/>
                  </a:cubicBezTo>
                  <a:cubicBezTo>
                    <a:pt x="48" y="504"/>
                    <a:pt x="47" y="505"/>
                    <a:pt x="46" y="503"/>
                  </a:cubicBezTo>
                  <a:cubicBezTo>
                    <a:pt x="46" y="510"/>
                    <a:pt x="56" y="508"/>
                    <a:pt x="58" y="513"/>
                  </a:cubicBezTo>
                  <a:cubicBezTo>
                    <a:pt x="57" y="515"/>
                    <a:pt x="57" y="515"/>
                    <a:pt x="57" y="515"/>
                  </a:cubicBezTo>
                  <a:cubicBezTo>
                    <a:pt x="58" y="521"/>
                    <a:pt x="65" y="519"/>
                    <a:pt x="66" y="517"/>
                  </a:cubicBezTo>
                  <a:cubicBezTo>
                    <a:pt x="68" y="522"/>
                    <a:pt x="71" y="524"/>
                    <a:pt x="76" y="526"/>
                  </a:cubicBezTo>
                  <a:cubicBezTo>
                    <a:pt x="79" y="539"/>
                    <a:pt x="94" y="538"/>
                    <a:pt x="102" y="549"/>
                  </a:cubicBezTo>
                  <a:cubicBezTo>
                    <a:pt x="107" y="558"/>
                    <a:pt x="98" y="546"/>
                    <a:pt x="97" y="554"/>
                  </a:cubicBezTo>
                  <a:cubicBezTo>
                    <a:pt x="92" y="551"/>
                    <a:pt x="92" y="551"/>
                    <a:pt x="92" y="551"/>
                  </a:cubicBezTo>
                  <a:cubicBezTo>
                    <a:pt x="91" y="553"/>
                    <a:pt x="91" y="553"/>
                    <a:pt x="91" y="553"/>
                  </a:cubicBezTo>
                  <a:cubicBezTo>
                    <a:pt x="88" y="553"/>
                    <a:pt x="89" y="550"/>
                    <a:pt x="88" y="549"/>
                  </a:cubicBezTo>
                  <a:cubicBezTo>
                    <a:pt x="83" y="551"/>
                    <a:pt x="78" y="539"/>
                    <a:pt x="73" y="543"/>
                  </a:cubicBezTo>
                  <a:cubicBezTo>
                    <a:pt x="77" y="549"/>
                    <a:pt x="86" y="555"/>
                    <a:pt x="94" y="557"/>
                  </a:cubicBezTo>
                  <a:cubicBezTo>
                    <a:pt x="95" y="556"/>
                    <a:pt x="95" y="556"/>
                    <a:pt x="95" y="556"/>
                  </a:cubicBezTo>
                  <a:cubicBezTo>
                    <a:pt x="97" y="560"/>
                    <a:pt x="97" y="560"/>
                    <a:pt x="97" y="560"/>
                  </a:cubicBezTo>
                  <a:cubicBezTo>
                    <a:pt x="100" y="555"/>
                    <a:pt x="100" y="555"/>
                    <a:pt x="100" y="555"/>
                  </a:cubicBezTo>
                  <a:cubicBezTo>
                    <a:pt x="104" y="556"/>
                    <a:pt x="99" y="559"/>
                    <a:pt x="102" y="560"/>
                  </a:cubicBezTo>
                  <a:cubicBezTo>
                    <a:pt x="107" y="564"/>
                    <a:pt x="114" y="567"/>
                    <a:pt x="118" y="567"/>
                  </a:cubicBezTo>
                  <a:cubicBezTo>
                    <a:pt x="123" y="570"/>
                    <a:pt x="128" y="572"/>
                    <a:pt x="133" y="575"/>
                  </a:cubicBezTo>
                  <a:cubicBezTo>
                    <a:pt x="139" y="573"/>
                    <a:pt x="145" y="579"/>
                    <a:pt x="150" y="575"/>
                  </a:cubicBezTo>
                  <a:cubicBezTo>
                    <a:pt x="151" y="583"/>
                    <a:pt x="160" y="578"/>
                    <a:pt x="164" y="582"/>
                  </a:cubicBezTo>
                  <a:cubicBezTo>
                    <a:pt x="172" y="579"/>
                    <a:pt x="177" y="585"/>
                    <a:pt x="185" y="584"/>
                  </a:cubicBezTo>
                  <a:cubicBezTo>
                    <a:pt x="184" y="585"/>
                    <a:pt x="184" y="585"/>
                    <a:pt x="184" y="585"/>
                  </a:cubicBezTo>
                  <a:cubicBezTo>
                    <a:pt x="211" y="586"/>
                    <a:pt x="242" y="589"/>
                    <a:pt x="272" y="586"/>
                  </a:cubicBezTo>
                  <a:cubicBezTo>
                    <a:pt x="274" y="584"/>
                    <a:pt x="274" y="584"/>
                    <a:pt x="274" y="584"/>
                  </a:cubicBezTo>
                  <a:cubicBezTo>
                    <a:pt x="281" y="588"/>
                    <a:pt x="283" y="580"/>
                    <a:pt x="288" y="578"/>
                  </a:cubicBezTo>
                  <a:cubicBezTo>
                    <a:pt x="287" y="577"/>
                    <a:pt x="287" y="577"/>
                    <a:pt x="287" y="577"/>
                  </a:cubicBezTo>
                  <a:cubicBezTo>
                    <a:pt x="293" y="572"/>
                    <a:pt x="299" y="572"/>
                    <a:pt x="305" y="572"/>
                  </a:cubicBezTo>
                  <a:cubicBezTo>
                    <a:pt x="306" y="569"/>
                    <a:pt x="310" y="570"/>
                    <a:pt x="311" y="567"/>
                  </a:cubicBezTo>
                  <a:cubicBezTo>
                    <a:pt x="316" y="568"/>
                    <a:pt x="321" y="562"/>
                    <a:pt x="325" y="566"/>
                  </a:cubicBezTo>
                  <a:cubicBezTo>
                    <a:pt x="318" y="571"/>
                    <a:pt x="318" y="571"/>
                    <a:pt x="318" y="571"/>
                  </a:cubicBezTo>
                  <a:cubicBezTo>
                    <a:pt x="328" y="567"/>
                    <a:pt x="328" y="567"/>
                    <a:pt x="328" y="567"/>
                  </a:cubicBezTo>
                  <a:cubicBezTo>
                    <a:pt x="327" y="565"/>
                    <a:pt x="327" y="565"/>
                    <a:pt x="327" y="565"/>
                  </a:cubicBezTo>
                  <a:cubicBezTo>
                    <a:pt x="331" y="565"/>
                    <a:pt x="333" y="557"/>
                    <a:pt x="338" y="561"/>
                  </a:cubicBezTo>
                  <a:cubicBezTo>
                    <a:pt x="338" y="563"/>
                    <a:pt x="336" y="564"/>
                    <a:pt x="335" y="565"/>
                  </a:cubicBezTo>
                  <a:cubicBezTo>
                    <a:pt x="337" y="567"/>
                    <a:pt x="337" y="567"/>
                    <a:pt x="337" y="567"/>
                  </a:cubicBezTo>
                  <a:cubicBezTo>
                    <a:pt x="346" y="564"/>
                    <a:pt x="349" y="560"/>
                    <a:pt x="358" y="557"/>
                  </a:cubicBezTo>
                  <a:cubicBezTo>
                    <a:pt x="358" y="556"/>
                    <a:pt x="358" y="555"/>
                    <a:pt x="357" y="554"/>
                  </a:cubicBezTo>
                  <a:cubicBezTo>
                    <a:pt x="360" y="553"/>
                    <a:pt x="361" y="555"/>
                    <a:pt x="364" y="554"/>
                  </a:cubicBezTo>
                  <a:cubicBezTo>
                    <a:pt x="369" y="548"/>
                    <a:pt x="377" y="546"/>
                    <a:pt x="383" y="543"/>
                  </a:cubicBezTo>
                  <a:cubicBezTo>
                    <a:pt x="387" y="540"/>
                    <a:pt x="388" y="532"/>
                    <a:pt x="393" y="535"/>
                  </a:cubicBezTo>
                  <a:cubicBezTo>
                    <a:pt x="419" y="517"/>
                    <a:pt x="441" y="496"/>
                    <a:pt x="463" y="475"/>
                  </a:cubicBezTo>
                  <a:cubicBezTo>
                    <a:pt x="469" y="465"/>
                    <a:pt x="476" y="458"/>
                    <a:pt x="484" y="451"/>
                  </a:cubicBezTo>
                  <a:cubicBezTo>
                    <a:pt x="479" y="440"/>
                    <a:pt x="494" y="441"/>
                    <a:pt x="493" y="430"/>
                  </a:cubicBezTo>
                  <a:cubicBezTo>
                    <a:pt x="494" y="430"/>
                    <a:pt x="495" y="431"/>
                    <a:pt x="497" y="431"/>
                  </a:cubicBezTo>
                  <a:cubicBezTo>
                    <a:pt x="500" y="420"/>
                    <a:pt x="507" y="413"/>
                    <a:pt x="510" y="401"/>
                  </a:cubicBezTo>
                  <a:cubicBezTo>
                    <a:pt x="516" y="400"/>
                    <a:pt x="516" y="391"/>
                    <a:pt x="520" y="386"/>
                  </a:cubicBezTo>
                  <a:cubicBezTo>
                    <a:pt x="523" y="380"/>
                    <a:pt x="522" y="371"/>
                    <a:pt x="529" y="367"/>
                  </a:cubicBezTo>
                  <a:close/>
                  <a:moveTo>
                    <a:pt x="34" y="212"/>
                  </a:moveTo>
                  <a:cubicBezTo>
                    <a:pt x="36" y="218"/>
                    <a:pt x="29" y="219"/>
                    <a:pt x="30" y="224"/>
                  </a:cubicBezTo>
                  <a:cubicBezTo>
                    <a:pt x="29" y="222"/>
                    <a:pt x="28" y="219"/>
                    <a:pt x="32" y="217"/>
                  </a:cubicBezTo>
                  <a:cubicBezTo>
                    <a:pt x="31" y="209"/>
                    <a:pt x="37" y="203"/>
                    <a:pt x="38" y="196"/>
                  </a:cubicBezTo>
                  <a:cubicBezTo>
                    <a:pt x="43" y="187"/>
                    <a:pt x="46" y="177"/>
                    <a:pt x="52" y="168"/>
                  </a:cubicBezTo>
                  <a:cubicBezTo>
                    <a:pt x="48" y="183"/>
                    <a:pt x="39" y="198"/>
                    <a:pt x="34" y="212"/>
                  </a:cubicBezTo>
                  <a:close/>
                  <a:moveTo>
                    <a:pt x="109" y="480"/>
                  </a:moveTo>
                  <a:cubicBezTo>
                    <a:pt x="109" y="478"/>
                    <a:pt x="109" y="478"/>
                    <a:pt x="109" y="478"/>
                  </a:cubicBezTo>
                  <a:cubicBezTo>
                    <a:pt x="110" y="483"/>
                    <a:pt x="116" y="479"/>
                    <a:pt x="116" y="484"/>
                  </a:cubicBezTo>
                  <a:cubicBezTo>
                    <a:pt x="113" y="486"/>
                    <a:pt x="111" y="481"/>
                    <a:pt x="109" y="480"/>
                  </a:cubicBezTo>
                  <a:close/>
                  <a:moveTo>
                    <a:pt x="143" y="132"/>
                  </a:moveTo>
                  <a:cubicBezTo>
                    <a:pt x="133" y="138"/>
                    <a:pt x="133" y="138"/>
                    <a:pt x="133" y="138"/>
                  </a:cubicBezTo>
                  <a:cubicBezTo>
                    <a:pt x="132" y="128"/>
                    <a:pt x="141" y="134"/>
                    <a:pt x="141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50" y="120"/>
                    <a:pt x="160" y="112"/>
                    <a:pt x="172" y="110"/>
                  </a:cubicBezTo>
                  <a:cubicBezTo>
                    <a:pt x="163" y="117"/>
                    <a:pt x="150" y="125"/>
                    <a:pt x="143" y="132"/>
                  </a:cubicBezTo>
                  <a:close/>
                  <a:moveTo>
                    <a:pt x="442" y="424"/>
                  </a:moveTo>
                  <a:cubicBezTo>
                    <a:pt x="442" y="432"/>
                    <a:pt x="434" y="433"/>
                    <a:pt x="434" y="438"/>
                  </a:cubicBezTo>
                  <a:cubicBezTo>
                    <a:pt x="430" y="442"/>
                    <a:pt x="428" y="446"/>
                    <a:pt x="424" y="448"/>
                  </a:cubicBezTo>
                  <a:cubicBezTo>
                    <a:pt x="422" y="447"/>
                    <a:pt x="422" y="447"/>
                    <a:pt x="422" y="447"/>
                  </a:cubicBezTo>
                  <a:cubicBezTo>
                    <a:pt x="417" y="451"/>
                    <a:pt x="417" y="451"/>
                    <a:pt x="417" y="451"/>
                  </a:cubicBezTo>
                  <a:cubicBezTo>
                    <a:pt x="421" y="444"/>
                    <a:pt x="412" y="443"/>
                    <a:pt x="415" y="436"/>
                  </a:cubicBezTo>
                  <a:cubicBezTo>
                    <a:pt x="421" y="433"/>
                    <a:pt x="427" y="431"/>
                    <a:pt x="430" y="424"/>
                  </a:cubicBezTo>
                  <a:cubicBezTo>
                    <a:pt x="437" y="424"/>
                    <a:pt x="436" y="417"/>
                    <a:pt x="442" y="417"/>
                  </a:cubicBezTo>
                  <a:cubicBezTo>
                    <a:pt x="445" y="414"/>
                    <a:pt x="445" y="414"/>
                    <a:pt x="445" y="414"/>
                  </a:cubicBezTo>
                  <a:cubicBezTo>
                    <a:pt x="441" y="412"/>
                    <a:pt x="441" y="412"/>
                    <a:pt x="441" y="412"/>
                  </a:cubicBezTo>
                  <a:cubicBezTo>
                    <a:pt x="445" y="412"/>
                    <a:pt x="444" y="404"/>
                    <a:pt x="448" y="409"/>
                  </a:cubicBezTo>
                  <a:cubicBezTo>
                    <a:pt x="451" y="404"/>
                    <a:pt x="451" y="404"/>
                    <a:pt x="451" y="404"/>
                  </a:cubicBezTo>
                  <a:cubicBezTo>
                    <a:pt x="453" y="407"/>
                    <a:pt x="453" y="407"/>
                    <a:pt x="453" y="407"/>
                  </a:cubicBezTo>
                  <a:cubicBezTo>
                    <a:pt x="454" y="406"/>
                    <a:pt x="454" y="406"/>
                    <a:pt x="454" y="406"/>
                  </a:cubicBezTo>
                  <a:cubicBezTo>
                    <a:pt x="450" y="411"/>
                    <a:pt x="448" y="420"/>
                    <a:pt x="442" y="4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24"/>
            <p:cNvSpPr>
              <a:spLocks/>
            </p:cNvSpPr>
            <p:nvPr/>
          </p:nvSpPr>
          <p:spPr bwMode="auto">
            <a:xfrm>
              <a:off x="648133" y="2666048"/>
              <a:ext cx="11113" cy="11112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1 h 3"/>
                <a:gd name="T4" fmla="*/ 0 w 3"/>
                <a:gd name="T5" fmla="*/ 2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25"/>
            <p:cNvSpPr>
              <a:spLocks/>
            </p:cNvSpPr>
            <p:nvPr/>
          </p:nvSpPr>
          <p:spPr bwMode="auto">
            <a:xfrm>
              <a:off x="-345642" y="2321560"/>
              <a:ext cx="11113" cy="7937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26"/>
            <p:cNvSpPr>
              <a:spLocks/>
            </p:cNvSpPr>
            <p:nvPr/>
          </p:nvSpPr>
          <p:spPr bwMode="auto">
            <a:xfrm>
              <a:off x="756083" y="521335"/>
              <a:ext cx="26988" cy="15875"/>
            </a:xfrm>
            <a:custGeom>
              <a:avLst/>
              <a:gdLst>
                <a:gd name="T0" fmla="*/ 7 w 7"/>
                <a:gd name="T1" fmla="*/ 2 h 4"/>
                <a:gd name="T2" fmla="*/ 0 w 7"/>
                <a:gd name="T3" fmla="*/ 0 h 4"/>
                <a:gd name="T4" fmla="*/ 1 w 7"/>
                <a:gd name="T5" fmla="*/ 3 h 4"/>
                <a:gd name="T6" fmla="*/ 7 w 7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6" y="4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27"/>
            <p:cNvSpPr>
              <a:spLocks/>
            </p:cNvSpPr>
            <p:nvPr/>
          </p:nvSpPr>
          <p:spPr bwMode="auto">
            <a:xfrm>
              <a:off x="648133" y="526098"/>
              <a:ext cx="33338" cy="22225"/>
            </a:xfrm>
            <a:custGeom>
              <a:avLst/>
              <a:gdLst>
                <a:gd name="T0" fmla="*/ 6 w 9"/>
                <a:gd name="T1" fmla="*/ 5 h 6"/>
                <a:gd name="T2" fmla="*/ 9 w 9"/>
                <a:gd name="T3" fmla="*/ 2 h 6"/>
                <a:gd name="T4" fmla="*/ 0 w 9"/>
                <a:gd name="T5" fmla="*/ 2 h 6"/>
                <a:gd name="T6" fmla="*/ 6 w 9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6" y="5"/>
                  </a:moveTo>
                  <a:cubicBezTo>
                    <a:pt x="9" y="6"/>
                    <a:pt x="9" y="4"/>
                    <a:pt x="9" y="2"/>
                  </a:cubicBezTo>
                  <a:cubicBezTo>
                    <a:pt x="6" y="2"/>
                    <a:pt x="1" y="0"/>
                    <a:pt x="0" y="2"/>
                  </a:cubicBezTo>
                  <a:cubicBezTo>
                    <a:pt x="2" y="2"/>
                    <a:pt x="6" y="2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Rectangle 28"/>
            <p:cNvSpPr>
              <a:spLocks noChangeArrowheads="1"/>
            </p:cNvSpPr>
            <p:nvPr/>
          </p:nvSpPr>
          <p:spPr bwMode="auto">
            <a:xfrm>
              <a:off x="797358" y="534035"/>
              <a:ext cx="4763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29"/>
            <p:cNvSpPr>
              <a:spLocks/>
            </p:cNvSpPr>
            <p:nvPr/>
          </p:nvSpPr>
          <p:spPr bwMode="auto">
            <a:xfrm>
              <a:off x="802120" y="534035"/>
              <a:ext cx="22225" cy="11112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2 h 3"/>
                <a:gd name="T4" fmla="*/ 0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4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30"/>
            <p:cNvSpPr>
              <a:spLocks/>
            </p:cNvSpPr>
            <p:nvPr/>
          </p:nvSpPr>
          <p:spPr bwMode="auto">
            <a:xfrm>
              <a:off x="791008" y="529273"/>
              <a:ext cx="6350" cy="7937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31"/>
            <p:cNvSpPr>
              <a:spLocks/>
            </p:cNvSpPr>
            <p:nvPr/>
          </p:nvSpPr>
          <p:spPr bwMode="auto">
            <a:xfrm>
              <a:off x="208395" y="534035"/>
              <a:ext cx="38100" cy="17462"/>
            </a:xfrm>
            <a:custGeom>
              <a:avLst/>
              <a:gdLst>
                <a:gd name="T0" fmla="*/ 10 w 10"/>
                <a:gd name="T1" fmla="*/ 1 h 5"/>
                <a:gd name="T2" fmla="*/ 4 w 10"/>
                <a:gd name="T3" fmla="*/ 1 h 5"/>
                <a:gd name="T4" fmla="*/ 0 w 10"/>
                <a:gd name="T5" fmla="*/ 5 h 5"/>
                <a:gd name="T6" fmla="*/ 10 w 10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0"/>
                    <a:pt x="6" y="5"/>
                    <a:pt x="4" y="1"/>
                  </a:cubicBezTo>
                  <a:cubicBezTo>
                    <a:pt x="2" y="0"/>
                    <a:pt x="0" y="4"/>
                    <a:pt x="0" y="5"/>
                  </a:cubicBezTo>
                  <a:cubicBezTo>
                    <a:pt x="4" y="4"/>
                    <a:pt x="8" y="3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32"/>
            <p:cNvSpPr>
              <a:spLocks/>
            </p:cNvSpPr>
            <p:nvPr/>
          </p:nvSpPr>
          <p:spPr bwMode="auto">
            <a:xfrm>
              <a:off x="697345" y="534035"/>
              <a:ext cx="33338" cy="25400"/>
            </a:xfrm>
            <a:custGeom>
              <a:avLst/>
              <a:gdLst>
                <a:gd name="T0" fmla="*/ 0 w 9"/>
                <a:gd name="T1" fmla="*/ 3 h 7"/>
                <a:gd name="T2" fmla="*/ 8 w 9"/>
                <a:gd name="T3" fmla="*/ 7 h 7"/>
                <a:gd name="T4" fmla="*/ 9 w 9"/>
                <a:gd name="T5" fmla="*/ 3 h 7"/>
                <a:gd name="T6" fmla="*/ 0 w 9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3"/>
                  </a:moveTo>
                  <a:cubicBezTo>
                    <a:pt x="1" y="6"/>
                    <a:pt x="6" y="5"/>
                    <a:pt x="8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3"/>
                    <a:pt x="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33"/>
            <p:cNvSpPr>
              <a:spLocks/>
            </p:cNvSpPr>
            <p:nvPr/>
          </p:nvSpPr>
          <p:spPr bwMode="auto">
            <a:xfrm>
              <a:off x="737033" y="545148"/>
              <a:ext cx="49213" cy="30162"/>
            </a:xfrm>
            <a:custGeom>
              <a:avLst/>
              <a:gdLst>
                <a:gd name="T0" fmla="*/ 0 w 13"/>
                <a:gd name="T1" fmla="*/ 2 h 8"/>
                <a:gd name="T2" fmla="*/ 13 w 13"/>
                <a:gd name="T3" fmla="*/ 5 h 8"/>
                <a:gd name="T4" fmla="*/ 0 w 13"/>
                <a:gd name="T5" fmla="*/ 0 h 8"/>
                <a:gd name="T6" fmla="*/ 0 w 13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5" y="3"/>
                    <a:pt x="10" y="8"/>
                    <a:pt x="13" y="5"/>
                  </a:cubicBezTo>
                  <a:cubicBezTo>
                    <a:pt x="11" y="0"/>
                    <a:pt x="4" y="3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34"/>
            <p:cNvSpPr>
              <a:spLocks/>
            </p:cNvSpPr>
            <p:nvPr/>
          </p:nvSpPr>
          <p:spPr bwMode="auto">
            <a:xfrm>
              <a:off x="868795" y="548323"/>
              <a:ext cx="7938" cy="11112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35"/>
            <p:cNvSpPr>
              <a:spLocks/>
            </p:cNvSpPr>
            <p:nvPr/>
          </p:nvSpPr>
          <p:spPr bwMode="auto">
            <a:xfrm>
              <a:off x="891020" y="548323"/>
              <a:ext cx="26988" cy="19050"/>
            </a:xfrm>
            <a:custGeom>
              <a:avLst/>
              <a:gdLst>
                <a:gd name="T0" fmla="*/ 0 w 7"/>
                <a:gd name="T1" fmla="*/ 0 h 5"/>
                <a:gd name="T2" fmla="*/ 1 w 7"/>
                <a:gd name="T3" fmla="*/ 4 h 5"/>
                <a:gd name="T4" fmla="*/ 3 w 7"/>
                <a:gd name="T5" fmla="*/ 3 h 5"/>
                <a:gd name="T6" fmla="*/ 5 w 7"/>
                <a:gd name="T7" fmla="*/ 5 h 5"/>
                <a:gd name="T8" fmla="*/ 7 w 7"/>
                <a:gd name="T9" fmla="*/ 4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1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36"/>
            <p:cNvSpPr>
              <a:spLocks/>
            </p:cNvSpPr>
            <p:nvPr/>
          </p:nvSpPr>
          <p:spPr bwMode="auto">
            <a:xfrm>
              <a:off x="802120" y="559435"/>
              <a:ext cx="30163" cy="33337"/>
            </a:xfrm>
            <a:custGeom>
              <a:avLst/>
              <a:gdLst>
                <a:gd name="T0" fmla="*/ 2 w 8"/>
                <a:gd name="T1" fmla="*/ 1 h 9"/>
                <a:gd name="T2" fmla="*/ 6 w 8"/>
                <a:gd name="T3" fmla="*/ 9 h 9"/>
                <a:gd name="T4" fmla="*/ 2 w 8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cubicBezTo>
                    <a:pt x="0" y="4"/>
                    <a:pt x="6" y="8"/>
                    <a:pt x="6" y="9"/>
                  </a:cubicBezTo>
                  <a:cubicBezTo>
                    <a:pt x="4" y="7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37"/>
            <p:cNvSpPr>
              <a:spLocks/>
            </p:cNvSpPr>
            <p:nvPr/>
          </p:nvSpPr>
          <p:spPr bwMode="auto">
            <a:xfrm>
              <a:off x="984683" y="562610"/>
              <a:ext cx="26988" cy="19050"/>
            </a:xfrm>
            <a:custGeom>
              <a:avLst/>
              <a:gdLst>
                <a:gd name="T0" fmla="*/ 7 w 7"/>
                <a:gd name="T1" fmla="*/ 2 h 5"/>
                <a:gd name="T2" fmla="*/ 0 w 7"/>
                <a:gd name="T3" fmla="*/ 0 h 5"/>
                <a:gd name="T4" fmla="*/ 7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cubicBezTo>
                    <a:pt x="5" y="1"/>
                    <a:pt x="2" y="0"/>
                    <a:pt x="0" y="0"/>
                  </a:cubicBezTo>
                  <a:cubicBezTo>
                    <a:pt x="1" y="1"/>
                    <a:pt x="5" y="5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38"/>
            <p:cNvSpPr>
              <a:spLocks/>
            </p:cNvSpPr>
            <p:nvPr/>
          </p:nvSpPr>
          <p:spPr bwMode="auto">
            <a:xfrm>
              <a:off x="835458" y="567373"/>
              <a:ext cx="3175" cy="11112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39"/>
            <p:cNvSpPr>
              <a:spLocks/>
            </p:cNvSpPr>
            <p:nvPr/>
          </p:nvSpPr>
          <p:spPr bwMode="auto">
            <a:xfrm>
              <a:off x="937058" y="567373"/>
              <a:ext cx="25400" cy="22225"/>
            </a:xfrm>
            <a:custGeom>
              <a:avLst/>
              <a:gdLst>
                <a:gd name="T0" fmla="*/ 7 w 7"/>
                <a:gd name="T1" fmla="*/ 3 h 6"/>
                <a:gd name="T2" fmla="*/ 0 w 7"/>
                <a:gd name="T3" fmla="*/ 0 h 6"/>
                <a:gd name="T4" fmla="*/ 7 w 7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5" y="6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40"/>
            <p:cNvSpPr>
              <a:spLocks/>
            </p:cNvSpPr>
            <p:nvPr/>
          </p:nvSpPr>
          <p:spPr bwMode="auto">
            <a:xfrm>
              <a:off x="860858" y="575310"/>
              <a:ext cx="12700" cy="17462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5 h 5"/>
                <a:gd name="T4" fmla="*/ 2 w 3"/>
                <a:gd name="T5" fmla="*/ 2 h 5"/>
                <a:gd name="T6" fmla="*/ 0 w 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3" y="3"/>
                    <a:pt x="2" y="2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41"/>
            <p:cNvSpPr>
              <a:spLocks/>
            </p:cNvSpPr>
            <p:nvPr/>
          </p:nvSpPr>
          <p:spPr bwMode="auto">
            <a:xfrm>
              <a:off x="876733" y="586423"/>
              <a:ext cx="14288" cy="14287"/>
            </a:xfrm>
            <a:custGeom>
              <a:avLst/>
              <a:gdLst>
                <a:gd name="T0" fmla="*/ 3 w 4"/>
                <a:gd name="T1" fmla="*/ 3 h 4"/>
                <a:gd name="T2" fmla="*/ 4 w 4"/>
                <a:gd name="T3" fmla="*/ 0 h 4"/>
                <a:gd name="T4" fmla="*/ 1 w 4"/>
                <a:gd name="T5" fmla="*/ 0 h 4"/>
                <a:gd name="T6" fmla="*/ 3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2"/>
                    <a:pt x="3" y="1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0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42"/>
            <p:cNvSpPr>
              <a:spLocks/>
            </p:cNvSpPr>
            <p:nvPr/>
          </p:nvSpPr>
          <p:spPr bwMode="auto">
            <a:xfrm>
              <a:off x="978333" y="586423"/>
              <a:ext cx="71438" cy="52387"/>
            </a:xfrm>
            <a:custGeom>
              <a:avLst/>
              <a:gdLst>
                <a:gd name="T0" fmla="*/ 3 w 19"/>
                <a:gd name="T1" fmla="*/ 0 h 14"/>
                <a:gd name="T2" fmla="*/ 8 w 19"/>
                <a:gd name="T3" fmla="*/ 9 h 14"/>
                <a:gd name="T4" fmla="*/ 17 w 19"/>
                <a:gd name="T5" fmla="*/ 14 h 14"/>
                <a:gd name="T6" fmla="*/ 18 w 19"/>
                <a:gd name="T7" fmla="*/ 12 h 14"/>
                <a:gd name="T8" fmla="*/ 9 w 19"/>
                <a:gd name="T9" fmla="*/ 7 h 14"/>
                <a:gd name="T10" fmla="*/ 11 w 19"/>
                <a:gd name="T11" fmla="*/ 3 h 14"/>
                <a:gd name="T12" fmla="*/ 3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3" y="0"/>
                  </a:moveTo>
                  <a:cubicBezTo>
                    <a:pt x="0" y="7"/>
                    <a:pt x="12" y="2"/>
                    <a:pt x="8" y="9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9" y="13"/>
                    <a:pt x="18" y="12"/>
                  </a:cubicBezTo>
                  <a:cubicBezTo>
                    <a:pt x="15" y="11"/>
                    <a:pt x="12" y="8"/>
                    <a:pt x="9" y="7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43"/>
            <p:cNvSpPr>
              <a:spLocks/>
            </p:cNvSpPr>
            <p:nvPr/>
          </p:nvSpPr>
          <p:spPr bwMode="auto">
            <a:xfrm>
              <a:off x="32183" y="586423"/>
              <a:ext cx="41275" cy="25400"/>
            </a:xfrm>
            <a:custGeom>
              <a:avLst/>
              <a:gdLst>
                <a:gd name="T0" fmla="*/ 4 w 11"/>
                <a:gd name="T1" fmla="*/ 5 h 7"/>
                <a:gd name="T2" fmla="*/ 5 w 11"/>
                <a:gd name="T3" fmla="*/ 6 h 7"/>
                <a:gd name="T4" fmla="*/ 9 w 11"/>
                <a:gd name="T5" fmla="*/ 0 h 7"/>
                <a:gd name="T6" fmla="*/ 0 w 11"/>
                <a:gd name="T7" fmla="*/ 6 h 7"/>
                <a:gd name="T8" fmla="*/ 4 w 11"/>
                <a:gd name="T9" fmla="*/ 7 h 7"/>
                <a:gd name="T10" fmla="*/ 4 w 11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4" y="5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11" y="7"/>
                    <a:pt x="6" y="2"/>
                    <a:pt x="9" y="0"/>
                  </a:cubicBezTo>
                  <a:cubicBezTo>
                    <a:pt x="6" y="2"/>
                    <a:pt x="2" y="2"/>
                    <a:pt x="0" y="6"/>
                  </a:cubicBezTo>
                  <a:cubicBezTo>
                    <a:pt x="1" y="7"/>
                    <a:pt x="2" y="7"/>
                    <a:pt x="4" y="7"/>
                  </a:cubicBezTo>
                  <a:cubicBezTo>
                    <a:pt x="4" y="6"/>
                    <a:pt x="3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44"/>
            <p:cNvSpPr>
              <a:spLocks/>
            </p:cNvSpPr>
            <p:nvPr/>
          </p:nvSpPr>
          <p:spPr bwMode="auto">
            <a:xfrm>
              <a:off x="902133" y="592773"/>
              <a:ext cx="19050" cy="11112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2 h 3"/>
                <a:gd name="T4" fmla="*/ 0 w 5"/>
                <a:gd name="T5" fmla="*/ 0 h 3"/>
                <a:gd name="T6" fmla="*/ 5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1" y="2"/>
                    <a:pt x="3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45"/>
            <p:cNvSpPr>
              <a:spLocks/>
            </p:cNvSpPr>
            <p:nvPr/>
          </p:nvSpPr>
          <p:spPr bwMode="auto">
            <a:xfrm>
              <a:off x="1033895" y="600710"/>
              <a:ext cx="7938" cy="15875"/>
            </a:xfrm>
            <a:custGeom>
              <a:avLst/>
              <a:gdLst>
                <a:gd name="T0" fmla="*/ 1 w 2"/>
                <a:gd name="T1" fmla="*/ 2 h 4"/>
                <a:gd name="T2" fmla="*/ 0 w 2"/>
                <a:gd name="T3" fmla="*/ 1 h 4"/>
                <a:gd name="T4" fmla="*/ 1 w 2"/>
                <a:gd name="T5" fmla="*/ 4 h 4"/>
                <a:gd name="T6" fmla="*/ 1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46"/>
            <p:cNvSpPr>
              <a:spLocks/>
            </p:cNvSpPr>
            <p:nvPr/>
          </p:nvSpPr>
          <p:spPr bwMode="auto">
            <a:xfrm>
              <a:off x="1049770" y="603885"/>
              <a:ext cx="246063" cy="153987"/>
            </a:xfrm>
            <a:custGeom>
              <a:avLst/>
              <a:gdLst>
                <a:gd name="T0" fmla="*/ 2 w 66"/>
                <a:gd name="T1" fmla="*/ 8 h 41"/>
                <a:gd name="T2" fmla="*/ 14 w 66"/>
                <a:gd name="T3" fmla="*/ 18 h 41"/>
                <a:gd name="T4" fmla="*/ 42 w 66"/>
                <a:gd name="T5" fmla="*/ 35 h 41"/>
                <a:gd name="T6" fmla="*/ 42 w 66"/>
                <a:gd name="T7" fmla="*/ 32 h 41"/>
                <a:gd name="T8" fmla="*/ 50 w 66"/>
                <a:gd name="T9" fmla="*/ 31 h 41"/>
                <a:gd name="T10" fmla="*/ 56 w 66"/>
                <a:gd name="T11" fmla="*/ 39 h 41"/>
                <a:gd name="T12" fmla="*/ 66 w 66"/>
                <a:gd name="T13" fmla="*/ 36 h 41"/>
                <a:gd name="T14" fmla="*/ 51 w 66"/>
                <a:gd name="T15" fmla="*/ 26 h 41"/>
                <a:gd name="T16" fmla="*/ 53 w 66"/>
                <a:gd name="T17" fmla="*/ 27 h 41"/>
                <a:gd name="T18" fmla="*/ 51 w 66"/>
                <a:gd name="T19" fmla="*/ 30 h 41"/>
                <a:gd name="T20" fmla="*/ 43 w 66"/>
                <a:gd name="T21" fmla="*/ 22 h 41"/>
                <a:gd name="T22" fmla="*/ 31 w 66"/>
                <a:gd name="T23" fmla="*/ 16 h 41"/>
                <a:gd name="T24" fmla="*/ 22 w 66"/>
                <a:gd name="T25" fmla="*/ 12 h 41"/>
                <a:gd name="T26" fmla="*/ 0 w 66"/>
                <a:gd name="T27" fmla="*/ 4 h 41"/>
                <a:gd name="T28" fmla="*/ 14 w 66"/>
                <a:gd name="T29" fmla="*/ 12 h 41"/>
                <a:gd name="T30" fmla="*/ 2 w 66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41">
                  <a:moveTo>
                    <a:pt x="2" y="8"/>
                  </a:moveTo>
                  <a:cubicBezTo>
                    <a:pt x="2" y="16"/>
                    <a:pt x="12" y="14"/>
                    <a:pt x="14" y="18"/>
                  </a:cubicBezTo>
                  <a:cubicBezTo>
                    <a:pt x="24" y="26"/>
                    <a:pt x="39" y="21"/>
                    <a:pt x="42" y="3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5" y="30"/>
                    <a:pt x="47" y="32"/>
                    <a:pt x="50" y="31"/>
                  </a:cubicBezTo>
                  <a:cubicBezTo>
                    <a:pt x="51" y="37"/>
                    <a:pt x="54" y="34"/>
                    <a:pt x="56" y="39"/>
                  </a:cubicBezTo>
                  <a:cubicBezTo>
                    <a:pt x="61" y="39"/>
                    <a:pt x="65" y="41"/>
                    <a:pt x="66" y="3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27"/>
                    <a:pt x="47" y="20"/>
                    <a:pt x="43" y="22"/>
                  </a:cubicBezTo>
                  <a:cubicBezTo>
                    <a:pt x="43" y="14"/>
                    <a:pt x="35" y="19"/>
                    <a:pt x="31" y="16"/>
                  </a:cubicBezTo>
                  <a:cubicBezTo>
                    <a:pt x="29" y="15"/>
                    <a:pt x="25" y="13"/>
                    <a:pt x="22" y="12"/>
                  </a:cubicBezTo>
                  <a:cubicBezTo>
                    <a:pt x="15" y="9"/>
                    <a:pt x="8" y="0"/>
                    <a:pt x="0" y="4"/>
                  </a:cubicBezTo>
                  <a:cubicBezTo>
                    <a:pt x="4" y="8"/>
                    <a:pt x="11" y="10"/>
                    <a:pt x="14" y="12"/>
                  </a:cubicBezTo>
                  <a:cubicBezTo>
                    <a:pt x="11" y="14"/>
                    <a:pt x="5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47"/>
            <p:cNvSpPr>
              <a:spLocks/>
            </p:cNvSpPr>
            <p:nvPr/>
          </p:nvSpPr>
          <p:spPr bwMode="auto">
            <a:xfrm>
              <a:off x="1232333" y="672148"/>
              <a:ext cx="57150" cy="41275"/>
            </a:xfrm>
            <a:custGeom>
              <a:avLst/>
              <a:gdLst>
                <a:gd name="T0" fmla="*/ 36 w 36"/>
                <a:gd name="T1" fmla="*/ 26 h 26"/>
                <a:gd name="T2" fmla="*/ 0 w 36"/>
                <a:gd name="T3" fmla="*/ 0 h 26"/>
                <a:gd name="T4" fmla="*/ 33 w 36"/>
                <a:gd name="T5" fmla="*/ 26 h 26"/>
                <a:gd name="T6" fmla="*/ 36 w 36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6">
                  <a:moveTo>
                    <a:pt x="36" y="26"/>
                  </a:moveTo>
                  <a:lnTo>
                    <a:pt x="0" y="0"/>
                  </a:lnTo>
                  <a:lnTo>
                    <a:pt x="33" y="26"/>
                  </a:lnTo>
                  <a:lnTo>
                    <a:pt x="3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48"/>
            <p:cNvSpPr>
              <a:spLocks/>
            </p:cNvSpPr>
            <p:nvPr/>
          </p:nvSpPr>
          <p:spPr bwMode="auto">
            <a:xfrm>
              <a:off x="1619683" y="702310"/>
              <a:ext cx="6350" cy="11112"/>
            </a:xfrm>
            <a:custGeom>
              <a:avLst/>
              <a:gdLst>
                <a:gd name="T0" fmla="*/ 4 w 4"/>
                <a:gd name="T1" fmla="*/ 2 h 7"/>
                <a:gd name="T2" fmla="*/ 0 w 4"/>
                <a:gd name="T3" fmla="*/ 0 h 7"/>
                <a:gd name="T4" fmla="*/ 2 w 4"/>
                <a:gd name="T5" fmla="*/ 7 h 7"/>
                <a:gd name="T6" fmla="*/ 4 w 4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4" y="2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49"/>
            <p:cNvSpPr>
              <a:spLocks/>
            </p:cNvSpPr>
            <p:nvPr/>
          </p:nvSpPr>
          <p:spPr bwMode="auto">
            <a:xfrm>
              <a:off x="1648258" y="1365885"/>
              <a:ext cx="23813" cy="36512"/>
            </a:xfrm>
            <a:custGeom>
              <a:avLst/>
              <a:gdLst>
                <a:gd name="T0" fmla="*/ 1 w 6"/>
                <a:gd name="T1" fmla="*/ 4 h 10"/>
                <a:gd name="T2" fmla="*/ 0 w 6"/>
                <a:gd name="T3" fmla="*/ 8 h 10"/>
                <a:gd name="T4" fmla="*/ 2 w 6"/>
                <a:gd name="T5" fmla="*/ 7 h 10"/>
                <a:gd name="T6" fmla="*/ 6 w 6"/>
                <a:gd name="T7" fmla="*/ 10 h 10"/>
                <a:gd name="T8" fmla="*/ 6 w 6"/>
                <a:gd name="T9" fmla="*/ 0 h 10"/>
                <a:gd name="T10" fmla="*/ 4 w 6"/>
                <a:gd name="T11" fmla="*/ 0 h 10"/>
                <a:gd name="T12" fmla="*/ 1 w 6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1" y="4"/>
                  </a:moveTo>
                  <a:cubicBezTo>
                    <a:pt x="0" y="5"/>
                    <a:pt x="0" y="6"/>
                    <a:pt x="0" y="8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7"/>
                    <a:pt x="6" y="5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2"/>
                    <a:pt x="5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50"/>
            <p:cNvSpPr>
              <a:spLocks/>
            </p:cNvSpPr>
            <p:nvPr/>
          </p:nvSpPr>
          <p:spPr bwMode="auto">
            <a:xfrm>
              <a:off x="1295833" y="751523"/>
              <a:ext cx="376238" cy="614362"/>
            </a:xfrm>
            <a:custGeom>
              <a:avLst/>
              <a:gdLst>
                <a:gd name="T0" fmla="*/ 39 w 100"/>
                <a:gd name="T1" fmla="*/ 43 h 164"/>
                <a:gd name="T2" fmla="*/ 52 w 100"/>
                <a:gd name="T3" fmla="*/ 67 h 164"/>
                <a:gd name="T4" fmla="*/ 61 w 100"/>
                <a:gd name="T5" fmla="*/ 78 h 164"/>
                <a:gd name="T6" fmla="*/ 60 w 100"/>
                <a:gd name="T7" fmla="*/ 80 h 164"/>
                <a:gd name="T8" fmla="*/ 80 w 100"/>
                <a:gd name="T9" fmla="*/ 110 h 164"/>
                <a:gd name="T10" fmla="*/ 83 w 100"/>
                <a:gd name="T11" fmla="*/ 108 h 164"/>
                <a:gd name="T12" fmla="*/ 84 w 100"/>
                <a:gd name="T13" fmla="*/ 114 h 164"/>
                <a:gd name="T14" fmla="*/ 81 w 100"/>
                <a:gd name="T15" fmla="*/ 113 h 164"/>
                <a:gd name="T16" fmla="*/ 81 w 100"/>
                <a:gd name="T17" fmla="*/ 122 h 164"/>
                <a:gd name="T18" fmla="*/ 85 w 100"/>
                <a:gd name="T19" fmla="*/ 123 h 164"/>
                <a:gd name="T20" fmla="*/ 91 w 100"/>
                <a:gd name="T21" fmla="*/ 152 h 164"/>
                <a:gd name="T22" fmla="*/ 98 w 100"/>
                <a:gd name="T23" fmla="*/ 164 h 164"/>
                <a:gd name="T24" fmla="*/ 99 w 100"/>
                <a:gd name="T25" fmla="*/ 155 h 164"/>
                <a:gd name="T26" fmla="*/ 95 w 100"/>
                <a:gd name="T27" fmla="*/ 139 h 164"/>
                <a:gd name="T28" fmla="*/ 75 w 100"/>
                <a:gd name="T29" fmla="*/ 91 h 164"/>
                <a:gd name="T30" fmla="*/ 60 w 100"/>
                <a:gd name="T31" fmla="*/ 61 h 164"/>
                <a:gd name="T32" fmla="*/ 54 w 100"/>
                <a:gd name="T33" fmla="*/ 52 h 164"/>
                <a:gd name="T34" fmla="*/ 35 w 100"/>
                <a:gd name="T35" fmla="*/ 33 h 164"/>
                <a:gd name="T36" fmla="*/ 23 w 100"/>
                <a:gd name="T37" fmla="*/ 18 h 164"/>
                <a:gd name="T38" fmla="*/ 1 w 100"/>
                <a:gd name="T39" fmla="*/ 0 h 164"/>
                <a:gd name="T40" fmla="*/ 1 w 100"/>
                <a:gd name="T41" fmla="*/ 3 h 164"/>
                <a:gd name="T42" fmla="*/ 0 w 100"/>
                <a:gd name="T43" fmla="*/ 3 h 164"/>
                <a:gd name="T44" fmla="*/ 0 w 100"/>
                <a:gd name="T45" fmla="*/ 7 h 164"/>
                <a:gd name="T46" fmla="*/ 39 w 100"/>
                <a:gd name="T47" fmla="*/ 4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0" h="164">
                  <a:moveTo>
                    <a:pt x="39" y="43"/>
                  </a:moveTo>
                  <a:cubicBezTo>
                    <a:pt x="38" y="55"/>
                    <a:pt x="52" y="55"/>
                    <a:pt x="52" y="67"/>
                  </a:cubicBezTo>
                  <a:cubicBezTo>
                    <a:pt x="58" y="67"/>
                    <a:pt x="54" y="77"/>
                    <a:pt x="61" y="7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9" y="88"/>
                    <a:pt x="73" y="100"/>
                    <a:pt x="80" y="110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4" y="110"/>
                    <a:pt x="86" y="113"/>
                    <a:pt x="84" y="114"/>
                  </a:cubicBezTo>
                  <a:cubicBezTo>
                    <a:pt x="82" y="115"/>
                    <a:pt x="82" y="113"/>
                    <a:pt x="81" y="113"/>
                  </a:cubicBezTo>
                  <a:cubicBezTo>
                    <a:pt x="76" y="116"/>
                    <a:pt x="86" y="118"/>
                    <a:pt x="81" y="122"/>
                  </a:cubicBezTo>
                  <a:cubicBezTo>
                    <a:pt x="82" y="122"/>
                    <a:pt x="84" y="121"/>
                    <a:pt x="85" y="123"/>
                  </a:cubicBezTo>
                  <a:cubicBezTo>
                    <a:pt x="81" y="133"/>
                    <a:pt x="90" y="142"/>
                    <a:pt x="91" y="152"/>
                  </a:cubicBezTo>
                  <a:cubicBezTo>
                    <a:pt x="92" y="155"/>
                    <a:pt x="93" y="163"/>
                    <a:pt x="98" y="164"/>
                  </a:cubicBezTo>
                  <a:cubicBezTo>
                    <a:pt x="100" y="162"/>
                    <a:pt x="95" y="158"/>
                    <a:pt x="99" y="155"/>
                  </a:cubicBezTo>
                  <a:cubicBezTo>
                    <a:pt x="93" y="151"/>
                    <a:pt x="97" y="143"/>
                    <a:pt x="95" y="139"/>
                  </a:cubicBezTo>
                  <a:cubicBezTo>
                    <a:pt x="90" y="123"/>
                    <a:pt x="85" y="105"/>
                    <a:pt x="75" y="91"/>
                  </a:cubicBezTo>
                  <a:cubicBezTo>
                    <a:pt x="74" y="80"/>
                    <a:pt x="64" y="72"/>
                    <a:pt x="60" y="61"/>
                  </a:cubicBezTo>
                  <a:cubicBezTo>
                    <a:pt x="57" y="59"/>
                    <a:pt x="53" y="57"/>
                    <a:pt x="54" y="52"/>
                  </a:cubicBezTo>
                  <a:cubicBezTo>
                    <a:pt x="45" y="49"/>
                    <a:pt x="45" y="34"/>
                    <a:pt x="35" y="33"/>
                  </a:cubicBezTo>
                  <a:cubicBezTo>
                    <a:pt x="35" y="27"/>
                    <a:pt x="27" y="21"/>
                    <a:pt x="23" y="18"/>
                  </a:cubicBezTo>
                  <a:cubicBezTo>
                    <a:pt x="17" y="11"/>
                    <a:pt x="10" y="4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5" y="17"/>
                    <a:pt x="26" y="32"/>
                    <a:pt x="3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51"/>
            <p:cNvSpPr>
              <a:spLocks/>
            </p:cNvSpPr>
            <p:nvPr/>
          </p:nvSpPr>
          <p:spPr bwMode="auto">
            <a:xfrm>
              <a:off x="-502805" y="856298"/>
              <a:ext cx="176213" cy="182562"/>
            </a:xfrm>
            <a:custGeom>
              <a:avLst/>
              <a:gdLst>
                <a:gd name="T0" fmla="*/ 7 w 47"/>
                <a:gd name="T1" fmla="*/ 49 h 49"/>
                <a:gd name="T2" fmla="*/ 9 w 47"/>
                <a:gd name="T3" fmla="*/ 47 h 49"/>
                <a:gd name="T4" fmla="*/ 26 w 47"/>
                <a:gd name="T5" fmla="*/ 22 h 49"/>
                <a:gd name="T6" fmla="*/ 39 w 47"/>
                <a:gd name="T7" fmla="*/ 11 h 49"/>
                <a:gd name="T8" fmla="*/ 45 w 47"/>
                <a:gd name="T9" fmla="*/ 4 h 49"/>
                <a:gd name="T10" fmla="*/ 45 w 47"/>
                <a:gd name="T11" fmla="*/ 0 h 49"/>
                <a:gd name="T12" fmla="*/ 42 w 47"/>
                <a:gd name="T13" fmla="*/ 3 h 49"/>
                <a:gd name="T14" fmla="*/ 43 w 47"/>
                <a:gd name="T15" fmla="*/ 4 h 49"/>
                <a:gd name="T16" fmla="*/ 42 w 47"/>
                <a:gd name="T17" fmla="*/ 6 h 49"/>
                <a:gd name="T18" fmla="*/ 39 w 47"/>
                <a:gd name="T19" fmla="*/ 1 h 49"/>
                <a:gd name="T20" fmla="*/ 20 w 47"/>
                <a:gd name="T21" fmla="*/ 23 h 49"/>
                <a:gd name="T22" fmla="*/ 4 w 47"/>
                <a:gd name="T23" fmla="*/ 42 h 49"/>
                <a:gd name="T24" fmla="*/ 7 w 47"/>
                <a:gd name="T2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9">
                  <a:moveTo>
                    <a:pt x="7" y="49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14" y="38"/>
                    <a:pt x="20" y="31"/>
                    <a:pt x="26" y="22"/>
                  </a:cubicBezTo>
                  <a:cubicBezTo>
                    <a:pt x="29" y="16"/>
                    <a:pt x="34" y="16"/>
                    <a:pt x="39" y="11"/>
                  </a:cubicBezTo>
                  <a:cubicBezTo>
                    <a:pt x="39" y="8"/>
                    <a:pt x="43" y="7"/>
                    <a:pt x="45" y="4"/>
                  </a:cubicBezTo>
                  <a:cubicBezTo>
                    <a:pt x="40" y="3"/>
                    <a:pt x="47" y="0"/>
                    <a:pt x="45" y="0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5"/>
                    <a:pt x="42" y="6"/>
                    <a:pt x="42" y="6"/>
                  </a:cubicBezTo>
                  <a:cubicBezTo>
                    <a:pt x="40" y="6"/>
                    <a:pt x="38" y="2"/>
                    <a:pt x="39" y="1"/>
                  </a:cubicBezTo>
                  <a:cubicBezTo>
                    <a:pt x="33" y="8"/>
                    <a:pt x="29" y="18"/>
                    <a:pt x="20" y="23"/>
                  </a:cubicBezTo>
                  <a:cubicBezTo>
                    <a:pt x="21" y="35"/>
                    <a:pt x="7" y="33"/>
                    <a:pt x="4" y="42"/>
                  </a:cubicBezTo>
                  <a:cubicBezTo>
                    <a:pt x="0" y="46"/>
                    <a:pt x="6" y="46"/>
                    <a:pt x="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52"/>
            <p:cNvSpPr>
              <a:spLocks/>
            </p:cNvSpPr>
            <p:nvPr/>
          </p:nvSpPr>
          <p:spPr bwMode="auto">
            <a:xfrm>
              <a:off x="-259917" y="911860"/>
              <a:ext cx="7938" cy="7937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1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53"/>
            <p:cNvSpPr>
              <a:spLocks/>
            </p:cNvSpPr>
            <p:nvPr/>
          </p:nvSpPr>
          <p:spPr bwMode="auto">
            <a:xfrm>
              <a:off x="-353580" y="930910"/>
              <a:ext cx="68263" cy="66675"/>
            </a:xfrm>
            <a:custGeom>
              <a:avLst/>
              <a:gdLst>
                <a:gd name="T0" fmla="*/ 17 w 18"/>
                <a:gd name="T1" fmla="*/ 0 h 18"/>
                <a:gd name="T2" fmla="*/ 13 w 18"/>
                <a:gd name="T3" fmla="*/ 2 h 18"/>
                <a:gd name="T4" fmla="*/ 1 w 18"/>
                <a:gd name="T5" fmla="*/ 18 h 18"/>
                <a:gd name="T6" fmla="*/ 2 w 18"/>
                <a:gd name="T7" fmla="*/ 18 h 18"/>
                <a:gd name="T8" fmla="*/ 17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0"/>
                  </a:moveTo>
                  <a:cubicBezTo>
                    <a:pt x="16" y="1"/>
                    <a:pt x="15" y="4"/>
                    <a:pt x="13" y="2"/>
                  </a:cubicBezTo>
                  <a:cubicBezTo>
                    <a:pt x="11" y="9"/>
                    <a:pt x="0" y="12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9"/>
                    <a:pt x="18" y="1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54"/>
            <p:cNvSpPr>
              <a:spLocks/>
            </p:cNvSpPr>
            <p:nvPr/>
          </p:nvSpPr>
          <p:spPr bwMode="auto">
            <a:xfrm>
              <a:off x="-386917" y="983298"/>
              <a:ext cx="14288" cy="14287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55"/>
            <p:cNvSpPr>
              <a:spLocks/>
            </p:cNvSpPr>
            <p:nvPr/>
          </p:nvSpPr>
          <p:spPr bwMode="auto">
            <a:xfrm>
              <a:off x="-375805" y="997585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56"/>
            <p:cNvSpPr>
              <a:spLocks/>
            </p:cNvSpPr>
            <p:nvPr/>
          </p:nvSpPr>
          <p:spPr bwMode="auto">
            <a:xfrm>
              <a:off x="-348817" y="997585"/>
              <a:ext cx="28575" cy="34925"/>
            </a:xfrm>
            <a:custGeom>
              <a:avLst/>
              <a:gdLst>
                <a:gd name="T0" fmla="*/ 1 w 8"/>
                <a:gd name="T1" fmla="*/ 9 h 9"/>
                <a:gd name="T2" fmla="*/ 8 w 8"/>
                <a:gd name="T3" fmla="*/ 0 h 9"/>
                <a:gd name="T4" fmla="*/ 1 w 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cubicBezTo>
                    <a:pt x="5" y="8"/>
                    <a:pt x="6" y="1"/>
                    <a:pt x="8" y="0"/>
                  </a:cubicBezTo>
                  <a:cubicBezTo>
                    <a:pt x="4" y="2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57"/>
            <p:cNvSpPr>
              <a:spLocks/>
            </p:cNvSpPr>
            <p:nvPr/>
          </p:nvSpPr>
          <p:spPr bwMode="auto">
            <a:xfrm>
              <a:off x="-383742" y="1005523"/>
              <a:ext cx="15875" cy="15875"/>
            </a:xfrm>
            <a:custGeom>
              <a:avLst/>
              <a:gdLst>
                <a:gd name="T0" fmla="*/ 0 w 4"/>
                <a:gd name="T1" fmla="*/ 0 h 4"/>
                <a:gd name="T2" fmla="*/ 2 w 4"/>
                <a:gd name="T3" fmla="*/ 4 h 4"/>
                <a:gd name="T4" fmla="*/ 4 w 4"/>
                <a:gd name="T5" fmla="*/ 2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58"/>
            <p:cNvSpPr>
              <a:spLocks/>
            </p:cNvSpPr>
            <p:nvPr/>
          </p:nvSpPr>
          <p:spPr bwMode="auto">
            <a:xfrm>
              <a:off x="-386917" y="1024573"/>
              <a:ext cx="3175" cy="7937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59"/>
            <p:cNvSpPr>
              <a:spLocks/>
            </p:cNvSpPr>
            <p:nvPr/>
          </p:nvSpPr>
          <p:spPr bwMode="auto">
            <a:xfrm>
              <a:off x="-405967" y="1032510"/>
              <a:ext cx="19050" cy="30162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1 h 8"/>
                <a:gd name="T4" fmla="*/ 5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4" y="1"/>
                    <a:pt x="2" y="0"/>
                    <a:pt x="0" y="1"/>
                  </a:cubicBezTo>
                  <a:cubicBezTo>
                    <a:pt x="1" y="8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60"/>
            <p:cNvSpPr>
              <a:spLocks/>
            </p:cNvSpPr>
            <p:nvPr/>
          </p:nvSpPr>
          <p:spPr bwMode="auto">
            <a:xfrm>
              <a:off x="-502805" y="1038860"/>
              <a:ext cx="14288" cy="7937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5 h 5"/>
                <a:gd name="T4" fmla="*/ 9 w 9"/>
                <a:gd name="T5" fmla="*/ 5 h 5"/>
                <a:gd name="T6" fmla="*/ 4 w 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lnTo>
                    <a:pt x="0" y="5"/>
                  </a:lnTo>
                  <a:lnTo>
                    <a:pt x="9" y="5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61"/>
            <p:cNvSpPr>
              <a:spLocks/>
            </p:cNvSpPr>
            <p:nvPr/>
          </p:nvSpPr>
          <p:spPr bwMode="auto">
            <a:xfrm>
              <a:off x="-496455" y="1038860"/>
              <a:ext cx="109538" cy="173037"/>
            </a:xfrm>
            <a:custGeom>
              <a:avLst/>
              <a:gdLst>
                <a:gd name="T0" fmla="*/ 19 w 29"/>
                <a:gd name="T1" fmla="*/ 13 h 46"/>
                <a:gd name="T2" fmla="*/ 22 w 29"/>
                <a:gd name="T3" fmla="*/ 11 h 46"/>
                <a:gd name="T4" fmla="*/ 24 w 29"/>
                <a:gd name="T5" fmla="*/ 4 h 46"/>
                <a:gd name="T6" fmla="*/ 21 w 29"/>
                <a:gd name="T7" fmla="*/ 7 h 46"/>
                <a:gd name="T8" fmla="*/ 19 w 29"/>
                <a:gd name="T9" fmla="*/ 0 h 46"/>
                <a:gd name="T10" fmla="*/ 18 w 29"/>
                <a:gd name="T11" fmla="*/ 1 h 46"/>
                <a:gd name="T12" fmla="*/ 9 w 29"/>
                <a:gd name="T13" fmla="*/ 14 h 46"/>
                <a:gd name="T14" fmla="*/ 3 w 29"/>
                <a:gd name="T15" fmla="*/ 30 h 46"/>
                <a:gd name="T16" fmla="*/ 5 w 29"/>
                <a:gd name="T17" fmla="*/ 36 h 46"/>
                <a:gd name="T18" fmla="*/ 9 w 29"/>
                <a:gd name="T19" fmla="*/ 31 h 46"/>
                <a:gd name="T20" fmla="*/ 5 w 29"/>
                <a:gd name="T21" fmla="*/ 46 h 46"/>
                <a:gd name="T22" fmla="*/ 17 w 29"/>
                <a:gd name="T23" fmla="*/ 27 h 46"/>
                <a:gd name="T24" fmla="*/ 19 w 29"/>
                <a:gd name="T25" fmla="*/ 28 h 46"/>
                <a:gd name="T26" fmla="*/ 19 w 29"/>
                <a:gd name="T27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19" y="13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19" y="8"/>
                    <a:pt x="25" y="7"/>
                    <a:pt x="24" y="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8" y="6"/>
                    <a:pt x="20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5"/>
                    <a:pt x="15" y="14"/>
                    <a:pt x="9" y="14"/>
                  </a:cubicBezTo>
                  <a:cubicBezTo>
                    <a:pt x="10" y="20"/>
                    <a:pt x="5" y="27"/>
                    <a:pt x="3" y="30"/>
                  </a:cubicBezTo>
                  <a:cubicBezTo>
                    <a:pt x="3" y="31"/>
                    <a:pt x="0" y="37"/>
                    <a:pt x="5" y="36"/>
                  </a:cubicBezTo>
                  <a:cubicBezTo>
                    <a:pt x="7" y="35"/>
                    <a:pt x="5" y="30"/>
                    <a:pt x="9" y="31"/>
                  </a:cubicBezTo>
                  <a:cubicBezTo>
                    <a:pt x="11" y="36"/>
                    <a:pt x="7" y="41"/>
                    <a:pt x="5" y="46"/>
                  </a:cubicBezTo>
                  <a:cubicBezTo>
                    <a:pt x="10" y="40"/>
                    <a:pt x="15" y="34"/>
                    <a:pt x="17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5" y="21"/>
                    <a:pt x="29" y="18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62"/>
            <p:cNvSpPr>
              <a:spLocks/>
            </p:cNvSpPr>
            <p:nvPr/>
          </p:nvSpPr>
          <p:spPr bwMode="auto">
            <a:xfrm>
              <a:off x="-548842" y="1049973"/>
              <a:ext cx="57150" cy="71437"/>
            </a:xfrm>
            <a:custGeom>
              <a:avLst/>
              <a:gdLst>
                <a:gd name="T0" fmla="*/ 4 w 15"/>
                <a:gd name="T1" fmla="*/ 19 h 19"/>
                <a:gd name="T2" fmla="*/ 10 w 15"/>
                <a:gd name="T3" fmla="*/ 0 h 19"/>
                <a:gd name="T4" fmla="*/ 7 w 15"/>
                <a:gd name="T5" fmla="*/ 10 h 19"/>
                <a:gd name="T6" fmla="*/ 6 w 15"/>
                <a:gd name="T7" fmla="*/ 10 h 19"/>
                <a:gd name="T8" fmla="*/ 0 w 15"/>
                <a:gd name="T9" fmla="*/ 16 h 19"/>
                <a:gd name="T10" fmla="*/ 0 w 15"/>
                <a:gd name="T11" fmla="*/ 16 h 19"/>
                <a:gd name="T12" fmla="*/ 4 w 15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9">
                  <a:moveTo>
                    <a:pt x="4" y="19"/>
                  </a:moveTo>
                  <a:cubicBezTo>
                    <a:pt x="6" y="11"/>
                    <a:pt x="15" y="7"/>
                    <a:pt x="10" y="0"/>
                  </a:cubicBezTo>
                  <a:cubicBezTo>
                    <a:pt x="7" y="5"/>
                    <a:pt x="9" y="5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2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63"/>
            <p:cNvSpPr>
              <a:spLocks/>
            </p:cNvSpPr>
            <p:nvPr/>
          </p:nvSpPr>
          <p:spPr bwMode="auto">
            <a:xfrm>
              <a:off x="-417080" y="1054735"/>
              <a:ext cx="49213" cy="41275"/>
            </a:xfrm>
            <a:custGeom>
              <a:avLst/>
              <a:gdLst>
                <a:gd name="T0" fmla="*/ 3 w 13"/>
                <a:gd name="T1" fmla="*/ 11 h 11"/>
                <a:gd name="T2" fmla="*/ 13 w 13"/>
                <a:gd name="T3" fmla="*/ 4 h 11"/>
                <a:gd name="T4" fmla="*/ 11 w 13"/>
                <a:gd name="T5" fmla="*/ 6 h 11"/>
                <a:gd name="T6" fmla="*/ 8 w 13"/>
                <a:gd name="T7" fmla="*/ 4 h 11"/>
                <a:gd name="T8" fmla="*/ 11 w 13"/>
                <a:gd name="T9" fmla="*/ 3 h 11"/>
                <a:gd name="T10" fmla="*/ 11 w 13"/>
                <a:gd name="T11" fmla="*/ 0 h 11"/>
                <a:gd name="T12" fmla="*/ 9 w 13"/>
                <a:gd name="T13" fmla="*/ 0 h 11"/>
                <a:gd name="T14" fmla="*/ 3 w 1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6"/>
                    <a:pt x="13" y="9"/>
                    <a:pt x="13" y="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9" y="5"/>
                    <a:pt x="8" y="4"/>
                  </a:cubicBezTo>
                  <a:cubicBezTo>
                    <a:pt x="9" y="4"/>
                    <a:pt x="10" y="2"/>
                    <a:pt x="11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5"/>
                    <a:pt x="0" y="6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64"/>
            <p:cNvSpPr>
              <a:spLocks/>
            </p:cNvSpPr>
            <p:nvPr/>
          </p:nvSpPr>
          <p:spPr bwMode="auto">
            <a:xfrm>
              <a:off x="-431367" y="1110298"/>
              <a:ext cx="96838" cy="139700"/>
            </a:xfrm>
            <a:custGeom>
              <a:avLst/>
              <a:gdLst>
                <a:gd name="T0" fmla="*/ 25 w 26"/>
                <a:gd name="T1" fmla="*/ 0 h 37"/>
                <a:gd name="T2" fmla="*/ 13 w 26"/>
                <a:gd name="T3" fmla="*/ 16 h 37"/>
                <a:gd name="T4" fmla="*/ 12 w 26"/>
                <a:gd name="T5" fmla="*/ 12 h 37"/>
                <a:gd name="T6" fmla="*/ 5 w 26"/>
                <a:gd name="T7" fmla="*/ 28 h 37"/>
                <a:gd name="T8" fmla="*/ 4 w 26"/>
                <a:gd name="T9" fmla="*/ 27 h 37"/>
                <a:gd name="T10" fmla="*/ 2 w 26"/>
                <a:gd name="T11" fmla="*/ 37 h 37"/>
                <a:gd name="T12" fmla="*/ 7 w 26"/>
                <a:gd name="T13" fmla="*/ 34 h 37"/>
                <a:gd name="T14" fmla="*/ 9 w 26"/>
                <a:gd name="T15" fmla="*/ 34 h 37"/>
                <a:gd name="T16" fmla="*/ 8 w 26"/>
                <a:gd name="T17" fmla="*/ 30 h 37"/>
                <a:gd name="T18" fmla="*/ 17 w 26"/>
                <a:gd name="T19" fmla="*/ 18 h 37"/>
                <a:gd name="T20" fmla="*/ 16 w 26"/>
                <a:gd name="T21" fmla="*/ 14 h 37"/>
                <a:gd name="T22" fmla="*/ 18 w 26"/>
                <a:gd name="T23" fmla="*/ 15 h 37"/>
                <a:gd name="T24" fmla="*/ 25 w 26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7">
                  <a:moveTo>
                    <a:pt x="25" y="0"/>
                  </a:moveTo>
                  <a:cubicBezTo>
                    <a:pt x="18" y="6"/>
                    <a:pt x="19" y="10"/>
                    <a:pt x="13" y="1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6"/>
                    <a:pt x="9" y="23"/>
                    <a:pt x="5" y="28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9"/>
                    <a:pt x="4" y="35"/>
                    <a:pt x="2" y="37"/>
                  </a:cubicBezTo>
                  <a:cubicBezTo>
                    <a:pt x="7" y="37"/>
                    <a:pt x="3" y="36"/>
                    <a:pt x="7" y="34"/>
                  </a:cubicBezTo>
                  <a:cubicBezTo>
                    <a:pt x="7" y="35"/>
                    <a:pt x="8" y="34"/>
                    <a:pt x="9" y="34"/>
                  </a:cubicBezTo>
                  <a:cubicBezTo>
                    <a:pt x="10" y="33"/>
                    <a:pt x="10" y="31"/>
                    <a:pt x="8" y="30"/>
                  </a:cubicBezTo>
                  <a:cubicBezTo>
                    <a:pt x="13" y="30"/>
                    <a:pt x="14" y="22"/>
                    <a:pt x="17" y="18"/>
                  </a:cubicBezTo>
                  <a:cubicBezTo>
                    <a:pt x="14" y="17"/>
                    <a:pt x="16" y="16"/>
                    <a:pt x="16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0"/>
                    <a:pt x="26" y="5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65"/>
            <p:cNvSpPr>
              <a:spLocks/>
            </p:cNvSpPr>
            <p:nvPr/>
          </p:nvSpPr>
          <p:spPr bwMode="auto">
            <a:xfrm>
              <a:off x="1622858" y="1110298"/>
              <a:ext cx="11113" cy="19050"/>
            </a:xfrm>
            <a:custGeom>
              <a:avLst/>
              <a:gdLst>
                <a:gd name="T0" fmla="*/ 5 w 7"/>
                <a:gd name="T1" fmla="*/ 12 h 12"/>
                <a:gd name="T2" fmla="*/ 7 w 7"/>
                <a:gd name="T3" fmla="*/ 5 h 12"/>
                <a:gd name="T4" fmla="*/ 0 w 7"/>
                <a:gd name="T5" fmla="*/ 0 h 12"/>
                <a:gd name="T6" fmla="*/ 5 w 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5" y="12"/>
                  </a:moveTo>
                  <a:lnTo>
                    <a:pt x="7" y="5"/>
                  </a:lnTo>
                  <a:lnTo>
                    <a:pt x="0" y="0"/>
                  </a:lnTo>
                  <a:lnTo>
                    <a:pt x="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66"/>
            <p:cNvSpPr>
              <a:spLocks/>
            </p:cNvSpPr>
            <p:nvPr/>
          </p:nvSpPr>
          <p:spPr bwMode="auto">
            <a:xfrm>
              <a:off x="-563130" y="1121410"/>
              <a:ext cx="11113" cy="4762"/>
            </a:xfrm>
            <a:custGeom>
              <a:avLst/>
              <a:gdLst>
                <a:gd name="T0" fmla="*/ 0 w 3"/>
                <a:gd name="T1" fmla="*/ 1 h 1"/>
                <a:gd name="T2" fmla="*/ 2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67"/>
            <p:cNvSpPr>
              <a:spLocks/>
            </p:cNvSpPr>
            <p:nvPr/>
          </p:nvSpPr>
          <p:spPr bwMode="auto">
            <a:xfrm>
              <a:off x="-555192" y="112617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68"/>
            <p:cNvSpPr>
              <a:spLocks/>
            </p:cNvSpPr>
            <p:nvPr/>
          </p:nvSpPr>
          <p:spPr bwMode="auto">
            <a:xfrm>
              <a:off x="-683780" y="1129348"/>
              <a:ext cx="128588" cy="817562"/>
            </a:xfrm>
            <a:custGeom>
              <a:avLst/>
              <a:gdLst>
                <a:gd name="T0" fmla="*/ 21 w 34"/>
                <a:gd name="T1" fmla="*/ 215 h 218"/>
                <a:gd name="T2" fmla="*/ 13 w 34"/>
                <a:gd name="T3" fmla="*/ 175 h 218"/>
                <a:gd name="T4" fmla="*/ 10 w 34"/>
                <a:gd name="T5" fmla="*/ 151 h 218"/>
                <a:gd name="T6" fmla="*/ 9 w 34"/>
                <a:gd name="T7" fmla="*/ 151 h 218"/>
                <a:gd name="T8" fmla="*/ 11 w 34"/>
                <a:gd name="T9" fmla="*/ 73 h 218"/>
                <a:gd name="T10" fmla="*/ 13 w 34"/>
                <a:gd name="T11" fmla="*/ 61 h 218"/>
                <a:gd name="T12" fmla="*/ 16 w 34"/>
                <a:gd name="T13" fmla="*/ 46 h 218"/>
                <a:gd name="T14" fmla="*/ 31 w 34"/>
                <a:gd name="T15" fmla="*/ 14 h 218"/>
                <a:gd name="T16" fmla="*/ 34 w 34"/>
                <a:gd name="T17" fmla="*/ 0 h 218"/>
                <a:gd name="T18" fmla="*/ 24 w 34"/>
                <a:gd name="T19" fmla="*/ 22 h 218"/>
                <a:gd name="T20" fmla="*/ 22 w 34"/>
                <a:gd name="T21" fmla="*/ 27 h 218"/>
                <a:gd name="T22" fmla="*/ 18 w 34"/>
                <a:gd name="T23" fmla="*/ 38 h 218"/>
                <a:gd name="T24" fmla="*/ 11 w 34"/>
                <a:gd name="T25" fmla="*/ 50 h 218"/>
                <a:gd name="T26" fmla="*/ 7 w 34"/>
                <a:gd name="T27" fmla="*/ 79 h 218"/>
                <a:gd name="T28" fmla="*/ 3 w 34"/>
                <a:gd name="T29" fmla="*/ 87 h 218"/>
                <a:gd name="T30" fmla="*/ 0 w 34"/>
                <a:gd name="T31" fmla="*/ 129 h 218"/>
                <a:gd name="T32" fmla="*/ 4 w 34"/>
                <a:gd name="T33" fmla="*/ 155 h 218"/>
                <a:gd name="T34" fmla="*/ 0 w 34"/>
                <a:gd name="T35" fmla="*/ 149 h 218"/>
                <a:gd name="T36" fmla="*/ 4 w 34"/>
                <a:gd name="T37" fmla="*/ 166 h 218"/>
                <a:gd name="T38" fmla="*/ 4 w 34"/>
                <a:gd name="T39" fmla="*/ 176 h 218"/>
                <a:gd name="T40" fmla="*/ 8 w 34"/>
                <a:gd name="T41" fmla="*/ 203 h 218"/>
                <a:gd name="T42" fmla="*/ 11 w 34"/>
                <a:gd name="T43" fmla="*/ 213 h 218"/>
                <a:gd name="T44" fmla="*/ 21 w 34"/>
                <a:gd name="T45" fmla="*/ 21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" h="218">
                  <a:moveTo>
                    <a:pt x="21" y="215"/>
                  </a:moveTo>
                  <a:cubicBezTo>
                    <a:pt x="17" y="202"/>
                    <a:pt x="13" y="189"/>
                    <a:pt x="13" y="175"/>
                  </a:cubicBezTo>
                  <a:cubicBezTo>
                    <a:pt x="11" y="168"/>
                    <a:pt x="10" y="158"/>
                    <a:pt x="10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7" y="124"/>
                    <a:pt x="9" y="97"/>
                    <a:pt x="11" y="73"/>
                  </a:cubicBezTo>
                  <a:cubicBezTo>
                    <a:pt x="15" y="70"/>
                    <a:pt x="11" y="64"/>
                    <a:pt x="13" y="61"/>
                  </a:cubicBezTo>
                  <a:cubicBezTo>
                    <a:pt x="13" y="56"/>
                    <a:pt x="17" y="51"/>
                    <a:pt x="16" y="46"/>
                  </a:cubicBezTo>
                  <a:cubicBezTo>
                    <a:pt x="21" y="36"/>
                    <a:pt x="23" y="20"/>
                    <a:pt x="31" y="14"/>
                  </a:cubicBezTo>
                  <a:cubicBezTo>
                    <a:pt x="31" y="11"/>
                    <a:pt x="33" y="5"/>
                    <a:pt x="34" y="0"/>
                  </a:cubicBezTo>
                  <a:cubicBezTo>
                    <a:pt x="28" y="6"/>
                    <a:pt x="26" y="14"/>
                    <a:pt x="24" y="22"/>
                  </a:cubicBezTo>
                  <a:cubicBezTo>
                    <a:pt x="22" y="23"/>
                    <a:pt x="20" y="25"/>
                    <a:pt x="22" y="27"/>
                  </a:cubicBezTo>
                  <a:cubicBezTo>
                    <a:pt x="18" y="29"/>
                    <a:pt x="19" y="35"/>
                    <a:pt x="18" y="38"/>
                  </a:cubicBezTo>
                  <a:cubicBezTo>
                    <a:pt x="15" y="43"/>
                    <a:pt x="13" y="45"/>
                    <a:pt x="11" y="50"/>
                  </a:cubicBezTo>
                  <a:cubicBezTo>
                    <a:pt x="11" y="61"/>
                    <a:pt x="5" y="68"/>
                    <a:pt x="7" y="79"/>
                  </a:cubicBezTo>
                  <a:cubicBezTo>
                    <a:pt x="2" y="82"/>
                    <a:pt x="6" y="84"/>
                    <a:pt x="3" y="87"/>
                  </a:cubicBezTo>
                  <a:cubicBezTo>
                    <a:pt x="4" y="99"/>
                    <a:pt x="2" y="116"/>
                    <a:pt x="0" y="129"/>
                  </a:cubicBezTo>
                  <a:cubicBezTo>
                    <a:pt x="7" y="136"/>
                    <a:pt x="1" y="147"/>
                    <a:pt x="4" y="15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8" y="169"/>
                    <a:pt x="3" y="173"/>
                    <a:pt x="4" y="176"/>
                  </a:cubicBezTo>
                  <a:cubicBezTo>
                    <a:pt x="3" y="187"/>
                    <a:pt x="13" y="194"/>
                    <a:pt x="8" y="203"/>
                  </a:cubicBezTo>
                  <a:cubicBezTo>
                    <a:pt x="10" y="206"/>
                    <a:pt x="10" y="210"/>
                    <a:pt x="11" y="213"/>
                  </a:cubicBezTo>
                  <a:cubicBezTo>
                    <a:pt x="15" y="213"/>
                    <a:pt x="18" y="218"/>
                    <a:pt x="21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69"/>
            <p:cNvSpPr>
              <a:spLocks/>
            </p:cNvSpPr>
            <p:nvPr/>
          </p:nvSpPr>
          <p:spPr bwMode="auto">
            <a:xfrm>
              <a:off x="-348817" y="1129348"/>
              <a:ext cx="25400" cy="68262"/>
            </a:xfrm>
            <a:custGeom>
              <a:avLst/>
              <a:gdLst>
                <a:gd name="T0" fmla="*/ 7 w 7"/>
                <a:gd name="T1" fmla="*/ 1 h 18"/>
                <a:gd name="T2" fmla="*/ 5 w 7"/>
                <a:gd name="T3" fmla="*/ 0 h 18"/>
                <a:gd name="T4" fmla="*/ 2 w 7"/>
                <a:gd name="T5" fmla="*/ 18 h 18"/>
                <a:gd name="T6" fmla="*/ 7 w 7"/>
                <a:gd name="T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8">
                  <a:moveTo>
                    <a:pt x="7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5"/>
                    <a:pt x="1" y="12"/>
                    <a:pt x="2" y="18"/>
                  </a:cubicBezTo>
                  <a:cubicBezTo>
                    <a:pt x="6" y="14"/>
                    <a:pt x="4" y="7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70"/>
            <p:cNvSpPr>
              <a:spLocks/>
            </p:cNvSpPr>
            <p:nvPr/>
          </p:nvSpPr>
          <p:spPr bwMode="auto">
            <a:xfrm>
              <a:off x="-626630" y="1159510"/>
              <a:ext cx="142875" cy="839787"/>
            </a:xfrm>
            <a:custGeom>
              <a:avLst/>
              <a:gdLst>
                <a:gd name="T0" fmla="*/ 34 w 38"/>
                <a:gd name="T1" fmla="*/ 224 h 224"/>
                <a:gd name="T2" fmla="*/ 36 w 38"/>
                <a:gd name="T3" fmla="*/ 219 h 224"/>
                <a:gd name="T4" fmla="*/ 34 w 38"/>
                <a:gd name="T5" fmla="*/ 221 h 224"/>
                <a:gd name="T6" fmla="*/ 28 w 38"/>
                <a:gd name="T7" fmla="*/ 210 h 224"/>
                <a:gd name="T8" fmla="*/ 30 w 38"/>
                <a:gd name="T9" fmla="*/ 201 h 224"/>
                <a:gd name="T10" fmla="*/ 29 w 38"/>
                <a:gd name="T11" fmla="*/ 201 h 224"/>
                <a:gd name="T12" fmla="*/ 26 w 38"/>
                <a:gd name="T13" fmla="*/ 196 h 224"/>
                <a:gd name="T14" fmla="*/ 26 w 38"/>
                <a:gd name="T15" fmla="*/ 180 h 224"/>
                <a:gd name="T16" fmla="*/ 17 w 38"/>
                <a:gd name="T17" fmla="*/ 176 h 224"/>
                <a:gd name="T18" fmla="*/ 21 w 38"/>
                <a:gd name="T19" fmla="*/ 175 h 224"/>
                <a:gd name="T20" fmla="*/ 19 w 38"/>
                <a:gd name="T21" fmla="*/ 162 h 224"/>
                <a:gd name="T22" fmla="*/ 16 w 38"/>
                <a:gd name="T23" fmla="*/ 143 h 224"/>
                <a:gd name="T24" fmla="*/ 11 w 38"/>
                <a:gd name="T25" fmla="*/ 99 h 224"/>
                <a:gd name="T26" fmla="*/ 12 w 38"/>
                <a:gd name="T27" fmla="*/ 78 h 224"/>
                <a:gd name="T28" fmla="*/ 18 w 38"/>
                <a:gd name="T29" fmla="*/ 53 h 224"/>
                <a:gd name="T30" fmla="*/ 25 w 38"/>
                <a:gd name="T31" fmla="*/ 34 h 224"/>
                <a:gd name="T32" fmla="*/ 38 w 38"/>
                <a:gd name="T33" fmla="*/ 7 h 224"/>
                <a:gd name="T34" fmla="*/ 27 w 38"/>
                <a:gd name="T35" fmla="*/ 17 h 224"/>
                <a:gd name="T36" fmla="*/ 16 w 38"/>
                <a:gd name="T37" fmla="*/ 40 h 224"/>
                <a:gd name="T38" fmla="*/ 20 w 38"/>
                <a:gd name="T39" fmla="*/ 42 h 224"/>
                <a:gd name="T40" fmla="*/ 19 w 38"/>
                <a:gd name="T41" fmla="*/ 47 h 224"/>
                <a:gd name="T42" fmla="*/ 16 w 38"/>
                <a:gd name="T43" fmla="*/ 42 h 224"/>
                <a:gd name="T44" fmla="*/ 10 w 38"/>
                <a:gd name="T45" fmla="*/ 70 h 224"/>
                <a:gd name="T46" fmla="*/ 6 w 38"/>
                <a:gd name="T47" fmla="*/ 104 h 224"/>
                <a:gd name="T48" fmla="*/ 4 w 38"/>
                <a:gd name="T49" fmla="*/ 127 h 224"/>
                <a:gd name="T50" fmla="*/ 3 w 38"/>
                <a:gd name="T51" fmla="*/ 133 h 224"/>
                <a:gd name="T52" fmla="*/ 8 w 38"/>
                <a:gd name="T53" fmla="*/ 172 h 224"/>
                <a:gd name="T54" fmla="*/ 9 w 38"/>
                <a:gd name="T55" fmla="*/ 170 h 224"/>
                <a:gd name="T56" fmla="*/ 18 w 38"/>
                <a:gd name="T57" fmla="*/ 201 h 224"/>
                <a:gd name="T58" fmla="*/ 27 w 38"/>
                <a:gd name="T59" fmla="*/ 202 h 224"/>
                <a:gd name="T60" fmla="*/ 30 w 38"/>
                <a:gd name="T61" fmla="*/ 222 h 224"/>
                <a:gd name="T62" fmla="*/ 34 w 38"/>
                <a:gd name="T6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24">
                  <a:moveTo>
                    <a:pt x="34" y="224"/>
                  </a:moveTo>
                  <a:cubicBezTo>
                    <a:pt x="36" y="223"/>
                    <a:pt x="34" y="220"/>
                    <a:pt x="36" y="219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26" y="219"/>
                    <a:pt x="36" y="208"/>
                    <a:pt x="28" y="210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1"/>
                    <a:pt x="29" y="201"/>
                    <a:pt x="29" y="201"/>
                  </a:cubicBezTo>
                  <a:cubicBezTo>
                    <a:pt x="27" y="201"/>
                    <a:pt x="25" y="199"/>
                    <a:pt x="26" y="196"/>
                  </a:cubicBezTo>
                  <a:cubicBezTo>
                    <a:pt x="30" y="192"/>
                    <a:pt x="23" y="186"/>
                    <a:pt x="26" y="180"/>
                  </a:cubicBezTo>
                  <a:cubicBezTo>
                    <a:pt x="23" y="180"/>
                    <a:pt x="18" y="179"/>
                    <a:pt x="17" y="176"/>
                  </a:cubicBezTo>
                  <a:cubicBezTo>
                    <a:pt x="18" y="174"/>
                    <a:pt x="20" y="175"/>
                    <a:pt x="21" y="175"/>
                  </a:cubicBezTo>
                  <a:cubicBezTo>
                    <a:pt x="20" y="171"/>
                    <a:pt x="13" y="166"/>
                    <a:pt x="19" y="162"/>
                  </a:cubicBezTo>
                  <a:cubicBezTo>
                    <a:pt x="13" y="156"/>
                    <a:pt x="20" y="148"/>
                    <a:pt x="16" y="143"/>
                  </a:cubicBezTo>
                  <a:cubicBezTo>
                    <a:pt x="20" y="126"/>
                    <a:pt x="3" y="115"/>
                    <a:pt x="11" y="99"/>
                  </a:cubicBezTo>
                  <a:cubicBezTo>
                    <a:pt x="9" y="92"/>
                    <a:pt x="10" y="85"/>
                    <a:pt x="12" y="78"/>
                  </a:cubicBezTo>
                  <a:cubicBezTo>
                    <a:pt x="11" y="68"/>
                    <a:pt x="18" y="62"/>
                    <a:pt x="18" y="53"/>
                  </a:cubicBezTo>
                  <a:cubicBezTo>
                    <a:pt x="22" y="49"/>
                    <a:pt x="20" y="40"/>
                    <a:pt x="25" y="34"/>
                  </a:cubicBezTo>
                  <a:cubicBezTo>
                    <a:pt x="30" y="25"/>
                    <a:pt x="30" y="14"/>
                    <a:pt x="38" y="7"/>
                  </a:cubicBezTo>
                  <a:cubicBezTo>
                    <a:pt x="29" y="0"/>
                    <a:pt x="30" y="12"/>
                    <a:pt x="27" y="17"/>
                  </a:cubicBezTo>
                  <a:cubicBezTo>
                    <a:pt x="23" y="24"/>
                    <a:pt x="19" y="32"/>
                    <a:pt x="16" y="40"/>
                  </a:cubicBezTo>
                  <a:cubicBezTo>
                    <a:pt x="17" y="40"/>
                    <a:pt x="19" y="40"/>
                    <a:pt x="20" y="42"/>
                  </a:cubicBezTo>
                  <a:cubicBezTo>
                    <a:pt x="20" y="44"/>
                    <a:pt x="21" y="46"/>
                    <a:pt x="19" y="47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2" y="49"/>
                    <a:pt x="19" y="63"/>
                    <a:pt x="10" y="70"/>
                  </a:cubicBezTo>
                  <a:cubicBezTo>
                    <a:pt x="11" y="82"/>
                    <a:pt x="1" y="91"/>
                    <a:pt x="6" y="104"/>
                  </a:cubicBezTo>
                  <a:cubicBezTo>
                    <a:pt x="0" y="108"/>
                    <a:pt x="6" y="120"/>
                    <a:pt x="4" y="127"/>
                  </a:cubicBezTo>
                  <a:cubicBezTo>
                    <a:pt x="5" y="129"/>
                    <a:pt x="0" y="130"/>
                    <a:pt x="3" y="133"/>
                  </a:cubicBezTo>
                  <a:cubicBezTo>
                    <a:pt x="3" y="145"/>
                    <a:pt x="6" y="162"/>
                    <a:pt x="8" y="172"/>
                  </a:cubicBezTo>
                  <a:cubicBezTo>
                    <a:pt x="8" y="172"/>
                    <a:pt x="8" y="171"/>
                    <a:pt x="9" y="170"/>
                  </a:cubicBezTo>
                  <a:cubicBezTo>
                    <a:pt x="13" y="180"/>
                    <a:pt x="14" y="191"/>
                    <a:pt x="18" y="201"/>
                  </a:cubicBezTo>
                  <a:cubicBezTo>
                    <a:pt x="19" y="206"/>
                    <a:pt x="24" y="200"/>
                    <a:pt x="27" y="202"/>
                  </a:cubicBezTo>
                  <a:cubicBezTo>
                    <a:pt x="27" y="208"/>
                    <a:pt x="29" y="215"/>
                    <a:pt x="30" y="222"/>
                  </a:cubicBezTo>
                  <a:cubicBezTo>
                    <a:pt x="33" y="221"/>
                    <a:pt x="33" y="224"/>
                    <a:pt x="34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71"/>
            <p:cNvSpPr>
              <a:spLocks/>
            </p:cNvSpPr>
            <p:nvPr/>
          </p:nvSpPr>
          <p:spPr bwMode="auto">
            <a:xfrm>
              <a:off x="-383742" y="1211898"/>
              <a:ext cx="30163" cy="44450"/>
            </a:xfrm>
            <a:custGeom>
              <a:avLst/>
              <a:gdLst>
                <a:gd name="T0" fmla="*/ 0 w 8"/>
                <a:gd name="T1" fmla="*/ 6 h 12"/>
                <a:gd name="T2" fmla="*/ 0 w 8"/>
                <a:gd name="T3" fmla="*/ 7 h 12"/>
                <a:gd name="T4" fmla="*/ 6 w 8"/>
                <a:gd name="T5" fmla="*/ 12 h 12"/>
                <a:gd name="T6" fmla="*/ 7 w 8"/>
                <a:gd name="T7" fmla="*/ 1 h 12"/>
                <a:gd name="T8" fmla="*/ 0 w 8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4" y="11"/>
                    <a:pt x="6" y="12"/>
                  </a:cubicBezTo>
                  <a:cubicBezTo>
                    <a:pt x="8" y="7"/>
                    <a:pt x="5" y="5"/>
                    <a:pt x="7" y="1"/>
                  </a:cubicBezTo>
                  <a:cubicBezTo>
                    <a:pt x="3" y="0"/>
                    <a:pt x="3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72"/>
            <p:cNvSpPr>
              <a:spLocks/>
            </p:cNvSpPr>
            <p:nvPr/>
          </p:nvSpPr>
          <p:spPr bwMode="auto">
            <a:xfrm>
              <a:off x="1686358" y="1211898"/>
              <a:ext cx="11113" cy="26987"/>
            </a:xfrm>
            <a:custGeom>
              <a:avLst/>
              <a:gdLst>
                <a:gd name="T0" fmla="*/ 0 w 3"/>
                <a:gd name="T1" fmla="*/ 1 h 7"/>
                <a:gd name="T2" fmla="*/ 3 w 3"/>
                <a:gd name="T3" fmla="*/ 7 h 7"/>
                <a:gd name="T4" fmla="*/ 3 w 3"/>
                <a:gd name="T5" fmla="*/ 4 h 7"/>
                <a:gd name="T6" fmla="*/ 0 w 3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1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73"/>
            <p:cNvSpPr>
              <a:spLocks/>
            </p:cNvSpPr>
            <p:nvPr/>
          </p:nvSpPr>
          <p:spPr bwMode="auto">
            <a:xfrm>
              <a:off x="-507567" y="1219835"/>
              <a:ext cx="26988" cy="60325"/>
            </a:xfrm>
            <a:custGeom>
              <a:avLst/>
              <a:gdLst>
                <a:gd name="T0" fmla="*/ 0 w 7"/>
                <a:gd name="T1" fmla="*/ 16 h 16"/>
                <a:gd name="T2" fmla="*/ 6 w 7"/>
                <a:gd name="T3" fmla="*/ 0 h 16"/>
                <a:gd name="T4" fmla="*/ 0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0" y="16"/>
                  </a:moveTo>
                  <a:cubicBezTo>
                    <a:pt x="3" y="11"/>
                    <a:pt x="7" y="5"/>
                    <a:pt x="6" y="0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74"/>
            <p:cNvSpPr>
              <a:spLocks/>
            </p:cNvSpPr>
            <p:nvPr/>
          </p:nvSpPr>
          <p:spPr bwMode="auto">
            <a:xfrm>
              <a:off x="-398030" y="1249998"/>
              <a:ext cx="19050" cy="22225"/>
            </a:xfrm>
            <a:custGeom>
              <a:avLst/>
              <a:gdLst>
                <a:gd name="T0" fmla="*/ 0 w 5"/>
                <a:gd name="T1" fmla="*/ 6 h 6"/>
                <a:gd name="T2" fmla="*/ 2 w 5"/>
                <a:gd name="T3" fmla="*/ 6 h 6"/>
                <a:gd name="T4" fmla="*/ 2 w 5"/>
                <a:gd name="T5" fmla="*/ 0 h 6"/>
                <a:gd name="T6" fmla="*/ 0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5" y="1"/>
                    <a:pt x="2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75"/>
            <p:cNvSpPr>
              <a:spLocks/>
            </p:cNvSpPr>
            <p:nvPr/>
          </p:nvSpPr>
          <p:spPr bwMode="auto">
            <a:xfrm>
              <a:off x="1697470" y="1261110"/>
              <a:ext cx="3175" cy="635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76"/>
            <p:cNvSpPr>
              <a:spLocks/>
            </p:cNvSpPr>
            <p:nvPr/>
          </p:nvSpPr>
          <p:spPr bwMode="auto">
            <a:xfrm>
              <a:off x="1705408" y="1283335"/>
              <a:ext cx="25400" cy="63500"/>
            </a:xfrm>
            <a:custGeom>
              <a:avLst/>
              <a:gdLst>
                <a:gd name="T0" fmla="*/ 1 w 7"/>
                <a:gd name="T1" fmla="*/ 5 h 17"/>
                <a:gd name="T2" fmla="*/ 3 w 7"/>
                <a:gd name="T3" fmla="*/ 17 h 17"/>
                <a:gd name="T4" fmla="*/ 1 w 7"/>
                <a:gd name="T5" fmla="*/ 0 h 17"/>
                <a:gd name="T6" fmla="*/ 1 w 7"/>
                <a:gd name="T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5"/>
                  </a:moveTo>
                  <a:cubicBezTo>
                    <a:pt x="6" y="8"/>
                    <a:pt x="0" y="13"/>
                    <a:pt x="3" y="17"/>
                  </a:cubicBezTo>
                  <a:cubicBezTo>
                    <a:pt x="7" y="13"/>
                    <a:pt x="3" y="5"/>
                    <a:pt x="1" y="0"/>
                  </a:cubicBezTo>
                  <a:cubicBezTo>
                    <a:pt x="0" y="2"/>
                    <a:pt x="2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77"/>
            <p:cNvSpPr>
              <a:spLocks/>
            </p:cNvSpPr>
            <p:nvPr/>
          </p:nvSpPr>
          <p:spPr bwMode="auto">
            <a:xfrm>
              <a:off x="-518680" y="1291273"/>
              <a:ext cx="7938" cy="11112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78"/>
            <p:cNvSpPr>
              <a:spLocks/>
            </p:cNvSpPr>
            <p:nvPr/>
          </p:nvSpPr>
          <p:spPr bwMode="auto">
            <a:xfrm>
              <a:off x="-442480" y="1302385"/>
              <a:ext cx="14288" cy="44450"/>
            </a:xfrm>
            <a:custGeom>
              <a:avLst/>
              <a:gdLst>
                <a:gd name="T0" fmla="*/ 4 w 4"/>
                <a:gd name="T1" fmla="*/ 0 h 12"/>
                <a:gd name="T2" fmla="*/ 1 w 4"/>
                <a:gd name="T3" fmla="*/ 12 h 12"/>
                <a:gd name="T4" fmla="*/ 4 w 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4" y="4"/>
                    <a:pt x="0" y="8"/>
                    <a:pt x="1" y="12"/>
                  </a:cubicBezTo>
                  <a:cubicBezTo>
                    <a:pt x="3" y="8"/>
                    <a:pt x="4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79"/>
            <p:cNvSpPr>
              <a:spLocks/>
            </p:cNvSpPr>
            <p:nvPr/>
          </p:nvSpPr>
          <p:spPr bwMode="auto">
            <a:xfrm>
              <a:off x="-469467" y="1302385"/>
              <a:ext cx="30163" cy="36512"/>
            </a:xfrm>
            <a:custGeom>
              <a:avLst/>
              <a:gdLst>
                <a:gd name="T0" fmla="*/ 3 w 8"/>
                <a:gd name="T1" fmla="*/ 6 h 10"/>
                <a:gd name="T2" fmla="*/ 0 w 8"/>
                <a:gd name="T3" fmla="*/ 4 h 10"/>
                <a:gd name="T4" fmla="*/ 3 w 8"/>
                <a:gd name="T5" fmla="*/ 10 h 10"/>
                <a:gd name="T6" fmla="*/ 6 w 8"/>
                <a:gd name="T7" fmla="*/ 0 h 10"/>
                <a:gd name="T8" fmla="*/ 3 w 8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3" y="6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9"/>
                    <a:pt x="3" y="10"/>
                  </a:cubicBezTo>
                  <a:cubicBezTo>
                    <a:pt x="4" y="7"/>
                    <a:pt x="8" y="3"/>
                    <a:pt x="6" y="0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80"/>
            <p:cNvSpPr>
              <a:spLocks/>
            </p:cNvSpPr>
            <p:nvPr/>
          </p:nvSpPr>
          <p:spPr bwMode="auto">
            <a:xfrm>
              <a:off x="-483755" y="1350010"/>
              <a:ext cx="14288" cy="71437"/>
            </a:xfrm>
            <a:custGeom>
              <a:avLst/>
              <a:gdLst>
                <a:gd name="T0" fmla="*/ 4 w 4"/>
                <a:gd name="T1" fmla="*/ 0 h 19"/>
                <a:gd name="T2" fmla="*/ 0 w 4"/>
                <a:gd name="T3" fmla="*/ 19 h 19"/>
                <a:gd name="T4" fmla="*/ 4 w 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9">
                  <a:moveTo>
                    <a:pt x="4" y="0"/>
                  </a:moveTo>
                  <a:cubicBezTo>
                    <a:pt x="1" y="7"/>
                    <a:pt x="2" y="13"/>
                    <a:pt x="0" y="19"/>
                  </a:cubicBezTo>
                  <a:cubicBezTo>
                    <a:pt x="3" y="14"/>
                    <a:pt x="3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81"/>
            <p:cNvSpPr>
              <a:spLocks/>
            </p:cNvSpPr>
            <p:nvPr/>
          </p:nvSpPr>
          <p:spPr bwMode="auto">
            <a:xfrm>
              <a:off x="1724458" y="1373823"/>
              <a:ext cx="6350" cy="14287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0 h 4"/>
                <a:gd name="T4" fmla="*/ 1 w 2"/>
                <a:gd name="T5" fmla="*/ 4 h 4"/>
                <a:gd name="T6" fmla="*/ 2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82"/>
            <p:cNvSpPr>
              <a:spLocks/>
            </p:cNvSpPr>
            <p:nvPr/>
          </p:nvSpPr>
          <p:spPr bwMode="auto">
            <a:xfrm>
              <a:off x="-390092" y="1407160"/>
              <a:ext cx="14288" cy="33337"/>
            </a:xfrm>
            <a:custGeom>
              <a:avLst/>
              <a:gdLst>
                <a:gd name="T0" fmla="*/ 4 w 4"/>
                <a:gd name="T1" fmla="*/ 8 h 9"/>
                <a:gd name="T2" fmla="*/ 4 w 4"/>
                <a:gd name="T3" fmla="*/ 0 h 9"/>
                <a:gd name="T4" fmla="*/ 2 w 4"/>
                <a:gd name="T5" fmla="*/ 9 h 9"/>
                <a:gd name="T6" fmla="*/ 4 w 4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8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0" y="6"/>
                    <a:pt x="2" y="9"/>
                  </a:cubicBezTo>
                  <a:cubicBezTo>
                    <a:pt x="3" y="8"/>
                    <a:pt x="3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83"/>
            <p:cNvSpPr>
              <a:spLocks/>
            </p:cNvSpPr>
            <p:nvPr/>
          </p:nvSpPr>
          <p:spPr bwMode="auto">
            <a:xfrm>
              <a:off x="-442480" y="1410335"/>
              <a:ext cx="11113" cy="33337"/>
            </a:xfrm>
            <a:custGeom>
              <a:avLst/>
              <a:gdLst>
                <a:gd name="T0" fmla="*/ 0 w 7"/>
                <a:gd name="T1" fmla="*/ 21 h 21"/>
                <a:gd name="T2" fmla="*/ 7 w 7"/>
                <a:gd name="T3" fmla="*/ 10 h 21"/>
                <a:gd name="T4" fmla="*/ 2 w 7"/>
                <a:gd name="T5" fmla="*/ 0 h 21"/>
                <a:gd name="T6" fmla="*/ 0 w 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lnTo>
                    <a:pt x="7" y="10"/>
                  </a:lnTo>
                  <a:lnTo>
                    <a:pt x="2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84"/>
            <p:cNvSpPr>
              <a:spLocks/>
            </p:cNvSpPr>
            <p:nvPr/>
          </p:nvSpPr>
          <p:spPr bwMode="auto">
            <a:xfrm>
              <a:off x="1659370" y="1421448"/>
              <a:ext cx="7938" cy="11112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1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85"/>
            <p:cNvSpPr>
              <a:spLocks/>
            </p:cNvSpPr>
            <p:nvPr/>
          </p:nvSpPr>
          <p:spPr bwMode="auto">
            <a:xfrm>
              <a:off x="-502805" y="1437323"/>
              <a:ext cx="22225" cy="44450"/>
            </a:xfrm>
            <a:custGeom>
              <a:avLst/>
              <a:gdLst>
                <a:gd name="T0" fmla="*/ 4 w 6"/>
                <a:gd name="T1" fmla="*/ 0 h 12"/>
                <a:gd name="T2" fmla="*/ 1 w 6"/>
                <a:gd name="T3" fmla="*/ 4 h 12"/>
                <a:gd name="T4" fmla="*/ 2 w 6"/>
                <a:gd name="T5" fmla="*/ 12 h 12"/>
                <a:gd name="T6" fmla="*/ 4 w 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cubicBezTo>
                    <a:pt x="3" y="1"/>
                    <a:pt x="0" y="1"/>
                    <a:pt x="1" y="4"/>
                  </a:cubicBezTo>
                  <a:cubicBezTo>
                    <a:pt x="5" y="6"/>
                    <a:pt x="0" y="8"/>
                    <a:pt x="2" y="12"/>
                  </a:cubicBezTo>
                  <a:cubicBezTo>
                    <a:pt x="2" y="7"/>
                    <a:pt x="6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86"/>
            <p:cNvSpPr>
              <a:spLocks/>
            </p:cNvSpPr>
            <p:nvPr/>
          </p:nvSpPr>
          <p:spPr bwMode="auto">
            <a:xfrm>
              <a:off x="-428192" y="1451610"/>
              <a:ext cx="3175" cy="1587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1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87"/>
            <p:cNvSpPr>
              <a:spLocks/>
            </p:cNvSpPr>
            <p:nvPr/>
          </p:nvSpPr>
          <p:spPr bwMode="auto">
            <a:xfrm>
              <a:off x="1521258" y="2119948"/>
              <a:ext cx="11113" cy="14287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3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88"/>
            <p:cNvSpPr>
              <a:spLocks/>
            </p:cNvSpPr>
            <p:nvPr/>
          </p:nvSpPr>
          <p:spPr bwMode="auto">
            <a:xfrm>
              <a:off x="1506970" y="2134235"/>
              <a:ext cx="14288" cy="33337"/>
            </a:xfrm>
            <a:custGeom>
              <a:avLst/>
              <a:gdLst>
                <a:gd name="T0" fmla="*/ 1 w 4"/>
                <a:gd name="T1" fmla="*/ 9 h 9"/>
                <a:gd name="T2" fmla="*/ 3 w 4"/>
                <a:gd name="T3" fmla="*/ 6 h 9"/>
                <a:gd name="T4" fmla="*/ 4 w 4"/>
                <a:gd name="T5" fmla="*/ 0 h 9"/>
                <a:gd name="T6" fmla="*/ 1 w 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1" y="9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4" y="0"/>
                  </a:cubicBezTo>
                  <a:cubicBezTo>
                    <a:pt x="2" y="3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89"/>
            <p:cNvSpPr>
              <a:spLocks/>
            </p:cNvSpPr>
            <p:nvPr/>
          </p:nvSpPr>
          <p:spPr bwMode="auto">
            <a:xfrm>
              <a:off x="1532370" y="1451610"/>
              <a:ext cx="146050" cy="668337"/>
            </a:xfrm>
            <a:custGeom>
              <a:avLst/>
              <a:gdLst>
                <a:gd name="T0" fmla="*/ 29 w 39"/>
                <a:gd name="T1" fmla="*/ 39 h 178"/>
                <a:gd name="T2" fmla="*/ 28 w 39"/>
                <a:gd name="T3" fmla="*/ 49 h 178"/>
                <a:gd name="T4" fmla="*/ 24 w 39"/>
                <a:gd name="T5" fmla="*/ 49 h 178"/>
                <a:gd name="T6" fmla="*/ 25 w 39"/>
                <a:gd name="T7" fmla="*/ 63 h 178"/>
                <a:gd name="T8" fmla="*/ 20 w 39"/>
                <a:gd name="T9" fmla="*/ 84 h 178"/>
                <a:gd name="T10" fmla="*/ 21 w 39"/>
                <a:gd name="T11" fmla="*/ 116 h 178"/>
                <a:gd name="T12" fmla="*/ 17 w 39"/>
                <a:gd name="T13" fmla="*/ 128 h 178"/>
                <a:gd name="T14" fmla="*/ 0 w 39"/>
                <a:gd name="T15" fmla="*/ 176 h 178"/>
                <a:gd name="T16" fmla="*/ 0 w 39"/>
                <a:gd name="T17" fmla="*/ 178 h 178"/>
                <a:gd name="T18" fmla="*/ 8 w 39"/>
                <a:gd name="T19" fmla="*/ 158 h 178"/>
                <a:gd name="T20" fmla="*/ 28 w 39"/>
                <a:gd name="T21" fmla="*/ 94 h 178"/>
                <a:gd name="T22" fmla="*/ 32 w 39"/>
                <a:gd name="T23" fmla="*/ 81 h 178"/>
                <a:gd name="T24" fmla="*/ 32 w 39"/>
                <a:gd name="T25" fmla="*/ 72 h 178"/>
                <a:gd name="T26" fmla="*/ 37 w 39"/>
                <a:gd name="T27" fmla="*/ 18 h 178"/>
                <a:gd name="T28" fmla="*/ 38 w 39"/>
                <a:gd name="T29" fmla="*/ 0 h 178"/>
                <a:gd name="T30" fmla="*/ 29 w 39"/>
                <a:gd name="T31" fmla="*/ 3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178">
                  <a:moveTo>
                    <a:pt x="29" y="39"/>
                  </a:moveTo>
                  <a:cubicBezTo>
                    <a:pt x="29" y="42"/>
                    <a:pt x="26" y="47"/>
                    <a:pt x="28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31" y="53"/>
                    <a:pt x="22" y="58"/>
                    <a:pt x="25" y="63"/>
                  </a:cubicBezTo>
                  <a:cubicBezTo>
                    <a:pt x="22" y="70"/>
                    <a:pt x="24" y="76"/>
                    <a:pt x="20" y="84"/>
                  </a:cubicBezTo>
                  <a:cubicBezTo>
                    <a:pt x="26" y="96"/>
                    <a:pt x="12" y="104"/>
                    <a:pt x="21" y="116"/>
                  </a:cubicBezTo>
                  <a:cubicBezTo>
                    <a:pt x="21" y="119"/>
                    <a:pt x="15" y="125"/>
                    <a:pt x="17" y="128"/>
                  </a:cubicBezTo>
                  <a:cubicBezTo>
                    <a:pt x="12" y="143"/>
                    <a:pt x="5" y="161"/>
                    <a:pt x="0" y="176"/>
                  </a:cubicBezTo>
                  <a:cubicBezTo>
                    <a:pt x="0" y="177"/>
                    <a:pt x="0" y="177"/>
                    <a:pt x="0" y="178"/>
                  </a:cubicBezTo>
                  <a:cubicBezTo>
                    <a:pt x="4" y="172"/>
                    <a:pt x="10" y="166"/>
                    <a:pt x="8" y="158"/>
                  </a:cubicBezTo>
                  <a:cubicBezTo>
                    <a:pt x="18" y="138"/>
                    <a:pt x="24" y="116"/>
                    <a:pt x="28" y="94"/>
                  </a:cubicBezTo>
                  <a:cubicBezTo>
                    <a:pt x="31" y="89"/>
                    <a:pt x="27" y="83"/>
                    <a:pt x="32" y="81"/>
                  </a:cubicBezTo>
                  <a:cubicBezTo>
                    <a:pt x="30" y="77"/>
                    <a:pt x="32" y="73"/>
                    <a:pt x="32" y="72"/>
                  </a:cubicBezTo>
                  <a:cubicBezTo>
                    <a:pt x="33" y="55"/>
                    <a:pt x="39" y="36"/>
                    <a:pt x="37" y="18"/>
                  </a:cubicBezTo>
                  <a:cubicBezTo>
                    <a:pt x="38" y="12"/>
                    <a:pt x="39" y="5"/>
                    <a:pt x="38" y="0"/>
                  </a:cubicBezTo>
                  <a:cubicBezTo>
                    <a:pt x="25" y="9"/>
                    <a:pt x="35" y="26"/>
                    <a:pt x="2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Rectangle 90"/>
            <p:cNvSpPr>
              <a:spLocks noChangeArrowheads="1"/>
            </p:cNvSpPr>
            <p:nvPr/>
          </p:nvSpPr>
          <p:spPr bwMode="auto">
            <a:xfrm>
              <a:off x="1653020" y="1751648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91"/>
            <p:cNvSpPr>
              <a:spLocks/>
            </p:cNvSpPr>
            <p:nvPr/>
          </p:nvSpPr>
          <p:spPr bwMode="auto">
            <a:xfrm>
              <a:off x="-413905" y="1470660"/>
              <a:ext cx="23813" cy="38100"/>
            </a:xfrm>
            <a:custGeom>
              <a:avLst/>
              <a:gdLst>
                <a:gd name="T0" fmla="*/ 0 w 6"/>
                <a:gd name="T1" fmla="*/ 9 h 10"/>
                <a:gd name="T2" fmla="*/ 4 w 6"/>
                <a:gd name="T3" fmla="*/ 10 h 10"/>
                <a:gd name="T4" fmla="*/ 6 w 6"/>
                <a:gd name="T5" fmla="*/ 0 h 10"/>
                <a:gd name="T6" fmla="*/ 1 w 6"/>
                <a:gd name="T7" fmla="*/ 3 h 10"/>
                <a:gd name="T8" fmla="*/ 2 w 6"/>
                <a:gd name="T9" fmla="*/ 4 h 10"/>
                <a:gd name="T10" fmla="*/ 0 w 6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0" y="9"/>
                  </a:moveTo>
                  <a:cubicBezTo>
                    <a:pt x="2" y="8"/>
                    <a:pt x="4" y="10"/>
                    <a:pt x="4" y="1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8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92"/>
            <p:cNvSpPr>
              <a:spLocks/>
            </p:cNvSpPr>
            <p:nvPr/>
          </p:nvSpPr>
          <p:spPr bwMode="auto">
            <a:xfrm>
              <a:off x="-442480" y="1481773"/>
              <a:ext cx="14288" cy="26987"/>
            </a:xfrm>
            <a:custGeom>
              <a:avLst/>
              <a:gdLst>
                <a:gd name="T0" fmla="*/ 2 w 4"/>
                <a:gd name="T1" fmla="*/ 7 h 7"/>
                <a:gd name="T2" fmla="*/ 3 w 4"/>
                <a:gd name="T3" fmla="*/ 0 h 7"/>
                <a:gd name="T4" fmla="*/ 2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cubicBezTo>
                    <a:pt x="4" y="7"/>
                    <a:pt x="3" y="0"/>
                    <a:pt x="3" y="0"/>
                  </a:cubicBezTo>
                  <a:cubicBezTo>
                    <a:pt x="3" y="2"/>
                    <a:pt x="0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93"/>
            <p:cNvSpPr>
              <a:spLocks/>
            </p:cNvSpPr>
            <p:nvPr/>
          </p:nvSpPr>
          <p:spPr bwMode="auto">
            <a:xfrm>
              <a:off x="-499630" y="1484948"/>
              <a:ext cx="7938" cy="19050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5 h 5"/>
                <a:gd name="T4" fmla="*/ 1 w 2"/>
                <a:gd name="T5" fmla="*/ 4 h 5"/>
                <a:gd name="T6" fmla="*/ 0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94"/>
            <p:cNvSpPr>
              <a:spLocks/>
            </p:cNvSpPr>
            <p:nvPr/>
          </p:nvSpPr>
          <p:spPr bwMode="auto">
            <a:xfrm>
              <a:off x="1727633" y="1515110"/>
              <a:ext cx="3175" cy="11112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95"/>
            <p:cNvSpPr>
              <a:spLocks/>
            </p:cNvSpPr>
            <p:nvPr/>
          </p:nvSpPr>
          <p:spPr bwMode="auto">
            <a:xfrm>
              <a:off x="-439305" y="1526223"/>
              <a:ext cx="3175" cy="15875"/>
            </a:xfrm>
            <a:custGeom>
              <a:avLst/>
              <a:gdLst>
                <a:gd name="T0" fmla="*/ 2 w 2"/>
                <a:gd name="T1" fmla="*/ 3 h 10"/>
                <a:gd name="T2" fmla="*/ 0 w 2"/>
                <a:gd name="T3" fmla="*/ 0 h 10"/>
                <a:gd name="T4" fmla="*/ 2 w 2"/>
                <a:gd name="T5" fmla="*/ 10 h 10"/>
                <a:gd name="T6" fmla="*/ 2 w 2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2" y="3"/>
                  </a:moveTo>
                  <a:lnTo>
                    <a:pt x="0" y="0"/>
                  </a:lnTo>
                  <a:lnTo>
                    <a:pt x="2" y="10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Rectangle 96"/>
            <p:cNvSpPr>
              <a:spLocks noChangeArrowheads="1"/>
            </p:cNvSpPr>
            <p:nvPr/>
          </p:nvSpPr>
          <p:spPr bwMode="auto">
            <a:xfrm>
              <a:off x="-502805" y="1538923"/>
              <a:ext cx="1588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97"/>
            <p:cNvSpPr>
              <a:spLocks/>
            </p:cNvSpPr>
            <p:nvPr/>
          </p:nvSpPr>
          <p:spPr bwMode="auto">
            <a:xfrm>
              <a:off x="-420255" y="1550035"/>
              <a:ext cx="11113" cy="14287"/>
            </a:xfrm>
            <a:custGeom>
              <a:avLst/>
              <a:gdLst>
                <a:gd name="T0" fmla="*/ 3 w 3"/>
                <a:gd name="T1" fmla="*/ 3 h 4"/>
                <a:gd name="T2" fmla="*/ 0 w 3"/>
                <a:gd name="T3" fmla="*/ 0 h 4"/>
                <a:gd name="T4" fmla="*/ 3 w 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98"/>
            <p:cNvSpPr>
              <a:spLocks/>
            </p:cNvSpPr>
            <p:nvPr/>
          </p:nvSpPr>
          <p:spPr bwMode="auto">
            <a:xfrm>
              <a:off x="-420255" y="1572260"/>
              <a:ext cx="3175" cy="11112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99"/>
            <p:cNvSpPr>
              <a:spLocks/>
            </p:cNvSpPr>
            <p:nvPr/>
          </p:nvSpPr>
          <p:spPr bwMode="auto">
            <a:xfrm>
              <a:off x="-529792" y="1605598"/>
              <a:ext cx="41275" cy="168275"/>
            </a:xfrm>
            <a:custGeom>
              <a:avLst/>
              <a:gdLst>
                <a:gd name="T0" fmla="*/ 9 w 11"/>
                <a:gd name="T1" fmla="*/ 45 h 45"/>
                <a:gd name="T2" fmla="*/ 11 w 11"/>
                <a:gd name="T3" fmla="*/ 45 h 45"/>
                <a:gd name="T4" fmla="*/ 7 w 11"/>
                <a:gd name="T5" fmla="*/ 0 h 45"/>
                <a:gd name="T6" fmla="*/ 6 w 11"/>
                <a:gd name="T7" fmla="*/ 12 h 45"/>
                <a:gd name="T8" fmla="*/ 2 w 11"/>
                <a:gd name="T9" fmla="*/ 19 h 45"/>
                <a:gd name="T10" fmla="*/ 5 w 11"/>
                <a:gd name="T11" fmla="*/ 14 h 45"/>
                <a:gd name="T12" fmla="*/ 7 w 11"/>
                <a:gd name="T13" fmla="*/ 30 h 45"/>
                <a:gd name="T14" fmla="*/ 9 w 11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45">
                  <a:moveTo>
                    <a:pt x="9" y="45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0" y="30"/>
                    <a:pt x="8" y="14"/>
                    <a:pt x="7" y="0"/>
                  </a:cubicBezTo>
                  <a:cubicBezTo>
                    <a:pt x="3" y="4"/>
                    <a:pt x="2" y="7"/>
                    <a:pt x="6" y="12"/>
                  </a:cubicBezTo>
                  <a:cubicBezTo>
                    <a:pt x="0" y="11"/>
                    <a:pt x="2" y="16"/>
                    <a:pt x="2" y="19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8" y="21"/>
                    <a:pt x="0" y="25"/>
                    <a:pt x="7" y="30"/>
                  </a:cubicBezTo>
                  <a:cubicBezTo>
                    <a:pt x="6" y="35"/>
                    <a:pt x="9" y="40"/>
                    <a:pt x="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100"/>
            <p:cNvSpPr>
              <a:spLocks/>
            </p:cNvSpPr>
            <p:nvPr/>
          </p:nvSpPr>
          <p:spPr bwMode="auto">
            <a:xfrm>
              <a:off x="-480580" y="1605598"/>
              <a:ext cx="3175" cy="14287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0 h 4"/>
                <a:gd name="T4" fmla="*/ 1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101"/>
            <p:cNvSpPr>
              <a:spLocks/>
            </p:cNvSpPr>
            <p:nvPr/>
          </p:nvSpPr>
          <p:spPr bwMode="auto">
            <a:xfrm>
              <a:off x="-483755" y="1619885"/>
              <a:ext cx="36513" cy="134937"/>
            </a:xfrm>
            <a:custGeom>
              <a:avLst/>
              <a:gdLst>
                <a:gd name="T0" fmla="*/ 2 w 10"/>
                <a:gd name="T1" fmla="*/ 21 h 36"/>
                <a:gd name="T2" fmla="*/ 8 w 10"/>
                <a:gd name="T3" fmla="*/ 36 h 36"/>
                <a:gd name="T4" fmla="*/ 6 w 10"/>
                <a:gd name="T5" fmla="*/ 19 h 36"/>
                <a:gd name="T6" fmla="*/ 4 w 10"/>
                <a:gd name="T7" fmla="*/ 16 h 36"/>
                <a:gd name="T8" fmla="*/ 5 w 10"/>
                <a:gd name="T9" fmla="*/ 7 h 36"/>
                <a:gd name="T10" fmla="*/ 2 w 10"/>
                <a:gd name="T11" fmla="*/ 0 h 36"/>
                <a:gd name="T12" fmla="*/ 2 w 10"/>
                <a:gd name="T1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6">
                  <a:moveTo>
                    <a:pt x="2" y="21"/>
                  </a:moveTo>
                  <a:cubicBezTo>
                    <a:pt x="5" y="25"/>
                    <a:pt x="2" y="34"/>
                    <a:pt x="8" y="36"/>
                  </a:cubicBezTo>
                  <a:cubicBezTo>
                    <a:pt x="10" y="30"/>
                    <a:pt x="4" y="26"/>
                    <a:pt x="6" y="19"/>
                  </a:cubicBezTo>
                  <a:cubicBezTo>
                    <a:pt x="6" y="17"/>
                    <a:pt x="3" y="20"/>
                    <a:pt x="4" y="16"/>
                  </a:cubicBezTo>
                  <a:cubicBezTo>
                    <a:pt x="8" y="15"/>
                    <a:pt x="2" y="10"/>
                    <a:pt x="5" y="7"/>
                  </a:cubicBezTo>
                  <a:cubicBezTo>
                    <a:pt x="6" y="3"/>
                    <a:pt x="4" y="2"/>
                    <a:pt x="2" y="0"/>
                  </a:cubicBezTo>
                  <a:cubicBezTo>
                    <a:pt x="2" y="7"/>
                    <a:pt x="0" y="15"/>
                    <a:pt x="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102"/>
            <p:cNvSpPr>
              <a:spLocks/>
            </p:cNvSpPr>
            <p:nvPr/>
          </p:nvSpPr>
          <p:spPr bwMode="auto">
            <a:xfrm>
              <a:off x="-447242" y="1624648"/>
              <a:ext cx="0" cy="11112"/>
            </a:xfrm>
            <a:custGeom>
              <a:avLst/>
              <a:gdLst>
                <a:gd name="T0" fmla="*/ 0 h 7"/>
                <a:gd name="T1" fmla="*/ 7 h 7"/>
                <a:gd name="T2" fmla="*/ 0 h 7"/>
                <a:gd name="T3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103"/>
            <p:cNvSpPr>
              <a:spLocks/>
            </p:cNvSpPr>
            <p:nvPr/>
          </p:nvSpPr>
          <p:spPr bwMode="auto">
            <a:xfrm>
              <a:off x="-442480" y="1699260"/>
              <a:ext cx="11113" cy="15875"/>
            </a:xfrm>
            <a:custGeom>
              <a:avLst/>
              <a:gdLst>
                <a:gd name="T0" fmla="*/ 0 w 3"/>
                <a:gd name="T1" fmla="*/ 4 h 4"/>
                <a:gd name="T2" fmla="*/ 1 w 3"/>
                <a:gd name="T3" fmla="*/ 0 h 4"/>
                <a:gd name="T4" fmla="*/ 0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3"/>
                    <a:pt x="3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104"/>
            <p:cNvSpPr>
              <a:spLocks/>
            </p:cNvSpPr>
            <p:nvPr/>
          </p:nvSpPr>
          <p:spPr bwMode="auto">
            <a:xfrm>
              <a:off x="1697470" y="1702435"/>
              <a:ext cx="7938" cy="19050"/>
            </a:xfrm>
            <a:custGeom>
              <a:avLst/>
              <a:gdLst>
                <a:gd name="T0" fmla="*/ 0 w 5"/>
                <a:gd name="T1" fmla="*/ 12 h 12"/>
                <a:gd name="T2" fmla="*/ 5 w 5"/>
                <a:gd name="T3" fmla="*/ 10 h 12"/>
                <a:gd name="T4" fmla="*/ 0 w 5"/>
                <a:gd name="T5" fmla="*/ 0 h 12"/>
                <a:gd name="T6" fmla="*/ 0 w 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0" y="12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105"/>
            <p:cNvSpPr>
              <a:spLocks/>
            </p:cNvSpPr>
            <p:nvPr/>
          </p:nvSpPr>
          <p:spPr bwMode="auto">
            <a:xfrm>
              <a:off x="-439305" y="1759585"/>
              <a:ext cx="11113" cy="22225"/>
            </a:xfrm>
            <a:custGeom>
              <a:avLst/>
              <a:gdLst>
                <a:gd name="T0" fmla="*/ 3 w 3"/>
                <a:gd name="T1" fmla="*/ 6 h 6"/>
                <a:gd name="T2" fmla="*/ 2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2" y="4"/>
                    <a:pt x="3" y="1"/>
                    <a:pt x="2" y="0"/>
                  </a:cubicBezTo>
                  <a:cubicBezTo>
                    <a:pt x="1" y="1"/>
                    <a:pt x="0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106"/>
            <p:cNvSpPr>
              <a:spLocks/>
            </p:cNvSpPr>
            <p:nvPr/>
          </p:nvSpPr>
          <p:spPr bwMode="auto">
            <a:xfrm>
              <a:off x="-461530" y="1767523"/>
              <a:ext cx="33338" cy="100012"/>
            </a:xfrm>
            <a:custGeom>
              <a:avLst/>
              <a:gdLst>
                <a:gd name="T0" fmla="*/ 9 w 9"/>
                <a:gd name="T1" fmla="*/ 27 h 27"/>
                <a:gd name="T2" fmla="*/ 3 w 9"/>
                <a:gd name="T3" fmla="*/ 0 h 27"/>
                <a:gd name="T4" fmla="*/ 9 w 9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7">
                  <a:moveTo>
                    <a:pt x="9" y="27"/>
                  </a:moveTo>
                  <a:cubicBezTo>
                    <a:pt x="5" y="18"/>
                    <a:pt x="5" y="9"/>
                    <a:pt x="3" y="0"/>
                  </a:cubicBezTo>
                  <a:cubicBezTo>
                    <a:pt x="0" y="9"/>
                    <a:pt x="4" y="20"/>
                    <a:pt x="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107"/>
            <p:cNvSpPr>
              <a:spLocks/>
            </p:cNvSpPr>
            <p:nvPr/>
          </p:nvSpPr>
          <p:spPr bwMode="auto">
            <a:xfrm>
              <a:off x="-428192" y="1789748"/>
              <a:ext cx="41275" cy="141287"/>
            </a:xfrm>
            <a:custGeom>
              <a:avLst/>
              <a:gdLst>
                <a:gd name="T0" fmla="*/ 11 w 11"/>
                <a:gd name="T1" fmla="*/ 38 h 38"/>
                <a:gd name="T2" fmla="*/ 9 w 11"/>
                <a:gd name="T3" fmla="*/ 23 h 38"/>
                <a:gd name="T4" fmla="*/ 0 w 11"/>
                <a:gd name="T5" fmla="*/ 0 h 38"/>
                <a:gd name="T6" fmla="*/ 11 w 11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8">
                  <a:moveTo>
                    <a:pt x="11" y="38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3" y="16"/>
                    <a:pt x="5" y="7"/>
                    <a:pt x="0" y="0"/>
                  </a:cubicBezTo>
                  <a:cubicBezTo>
                    <a:pt x="0" y="14"/>
                    <a:pt x="8" y="27"/>
                    <a:pt x="1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108"/>
            <p:cNvSpPr>
              <a:spLocks/>
            </p:cNvSpPr>
            <p:nvPr/>
          </p:nvSpPr>
          <p:spPr bwMode="auto">
            <a:xfrm>
              <a:off x="-417080" y="2021523"/>
              <a:ext cx="49213" cy="82550"/>
            </a:xfrm>
            <a:custGeom>
              <a:avLst/>
              <a:gdLst>
                <a:gd name="T0" fmla="*/ 3 w 13"/>
                <a:gd name="T1" fmla="*/ 17 h 22"/>
                <a:gd name="T2" fmla="*/ 13 w 13"/>
                <a:gd name="T3" fmla="*/ 22 h 22"/>
                <a:gd name="T4" fmla="*/ 1 w 13"/>
                <a:gd name="T5" fmla="*/ 0 h 22"/>
                <a:gd name="T6" fmla="*/ 3 w 13"/>
                <a:gd name="T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2">
                  <a:moveTo>
                    <a:pt x="3" y="17"/>
                  </a:moveTo>
                  <a:cubicBezTo>
                    <a:pt x="6" y="16"/>
                    <a:pt x="11" y="19"/>
                    <a:pt x="13" y="22"/>
                  </a:cubicBezTo>
                  <a:cubicBezTo>
                    <a:pt x="9" y="15"/>
                    <a:pt x="5" y="7"/>
                    <a:pt x="1" y="0"/>
                  </a:cubicBezTo>
                  <a:cubicBezTo>
                    <a:pt x="0" y="7"/>
                    <a:pt x="6" y="1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109"/>
            <p:cNvSpPr>
              <a:spLocks/>
            </p:cNvSpPr>
            <p:nvPr/>
          </p:nvSpPr>
          <p:spPr bwMode="auto">
            <a:xfrm>
              <a:off x="-510742" y="1804035"/>
              <a:ext cx="93663" cy="214312"/>
            </a:xfrm>
            <a:custGeom>
              <a:avLst/>
              <a:gdLst>
                <a:gd name="T0" fmla="*/ 15 w 25"/>
                <a:gd name="T1" fmla="*/ 25 h 57"/>
                <a:gd name="T2" fmla="*/ 9 w 25"/>
                <a:gd name="T3" fmla="*/ 10 h 57"/>
                <a:gd name="T4" fmla="*/ 6 w 25"/>
                <a:gd name="T5" fmla="*/ 0 h 57"/>
                <a:gd name="T6" fmla="*/ 2 w 25"/>
                <a:gd name="T7" fmla="*/ 5 h 57"/>
                <a:gd name="T8" fmla="*/ 6 w 25"/>
                <a:gd name="T9" fmla="*/ 15 h 57"/>
                <a:gd name="T10" fmla="*/ 7 w 25"/>
                <a:gd name="T11" fmla="*/ 29 h 57"/>
                <a:gd name="T12" fmla="*/ 12 w 25"/>
                <a:gd name="T13" fmla="*/ 30 h 57"/>
                <a:gd name="T14" fmla="*/ 13 w 25"/>
                <a:gd name="T15" fmla="*/ 37 h 57"/>
                <a:gd name="T16" fmla="*/ 25 w 25"/>
                <a:gd name="T17" fmla="*/ 57 h 57"/>
                <a:gd name="T18" fmla="*/ 24 w 25"/>
                <a:gd name="T19" fmla="*/ 55 h 57"/>
                <a:gd name="T20" fmla="*/ 15 w 25"/>
                <a:gd name="T21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7">
                  <a:moveTo>
                    <a:pt x="15" y="25"/>
                  </a:moveTo>
                  <a:cubicBezTo>
                    <a:pt x="8" y="23"/>
                    <a:pt x="11" y="14"/>
                    <a:pt x="9" y="10"/>
                  </a:cubicBezTo>
                  <a:cubicBezTo>
                    <a:pt x="6" y="6"/>
                    <a:pt x="12" y="1"/>
                    <a:pt x="6" y="0"/>
                  </a:cubicBezTo>
                  <a:cubicBezTo>
                    <a:pt x="6" y="2"/>
                    <a:pt x="5" y="5"/>
                    <a:pt x="2" y="5"/>
                  </a:cubicBezTo>
                  <a:cubicBezTo>
                    <a:pt x="5" y="8"/>
                    <a:pt x="0" y="15"/>
                    <a:pt x="6" y="15"/>
                  </a:cubicBezTo>
                  <a:cubicBezTo>
                    <a:pt x="4" y="20"/>
                    <a:pt x="15" y="25"/>
                    <a:pt x="7" y="29"/>
                  </a:cubicBezTo>
                  <a:cubicBezTo>
                    <a:pt x="9" y="32"/>
                    <a:pt x="11" y="27"/>
                    <a:pt x="12" y="30"/>
                  </a:cubicBezTo>
                  <a:cubicBezTo>
                    <a:pt x="11" y="32"/>
                    <a:pt x="12" y="35"/>
                    <a:pt x="13" y="37"/>
                  </a:cubicBezTo>
                  <a:cubicBezTo>
                    <a:pt x="20" y="38"/>
                    <a:pt x="20" y="52"/>
                    <a:pt x="25" y="57"/>
                  </a:cubicBezTo>
                  <a:cubicBezTo>
                    <a:pt x="25" y="56"/>
                    <a:pt x="24" y="55"/>
                    <a:pt x="24" y="55"/>
                  </a:cubicBezTo>
                  <a:cubicBezTo>
                    <a:pt x="24" y="43"/>
                    <a:pt x="14" y="3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110"/>
            <p:cNvSpPr>
              <a:spLocks/>
            </p:cNvSpPr>
            <p:nvPr/>
          </p:nvSpPr>
          <p:spPr bwMode="auto">
            <a:xfrm>
              <a:off x="-417080" y="2018348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111"/>
            <p:cNvSpPr>
              <a:spLocks/>
            </p:cNvSpPr>
            <p:nvPr/>
          </p:nvSpPr>
          <p:spPr bwMode="auto">
            <a:xfrm>
              <a:off x="-390092" y="1819910"/>
              <a:ext cx="11113" cy="14287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0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112"/>
            <p:cNvSpPr>
              <a:spLocks/>
            </p:cNvSpPr>
            <p:nvPr/>
          </p:nvSpPr>
          <p:spPr bwMode="auto">
            <a:xfrm>
              <a:off x="-596467" y="1834198"/>
              <a:ext cx="11113" cy="15875"/>
            </a:xfrm>
            <a:custGeom>
              <a:avLst/>
              <a:gdLst>
                <a:gd name="T0" fmla="*/ 0 w 7"/>
                <a:gd name="T1" fmla="*/ 10 h 10"/>
                <a:gd name="T2" fmla="*/ 7 w 7"/>
                <a:gd name="T3" fmla="*/ 10 h 10"/>
                <a:gd name="T4" fmla="*/ 2 w 7"/>
                <a:gd name="T5" fmla="*/ 0 h 10"/>
                <a:gd name="T6" fmla="*/ 0 w 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lnTo>
                    <a:pt x="7" y="10"/>
                  </a:lnTo>
                  <a:lnTo>
                    <a:pt x="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113"/>
            <p:cNvSpPr>
              <a:spLocks/>
            </p:cNvSpPr>
            <p:nvPr/>
          </p:nvSpPr>
          <p:spPr bwMode="auto">
            <a:xfrm>
              <a:off x="1667308" y="1850073"/>
              <a:ext cx="7938" cy="17462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0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2" y="5"/>
                    <a:pt x="2" y="1"/>
                    <a:pt x="2" y="0"/>
                  </a:cubicBezTo>
                  <a:cubicBezTo>
                    <a:pt x="0" y="1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114"/>
            <p:cNvSpPr>
              <a:spLocks/>
            </p:cNvSpPr>
            <p:nvPr/>
          </p:nvSpPr>
          <p:spPr bwMode="auto">
            <a:xfrm>
              <a:off x="-383742" y="1861185"/>
              <a:ext cx="7938" cy="17462"/>
            </a:xfrm>
            <a:custGeom>
              <a:avLst/>
              <a:gdLst>
                <a:gd name="T0" fmla="*/ 0 w 5"/>
                <a:gd name="T1" fmla="*/ 0 h 11"/>
                <a:gd name="T2" fmla="*/ 5 w 5"/>
                <a:gd name="T3" fmla="*/ 11 h 11"/>
                <a:gd name="T4" fmla="*/ 5 w 5"/>
                <a:gd name="T5" fmla="*/ 7 h 11"/>
                <a:gd name="T6" fmla="*/ 0 w 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lnTo>
                    <a:pt x="5" y="11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115"/>
            <p:cNvSpPr>
              <a:spLocks/>
            </p:cNvSpPr>
            <p:nvPr/>
          </p:nvSpPr>
          <p:spPr bwMode="auto">
            <a:xfrm>
              <a:off x="-431367" y="1875473"/>
              <a:ext cx="100013" cy="187325"/>
            </a:xfrm>
            <a:custGeom>
              <a:avLst/>
              <a:gdLst>
                <a:gd name="T0" fmla="*/ 11 w 27"/>
                <a:gd name="T1" fmla="*/ 25 h 50"/>
                <a:gd name="T2" fmla="*/ 6 w 27"/>
                <a:gd name="T3" fmla="*/ 13 h 50"/>
                <a:gd name="T4" fmla="*/ 0 w 27"/>
                <a:gd name="T5" fmla="*/ 1 h 50"/>
                <a:gd name="T6" fmla="*/ 11 w 27"/>
                <a:gd name="T7" fmla="*/ 31 h 50"/>
                <a:gd name="T8" fmla="*/ 23 w 27"/>
                <a:gd name="T9" fmla="*/ 50 h 50"/>
                <a:gd name="T10" fmla="*/ 20 w 27"/>
                <a:gd name="T11" fmla="*/ 38 h 50"/>
                <a:gd name="T12" fmla="*/ 27 w 27"/>
                <a:gd name="T13" fmla="*/ 43 h 50"/>
                <a:gd name="T14" fmla="*/ 21 w 27"/>
                <a:gd name="T15" fmla="*/ 32 h 50"/>
                <a:gd name="T16" fmla="*/ 18 w 27"/>
                <a:gd name="T17" fmla="*/ 34 h 50"/>
                <a:gd name="T18" fmla="*/ 11 w 27"/>
                <a:gd name="T1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0">
                  <a:moveTo>
                    <a:pt x="11" y="25"/>
                  </a:moveTo>
                  <a:cubicBezTo>
                    <a:pt x="9" y="20"/>
                    <a:pt x="9" y="16"/>
                    <a:pt x="6" y="13"/>
                  </a:cubicBezTo>
                  <a:cubicBezTo>
                    <a:pt x="2" y="10"/>
                    <a:pt x="8" y="0"/>
                    <a:pt x="0" y="1"/>
                  </a:cubicBezTo>
                  <a:cubicBezTo>
                    <a:pt x="1" y="12"/>
                    <a:pt x="10" y="20"/>
                    <a:pt x="11" y="31"/>
                  </a:cubicBezTo>
                  <a:cubicBezTo>
                    <a:pt x="15" y="37"/>
                    <a:pt x="20" y="44"/>
                    <a:pt x="23" y="50"/>
                  </a:cubicBezTo>
                  <a:cubicBezTo>
                    <a:pt x="23" y="46"/>
                    <a:pt x="17" y="43"/>
                    <a:pt x="20" y="38"/>
                  </a:cubicBezTo>
                  <a:cubicBezTo>
                    <a:pt x="22" y="39"/>
                    <a:pt x="24" y="41"/>
                    <a:pt x="27" y="43"/>
                  </a:cubicBezTo>
                  <a:cubicBezTo>
                    <a:pt x="27" y="38"/>
                    <a:pt x="23" y="35"/>
                    <a:pt x="21" y="32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5" y="32"/>
                    <a:pt x="15" y="27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116"/>
            <p:cNvSpPr>
              <a:spLocks/>
            </p:cNvSpPr>
            <p:nvPr/>
          </p:nvSpPr>
          <p:spPr bwMode="auto">
            <a:xfrm>
              <a:off x="-367867" y="1886585"/>
              <a:ext cx="11113" cy="11112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3 h 3"/>
                <a:gd name="T4" fmla="*/ 3 w 3"/>
                <a:gd name="T5" fmla="*/ 1 h 3"/>
                <a:gd name="T6" fmla="*/ 0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117"/>
            <p:cNvSpPr>
              <a:spLocks/>
            </p:cNvSpPr>
            <p:nvPr/>
          </p:nvSpPr>
          <p:spPr bwMode="auto">
            <a:xfrm>
              <a:off x="-367867" y="1897698"/>
              <a:ext cx="52388" cy="93662"/>
            </a:xfrm>
            <a:custGeom>
              <a:avLst/>
              <a:gdLst>
                <a:gd name="T0" fmla="*/ 3 w 14"/>
                <a:gd name="T1" fmla="*/ 8 h 25"/>
                <a:gd name="T2" fmla="*/ 14 w 14"/>
                <a:gd name="T3" fmla="*/ 25 h 25"/>
                <a:gd name="T4" fmla="*/ 0 w 14"/>
                <a:gd name="T5" fmla="*/ 0 h 25"/>
                <a:gd name="T6" fmla="*/ 3 w 14"/>
                <a:gd name="T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3" y="8"/>
                  </a:moveTo>
                  <a:cubicBezTo>
                    <a:pt x="6" y="14"/>
                    <a:pt x="10" y="22"/>
                    <a:pt x="14" y="25"/>
                  </a:cubicBezTo>
                  <a:cubicBezTo>
                    <a:pt x="12" y="15"/>
                    <a:pt x="7" y="7"/>
                    <a:pt x="0" y="0"/>
                  </a:cubicBezTo>
                  <a:cubicBezTo>
                    <a:pt x="1" y="3"/>
                    <a:pt x="0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118"/>
            <p:cNvSpPr>
              <a:spLocks/>
            </p:cNvSpPr>
            <p:nvPr/>
          </p:nvSpPr>
          <p:spPr bwMode="auto">
            <a:xfrm>
              <a:off x="1581583" y="1902460"/>
              <a:ext cx="11113" cy="17462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3 w 3"/>
                <a:gd name="T5" fmla="*/ 2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119"/>
            <p:cNvSpPr>
              <a:spLocks/>
            </p:cNvSpPr>
            <p:nvPr/>
          </p:nvSpPr>
          <p:spPr bwMode="auto">
            <a:xfrm>
              <a:off x="-582180" y="1913573"/>
              <a:ext cx="26988" cy="33337"/>
            </a:xfrm>
            <a:custGeom>
              <a:avLst/>
              <a:gdLst>
                <a:gd name="T0" fmla="*/ 2 w 7"/>
                <a:gd name="T1" fmla="*/ 0 h 9"/>
                <a:gd name="T2" fmla="*/ 4 w 7"/>
                <a:gd name="T3" fmla="*/ 9 h 9"/>
                <a:gd name="T4" fmla="*/ 6 w 7"/>
                <a:gd name="T5" fmla="*/ 7 h 9"/>
                <a:gd name="T6" fmla="*/ 2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2" y="0"/>
                  </a:moveTo>
                  <a:cubicBezTo>
                    <a:pt x="0" y="3"/>
                    <a:pt x="4" y="6"/>
                    <a:pt x="4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3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120"/>
            <p:cNvSpPr>
              <a:spLocks/>
            </p:cNvSpPr>
            <p:nvPr/>
          </p:nvSpPr>
          <p:spPr bwMode="auto">
            <a:xfrm>
              <a:off x="-552017" y="1935798"/>
              <a:ext cx="33338" cy="82550"/>
            </a:xfrm>
            <a:custGeom>
              <a:avLst/>
              <a:gdLst>
                <a:gd name="T0" fmla="*/ 4 w 9"/>
                <a:gd name="T1" fmla="*/ 3 h 22"/>
                <a:gd name="T2" fmla="*/ 0 w 9"/>
                <a:gd name="T3" fmla="*/ 0 h 22"/>
                <a:gd name="T4" fmla="*/ 8 w 9"/>
                <a:gd name="T5" fmla="*/ 22 h 22"/>
                <a:gd name="T6" fmla="*/ 3 w 9"/>
                <a:gd name="T7" fmla="*/ 7 h 22"/>
                <a:gd name="T8" fmla="*/ 4 w 9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2">
                  <a:moveTo>
                    <a:pt x="4" y="3"/>
                  </a:moveTo>
                  <a:cubicBezTo>
                    <a:pt x="3" y="1"/>
                    <a:pt x="2" y="2"/>
                    <a:pt x="0" y="0"/>
                  </a:cubicBezTo>
                  <a:cubicBezTo>
                    <a:pt x="3" y="7"/>
                    <a:pt x="4" y="17"/>
                    <a:pt x="8" y="22"/>
                  </a:cubicBezTo>
                  <a:cubicBezTo>
                    <a:pt x="9" y="17"/>
                    <a:pt x="7" y="10"/>
                    <a:pt x="3" y="7"/>
                  </a:cubicBezTo>
                  <a:cubicBezTo>
                    <a:pt x="3" y="6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121"/>
            <p:cNvSpPr>
              <a:spLocks/>
            </p:cNvSpPr>
            <p:nvPr/>
          </p:nvSpPr>
          <p:spPr bwMode="auto">
            <a:xfrm>
              <a:off x="-383742" y="1943735"/>
              <a:ext cx="19050" cy="41275"/>
            </a:xfrm>
            <a:custGeom>
              <a:avLst/>
              <a:gdLst>
                <a:gd name="T0" fmla="*/ 12 w 12"/>
                <a:gd name="T1" fmla="*/ 26 h 26"/>
                <a:gd name="T2" fmla="*/ 12 w 12"/>
                <a:gd name="T3" fmla="*/ 16 h 26"/>
                <a:gd name="T4" fmla="*/ 0 w 12"/>
                <a:gd name="T5" fmla="*/ 0 h 26"/>
                <a:gd name="T6" fmla="*/ 12 w 12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6">
                  <a:moveTo>
                    <a:pt x="12" y="26"/>
                  </a:moveTo>
                  <a:lnTo>
                    <a:pt x="12" y="16"/>
                  </a:lnTo>
                  <a:lnTo>
                    <a:pt x="0" y="0"/>
                  </a:lnTo>
                  <a:lnTo>
                    <a:pt x="1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122"/>
            <p:cNvSpPr>
              <a:spLocks/>
            </p:cNvSpPr>
            <p:nvPr/>
          </p:nvSpPr>
          <p:spPr bwMode="auto">
            <a:xfrm>
              <a:off x="-634567" y="1958023"/>
              <a:ext cx="52388" cy="52387"/>
            </a:xfrm>
            <a:custGeom>
              <a:avLst/>
              <a:gdLst>
                <a:gd name="T0" fmla="*/ 10 w 14"/>
                <a:gd name="T1" fmla="*/ 14 h 14"/>
                <a:gd name="T2" fmla="*/ 13 w 14"/>
                <a:gd name="T3" fmla="*/ 13 h 14"/>
                <a:gd name="T4" fmla="*/ 11 w 14"/>
                <a:gd name="T5" fmla="*/ 11 h 14"/>
                <a:gd name="T6" fmla="*/ 14 w 14"/>
                <a:gd name="T7" fmla="*/ 8 h 14"/>
                <a:gd name="T8" fmla="*/ 8 w 14"/>
                <a:gd name="T9" fmla="*/ 5 h 14"/>
                <a:gd name="T10" fmla="*/ 7 w 14"/>
                <a:gd name="T11" fmla="*/ 0 h 14"/>
                <a:gd name="T12" fmla="*/ 10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0" y="14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4"/>
                    <a:pt x="7" y="2"/>
                    <a:pt x="7" y="0"/>
                  </a:cubicBezTo>
                  <a:cubicBezTo>
                    <a:pt x="0" y="7"/>
                    <a:pt x="12" y="7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6" name="Freeform 123"/>
            <p:cNvSpPr>
              <a:spLocks/>
            </p:cNvSpPr>
            <p:nvPr/>
          </p:nvSpPr>
          <p:spPr bwMode="auto">
            <a:xfrm>
              <a:off x="-596467" y="2018348"/>
              <a:ext cx="107950" cy="187325"/>
            </a:xfrm>
            <a:custGeom>
              <a:avLst/>
              <a:gdLst>
                <a:gd name="T0" fmla="*/ 8 w 29"/>
                <a:gd name="T1" fmla="*/ 7 h 50"/>
                <a:gd name="T2" fmla="*/ 5 w 29"/>
                <a:gd name="T3" fmla="*/ 0 h 50"/>
                <a:gd name="T4" fmla="*/ 0 w 29"/>
                <a:gd name="T5" fmla="*/ 6 h 50"/>
                <a:gd name="T6" fmla="*/ 7 w 29"/>
                <a:gd name="T7" fmla="*/ 12 h 50"/>
                <a:gd name="T8" fmla="*/ 4 w 29"/>
                <a:gd name="T9" fmla="*/ 17 h 50"/>
                <a:gd name="T10" fmla="*/ 9 w 29"/>
                <a:gd name="T11" fmla="*/ 17 h 50"/>
                <a:gd name="T12" fmla="*/ 8 w 29"/>
                <a:gd name="T13" fmla="*/ 23 h 50"/>
                <a:gd name="T14" fmla="*/ 13 w 29"/>
                <a:gd name="T15" fmla="*/ 26 h 50"/>
                <a:gd name="T16" fmla="*/ 18 w 29"/>
                <a:gd name="T17" fmla="*/ 42 h 50"/>
                <a:gd name="T18" fmla="*/ 19 w 29"/>
                <a:gd name="T19" fmla="*/ 41 h 50"/>
                <a:gd name="T20" fmla="*/ 29 w 29"/>
                <a:gd name="T21" fmla="*/ 50 h 50"/>
                <a:gd name="T22" fmla="*/ 11 w 29"/>
                <a:gd name="T23" fmla="*/ 19 h 50"/>
                <a:gd name="T24" fmla="*/ 8 w 29"/>
                <a:gd name="T25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8" y="7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5" y="5"/>
                    <a:pt x="1" y="13"/>
                    <a:pt x="7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4"/>
                    <a:pt x="8" y="17"/>
                    <a:pt x="9" y="17"/>
                  </a:cubicBezTo>
                  <a:cubicBezTo>
                    <a:pt x="10" y="20"/>
                    <a:pt x="8" y="21"/>
                    <a:pt x="8" y="23"/>
                  </a:cubicBezTo>
                  <a:cubicBezTo>
                    <a:pt x="8" y="26"/>
                    <a:pt x="11" y="26"/>
                    <a:pt x="13" y="26"/>
                  </a:cubicBezTo>
                  <a:cubicBezTo>
                    <a:pt x="13" y="31"/>
                    <a:pt x="15" y="38"/>
                    <a:pt x="18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4" y="41"/>
                    <a:pt x="18" y="26"/>
                    <a:pt x="11" y="19"/>
                  </a:cubicBezTo>
                  <a:cubicBezTo>
                    <a:pt x="12" y="14"/>
                    <a:pt x="6" y="12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7" name="Freeform 124"/>
            <p:cNvSpPr>
              <a:spLocks/>
            </p:cNvSpPr>
            <p:nvPr/>
          </p:nvSpPr>
          <p:spPr bwMode="auto">
            <a:xfrm>
              <a:off x="-375805" y="2205673"/>
              <a:ext cx="3175" cy="7937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125"/>
            <p:cNvSpPr>
              <a:spLocks/>
            </p:cNvSpPr>
            <p:nvPr/>
          </p:nvSpPr>
          <p:spPr bwMode="auto">
            <a:xfrm>
              <a:off x="-513917" y="2026285"/>
              <a:ext cx="149225" cy="246062"/>
            </a:xfrm>
            <a:custGeom>
              <a:avLst/>
              <a:gdLst>
                <a:gd name="T0" fmla="*/ 37 w 40"/>
                <a:gd name="T1" fmla="*/ 63 h 66"/>
                <a:gd name="T2" fmla="*/ 39 w 40"/>
                <a:gd name="T3" fmla="*/ 63 h 66"/>
                <a:gd name="T4" fmla="*/ 33 w 40"/>
                <a:gd name="T5" fmla="*/ 54 h 66"/>
                <a:gd name="T6" fmla="*/ 33 w 40"/>
                <a:gd name="T7" fmla="*/ 55 h 66"/>
                <a:gd name="T8" fmla="*/ 31 w 40"/>
                <a:gd name="T9" fmla="*/ 48 h 66"/>
                <a:gd name="T10" fmla="*/ 38 w 40"/>
                <a:gd name="T11" fmla="*/ 55 h 66"/>
                <a:gd name="T12" fmla="*/ 37 w 40"/>
                <a:gd name="T13" fmla="*/ 50 h 66"/>
                <a:gd name="T14" fmla="*/ 36 w 40"/>
                <a:gd name="T15" fmla="*/ 50 h 66"/>
                <a:gd name="T16" fmla="*/ 26 w 40"/>
                <a:gd name="T17" fmla="*/ 46 h 66"/>
                <a:gd name="T18" fmla="*/ 27 w 40"/>
                <a:gd name="T19" fmla="*/ 36 h 66"/>
                <a:gd name="T20" fmla="*/ 20 w 40"/>
                <a:gd name="T21" fmla="*/ 32 h 66"/>
                <a:gd name="T22" fmla="*/ 22 w 40"/>
                <a:gd name="T23" fmla="*/ 30 h 66"/>
                <a:gd name="T24" fmla="*/ 19 w 40"/>
                <a:gd name="T25" fmla="*/ 28 h 66"/>
                <a:gd name="T26" fmla="*/ 21 w 40"/>
                <a:gd name="T27" fmla="*/ 19 h 66"/>
                <a:gd name="T28" fmla="*/ 20 w 40"/>
                <a:gd name="T29" fmla="*/ 15 h 66"/>
                <a:gd name="T30" fmla="*/ 16 w 40"/>
                <a:gd name="T31" fmla="*/ 19 h 66"/>
                <a:gd name="T32" fmla="*/ 13 w 40"/>
                <a:gd name="T33" fmla="*/ 13 h 66"/>
                <a:gd name="T34" fmla="*/ 5 w 40"/>
                <a:gd name="T35" fmla="*/ 9 h 66"/>
                <a:gd name="T36" fmla="*/ 6 w 40"/>
                <a:gd name="T37" fmla="*/ 7 h 66"/>
                <a:gd name="T38" fmla="*/ 7 w 40"/>
                <a:gd name="T39" fmla="*/ 8 h 66"/>
                <a:gd name="T40" fmla="*/ 0 w 40"/>
                <a:gd name="T41" fmla="*/ 0 h 66"/>
                <a:gd name="T42" fmla="*/ 13 w 40"/>
                <a:gd name="T43" fmla="*/ 30 h 66"/>
                <a:gd name="T44" fmla="*/ 18 w 40"/>
                <a:gd name="T45" fmla="*/ 38 h 66"/>
                <a:gd name="T46" fmla="*/ 14 w 40"/>
                <a:gd name="T47" fmla="*/ 38 h 66"/>
                <a:gd name="T48" fmla="*/ 14 w 40"/>
                <a:gd name="T49" fmla="*/ 40 h 66"/>
                <a:gd name="T50" fmla="*/ 18 w 40"/>
                <a:gd name="T51" fmla="*/ 42 h 66"/>
                <a:gd name="T52" fmla="*/ 19 w 40"/>
                <a:gd name="T53" fmla="*/ 39 h 66"/>
                <a:gd name="T54" fmla="*/ 29 w 40"/>
                <a:gd name="T55" fmla="*/ 53 h 66"/>
                <a:gd name="T56" fmla="*/ 29 w 40"/>
                <a:gd name="T57" fmla="*/ 53 h 66"/>
                <a:gd name="T58" fmla="*/ 27 w 40"/>
                <a:gd name="T59" fmla="*/ 53 h 66"/>
                <a:gd name="T60" fmla="*/ 33 w 40"/>
                <a:gd name="T61" fmla="*/ 60 h 66"/>
                <a:gd name="T62" fmla="*/ 31 w 40"/>
                <a:gd name="T63" fmla="*/ 62 h 66"/>
                <a:gd name="T64" fmla="*/ 35 w 40"/>
                <a:gd name="T65" fmla="*/ 66 h 66"/>
                <a:gd name="T66" fmla="*/ 34 w 40"/>
                <a:gd name="T67" fmla="*/ 60 h 66"/>
                <a:gd name="T68" fmla="*/ 37 w 40"/>
                <a:gd name="T69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66">
                  <a:moveTo>
                    <a:pt x="37" y="63"/>
                  </a:moveTo>
                  <a:cubicBezTo>
                    <a:pt x="37" y="64"/>
                    <a:pt x="39" y="64"/>
                    <a:pt x="39" y="63"/>
                  </a:cubicBezTo>
                  <a:cubicBezTo>
                    <a:pt x="34" y="63"/>
                    <a:pt x="37" y="56"/>
                    <a:pt x="33" y="54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3"/>
                    <a:pt x="29" y="51"/>
                    <a:pt x="31" y="48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0" y="53"/>
                    <a:pt x="37" y="51"/>
                    <a:pt x="37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4"/>
                    <a:pt x="29" y="48"/>
                    <a:pt x="26" y="46"/>
                  </a:cubicBezTo>
                  <a:cubicBezTo>
                    <a:pt x="28" y="43"/>
                    <a:pt x="23" y="40"/>
                    <a:pt x="27" y="36"/>
                  </a:cubicBezTo>
                  <a:cubicBezTo>
                    <a:pt x="26" y="33"/>
                    <a:pt x="23" y="34"/>
                    <a:pt x="20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6"/>
                    <a:pt x="14" y="19"/>
                    <a:pt x="21" y="19"/>
                  </a:cubicBezTo>
                  <a:cubicBezTo>
                    <a:pt x="21" y="18"/>
                    <a:pt x="18" y="17"/>
                    <a:pt x="20" y="15"/>
                  </a:cubicBezTo>
                  <a:cubicBezTo>
                    <a:pt x="18" y="16"/>
                    <a:pt x="16" y="17"/>
                    <a:pt x="16" y="19"/>
                  </a:cubicBezTo>
                  <a:cubicBezTo>
                    <a:pt x="16" y="17"/>
                    <a:pt x="12" y="16"/>
                    <a:pt x="13" y="13"/>
                  </a:cubicBezTo>
                  <a:cubicBezTo>
                    <a:pt x="12" y="9"/>
                    <a:pt x="8" y="11"/>
                    <a:pt x="5" y="9"/>
                  </a:cubicBezTo>
                  <a:cubicBezTo>
                    <a:pt x="5" y="9"/>
                    <a:pt x="5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1" y="2"/>
                    <a:pt x="2" y="4"/>
                    <a:pt x="0" y="0"/>
                  </a:cubicBezTo>
                  <a:cubicBezTo>
                    <a:pt x="2" y="12"/>
                    <a:pt x="9" y="18"/>
                    <a:pt x="13" y="30"/>
                  </a:cubicBezTo>
                  <a:cubicBezTo>
                    <a:pt x="17" y="30"/>
                    <a:pt x="17" y="35"/>
                    <a:pt x="18" y="38"/>
                  </a:cubicBezTo>
                  <a:cubicBezTo>
                    <a:pt x="18" y="39"/>
                    <a:pt x="16" y="38"/>
                    <a:pt x="14" y="38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41"/>
                    <a:pt x="17" y="42"/>
                    <a:pt x="18" y="42"/>
                  </a:cubicBezTo>
                  <a:cubicBezTo>
                    <a:pt x="18" y="41"/>
                    <a:pt x="18" y="40"/>
                    <a:pt x="19" y="39"/>
                  </a:cubicBezTo>
                  <a:cubicBezTo>
                    <a:pt x="25" y="42"/>
                    <a:pt x="26" y="54"/>
                    <a:pt x="29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8" y="54"/>
                    <a:pt x="27" y="53"/>
                    <a:pt x="27" y="53"/>
                  </a:cubicBezTo>
                  <a:cubicBezTo>
                    <a:pt x="28" y="57"/>
                    <a:pt x="31" y="57"/>
                    <a:pt x="33" y="60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6" y="64"/>
                    <a:pt x="33" y="63"/>
                    <a:pt x="34" y="60"/>
                  </a:cubicBezTo>
                  <a:lnTo>
                    <a:pt x="37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126"/>
            <p:cNvSpPr>
              <a:spLocks/>
            </p:cNvSpPr>
            <p:nvPr/>
          </p:nvSpPr>
          <p:spPr bwMode="auto">
            <a:xfrm>
              <a:off x="-477405" y="2040573"/>
              <a:ext cx="30163" cy="26987"/>
            </a:xfrm>
            <a:custGeom>
              <a:avLst/>
              <a:gdLst>
                <a:gd name="T0" fmla="*/ 5 w 8"/>
                <a:gd name="T1" fmla="*/ 7 h 7"/>
                <a:gd name="T2" fmla="*/ 2 w 8"/>
                <a:gd name="T3" fmla="*/ 0 h 7"/>
                <a:gd name="T4" fmla="*/ 5 w 8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5" y="7"/>
                  </a:moveTo>
                  <a:cubicBezTo>
                    <a:pt x="8" y="4"/>
                    <a:pt x="3" y="1"/>
                    <a:pt x="2" y="0"/>
                  </a:cubicBezTo>
                  <a:cubicBezTo>
                    <a:pt x="0" y="2"/>
                    <a:pt x="4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127"/>
            <p:cNvSpPr>
              <a:spLocks/>
            </p:cNvSpPr>
            <p:nvPr/>
          </p:nvSpPr>
          <p:spPr bwMode="auto">
            <a:xfrm>
              <a:off x="-293255" y="2048510"/>
              <a:ext cx="7938" cy="14287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128"/>
            <p:cNvSpPr>
              <a:spLocks/>
            </p:cNvSpPr>
            <p:nvPr/>
          </p:nvSpPr>
          <p:spPr bwMode="auto">
            <a:xfrm>
              <a:off x="-278967" y="2062798"/>
              <a:ext cx="30163" cy="41275"/>
            </a:xfrm>
            <a:custGeom>
              <a:avLst/>
              <a:gdLst>
                <a:gd name="T0" fmla="*/ 3 w 8"/>
                <a:gd name="T1" fmla="*/ 0 h 11"/>
                <a:gd name="T2" fmla="*/ 0 w 8"/>
                <a:gd name="T3" fmla="*/ 2 h 11"/>
                <a:gd name="T4" fmla="*/ 3 w 8"/>
                <a:gd name="T5" fmla="*/ 8 h 11"/>
                <a:gd name="T6" fmla="*/ 7 w 8"/>
                <a:gd name="T7" fmla="*/ 11 h 11"/>
                <a:gd name="T8" fmla="*/ 8 w 8"/>
                <a:gd name="T9" fmla="*/ 9 h 11"/>
                <a:gd name="T10" fmla="*/ 3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5" y="6"/>
                    <a:pt x="3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7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Rectangle 129"/>
            <p:cNvSpPr>
              <a:spLocks noChangeArrowheads="1"/>
            </p:cNvSpPr>
            <p:nvPr/>
          </p:nvSpPr>
          <p:spPr bwMode="auto">
            <a:xfrm>
              <a:off x="-513917" y="2070735"/>
              <a:ext cx="3175" cy="11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130"/>
            <p:cNvSpPr>
              <a:spLocks/>
            </p:cNvSpPr>
            <p:nvPr/>
          </p:nvSpPr>
          <p:spPr bwMode="auto">
            <a:xfrm>
              <a:off x="-326592" y="2081848"/>
              <a:ext cx="33338" cy="25400"/>
            </a:xfrm>
            <a:custGeom>
              <a:avLst/>
              <a:gdLst>
                <a:gd name="T0" fmla="*/ 6 w 9"/>
                <a:gd name="T1" fmla="*/ 3 h 7"/>
                <a:gd name="T2" fmla="*/ 0 w 9"/>
                <a:gd name="T3" fmla="*/ 4 h 7"/>
                <a:gd name="T4" fmla="*/ 3 w 9"/>
                <a:gd name="T5" fmla="*/ 7 h 7"/>
                <a:gd name="T6" fmla="*/ 9 w 9"/>
                <a:gd name="T7" fmla="*/ 2 h 7"/>
                <a:gd name="T8" fmla="*/ 6 w 9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6" y="3"/>
                  </a:moveTo>
                  <a:cubicBezTo>
                    <a:pt x="4" y="1"/>
                    <a:pt x="2" y="3"/>
                    <a:pt x="0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3"/>
                    <a:pt x="9" y="5"/>
                    <a:pt x="9" y="2"/>
                  </a:cubicBezTo>
                  <a:cubicBezTo>
                    <a:pt x="7" y="0"/>
                    <a:pt x="7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131"/>
            <p:cNvSpPr>
              <a:spLocks/>
            </p:cNvSpPr>
            <p:nvPr/>
          </p:nvSpPr>
          <p:spPr bwMode="auto">
            <a:xfrm>
              <a:off x="1202170" y="2085023"/>
              <a:ext cx="7938" cy="11112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2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132"/>
            <p:cNvSpPr>
              <a:spLocks/>
            </p:cNvSpPr>
            <p:nvPr/>
          </p:nvSpPr>
          <p:spPr bwMode="auto">
            <a:xfrm>
              <a:off x="1172008" y="2104073"/>
              <a:ext cx="19050" cy="15875"/>
            </a:xfrm>
            <a:custGeom>
              <a:avLst/>
              <a:gdLst>
                <a:gd name="T0" fmla="*/ 1 w 5"/>
                <a:gd name="T1" fmla="*/ 4 h 4"/>
                <a:gd name="T2" fmla="*/ 5 w 5"/>
                <a:gd name="T3" fmla="*/ 2 h 4"/>
                <a:gd name="T4" fmla="*/ 1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2" y="2"/>
                    <a:pt x="4" y="3"/>
                    <a:pt x="5" y="2"/>
                  </a:cubicBezTo>
                  <a:cubicBezTo>
                    <a:pt x="4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133"/>
            <p:cNvSpPr>
              <a:spLocks/>
            </p:cNvSpPr>
            <p:nvPr/>
          </p:nvSpPr>
          <p:spPr bwMode="auto">
            <a:xfrm>
              <a:off x="-491692" y="2112010"/>
              <a:ext cx="3175" cy="11112"/>
            </a:xfrm>
            <a:custGeom>
              <a:avLst/>
              <a:gdLst>
                <a:gd name="T0" fmla="*/ 0 w 2"/>
                <a:gd name="T1" fmla="*/ 7 h 7"/>
                <a:gd name="T2" fmla="*/ 2 w 2"/>
                <a:gd name="T3" fmla="*/ 7 h 7"/>
                <a:gd name="T4" fmla="*/ 0 w 2"/>
                <a:gd name="T5" fmla="*/ 0 h 7"/>
                <a:gd name="T6" fmla="*/ 0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134"/>
            <p:cNvSpPr>
              <a:spLocks/>
            </p:cNvSpPr>
            <p:nvPr/>
          </p:nvSpPr>
          <p:spPr bwMode="auto">
            <a:xfrm>
              <a:off x="-312305" y="2119948"/>
              <a:ext cx="22225" cy="28575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6 w 6"/>
                <a:gd name="T5" fmla="*/ 5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5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135"/>
            <p:cNvSpPr>
              <a:spLocks/>
            </p:cNvSpPr>
            <p:nvPr/>
          </p:nvSpPr>
          <p:spPr bwMode="auto">
            <a:xfrm>
              <a:off x="-278967" y="2115185"/>
              <a:ext cx="12700" cy="19050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2 h 5"/>
                <a:gd name="T4" fmla="*/ 0 w 3"/>
                <a:gd name="T5" fmla="*/ 1 h 5"/>
                <a:gd name="T6" fmla="*/ 3 w 3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0"/>
                    <a:pt x="0" y="1"/>
                  </a:cubicBez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136"/>
            <p:cNvSpPr>
              <a:spLocks/>
            </p:cNvSpPr>
            <p:nvPr/>
          </p:nvSpPr>
          <p:spPr bwMode="auto">
            <a:xfrm>
              <a:off x="-345642" y="2137410"/>
              <a:ext cx="22225" cy="30162"/>
            </a:xfrm>
            <a:custGeom>
              <a:avLst/>
              <a:gdLst>
                <a:gd name="T0" fmla="*/ 6 w 6"/>
                <a:gd name="T1" fmla="*/ 8 h 8"/>
                <a:gd name="T2" fmla="*/ 0 w 6"/>
                <a:gd name="T3" fmla="*/ 0 h 8"/>
                <a:gd name="T4" fmla="*/ 6 w 6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7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137"/>
            <p:cNvSpPr>
              <a:spLocks/>
            </p:cNvSpPr>
            <p:nvPr/>
          </p:nvSpPr>
          <p:spPr bwMode="auto">
            <a:xfrm>
              <a:off x="-271030" y="2145348"/>
              <a:ext cx="30163" cy="33337"/>
            </a:xfrm>
            <a:custGeom>
              <a:avLst/>
              <a:gdLst>
                <a:gd name="T0" fmla="*/ 0 w 8"/>
                <a:gd name="T1" fmla="*/ 0 h 9"/>
                <a:gd name="T2" fmla="*/ 5 w 8"/>
                <a:gd name="T3" fmla="*/ 9 h 9"/>
                <a:gd name="T4" fmla="*/ 8 w 8"/>
                <a:gd name="T5" fmla="*/ 4 h 9"/>
                <a:gd name="T6" fmla="*/ 0 w 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2" y="3"/>
                    <a:pt x="5" y="4"/>
                    <a:pt x="5" y="9"/>
                  </a:cubicBezTo>
                  <a:cubicBezTo>
                    <a:pt x="4" y="4"/>
                    <a:pt x="8" y="8"/>
                    <a:pt x="8" y="4"/>
                  </a:cubicBezTo>
                  <a:cubicBezTo>
                    <a:pt x="6" y="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138"/>
            <p:cNvSpPr>
              <a:spLocks/>
            </p:cNvSpPr>
            <p:nvPr/>
          </p:nvSpPr>
          <p:spPr bwMode="auto">
            <a:xfrm>
              <a:off x="-213880" y="2153285"/>
              <a:ext cx="6350" cy="11112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139"/>
            <p:cNvSpPr>
              <a:spLocks/>
            </p:cNvSpPr>
            <p:nvPr/>
          </p:nvSpPr>
          <p:spPr bwMode="auto">
            <a:xfrm>
              <a:off x="-207530" y="2164398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140"/>
            <p:cNvSpPr>
              <a:spLocks/>
            </p:cNvSpPr>
            <p:nvPr/>
          </p:nvSpPr>
          <p:spPr bwMode="auto">
            <a:xfrm>
              <a:off x="-417080" y="2156460"/>
              <a:ext cx="33338" cy="26987"/>
            </a:xfrm>
            <a:custGeom>
              <a:avLst/>
              <a:gdLst>
                <a:gd name="T0" fmla="*/ 9 w 9"/>
                <a:gd name="T1" fmla="*/ 6 h 7"/>
                <a:gd name="T2" fmla="*/ 6 w 9"/>
                <a:gd name="T3" fmla="*/ 0 h 7"/>
                <a:gd name="T4" fmla="*/ 7 w 9"/>
                <a:gd name="T5" fmla="*/ 7 h 7"/>
                <a:gd name="T6" fmla="*/ 9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6"/>
                  </a:moveTo>
                  <a:cubicBezTo>
                    <a:pt x="7" y="4"/>
                    <a:pt x="7" y="2"/>
                    <a:pt x="6" y="0"/>
                  </a:cubicBezTo>
                  <a:cubicBezTo>
                    <a:pt x="0" y="3"/>
                    <a:pt x="9" y="5"/>
                    <a:pt x="7" y="7"/>
                  </a:cubicBezTo>
                  <a:lnTo>
                    <a:pt x="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141"/>
            <p:cNvSpPr>
              <a:spLocks/>
            </p:cNvSpPr>
            <p:nvPr/>
          </p:nvSpPr>
          <p:spPr bwMode="auto">
            <a:xfrm>
              <a:off x="-237692" y="2175510"/>
              <a:ext cx="23813" cy="19050"/>
            </a:xfrm>
            <a:custGeom>
              <a:avLst/>
              <a:gdLst>
                <a:gd name="T0" fmla="*/ 3 w 6"/>
                <a:gd name="T1" fmla="*/ 0 h 5"/>
                <a:gd name="T2" fmla="*/ 5 w 6"/>
                <a:gd name="T3" fmla="*/ 5 h 5"/>
                <a:gd name="T4" fmla="*/ 3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0" y="2"/>
                    <a:pt x="4" y="4"/>
                    <a:pt x="5" y="5"/>
                  </a:cubicBezTo>
                  <a:cubicBezTo>
                    <a:pt x="6" y="3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142"/>
            <p:cNvSpPr>
              <a:spLocks/>
            </p:cNvSpPr>
            <p:nvPr/>
          </p:nvSpPr>
          <p:spPr bwMode="auto">
            <a:xfrm>
              <a:off x="-172605" y="2202498"/>
              <a:ext cx="41275" cy="33337"/>
            </a:xfrm>
            <a:custGeom>
              <a:avLst/>
              <a:gdLst>
                <a:gd name="T0" fmla="*/ 0 w 11"/>
                <a:gd name="T1" fmla="*/ 0 h 9"/>
                <a:gd name="T2" fmla="*/ 11 w 11"/>
                <a:gd name="T3" fmla="*/ 9 h 9"/>
                <a:gd name="T4" fmla="*/ 0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0" y="0"/>
                  </a:moveTo>
                  <a:cubicBezTo>
                    <a:pt x="5" y="1"/>
                    <a:pt x="6" y="6"/>
                    <a:pt x="11" y="9"/>
                  </a:cubicBezTo>
                  <a:cubicBezTo>
                    <a:pt x="11" y="3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143"/>
            <p:cNvSpPr>
              <a:spLocks/>
            </p:cNvSpPr>
            <p:nvPr/>
          </p:nvSpPr>
          <p:spPr bwMode="auto">
            <a:xfrm>
              <a:off x="-296430" y="2202498"/>
              <a:ext cx="33338" cy="47625"/>
            </a:xfrm>
            <a:custGeom>
              <a:avLst/>
              <a:gdLst>
                <a:gd name="T0" fmla="*/ 2 w 9"/>
                <a:gd name="T1" fmla="*/ 7 h 13"/>
                <a:gd name="T2" fmla="*/ 9 w 9"/>
                <a:gd name="T3" fmla="*/ 11 h 13"/>
                <a:gd name="T4" fmla="*/ 0 w 9"/>
                <a:gd name="T5" fmla="*/ 0 h 13"/>
                <a:gd name="T6" fmla="*/ 2 w 9"/>
                <a:gd name="T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3">
                  <a:moveTo>
                    <a:pt x="2" y="7"/>
                  </a:moveTo>
                  <a:cubicBezTo>
                    <a:pt x="2" y="13"/>
                    <a:pt x="8" y="10"/>
                    <a:pt x="9" y="11"/>
                  </a:cubicBezTo>
                  <a:cubicBezTo>
                    <a:pt x="8" y="5"/>
                    <a:pt x="5" y="4"/>
                    <a:pt x="0" y="0"/>
                  </a:cubicBezTo>
                  <a:cubicBezTo>
                    <a:pt x="1" y="2"/>
                    <a:pt x="5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144"/>
            <p:cNvSpPr>
              <a:spLocks/>
            </p:cNvSpPr>
            <p:nvPr/>
          </p:nvSpPr>
          <p:spPr bwMode="auto">
            <a:xfrm>
              <a:off x="-237692" y="2202498"/>
              <a:ext cx="30163" cy="36512"/>
            </a:xfrm>
            <a:custGeom>
              <a:avLst/>
              <a:gdLst>
                <a:gd name="T0" fmla="*/ 5 w 8"/>
                <a:gd name="T1" fmla="*/ 10 h 10"/>
                <a:gd name="T2" fmla="*/ 3 w 8"/>
                <a:gd name="T3" fmla="*/ 0 h 10"/>
                <a:gd name="T4" fmla="*/ 5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5" y="10"/>
                  </a:moveTo>
                  <a:cubicBezTo>
                    <a:pt x="8" y="7"/>
                    <a:pt x="3" y="3"/>
                    <a:pt x="3" y="0"/>
                  </a:cubicBezTo>
                  <a:cubicBezTo>
                    <a:pt x="0" y="4"/>
                    <a:pt x="5" y="6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Rectangle 145"/>
            <p:cNvSpPr>
              <a:spLocks noChangeArrowheads="1"/>
            </p:cNvSpPr>
            <p:nvPr/>
          </p:nvSpPr>
          <p:spPr bwMode="auto">
            <a:xfrm>
              <a:off x="1483158" y="2202498"/>
              <a:ext cx="4763" cy="142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146"/>
            <p:cNvSpPr>
              <a:spLocks noEditPoints="1"/>
            </p:cNvSpPr>
            <p:nvPr/>
          </p:nvSpPr>
          <p:spPr bwMode="auto">
            <a:xfrm>
              <a:off x="-477405" y="2227898"/>
              <a:ext cx="134938" cy="157162"/>
            </a:xfrm>
            <a:custGeom>
              <a:avLst/>
              <a:gdLst>
                <a:gd name="T0" fmla="*/ 31 w 36"/>
                <a:gd name="T1" fmla="*/ 33 h 42"/>
                <a:gd name="T2" fmla="*/ 21 w 36"/>
                <a:gd name="T3" fmla="*/ 25 h 42"/>
                <a:gd name="T4" fmla="*/ 13 w 36"/>
                <a:gd name="T5" fmla="*/ 12 h 42"/>
                <a:gd name="T6" fmla="*/ 3 w 36"/>
                <a:gd name="T7" fmla="*/ 1 h 42"/>
                <a:gd name="T8" fmla="*/ 0 w 36"/>
                <a:gd name="T9" fmla="*/ 3 h 42"/>
                <a:gd name="T10" fmla="*/ 8 w 36"/>
                <a:gd name="T11" fmla="*/ 16 h 42"/>
                <a:gd name="T12" fmla="*/ 12 w 36"/>
                <a:gd name="T13" fmla="*/ 20 h 42"/>
                <a:gd name="T14" fmla="*/ 19 w 36"/>
                <a:gd name="T15" fmla="*/ 27 h 42"/>
                <a:gd name="T16" fmla="*/ 26 w 36"/>
                <a:gd name="T17" fmla="*/ 35 h 42"/>
                <a:gd name="T18" fmla="*/ 25 w 36"/>
                <a:gd name="T19" fmla="*/ 36 h 42"/>
                <a:gd name="T20" fmla="*/ 30 w 36"/>
                <a:gd name="T21" fmla="*/ 42 h 42"/>
                <a:gd name="T22" fmla="*/ 31 w 36"/>
                <a:gd name="T23" fmla="*/ 33 h 42"/>
                <a:gd name="T24" fmla="*/ 8 w 36"/>
                <a:gd name="T25" fmla="*/ 14 h 42"/>
                <a:gd name="T26" fmla="*/ 7 w 36"/>
                <a:gd name="T27" fmla="*/ 11 h 42"/>
                <a:gd name="T28" fmla="*/ 8 w 36"/>
                <a:gd name="T29" fmla="*/ 11 h 42"/>
                <a:gd name="T30" fmla="*/ 8 w 36"/>
                <a:gd name="T31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42">
                  <a:moveTo>
                    <a:pt x="31" y="33"/>
                  </a:moveTo>
                  <a:cubicBezTo>
                    <a:pt x="28" y="33"/>
                    <a:pt x="26" y="27"/>
                    <a:pt x="21" y="25"/>
                  </a:cubicBezTo>
                  <a:cubicBezTo>
                    <a:pt x="21" y="18"/>
                    <a:pt x="13" y="19"/>
                    <a:pt x="13" y="12"/>
                  </a:cubicBezTo>
                  <a:cubicBezTo>
                    <a:pt x="7" y="11"/>
                    <a:pt x="7" y="5"/>
                    <a:pt x="3" y="1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4" y="6"/>
                    <a:pt x="2" y="17"/>
                    <a:pt x="8" y="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7" y="17"/>
                    <a:pt x="16" y="25"/>
                    <a:pt x="19" y="27"/>
                  </a:cubicBezTo>
                  <a:cubicBezTo>
                    <a:pt x="25" y="27"/>
                    <a:pt x="20" y="36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6" y="39"/>
                    <a:pt x="29" y="39"/>
                    <a:pt x="31" y="33"/>
                  </a:cubicBezTo>
                  <a:close/>
                  <a:moveTo>
                    <a:pt x="8" y="14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147"/>
            <p:cNvSpPr>
              <a:spLocks/>
            </p:cNvSpPr>
            <p:nvPr/>
          </p:nvSpPr>
          <p:spPr bwMode="auto">
            <a:xfrm>
              <a:off x="-207530" y="2231073"/>
              <a:ext cx="41275" cy="49212"/>
            </a:xfrm>
            <a:custGeom>
              <a:avLst/>
              <a:gdLst>
                <a:gd name="T0" fmla="*/ 7 w 11"/>
                <a:gd name="T1" fmla="*/ 13 h 13"/>
                <a:gd name="T2" fmla="*/ 9 w 11"/>
                <a:gd name="T3" fmla="*/ 12 h 13"/>
                <a:gd name="T4" fmla="*/ 7 w 11"/>
                <a:gd name="T5" fmla="*/ 9 h 13"/>
                <a:gd name="T6" fmla="*/ 11 w 11"/>
                <a:gd name="T7" fmla="*/ 4 h 13"/>
                <a:gd name="T8" fmla="*/ 6 w 11"/>
                <a:gd name="T9" fmla="*/ 0 h 13"/>
                <a:gd name="T10" fmla="*/ 7 w 11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7" y="13"/>
                  </a:moveTo>
                  <a:cubicBezTo>
                    <a:pt x="8" y="13"/>
                    <a:pt x="8" y="13"/>
                    <a:pt x="9" y="12"/>
                  </a:cubicBezTo>
                  <a:cubicBezTo>
                    <a:pt x="9" y="10"/>
                    <a:pt x="8" y="10"/>
                    <a:pt x="7" y="9"/>
                  </a:cubicBezTo>
                  <a:cubicBezTo>
                    <a:pt x="8" y="7"/>
                    <a:pt x="9" y="2"/>
                    <a:pt x="11" y="4"/>
                  </a:cubicBezTo>
                  <a:cubicBezTo>
                    <a:pt x="10" y="2"/>
                    <a:pt x="8" y="1"/>
                    <a:pt x="6" y="0"/>
                  </a:cubicBezTo>
                  <a:cubicBezTo>
                    <a:pt x="0" y="5"/>
                    <a:pt x="7" y="7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148"/>
            <p:cNvSpPr>
              <a:spLocks/>
            </p:cNvSpPr>
            <p:nvPr/>
          </p:nvSpPr>
          <p:spPr bwMode="auto">
            <a:xfrm>
              <a:off x="-248805" y="2258060"/>
              <a:ext cx="90488" cy="82550"/>
            </a:xfrm>
            <a:custGeom>
              <a:avLst/>
              <a:gdLst>
                <a:gd name="T0" fmla="*/ 0 w 24"/>
                <a:gd name="T1" fmla="*/ 0 h 22"/>
                <a:gd name="T2" fmla="*/ 4 w 24"/>
                <a:gd name="T3" fmla="*/ 11 h 22"/>
                <a:gd name="T4" fmla="*/ 4 w 24"/>
                <a:gd name="T5" fmla="*/ 8 h 22"/>
                <a:gd name="T6" fmla="*/ 15 w 24"/>
                <a:gd name="T7" fmla="*/ 22 h 22"/>
                <a:gd name="T8" fmla="*/ 21 w 24"/>
                <a:gd name="T9" fmla="*/ 22 h 22"/>
                <a:gd name="T10" fmla="*/ 10 w 24"/>
                <a:gd name="T11" fmla="*/ 8 h 22"/>
                <a:gd name="T12" fmla="*/ 0 w 24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0" y="0"/>
                  </a:moveTo>
                  <a:cubicBezTo>
                    <a:pt x="5" y="3"/>
                    <a:pt x="0" y="8"/>
                    <a:pt x="4" y="11"/>
                  </a:cubicBezTo>
                  <a:cubicBezTo>
                    <a:pt x="4" y="10"/>
                    <a:pt x="3" y="9"/>
                    <a:pt x="4" y="8"/>
                  </a:cubicBezTo>
                  <a:cubicBezTo>
                    <a:pt x="8" y="12"/>
                    <a:pt x="18" y="14"/>
                    <a:pt x="15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4" y="13"/>
                    <a:pt x="12" y="16"/>
                    <a:pt x="10" y="8"/>
                  </a:cubicBezTo>
                  <a:cubicBezTo>
                    <a:pt x="4" y="8"/>
                    <a:pt x="4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149"/>
            <p:cNvSpPr>
              <a:spLocks/>
            </p:cNvSpPr>
            <p:nvPr/>
          </p:nvSpPr>
          <p:spPr bwMode="auto">
            <a:xfrm>
              <a:off x="-102755" y="2265998"/>
              <a:ext cx="23813" cy="11112"/>
            </a:xfrm>
            <a:custGeom>
              <a:avLst/>
              <a:gdLst>
                <a:gd name="T0" fmla="*/ 2 w 6"/>
                <a:gd name="T1" fmla="*/ 0 h 3"/>
                <a:gd name="T2" fmla="*/ 6 w 6"/>
                <a:gd name="T3" fmla="*/ 3 h 3"/>
                <a:gd name="T4" fmla="*/ 2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0" y="2"/>
                    <a:pt x="5" y="2"/>
                    <a:pt x="6" y="3"/>
                  </a:cubicBezTo>
                  <a:cubicBezTo>
                    <a:pt x="6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150"/>
            <p:cNvSpPr>
              <a:spLocks/>
            </p:cNvSpPr>
            <p:nvPr/>
          </p:nvSpPr>
          <p:spPr bwMode="auto">
            <a:xfrm>
              <a:off x="-136092" y="2265998"/>
              <a:ext cx="4763" cy="11112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1 h 3"/>
                <a:gd name="T6" fmla="*/ 0 w 1"/>
                <a:gd name="T7" fmla="*/ 0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151"/>
            <p:cNvSpPr>
              <a:spLocks/>
            </p:cNvSpPr>
            <p:nvPr/>
          </p:nvSpPr>
          <p:spPr bwMode="auto">
            <a:xfrm>
              <a:off x="-147205" y="2288223"/>
              <a:ext cx="11113" cy="14287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2 w 3"/>
                <a:gd name="T5" fmla="*/ 4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152"/>
            <p:cNvSpPr>
              <a:spLocks/>
            </p:cNvSpPr>
            <p:nvPr/>
          </p:nvSpPr>
          <p:spPr bwMode="auto">
            <a:xfrm>
              <a:off x="-109105" y="2296160"/>
              <a:ext cx="60325" cy="28575"/>
            </a:xfrm>
            <a:custGeom>
              <a:avLst/>
              <a:gdLst>
                <a:gd name="T0" fmla="*/ 0 w 16"/>
                <a:gd name="T1" fmla="*/ 4 h 8"/>
                <a:gd name="T2" fmla="*/ 16 w 16"/>
                <a:gd name="T3" fmla="*/ 7 h 8"/>
                <a:gd name="T4" fmla="*/ 5 w 16"/>
                <a:gd name="T5" fmla="*/ 1 h 8"/>
                <a:gd name="T6" fmla="*/ 3 w 16"/>
                <a:gd name="T7" fmla="*/ 4 h 8"/>
                <a:gd name="T8" fmla="*/ 0 w 16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0" y="4"/>
                  </a:moveTo>
                  <a:cubicBezTo>
                    <a:pt x="5" y="8"/>
                    <a:pt x="11" y="5"/>
                    <a:pt x="16" y="7"/>
                  </a:cubicBezTo>
                  <a:cubicBezTo>
                    <a:pt x="15" y="0"/>
                    <a:pt x="8" y="7"/>
                    <a:pt x="5" y="1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153"/>
            <p:cNvSpPr>
              <a:spLocks/>
            </p:cNvSpPr>
            <p:nvPr/>
          </p:nvSpPr>
          <p:spPr bwMode="auto">
            <a:xfrm>
              <a:off x="-155142" y="2340610"/>
              <a:ext cx="7938" cy="7937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154"/>
            <p:cNvSpPr>
              <a:spLocks/>
            </p:cNvSpPr>
            <p:nvPr/>
          </p:nvSpPr>
          <p:spPr bwMode="auto">
            <a:xfrm>
              <a:off x="-144030" y="2351723"/>
              <a:ext cx="19050" cy="19050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3 h 5"/>
                <a:gd name="T4" fmla="*/ 1 w 5"/>
                <a:gd name="T5" fmla="*/ 0 h 5"/>
                <a:gd name="T6" fmla="*/ 5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3"/>
                    <a:pt x="2" y="5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155"/>
            <p:cNvSpPr>
              <a:spLocks/>
            </p:cNvSpPr>
            <p:nvPr/>
          </p:nvSpPr>
          <p:spPr bwMode="auto">
            <a:xfrm>
              <a:off x="-90055" y="2351723"/>
              <a:ext cx="11113" cy="3175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156"/>
            <p:cNvSpPr>
              <a:spLocks/>
            </p:cNvSpPr>
            <p:nvPr/>
          </p:nvSpPr>
          <p:spPr bwMode="auto">
            <a:xfrm>
              <a:off x="-120217" y="2370773"/>
              <a:ext cx="30163" cy="22225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0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8" y="2"/>
                    <a:pt x="3" y="2"/>
                    <a:pt x="0" y="0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157"/>
            <p:cNvSpPr>
              <a:spLocks/>
            </p:cNvSpPr>
            <p:nvPr/>
          </p:nvSpPr>
          <p:spPr bwMode="auto">
            <a:xfrm>
              <a:off x="-348817" y="2389823"/>
              <a:ext cx="69850" cy="69850"/>
            </a:xfrm>
            <a:custGeom>
              <a:avLst/>
              <a:gdLst>
                <a:gd name="T0" fmla="*/ 16 w 19"/>
                <a:gd name="T1" fmla="*/ 11 h 19"/>
                <a:gd name="T2" fmla="*/ 10 w 19"/>
                <a:gd name="T3" fmla="*/ 2 h 19"/>
                <a:gd name="T4" fmla="*/ 8 w 19"/>
                <a:gd name="T5" fmla="*/ 4 h 19"/>
                <a:gd name="T6" fmla="*/ 1 w 19"/>
                <a:gd name="T7" fmla="*/ 0 h 19"/>
                <a:gd name="T8" fmla="*/ 0 w 19"/>
                <a:gd name="T9" fmla="*/ 2 h 19"/>
                <a:gd name="T10" fmla="*/ 7 w 19"/>
                <a:gd name="T11" fmla="*/ 7 h 19"/>
                <a:gd name="T12" fmla="*/ 10 w 19"/>
                <a:gd name="T13" fmla="*/ 13 h 19"/>
                <a:gd name="T14" fmla="*/ 19 w 19"/>
                <a:gd name="T15" fmla="*/ 17 h 19"/>
                <a:gd name="T16" fmla="*/ 16 w 19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6" y="11"/>
                  </a:moveTo>
                  <a:cubicBezTo>
                    <a:pt x="9" y="12"/>
                    <a:pt x="15" y="3"/>
                    <a:pt x="10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3"/>
                    <a:pt x="2" y="3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5"/>
                    <a:pt x="4" y="10"/>
                    <a:pt x="7" y="7"/>
                  </a:cubicBezTo>
                  <a:cubicBezTo>
                    <a:pt x="8" y="9"/>
                    <a:pt x="13" y="9"/>
                    <a:pt x="10" y="13"/>
                  </a:cubicBezTo>
                  <a:cubicBezTo>
                    <a:pt x="14" y="12"/>
                    <a:pt x="14" y="19"/>
                    <a:pt x="19" y="17"/>
                  </a:cubicBezTo>
                  <a:cubicBezTo>
                    <a:pt x="16" y="15"/>
                    <a:pt x="17" y="13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158"/>
            <p:cNvSpPr>
              <a:spLocks/>
            </p:cNvSpPr>
            <p:nvPr/>
          </p:nvSpPr>
          <p:spPr bwMode="auto">
            <a:xfrm>
              <a:off x="-202767" y="2389823"/>
              <a:ext cx="52388" cy="55562"/>
            </a:xfrm>
            <a:custGeom>
              <a:avLst/>
              <a:gdLst>
                <a:gd name="T0" fmla="*/ 0 w 14"/>
                <a:gd name="T1" fmla="*/ 1 h 15"/>
                <a:gd name="T2" fmla="*/ 3 w 14"/>
                <a:gd name="T3" fmla="*/ 5 h 15"/>
                <a:gd name="T4" fmla="*/ 14 w 14"/>
                <a:gd name="T5" fmla="*/ 7 h 15"/>
                <a:gd name="T6" fmla="*/ 12 w 14"/>
                <a:gd name="T7" fmla="*/ 6 h 15"/>
                <a:gd name="T8" fmla="*/ 0 w 14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0" y="1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7" y="5"/>
                    <a:pt x="11" y="15"/>
                    <a:pt x="14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5" y="11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159"/>
            <p:cNvSpPr>
              <a:spLocks/>
            </p:cNvSpPr>
            <p:nvPr/>
          </p:nvSpPr>
          <p:spPr bwMode="auto">
            <a:xfrm>
              <a:off x="-78942" y="2392998"/>
              <a:ext cx="17463" cy="22225"/>
            </a:xfrm>
            <a:custGeom>
              <a:avLst/>
              <a:gdLst>
                <a:gd name="T0" fmla="*/ 5 w 5"/>
                <a:gd name="T1" fmla="*/ 4 h 6"/>
                <a:gd name="T2" fmla="*/ 0 w 5"/>
                <a:gd name="T3" fmla="*/ 1 h 6"/>
                <a:gd name="T4" fmla="*/ 1 w 5"/>
                <a:gd name="T5" fmla="*/ 6 h 6"/>
                <a:gd name="T6" fmla="*/ 5 w 5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4" y="2"/>
                    <a:pt x="2" y="0"/>
                    <a:pt x="0" y="1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Rectangle 160"/>
            <p:cNvSpPr>
              <a:spLocks noChangeArrowheads="1"/>
            </p:cNvSpPr>
            <p:nvPr/>
          </p:nvSpPr>
          <p:spPr bwMode="auto">
            <a:xfrm>
              <a:off x="14720" y="2400935"/>
              <a:ext cx="3175" cy="142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161"/>
            <p:cNvSpPr>
              <a:spLocks/>
            </p:cNvSpPr>
            <p:nvPr/>
          </p:nvSpPr>
          <p:spPr bwMode="auto">
            <a:xfrm>
              <a:off x="-53542" y="2415223"/>
              <a:ext cx="7938" cy="4762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162"/>
            <p:cNvSpPr>
              <a:spLocks/>
            </p:cNvSpPr>
            <p:nvPr/>
          </p:nvSpPr>
          <p:spPr bwMode="auto">
            <a:xfrm>
              <a:off x="48058" y="2419985"/>
              <a:ext cx="7938" cy="11112"/>
            </a:xfrm>
            <a:custGeom>
              <a:avLst/>
              <a:gdLst>
                <a:gd name="T0" fmla="*/ 5 w 5"/>
                <a:gd name="T1" fmla="*/ 4 h 7"/>
                <a:gd name="T2" fmla="*/ 0 w 5"/>
                <a:gd name="T3" fmla="*/ 0 h 7"/>
                <a:gd name="T4" fmla="*/ 2 w 5"/>
                <a:gd name="T5" fmla="*/ 7 h 7"/>
                <a:gd name="T6" fmla="*/ 5 w 5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163"/>
            <p:cNvSpPr>
              <a:spLocks/>
            </p:cNvSpPr>
            <p:nvPr/>
          </p:nvSpPr>
          <p:spPr bwMode="auto">
            <a:xfrm>
              <a:off x="1303770" y="2431098"/>
              <a:ext cx="19050" cy="25400"/>
            </a:xfrm>
            <a:custGeom>
              <a:avLst/>
              <a:gdLst>
                <a:gd name="T0" fmla="*/ 3 w 5"/>
                <a:gd name="T1" fmla="*/ 0 h 7"/>
                <a:gd name="T2" fmla="*/ 0 w 5"/>
                <a:gd name="T3" fmla="*/ 7 h 7"/>
                <a:gd name="T4" fmla="*/ 4 w 5"/>
                <a:gd name="T5" fmla="*/ 1 h 7"/>
                <a:gd name="T6" fmla="*/ 5 w 5"/>
                <a:gd name="T7" fmla="*/ 2 h 7"/>
                <a:gd name="T8" fmla="*/ 5 w 5"/>
                <a:gd name="T9" fmla="*/ 1 h 7"/>
                <a:gd name="T10" fmla="*/ 3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164"/>
            <p:cNvSpPr>
              <a:spLocks/>
            </p:cNvSpPr>
            <p:nvPr/>
          </p:nvSpPr>
          <p:spPr bwMode="auto">
            <a:xfrm>
              <a:off x="-4330" y="2445385"/>
              <a:ext cx="52388" cy="38100"/>
            </a:xfrm>
            <a:custGeom>
              <a:avLst/>
              <a:gdLst>
                <a:gd name="T0" fmla="*/ 9 w 14"/>
                <a:gd name="T1" fmla="*/ 10 h 10"/>
                <a:gd name="T2" fmla="*/ 14 w 14"/>
                <a:gd name="T3" fmla="*/ 6 h 10"/>
                <a:gd name="T4" fmla="*/ 0 w 14"/>
                <a:gd name="T5" fmla="*/ 0 h 10"/>
                <a:gd name="T6" fmla="*/ 9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9" y="10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0" y="3"/>
                    <a:pt x="5" y="2"/>
                    <a:pt x="0" y="0"/>
                  </a:cubicBezTo>
                  <a:lnTo>
                    <a:pt x="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165"/>
            <p:cNvSpPr>
              <a:spLocks/>
            </p:cNvSpPr>
            <p:nvPr/>
          </p:nvSpPr>
          <p:spPr bwMode="auto">
            <a:xfrm>
              <a:off x="-274205" y="2456498"/>
              <a:ext cx="82550" cy="68262"/>
            </a:xfrm>
            <a:custGeom>
              <a:avLst/>
              <a:gdLst>
                <a:gd name="T0" fmla="*/ 10 w 22"/>
                <a:gd name="T1" fmla="*/ 6 h 18"/>
                <a:gd name="T2" fmla="*/ 17 w 22"/>
                <a:gd name="T3" fmla="*/ 6 h 18"/>
                <a:gd name="T4" fmla="*/ 4 w 22"/>
                <a:gd name="T5" fmla="*/ 0 h 18"/>
                <a:gd name="T6" fmla="*/ 4 w 22"/>
                <a:gd name="T7" fmla="*/ 0 h 18"/>
                <a:gd name="T8" fmla="*/ 1 w 22"/>
                <a:gd name="T9" fmla="*/ 0 h 18"/>
                <a:gd name="T10" fmla="*/ 0 w 22"/>
                <a:gd name="T11" fmla="*/ 2 h 18"/>
                <a:gd name="T12" fmla="*/ 21 w 22"/>
                <a:gd name="T13" fmla="*/ 18 h 18"/>
                <a:gd name="T14" fmla="*/ 10 w 22"/>
                <a:gd name="T1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8">
                  <a:moveTo>
                    <a:pt x="10" y="6"/>
                  </a:moveTo>
                  <a:cubicBezTo>
                    <a:pt x="12" y="7"/>
                    <a:pt x="15" y="5"/>
                    <a:pt x="17" y="6"/>
                  </a:cubicBezTo>
                  <a:cubicBezTo>
                    <a:pt x="13" y="3"/>
                    <a:pt x="8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" y="8"/>
                    <a:pt x="14" y="14"/>
                    <a:pt x="21" y="18"/>
                  </a:cubicBezTo>
                  <a:cubicBezTo>
                    <a:pt x="22" y="11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166"/>
            <p:cNvSpPr>
              <a:spLocks/>
            </p:cNvSpPr>
            <p:nvPr/>
          </p:nvSpPr>
          <p:spPr bwMode="auto">
            <a:xfrm>
              <a:off x="-210705" y="2478723"/>
              <a:ext cx="3175" cy="476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167"/>
            <p:cNvSpPr>
              <a:spLocks/>
            </p:cNvSpPr>
            <p:nvPr/>
          </p:nvSpPr>
          <p:spPr bwMode="auto">
            <a:xfrm>
              <a:off x="-117042" y="2456498"/>
              <a:ext cx="26988" cy="22225"/>
            </a:xfrm>
            <a:custGeom>
              <a:avLst/>
              <a:gdLst>
                <a:gd name="T0" fmla="*/ 7 w 7"/>
                <a:gd name="T1" fmla="*/ 6 h 6"/>
                <a:gd name="T2" fmla="*/ 7 w 7"/>
                <a:gd name="T3" fmla="*/ 5 h 6"/>
                <a:gd name="T4" fmla="*/ 0 w 7"/>
                <a:gd name="T5" fmla="*/ 0 h 6"/>
                <a:gd name="T6" fmla="*/ 7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5" y="1"/>
                    <a:pt x="2" y="4"/>
                    <a:pt x="0" y="0"/>
                  </a:cubicBezTo>
                  <a:cubicBezTo>
                    <a:pt x="1" y="2"/>
                    <a:pt x="5" y="4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168"/>
            <p:cNvSpPr>
              <a:spLocks/>
            </p:cNvSpPr>
            <p:nvPr/>
          </p:nvSpPr>
          <p:spPr bwMode="auto">
            <a:xfrm>
              <a:off x="130608" y="2456498"/>
              <a:ext cx="3175" cy="1587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169"/>
            <p:cNvSpPr>
              <a:spLocks/>
            </p:cNvSpPr>
            <p:nvPr/>
          </p:nvSpPr>
          <p:spPr bwMode="auto">
            <a:xfrm>
              <a:off x="152833" y="2459673"/>
              <a:ext cx="19050" cy="19050"/>
            </a:xfrm>
            <a:custGeom>
              <a:avLst/>
              <a:gdLst>
                <a:gd name="T0" fmla="*/ 4 w 5"/>
                <a:gd name="T1" fmla="*/ 4 h 5"/>
                <a:gd name="T2" fmla="*/ 0 w 5"/>
                <a:gd name="T3" fmla="*/ 3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0"/>
                    <a:pt x="2" y="3"/>
                    <a:pt x="0" y="3"/>
                  </a:cubicBezTo>
                  <a:cubicBezTo>
                    <a:pt x="1" y="5"/>
                    <a:pt x="3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170"/>
            <p:cNvSpPr>
              <a:spLocks/>
            </p:cNvSpPr>
            <p:nvPr/>
          </p:nvSpPr>
          <p:spPr bwMode="auto">
            <a:xfrm>
              <a:off x="767195" y="2467610"/>
              <a:ext cx="15875" cy="15875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4 h 4"/>
                <a:gd name="T4" fmla="*/ 2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2"/>
                    <a:pt x="2" y="4"/>
                    <a:pt x="4" y="4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Rectangle 171"/>
            <p:cNvSpPr>
              <a:spLocks noChangeArrowheads="1"/>
            </p:cNvSpPr>
            <p:nvPr/>
          </p:nvSpPr>
          <p:spPr bwMode="auto">
            <a:xfrm>
              <a:off x="827520" y="2475548"/>
              <a:ext cx="4763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172"/>
            <p:cNvSpPr>
              <a:spLocks/>
            </p:cNvSpPr>
            <p:nvPr/>
          </p:nvSpPr>
          <p:spPr bwMode="auto">
            <a:xfrm>
              <a:off x="-64655" y="2478723"/>
              <a:ext cx="19050" cy="26987"/>
            </a:xfrm>
            <a:custGeom>
              <a:avLst/>
              <a:gdLst>
                <a:gd name="T0" fmla="*/ 5 w 5"/>
                <a:gd name="T1" fmla="*/ 7 h 7"/>
                <a:gd name="T2" fmla="*/ 4 w 5"/>
                <a:gd name="T3" fmla="*/ 0 h 7"/>
                <a:gd name="T4" fmla="*/ 5 w 5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0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173"/>
            <p:cNvSpPr>
              <a:spLocks/>
            </p:cNvSpPr>
            <p:nvPr/>
          </p:nvSpPr>
          <p:spPr bwMode="auto">
            <a:xfrm>
              <a:off x="182995" y="2478723"/>
              <a:ext cx="7938" cy="4762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174"/>
            <p:cNvSpPr>
              <a:spLocks/>
            </p:cNvSpPr>
            <p:nvPr/>
          </p:nvSpPr>
          <p:spPr bwMode="auto">
            <a:xfrm>
              <a:off x="190933" y="2483485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175"/>
            <p:cNvSpPr>
              <a:spLocks/>
            </p:cNvSpPr>
            <p:nvPr/>
          </p:nvSpPr>
          <p:spPr bwMode="auto">
            <a:xfrm>
              <a:off x="805295" y="2483485"/>
              <a:ext cx="14288" cy="11112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0 h 3"/>
                <a:gd name="T4" fmla="*/ 0 w 4"/>
                <a:gd name="T5" fmla="*/ 2 h 3"/>
                <a:gd name="T6" fmla="*/ 4 w 4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4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176"/>
            <p:cNvSpPr>
              <a:spLocks/>
            </p:cNvSpPr>
            <p:nvPr/>
          </p:nvSpPr>
          <p:spPr bwMode="auto">
            <a:xfrm>
              <a:off x="89333" y="2486660"/>
              <a:ext cx="25400" cy="26987"/>
            </a:xfrm>
            <a:custGeom>
              <a:avLst/>
              <a:gdLst>
                <a:gd name="T0" fmla="*/ 0 w 7"/>
                <a:gd name="T1" fmla="*/ 6 h 7"/>
                <a:gd name="T2" fmla="*/ 6 w 7"/>
                <a:gd name="T3" fmla="*/ 7 h 7"/>
                <a:gd name="T4" fmla="*/ 4 w 7"/>
                <a:gd name="T5" fmla="*/ 4 h 7"/>
                <a:gd name="T6" fmla="*/ 7 w 7"/>
                <a:gd name="T7" fmla="*/ 3 h 7"/>
                <a:gd name="T8" fmla="*/ 1 w 7"/>
                <a:gd name="T9" fmla="*/ 0 h 7"/>
                <a:gd name="T10" fmla="*/ 0 w 7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3"/>
                    <a:pt x="3" y="1"/>
                    <a:pt x="1" y="0"/>
                  </a:cubicBezTo>
                  <a:cubicBezTo>
                    <a:pt x="2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177"/>
            <p:cNvSpPr>
              <a:spLocks/>
            </p:cNvSpPr>
            <p:nvPr/>
          </p:nvSpPr>
          <p:spPr bwMode="auto">
            <a:xfrm>
              <a:off x="273483" y="2500948"/>
              <a:ext cx="6350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178"/>
            <p:cNvSpPr>
              <a:spLocks/>
            </p:cNvSpPr>
            <p:nvPr/>
          </p:nvSpPr>
          <p:spPr bwMode="auto">
            <a:xfrm>
              <a:off x="257608" y="2486660"/>
              <a:ext cx="15875" cy="14287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2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179"/>
            <p:cNvSpPr>
              <a:spLocks/>
            </p:cNvSpPr>
            <p:nvPr/>
          </p:nvSpPr>
          <p:spPr bwMode="auto">
            <a:xfrm>
              <a:off x="678295" y="2494598"/>
              <a:ext cx="36513" cy="30162"/>
            </a:xfrm>
            <a:custGeom>
              <a:avLst/>
              <a:gdLst>
                <a:gd name="T0" fmla="*/ 10 w 10"/>
                <a:gd name="T1" fmla="*/ 0 h 8"/>
                <a:gd name="T2" fmla="*/ 0 w 10"/>
                <a:gd name="T3" fmla="*/ 5 h 8"/>
                <a:gd name="T4" fmla="*/ 10 w 10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cubicBezTo>
                    <a:pt x="6" y="1"/>
                    <a:pt x="3" y="2"/>
                    <a:pt x="0" y="5"/>
                  </a:cubicBezTo>
                  <a:cubicBezTo>
                    <a:pt x="4" y="2"/>
                    <a:pt x="10" y="8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180"/>
            <p:cNvSpPr>
              <a:spLocks/>
            </p:cNvSpPr>
            <p:nvPr/>
          </p:nvSpPr>
          <p:spPr bwMode="auto">
            <a:xfrm>
              <a:off x="138545" y="2500948"/>
              <a:ext cx="74613" cy="38100"/>
            </a:xfrm>
            <a:custGeom>
              <a:avLst/>
              <a:gdLst>
                <a:gd name="T0" fmla="*/ 0 w 20"/>
                <a:gd name="T1" fmla="*/ 1 h 10"/>
                <a:gd name="T2" fmla="*/ 14 w 20"/>
                <a:gd name="T3" fmla="*/ 10 h 10"/>
                <a:gd name="T4" fmla="*/ 20 w 20"/>
                <a:gd name="T5" fmla="*/ 5 h 10"/>
                <a:gd name="T6" fmla="*/ 19 w 20"/>
                <a:gd name="T7" fmla="*/ 5 h 10"/>
                <a:gd name="T8" fmla="*/ 0 w 2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">
                  <a:moveTo>
                    <a:pt x="0" y="1"/>
                  </a:moveTo>
                  <a:cubicBezTo>
                    <a:pt x="6" y="0"/>
                    <a:pt x="9" y="10"/>
                    <a:pt x="14" y="10"/>
                  </a:cubicBezTo>
                  <a:cubicBezTo>
                    <a:pt x="13" y="5"/>
                    <a:pt x="18" y="7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3" y="7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181"/>
            <p:cNvSpPr>
              <a:spLocks/>
            </p:cNvSpPr>
            <p:nvPr/>
          </p:nvSpPr>
          <p:spPr bwMode="auto">
            <a:xfrm>
              <a:off x="554470" y="2513648"/>
              <a:ext cx="88900" cy="74612"/>
            </a:xfrm>
            <a:custGeom>
              <a:avLst/>
              <a:gdLst>
                <a:gd name="T0" fmla="*/ 19 w 24"/>
                <a:gd name="T1" fmla="*/ 1 h 20"/>
                <a:gd name="T2" fmla="*/ 0 w 24"/>
                <a:gd name="T3" fmla="*/ 8 h 20"/>
                <a:gd name="T4" fmla="*/ 4 w 24"/>
                <a:gd name="T5" fmla="*/ 10 h 20"/>
                <a:gd name="T6" fmla="*/ 3 w 24"/>
                <a:gd name="T7" fmla="*/ 14 h 20"/>
                <a:gd name="T8" fmla="*/ 12 w 24"/>
                <a:gd name="T9" fmla="*/ 12 h 20"/>
                <a:gd name="T10" fmla="*/ 5 w 24"/>
                <a:gd name="T11" fmla="*/ 13 h 20"/>
                <a:gd name="T12" fmla="*/ 6 w 24"/>
                <a:gd name="T13" fmla="*/ 9 h 20"/>
                <a:gd name="T14" fmla="*/ 19 w 24"/>
                <a:gd name="T15" fmla="*/ 8 h 20"/>
                <a:gd name="T16" fmla="*/ 24 w 24"/>
                <a:gd name="T17" fmla="*/ 2 h 20"/>
                <a:gd name="T18" fmla="*/ 19 w 24"/>
                <a:gd name="T1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0">
                  <a:moveTo>
                    <a:pt x="19" y="1"/>
                  </a:moveTo>
                  <a:cubicBezTo>
                    <a:pt x="16" y="10"/>
                    <a:pt x="5" y="1"/>
                    <a:pt x="0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7" y="20"/>
                    <a:pt x="8" y="11"/>
                    <a:pt x="12" y="12"/>
                  </a:cubicBezTo>
                  <a:cubicBezTo>
                    <a:pt x="10" y="10"/>
                    <a:pt x="7" y="15"/>
                    <a:pt x="5" y="13"/>
                  </a:cubicBezTo>
                  <a:cubicBezTo>
                    <a:pt x="5" y="11"/>
                    <a:pt x="4" y="10"/>
                    <a:pt x="6" y="9"/>
                  </a:cubicBezTo>
                  <a:cubicBezTo>
                    <a:pt x="10" y="8"/>
                    <a:pt x="15" y="5"/>
                    <a:pt x="19" y="8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2" y="2"/>
                    <a:pt x="21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182"/>
            <p:cNvSpPr>
              <a:spLocks/>
            </p:cNvSpPr>
            <p:nvPr/>
          </p:nvSpPr>
          <p:spPr bwMode="auto">
            <a:xfrm>
              <a:off x="643370" y="2508885"/>
              <a:ext cx="26988" cy="22225"/>
            </a:xfrm>
            <a:custGeom>
              <a:avLst/>
              <a:gdLst>
                <a:gd name="T0" fmla="*/ 1 w 7"/>
                <a:gd name="T1" fmla="*/ 6 h 6"/>
                <a:gd name="T2" fmla="*/ 7 w 7"/>
                <a:gd name="T3" fmla="*/ 3 h 6"/>
                <a:gd name="T4" fmla="*/ 6 w 7"/>
                <a:gd name="T5" fmla="*/ 2 h 6"/>
                <a:gd name="T6" fmla="*/ 1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6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183"/>
            <p:cNvSpPr>
              <a:spLocks/>
            </p:cNvSpPr>
            <p:nvPr/>
          </p:nvSpPr>
          <p:spPr bwMode="auto">
            <a:xfrm>
              <a:off x="700520" y="2519998"/>
              <a:ext cx="22225" cy="22225"/>
            </a:xfrm>
            <a:custGeom>
              <a:avLst/>
              <a:gdLst>
                <a:gd name="T0" fmla="*/ 1 w 6"/>
                <a:gd name="T1" fmla="*/ 6 h 6"/>
                <a:gd name="T2" fmla="*/ 6 w 6"/>
                <a:gd name="T3" fmla="*/ 0 h 6"/>
                <a:gd name="T4" fmla="*/ 1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0" y="2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184"/>
            <p:cNvSpPr>
              <a:spLocks/>
            </p:cNvSpPr>
            <p:nvPr/>
          </p:nvSpPr>
          <p:spPr bwMode="auto">
            <a:xfrm>
              <a:off x="144895" y="2519998"/>
              <a:ext cx="11113" cy="4762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185"/>
            <p:cNvSpPr>
              <a:spLocks/>
            </p:cNvSpPr>
            <p:nvPr/>
          </p:nvSpPr>
          <p:spPr bwMode="auto">
            <a:xfrm>
              <a:off x="213158" y="2513648"/>
              <a:ext cx="71438" cy="55562"/>
            </a:xfrm>
            <a:custGeom>
              <a:avLst/>
              <a:gdLst>
                <a:gd name="T0" fmla="*/ 3 w 19"/>
                <a:gd name="T1" fmla="*/ 2 h 15"/>
                <a:gd name="T2" fmla="*/ 5 w 19"/>
                <a:gd name="T3" fmla="*/ 9 h 15"/>
                <a:gd name="T4" fmla="*/ 18 w 19"/>
                <a:gd name="T5" fmla="*/ 10 h 15"/>
                <a:gd name="T6" fmla="*/ 3 w 19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3" y="2"/>
                  </a:moveTo>
                  <a:cubicBezTo>
                    <a:pt x="0" y="6"/>
                    <a:pt x="7" y="5"/>
                    <a:pt x="5" y="9"/>
                  </a:cubicBezTo>
                  <a:cubicBezTo>
                    <a:pt x="9" y="10"/>
                    <a:pt x="15" y="15"/>
                    <a:pt x="18" y="10"/>
                  </a:cubicBezTo>
                  <a:cubicBezTo>
                    <a:pt x="19" y="0"/>
                    <a:pt x="9" y="7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186"/>
            <p:cNvSpPr>
              <a:spLocks/>
            </p:cNvSpPr>
            <p:nvPr/>
          </p:nvSpPr>
          <p:spPr bwMode="auto">
            <a:xfrm>
              <a:off x="1210108" y="2524760"/>
              <a:ext cx="11113" cy="17462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5 h 5"/>
                <a:gd name="T6" fmla="*/ 1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3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187"/>
            <p:cNvSpPr>
              <a:spLocks/>
            </p:cNvSpPr>
            <p:nvPr/>
          </p:nvSpPr>
          <p:spPr bwMode="auto">
            <a:xfrm>
              <a:off x="-180542" y="2524760"/>
              <a:ext cx="11113" cy="17462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5 h 5"/>
                <a:gd name="T4" fmla="*/ 3 w 3"/>
                <a:gd name="T5" fmla="*/ 5 h 5"/>
                <a:gd name="T6" fmla="*/ 3 w 3"/>
                <a:gd name="T7" fmla="*/ 4 h 5"/>
                <a:gd name="T8" fmla="*/ 0 w 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188"/>
            <p:cNvSpPr>
              <a:spLocks/>
            </p:cNvSpPr>
            <p:nvPr/>
          </p:nvSpPr>
          <p:spPr bwMode="auto">
            <a:xfrm>
              <a:off x="656070" y="2527935"/>
              <a:ext cx="47625" cy="44450"/>
            </a:xfrm>
            <a:custGeom>
              <a:avLst/>
              <a:gdLst>
                <a:gd name="T0" fmla="*/ 6 w 13"/>
                <a:gd name="T1" fmla="*/ 12 h 12"/>
                <a:gd name="T2" fmla="*/ 7 w 13"/>
                <a:gd name="T3" fmla="*/ 11 h 12"/>
                <a:gd name="T4" fmla="*/ 5 w 13"/>
                <a:gd name="T5" fmla="*/ 9 h 12"/>
                <a:gd name="T6" fmla="*/ 7 w 13"/>
                <a:gd name="T7" fmla="*/ 6 h 12"/>
                <a:gd name="T8" fmla="*/ 10 w 13"/>
                <a:gd name="T9" fmla="*/ 0 h 12"/>
                <a:gd name="T10" fmla="*/ 4 w 13"/>
                <a:gd name="T11" fmla="*/ 3 h 12"/>
                <a:gd name="T12" fmla="*/ 6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6" y="12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6" y="10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8"/>
                    <a:pt x="8" y="3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5"/>
                    <a:pt x="0" y="11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189"/>
            <p:cNvSpPr>
              <a:spLocks/>
            </p:cNvSpPr>
            <p:nvPr/>
          </p:nvSpPr>
          <p:spPr bwMode="auto">
            <a:xfrm>
              <a:off x="17895" y="2531110"/>
              <a:ext cx="14288" cy="11112"/>
            </a:xfrm>
            <a:custGeom>
              <a:avLst/>
              <a:gdLst>
                <a:gd name="T0" fmla="*/ 1 w 4"/>
                <a:gd name="T1" fmla="*/ 3 h 3"/>
                <a:gd name="T2" fmla="*/ 4 w 4"/>
                <a:gd name="T3" fmla="*/ 3 h 3"/>
                <a:gd name="T4" fmla="*/ 4 w 4"/>
                <a:gd name="T5" fmla="*/ 2 h 3"/>
                <a:gd name="T6" fmla="*/ 1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190"/>
            <p:cNvSpPr>
              <a:spLocks/>
            </p:cNvSpPr>
            <p:nvPr/>
          </p:nvSpPr>
          <p:spPr bwMode="auto">
            <a:xfrm>
              <a:off x="303645" y="2531110"/>
              <a:ext cx="22225" cy="19050"/>
            </a:xfrm>
            <a:custGeom>
              <a:avLst/>
              <a:gdLst>
                <a:gd name="T0" fmla="*/ 2 w 6"/>
                <a:gd name="T1" fmla="*/ 4 h 5"/>
                <a:gd name="T2" fmla="*/ 6 w 6"/>
                <a:gd name="T3" fmla="*/ 3 h 5"/>
                <a:gd name="T4" fmla="*/ 2 w 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2" y="4"/>
                  </a:moveTo>
                  <a:cubicBezTo>
                    <a:pt x="3" y="4"/>
                    <a:pt x="5" y="5"/>
                    <a:pt x="6" y="3"/>
                  </a:cubicBezTo>
                  <a:cubicBezTo>
                    <a:pt x="5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191"/>
            <p:cNvSpPr>
              <a:spLocks/>
            </p:cNvSpPr>
            <p:nvPr/>
          </p:nvSpPr>
          <p:spPr bwMode="auto">
            <a:xfrm>
              <a:off x="438583" y="2539048"/>
              <a:ext cx="52388" cy="19050"/>
            </a:xfrm>
            <a:custGeom>
              <a:avLst/>
              <a:gdLst>
                <a:gd name="T0" fmla="*/ 14 w 14"/>
                <a:gd name="T1" fmla="*/ 1 h 5"/>
                <a:gd name="T2" fmla="*/ 0 w 14"/>
                <a:gd name="T3" fmla="*/ 2 h 5"/>
                <a:gd name="T4" fmla="*/ 14 w 1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14" y="1"/>
                  </a:moveTo>
                  <a:cubicBezTo>
                    <a:pt x="9" y="0"/>
                    <a:pt x="6" y="1"/>
                    <a:pt x="0" y="2"/>
                  </a:cubicBezTo>
                  <a:cubicBezTo>
                    <a:pt x="7" y="5"/>
                    <a:pt x="7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192"/>
            <p:cNvSpPr>
              <a:spLocks/>
            </p:cNvSpPr>
            <p:nvPr/>
          </p:nvSpPr>
          <p:spPr bwMode="auto">
            <a:xfrm>
              <a:off x="497320" y="2542223"/>
              <a:ext cx="26988" cy="34925"/>
            </a:xfrm>
            <a:custGeom>
              <a:avLst/>
              <a:gdLst>
                <a:gd name="T0" fmla="*/ 4 w 7"/>
                <a:gd name="T1" fmla="*/ 0 h 9"/>
                <a:gd name="T2" fmla="*/ 0 w 7"/>
                <a:gd name="T3" fmla="*/ 6 h 9"/>
                <a:gd name="T4" fmla="*/ 7 w 7"/>
                <a:gd name="T5" fmla="*/ 6 h 9"/>
                <a:gd name="T6" fmla="*/ 4 w 7"/>
                <a:gd name="T7" fmla="*/ 4 h 9"/>
                <a:gd name="T8" fmla="*/ 7 w 7"/>
                <a:gd name="T9" fmla="*/ 0 h 9"/>
                <a:gd name="T10" fmla="*/ 4 w 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4" y="0"/>
                  </a:moveTo>
                  <a:cubicBezTo>
                    <a:pt x="1" y="0"/>
                    <a:pt x="0" y="3"/>
                    <a:pt x="0" y="6"/>
                  </a:cubicBezTo>
                  <a:cubicBezTo>
                    <a:pt x="0" y="9"/>
                    <a:pt x="5" y="7"/>
                    <a:pt x="7" y="6"/>
                  </a:cubicBezTo>
                  <a:cubicBezTo>
                    <a:pt x="7" y="5"/>
                    <a:pt x="5" y="5"/>
                    <a:pt x="4" y="4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193"/>
            <p:cNvSpPr>
              <a:spLocks/>
            </p:cNvSpPr>
            <p:nvPr/>
          </p:nvSpPr>
          <p:spPr bwMode="auto">
            <a:xfrm>
              <a:off x="392545" y="2542223"/>
              <a:ext cx="33338" cy="23812"/>
            </a:xfrm>
            <a:custGeom>
              <a:avLst/>
              <a:gdLst>
                <a:gd name="T0" fmla="*/ 9 w 9"/>
                <a:gd name="T1" fmla="*/ 1 h 6"/>
                <a:gd name="T2" fmla="*/ 0 w 9"/>
                <a:gd name="T3" fmla="*/ 0 h 6"/>
                <a:gd name="T4" fmla="*/ 9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5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194"/>
            <p:cNvSpPr>
              <a:spLocks/>
            </p:cNvSpPr>
            <p:nvPr/>
          </p:nvSpPr>
          <p:spPr bwMode="auto">
            <a:xfrm>
              <a:off x="610033" y="2542223"/>
              <a:ext cx="19050" cy="19050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5 h 5"/>
                <a:gd name="T4" fmla="*/ 5 w 5"/>
                <a:gd name="T5" fmla="*/ 2 h 5"/>
                <a:gd name="T6" fmla="*/ 1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0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195"/>
            <p:cNvSpPr>
              <a:spLocks/>
            </p:cNvSpPr>
            <p:nvPr/>
          </p:nvSpPr>
          <p:spPr bwMode="auto">
            <a:xfrm>
              <a:off x="67108" y="2550160"/>
              <a:ext cx="19050" cy="7937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2 h 2"/>
                <a:gd name="T4" fmla="*/ 0 w 5"/>
                <a:gd name="T5" fmla="*/ 0 h 2"/>
                <a:gd name="T6" fmla="*/ 0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2" y="1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196"/>
            <p:cNvSpPr>
              <a:spLocks/>
            </p:cNvSpPr>
            <p:nvPr/>
          </p:nvSpPr>
          <p:spPr bwMode="auto">
            <a:xfrm>
              <a:off x="152833" y="2569210"/>
              <a:ext cx="55563" cy="41275"/>
            </a:xfrm>
            <a:custGeom>
              <a:avLst/>
              <a:gdLst>
                <a:gd name="T0" fmla="*/ 15 w 15"/>
                <a:gd name="T1" fmla="*/ 8 h 11"/>
                <a:gd name="T2" fmla="*/ 0 w 15"/>
                <a:gd name="T3" fmla="*/ 4 h 11"/>
                <a:gd name="T4" fmla="*/ 2 w 15"/>
                <a:gd name="T5" fmla="*/ 4 h 11"/>
                <a:gd name="T6" fmla="*/ 15 w 15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5" y="8"/>
                  </a:moveTo>
                  <a:cubicBezTo>
                    <a:pt x="12" y="0"/>
                    <a:pt x="6" y="3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5"/>
                    <a:pt x="12" y="11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197"/>
            <p:cNvSpPr>
              <a:spLocks/>
            </p:cNvSpPr>
            <p:nvPr/>
          </p:nvSpPr>
          <p:spPr bwMode="auto">
            <a:xfrm>
              <a:off x="130608" y="2577148"/>
              <a:ext cx="22225" cy="6350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6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198"/>
            <p:cNvSpPr>
              <a:spLocks/>
            </p:cNvSpPr>
            <p:nvPr/>
          </p:nvSpPr>
          <p:spPr bwMode="auto">
            <a:xfrm>
              <a:off x="1130733" y="2580323"/>
              <a:ext cx="4763" cy="15875"/>
            </a:xfrm>
            <a:custGeom>
              <a:avLst/>
              <a:gdLst>
                <a:gd name="T0" fmla="*/ 3 w 3"/>
                <a:gd name="T1" fmla="*/ 10 h 10"/>
                <a:gd name="T2" fmla="*/ 3 w 3"/>
                <a:gd name="T3" fmla="*/ 2 h 10"/>
                <a:gd name="T4" fmla="*/ 0 w 3"/>
                <a:gd name="T5" fmla="*/ 0 h 10"/>
                <a:gd name="T6" fmla="*/ 3 w 3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0">
                  <a:moveTo>
                    <a:pt x="3" y="10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199"/>
            <p:cNvSpPr>
              <a:spLocks/>
            </p:cNvSpPr>
            <p:nvPr/>
          </p:nvSpPr>
          <p:spPr bwMode="auto">
            <a:xfrm>
              <a:off x="565583" y="2583498"/>
              <a:ext cx="7938" cy="4762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200"/>
            <p:cNvSpPr>
              <a:spLocks/>
            </p:cNvSpPr>
            <p:nvPr/>
          </p:nvSpPr>
          <p:spPr bwMode="auto">
            <a:xfrm>
              <a:off x="254433" y="2602548"/>
              <a:ext cx="14288" cy="11112"/>
            </a:xfrm>
            <a:custGeom>
              <a:avLst/>
              <a:gdLst>
                <a:gd name="T0" fmla="*/ 0 w 4"/>
                <a:gd name="T1" fmla="*/ 1 h 3"/>
                <a:gd name="T2" fmla="*/ 4 w 4"/>
                <a:gd name="T3" fmla="*/ 1 h 3"/>
                <a:gd name="T4" fmla="*/ 0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0" y="3"/>
                    <a:pt x="3" y="3"/>
                    <a:pt x="4" y="1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201"/>
            <p:cNvSpPr>
              <a:spLocks/>
            </p:cNvSpPr>
            <p:nvPr/>
          </p:nvSpPr>
          <p:spPr bwMode="auto">
            <a:xfrm>
              <a:off x="295708" y="2607310"/>
              <a:ext cx="19050" cy="11112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2 h 3"/>
                <a:gd name="T4" fmla="*/ 4 w 5"/>
                <a:gd name="T5" fmla="*/ 3 h 3"/>
                <a:gd name="T6" fmla="*/ 1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3"/>
                    <a:pt x="4" y="3"/>
                  </a:cubicBezTo>
                  <a:cubicBezTo>
                    <a:pt x="5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202"/>
            <p:cNvSpPr>
              <a:spLocks/>
            </p:cNvSpPr>
            <p:nvPr/>
          </p:nvSpPr>
          <p:spPr bwMode="auto">
            <a:xfrm>
              <a:off x="314758" y="2607310"/>
              <a:ext cx="14288" cy="14287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3 h 4"/>
                <a:gd name="T4" fmla="*/ 0 w 4"/>
                <a:gd name="T5" fmla="*/ 0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1"/>
                    <a:pt x="2" y="0"/>
                    <a:pt x="0" y="0"/>
                  </a:cubicBez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203"/>
            <p:cNvSpPr>
              <a:spLocks/>
            </p:cNvSpPr>
            <p:nvPr/>
          </p:nvSpPr>
          <p:spPr bwMode="auto">
            <a:xfrm>
              <a:off x="373495" y="2607310"/>
              <a:ext cx="30163" cy="17462"/>
            </a:xfrm>
            <a:custGeom>
              <a:avLst/>
              <a:gdLst>
                <a:gd name="T0" fmla="*/ 8 w 8"/>
                <a:gd name="T1" fmla="*/ 5 h 5"/>
                <a:gd name="T2" fmla="*/ 6 w 8"/>
                <a:gd name="T3" fmla="*/ 0 h 5"/>
                <a:gd name="T4" fmla="*/ 7 w 8"/>
                <a:gd name="T5" fmla="*/ 3 h 5"/>
                <a:gd name="T6" fmla="*/ 0 w 8"/>
                <a:gd name="T7" fmla="*/ 5 h 5"/>
                <a:gd name="T8" fmla="*/ 8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8" y="2"/>
                    <a:pt x="7" y="0"/>
                    <a:pt x="6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Rectangle 204"/>
            <p:cNvSpPr>
              <a:spLocks noChangeArrowheads="1"/>
            </p:cNvSpPr>
            <p:nvPr/>
          </p:nvSpPr>
          <p:spPr bwMode="auto">
            <a:xfrm>
              <a:off x="805295" y="2635885"/>
              <a:ext cx="3175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18" name="矩形 817"/>
          <p:cNvSpPr/>
          <p:nvPr/>
        </p:nvSpPr>
        <p:spPr>
          <a:xfrm>
            <a:off x="9932137" y="1500958"/>
            <a:ext cx="582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肆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819" name="文本框 818"/>
          <p:cNvSpPr txBox="1"/>
          <p:nvPr/>
        </p:nvSpPr>
        <p:spPr>
          <a:xfrm>
            <a:off x="9926186" y="2220550"/>
            <a:ext cx="492443" cy="279467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6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</a:t>
            </a:r>
            <a:endParaRPr lang="zh-CN" altLang="en-US" sz="2000" spc="6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820" name="文本框 819"/>
          <p:cNvSpPr txBox="1"/>
          <p:nvPr/>
        </p:nvSpPr>
        <p:spPr>
          <a:xfrm>
            <a:off x="9307972" y="2722555"/>
            <a:ext cx="744819" cy="32927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</a:t>
            </a:r>
            <a:r>
              <a:rPr lang="zh-CN" altLang="en-US" sz="1400" spc="6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花朵项目标题香</a:t>
            </a:r>
            <a:r>
              <a:rPr lang="zh-CN" altLang="en-US" sz="14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消在风起雨后无人来嗅</a:t>
            </a:r>
          </a:p>
        </p:txBody>
      </p:sp>
      <p:grpSp>
        <p:nvGrpSpPr>
          <p:cNvPr id="821" name="组合 820" hidden="1"/>
          <p:cNvGrpSpPr/>
          <p:nvPr/>
        </p:nvGrpSpPr>
        <p:grpSpPr>
          <a:xfrm>
            <a:off x="9145030" y="3988550"/>
            <a:ext cx="3896384" cy="3714158"/>
            <a:chOff x="4147808" y="1571921"/>
            <a:chExt cx="3896384" cy="3714158"/>
          </a:xfrm>
        </p:grpSpPr>
        <p:sp>
          <p:nvSpPr>
            <p:cNvPr id="822" name="Freeform 1147"/>
            <p:cNvSpPr>
              <a:spLocks/>
            </p:cNvSpPr>
            <p:nvPr/>
          </p:nvSpPr>
          <p:spPr bwMode="auto">
            <a:xfrm>
              <a:off x="4147808" y="1571921"/>
              <a:ext cx="3896384" cy="3639508"/>
            </a:xfrm>
            <a:custGeom>
              <a:avLst/>
              <a:gdLst>
                <a:gd name="T0" fmla="*/ 200 w 322"/>
                <a:gd name="T1" fmla="*/ 2 h 317"/>
                <a:gd name="T2" fmla="*/ 232 w 322"/>
                <a:gd name="T3" fmla="*/ 9 h 317"/>
                <a:gd name="T4" fmla="*/ 244 w 322"/>
                <a:gd name="T5" fmla="*/ 21 h 317"/>
                <a:gd name="T6" fmla="*/ 273 w 322"/>
                <a:gd name="T7" fmla="*/ 53 h 317"/>
                <a:gd name="T8" fmla="*/ 292 w 322"/>
                <a:gd name="T9" fmla="*/ 65 h 317"/>
                <a:gd name="T10" fmla="*/ 303 w 322"/>
                <a:gd name="T11" fmla="*/ 81 h 317"/>
                <a:gd name="T12" fmla="*/ 315 w 322"/>
                <a:gd name="T13" fmla="*/ 97 h 317"/>
                <a:gd name="T14" fmla="*/ 318 w 322"/>
                <a:gd name="T15" fmla="*/ 113 h 317"/>
                <a:gd name="T16" fmla="*/ 322 w 322"/>
                <a:gd name="T17" fmla="*/ 139 h 317"/>
                <a:gd name="T18" fmla="*/ 316 w 322"/>
                <a:gd name="T19" fmla="*/ 155 h 317"/>
                <a:gd name="T20" fmla="*/ 309 w 322"/>
                <a:gd name="T21" fmla="*/ 164 h 317"/>
                <a:gd name="T22" fmla="*/ 317 w 322"/>
                <a:gd name="T23" fmla="*/ 179 h 317"/>
                <a:gd name="T24" fmla="*/ 317 w 322"/>
                <a:gd name="T25" fmla="*/ 198 h 317"/>
                <a:gd name="T26" fmla="*/ 312 w 322"/>
                <a:gd name="T27" fmla="*/ 218 h 317"/>
                <a:gd name="T28" fmla="*/ 312 w 322"/>
                <a:gd name="T29" fmla="*/ 230 h 317"/>
                <a:gd name="T30" fmla="*/ 302 w 322"/>
                <a:gd name="T31" fmla="*/ 243 h 317"/>
                <a:gd name="T32" fmla="*/ 294 w 322"/>
                <a:gd name="T33" fmla="*/ 253 h 317"/>
                <a:gd name="T34" fmla="*/ 284 w 322"/>
                <a:gd name="T35" fmla="*/ 262 h 317"/>
                <a:gd name="T36" fmla="*/ 279 w 322"/>
                <a:gd name="T37" fmla="*/ 265 h 317"/>
                <a:gd name="T38" fmla="*/ 264 w 322"/>
                <a:gd name="T39" fmla="*/ 268 h 317"/>
                <a:gd name="T40" fmla="*/ 260 w 322"/>
                <a:gd name="T41" fmla="*/ 274 h 317"/>
                <a:gd name="T42" fmla="*/ 258 w 322"/>
                <a:gd name="T43" fmla="*/ 283 h 317"/>
                <a:gd name="T44" fmla="*/ 251 w 322"/>
                <a:gd name="T45" fmla="*/ 290 h 317"/>
                <a:gd name="T46" fmla="*/ 240 w 322"/>
                <a:gd name="T47" fmla="*/ 298 h 317"/>
                <a:gd name="T48" fmla="*/ 229 w 322"/>
                <a:gd name="T49" fmla="*/ 304 h 317"/>
                <a:gd name="T50" fmla="*/ 208 w 322"/>
                <a:gd name="T51" fmla="*/ 312 h 317"/>
                <a:gd name="T52" fmla="*/ 190 w 322"/>
                <a:gd name="T53" fmla="*/ 316 h 317"/>
                <a:gd name="T54" fmla="*/ 166 w 322"/>
                <a:gd name="T55" fmla="*/ 313 h 317"/>
                <a:gd name="T56" fmla="*/ 153 w 322"/>
                <a:gd name="T57" fmla="*/ 307 h 317"/>
                <a:gd name="T58" fmla="*/ 120 w 322"/>
                <a:gd name="T59" fmla="*/ 313 h 317"/>
                <a:gd name="T60" fmla="*/ 87 w 322"/>
                <a:gd name="T61" fmla="*/ 305 h 317"/>
                <a:gd name="T62" fmla="*/ 65 w 322"/>
                <a:gd name="T63" fmla="*/ 287 h 317"/>
                <a:gd name="T64" fmla="*/ 56 w 322"/>
                <a:gd name="T65" fmla="*/ 275 h 317"/>
                <a:gd name="T66" fmla="*/ 53 w 322"/>
                <a:gd name="T67" fmla="*/ 264 h 317"/>
                <a:gd name="T68" fmla="*/ 40 w 322"/>
                <a:gd name="T69" fmla="*/ 258 h 317"/>
                <a:gd name="T70" fmla="*/ 27 w 322"/>
                <a:gd name="T71" fmla="*/ 248 h 317"/>
                <a:gd name="T72" fmla="*/ 21 w 322"/>
                <a:gd name="T73" fmla="*/ 237 h 317"/>
                <a:gd name="T74" fmla="*/ 13 w 322"/>
                <a:gd name="T75" fmla="*/ 226 h 317"/>
                <a:gd name="T76" fmla="*/ 6 w 322"/>
                <a:gd name="T77" fmla="*/ 214 h 317"/>
                <a:gd name="T78" fmla="*/ 2 w 322"/>
                <a:gd name="T79" fmla="*/ 190 h 317"/>
                <a:gd name="T80" fmla="*/ 1 w 322"/>
                <a:gd name="T81" fmla="*/ 177 h 317"/>
                <a:gd name="T82" fmla="*/ 6 w 322"/>
                <a:gd name="T83" fmla="*/ 161 h 317"/>
                <a:gd name="T84" fmla="*/ 4 w 322"/>
                <a:gd name="T85" fmla="*/ 144 h 317"/>
                <a:gd name="T86" fmla="*/ 7 w 322"/>
                <a:gd name="T87" fmla="*/ 116 h 317"/>
                <a:gd name="T88" fmla="*/ 17 w 322"/>
                <a:gd name="T89" fmla="*/ 86 h 317"/>
                <a:gd name="T90" fmla="*/ 38 w 322"/>
                <a:gd name="T91" fmla="*/ 58 h 317"/>
                <a:gd name="T92" fmla="*/ 56 w 322"/>
                <a:gd name="T93" fmla="*/ 53 h 317"/>
                <a:gd name="T94" fmla="*/ 71 w 322"/>
                <a:gd name="T95" fmla="*/ 27 h 317"/>
                <a:gd name="T96" fmla="*/ 87 w 322"/>
                <a:gd name="T97" fmla="*/ 17 h 317"/>
                <a:gd name="T98" fmla="*/ 106 w 322"/>
                <a:gd name="T99" fmla="*/ 7 h 317"/>
                <a:gd name="T100" fmla="*/ 130 w 322"/>
                <a:gd name="T101" fmla="*/ 4 h 317"/>
                <a:gd name="T102" fmla="*/ 141 w 322"/>
                <a:gd name="T103" fmla="*/ 1 h 317"/>
                <a:gd name="T104" fmla="*/ 161 w 322"/>
                <a:gd name="T105" fmla="*/ 6 h 317"/>
                <a:gd name="T106" fmla="*/ 182 w 322"/>
                <a:gd name="T107" fmla="*/ 2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2" h="317">
                  <a:moveTo>
                    <a:pt x="187" y="1"/>
                  </a:moveTo>
                  <a:cubicBezTo>
                    <a:pt x="187" y="0"/>
                    <a:pt x="188" y="0"/>
                    <a:pt x="188" y="0"/>
                  </a:cubicBezTo>
                  <a:cubicBezTo>
                    <a:pt x="188" y="0"/>
                    <a:pt x="189" y="1"/>
                    <a:pt x="189" y="1"/>
                  </a:cubicBezTo>
                  <a:cubicBezTo>
                    <a:pt x="193" y="1"/>
                    <a:pt x="197" y="1"/>
                    <a:pt x="200" y="2"/>
                  </a:cubicBezTo>
                  <a:cubicBezTo>
                    <a:pt x="202" y="4"/>
                    <a:pt x="205" y="4"/>
                    <a:pt x="207" y="6"/>
                  </a:cubicBezTo>
                  <a:cubicBezTo>
                    <a:pt x="211" y="7"/>
                    <a:pt x="214" y="9"/>
                    <a:pt x="218" y="9"/>
                  </a:cubicBezTo>
                  <a:cubicBezTo>
                    <a:pt x="220" y="10"/>
                    <a:pt x="222" y="10"/>
                    <a:pt x="223" y="10"/>
                  </a:cubicBezTo>
                  <a:cubicBezTo>
                    <a:pt x="226" y="9"/>
                    <a:pt x="229" y="9"/>
                    <a:pt x="232" y="9"/>
                  </a:cubicBezTo>
                  <a:cubicBezTo>
                    <a:pt x="233" y="9"/>
                    <a:pt x="233" y="10"/>
                    <a:pt x="234" y="10"/>
                  </a:cubicBezTo>
                  <a:cubicBezTo>
                    <a:pt x="235" y="11"/>
                    <a:pt x="235" y="12"/>
                    <a:pt x="235" y="12"/>
                  </a:cubicBezTo>
                  <a:cubicBezTo>
                    <a:pt x="237" y="15"/>
                    <a:pt x="239" y="18"/>
                    <a:pt x="242" y="20"/>
                  </a:cubicBezTo>
                  <a:cubicBezTo>
                    <a:pt x="242" y="21"/>
                    <a:pt x="243" y="21"/>
                    <a:pt x="244" y="21"/>
                  </a:cubicBezTo>
                  <a:cubicBezTo>
                    <a:pt x="251" y="25"/>
                    <a:pt x="258" y="28"/>
                    <a:pt x="263" y="34"/>
                  </a:cubicBezTo>
                  <a:cubicBezTo>
                    <a:pt x="264" y="35"/>
                    <a:pt x="265" y="35"/>
                    <a:pt x="266" y="36"/>
                  </a:cubicBezTo>
                  <a:cubicBezTo>
                    <a:pt x="267" y="38"/>
                    <a:pt x="268" y="40"/>
                    <a:pt x="269" y="41"/>
                  </a:cubicBezTo>
                  <a:cubicBezTo>
                    <a:pt x="271" y="45"/>
                    <a:pt x="272" y="49"/>
                    <a:pt x="273" y="53"/>
                  </a:cubicBezTo>
                  <a:cubicBezTo>
                    <a:pt x="272" y="54"/>
                    <a:pt x="273" y="55"/>
                    <a:pt x="273" y="56"/>
                  </a:cubicBezTo>
                  <a:cubicBezTo>
                    <a:pt x="276" y="58"/>
                    <a:pt x="280" y="57"/>
                    <a:pt x="283" y="59"/>
                  </a:cubicBezTo>
                  <a:cubicBezTo>
                    <a:pt x="283" y="59"/>
                    <a:pt x="284" y="59"/>
                    <a:pt x="284" y="60"/>
                  </a:cubicBezTo>
                  <a:cubicBezTo>
                    <a:pt x="287" y="61"/>
                    <a:pt x="290" y="63"/>
                    <a:pt x="292" y="65"/>
                  </a:cubicBezTo>
                  <a:cubicBezTo>
                    <a:pt x="293" y="66"/>
                    <a:pt x="293" y="66"/>
                    <a:pt x="293" y="66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7" y="70"/>
                    <a:pt x="298" y="72"/>
                    <a:pt x="300" y="74"/>
                  </a:cubicBezTo>
                  <a:cubicBezTo>
                    <a:pt x="300" y="77"/>
                    <a:pt x="302" y="79"/>
                    <a:pt x="303" y="81"/>
                  </a:cubicBezTo>
                  <a:cubicBezTo>
                    <a:pt x="303" y="82"/>
                    <a:pt x="304" y="83"/>
                    <a:pt x="305" y="84"/>
                  </a:cubicBezTo>
                  <a:cubicBezTo>
                    <a:pt x="306" y="86"/>
                    <a:pt x="306" y="88"/>
                    <a:pt x="308" y="89"/>
                  </a:cubicBezTo>
                  <a:cubicBezTo>
                    <a:pt x="308" y="91"/>
                    <a:pt x="310" y="92"/>
                    <a:pt x="311" y="94"/>
                  </a:cubicBezTo>
                  <a:cubicBezTo>
                    <a:pt x="313" y="95"/>
                    <a:pt x="314" y="96"/>
                    <a:pt x="315" y="97"/>
                  </a:cubicBezTo>
                  <a:cubicBezTo>
                    <a:pt x="316" y="98"/>
                    <a:pt x="318" y="99"/>
                    <a:pt x="319" y="100"/>
                  </a:cubicBezTo>
                  <a:cubicBezTo>
                    <a:pt x="318" y="101"/>
                    <a:pt x="318" y="102"/>
                    <a:pt x="318" y="103"/>
                  </a:cubicBezTo>
                  <a:cubicBezTo>
                    <a:pt x="317" y="105"/>
                    <a:pt x="318" y="107"/>
                    <a:pt x="318" y="110"/>
                  </a:cubicBezTo>
                  <a:cubicBezTo>
                    <a:pt x="317" y="111"/>
                    <a:pt x="318" y="112"/>
                    <a:pt x="318" y="113"/>
                  </a:cubicBezTo>
                  <a:cubicBezTo>
                    <a:pt x="319" y="117"/>
                    <a:pt x="319" y="120"/>
                    <a:pt x="320" y="123"/>
                  </a:cubicBezTo>
                  <a:cubicBezTo>
                    <a:pt x="321" y="125"/>
                    <a:pt x="320" y="127"/>
                    <a:pt x="321" y="129"/>
                  </a:cubicBezTo>
                  <a:cubicBezTo>
                    <a:pt x="322" y="131"/>
                    <a:pt x="322" y="134"/>
                    <a:pt x="322" y="137"/>
                  </a:cubicBezTo>
                  <a:cubicBezTo>
                    <a:pt x="322" y="137"/>
                    <a:pt x="321" y="138"/>
                    <a:pt x="322" y="139"/>
                  </a:cubicBezTo>
                  <a:cubicBezTo>
                    <a:pt x="322" y="141"/>
                    <a:pt x="321" y="143"/>
                    <a:pt x="322" y="144"/>
                  </a:cubicBezTo>
                  <a:cubicBezTo>
                    <a:pt x="321" y="145"/>
                    <a:pt x="322" y="146"/>
                    <a:pt x="321" y="147"/>
                  </a:cubicBezTo>
                  <a:cubicBezTo>
                    <a:pt x="320" y="148"/>
                    <a:pt x="321" y="150"/>
                    <a:pt x="319" y="150"/>
                  </a:cubicBezTo>
                  <a:cubicBezTo>
                    <a:pt x="319" y="152"/>
                    <a:pt x="318" y="153"/>
                    <a:pt x="316" y="155"/>
                  </a:cubicBezTo>
                  <a:cubicBezTo>
                    <a:pt x="316" y="156"/>
                    <a:pt x="316" y="156"/>
                    <a:pt x="316" y="156"/>
                  </a:cubicBezTo>
                  <a:cubicBezTo>
                    <a:pt x="315" y="157"/>
                    <a:pt x="313" y="159"/>
                    <a:pt x="312" y="160"/>
                  </a:cubicBezTo>
                  <a:cubicBezTo>
                    <a:pt x="311" y="160"/>
                    <a:pt x="311" y="161"/>
                    <a:pt x="310" y="162"/>
                  </a:cubicBezTo>
                  <a:cubicBezTo>
                    <a:pt x="309" y="162"/>
                    <a:pt x="309" y="163"/>
                    <a:pt x="309" y="164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5" y="173"/>
                    <a:pt x="316" y="175"/>
                    <a:pt x="316" y="177"/>
                  </a:cubicBezTo>
                  <a:cubicBezTo>
                    <a:pt x="317" y="177"/>
                    <a:pt x="317" y="178"/>
                    <a:pt x="317" y="179"/>
                  </a:cubicBezTo>
                  <a:cubicBezTo>
                    <a:pt x="317" y="181"/>
                    <a:pt x="317" y="183"/>
                    <a:pt x="318" y="185"/>
                  </a:cubicBezTo>
                  <a:cubicBezTo>
                    <a:pt x="318" y="186"/>
                    <a:pt x="317" y="188"/>
                    <a:pt x="318" y="189"/>
                  </a:cubicBezTo>
                  <a:cubicBezTo>
                    <a:pt x="318" y="192"/>
                    <a:pt x="317" y="195"/>
                    <a:pt x="317" y="197"/>
                  </a:cubicBezTo>
                  <a:cubicBezTo>
                    <a:pt x="317" y="197"/>
                    <a:pt x="317" y="198"/>
                    <a:pt x="317" y="198"/>
                  </a:cubicBezTo>
                  <a:cubicBezTo>
                    <a:pt x="317" y="199"/>
                    <a:pt x="316" y="201"/>
                    <a:pt x="316" y="202"/>
                  </a:cubicBezTo>
                  <a:cubicBezTo>
                    <a:pt x="315" y="204"/>
                    <a:pt x="315" y="205"/>
                    <a:pt x="314" y="207"/>
                  </a:cubicBezTo>
                  <a:cubicBezTo>
                    <a:pt x="314" y="208"/>
                    <a:pt x="313" y="209"/>
                    <a:pt x="313" y="211"/>
                  </a:cubicBezTo>
                  <a:cubicBezTo>
                    <a:pt x="312" y="213"/>
                    <a:pt x="313" y="216"/>
                    <a:pt x="312" y="218"/>
                  </a:cubicBezTo>
                  <a:cubicBezTo>
                    <a:pt x="313" y="220"/>
                    <a:pt x="313" y="221"/>
                    <a:pt x="313" y="223"/>
                  </a:cubicBezTo>
                  <a:cubicBezTo>
                    <a:pt x="314" y="223"/>
                    <a:pt x="314" y="223"/>
                    <a:pt x="314" y="223"/>
                  </a:cubicBezTo>
                  <a:cubicBezTo>
                    <a:pt x="314" y="224"/>
                    <a:pt x="314" y="225"/>
                    <a:pt x="314" y="227"/>
                  </a:cubicBezTo>
                  <a:cubicBezTo>
                    <a:pt x="314" y="228"/>
                    <a:pt x="312" y="228"/>
                    <a:pt x="312" y="230"/>
                  </a:cubicBezTo>
                  <a:cubicBezTo>
                    <a:pt x="310" y="231"/>
                    <a:pt x="309" y="234"/>
                    <a:pt x="307" y="236"/>
                  </a:cubicBezTo>
                  <a:cubicBezTo>
                    <a:pt x="306" y="236"/>
                    <a:pt x="306" y="236"/>
                    <a:pt x="305" y="236"/>
                  </a:cubicBezTo>
                  <a:cubicBezTo>
                    <a:pt x="306" y="238"/>
                    <a:pt x="304" y="238"/>
                    <a:pt x="304" y="239"/>
                  </a:cubicBezTo>
                  <a:cubicBezTo>
                    <a:pt x="303" y="241"/>
                    <a:pt x="302" y="242"/>
                    <a:pt x="302" y="243"/>
                  </a:cubicBezTo>
                  <a:cubicBezTo>
                    <a:pt x="300" y="244"/>
                    <a:pt x="300" y="246"/>
                    <a:pt x="299" y="247"/>
                  </a:cubicBezTo>
                  <a:cubicBezTo>
                    <a:pt x="299" y="248"/>
                    <a:pt x="298" y="248"/>
                    <a:pt x="298" y="249"/>
                  </a:cubicBezTo>
                  <a:cubicBezTo>
                    <a:pt x="297" y="250"/>
                    <a:pt x="296" y="251"/>
                    <a:pt x="295" y="252"/>
                  </a:cubicBezTo>
                  <a:cubicBezTo>
                    <a:pt x="295" y="252"/>
                    <a:pt x="295" y="253"/>
                    <a:pt x="294" y="253"/>
                  </a:cubicBezTo>
                  <a:cubicBezTo>
                    <a:pt x="294" y="254"/>
                    <a:pt x="293" y="254"/>
                    <a:pt x="293" y="254"/>
                  </a:cubicBezTo>
                  <a:cubicBezTo>
                    <a:pt x="292" y="256"/>
                    <a:pt x="291" y="257"/>
                    <a:pt x="290" y="258"/>
                  </a:cubicBezTo>
                  <a:cubicBezTo>
                    <a:pt x="289" y="259"/>
                    <a:pt x="287" y="260"/>
                    <a:pt x="286" y="262"/>
                  </a:cubicBezTo>
                  <a:cubicBezTo>
                    <a:pt x="285" y="262"/>
                    <a:pt x="285" y="262"/>
                    <a:pt x="284" y="262"/>
                  </a:cubicBezTo>
                  <a:cubicBezTo>
                    <a:pt x="284" y="263"/>
                    <a:pt x="283" y="262"/>
                    <a:pt x="282" y="263"/>
                  </a:cubicBezTo>
                  <a:cubicBezTo>
                    <a:pt x="282" y="264"/>
                    <a:pt x="281" y="264"/>
                    <a:pt x="281" y="264"/>
                  </a:cubicBezTo>
                  <a:cubicBezTo>
                    <a:pt x="281" y="263"/>
                    <a:pt x="281" y="263"/>
                    <a:pt x="281" y="263"/>
                  </a:cubicBezTo>
                  <a:cubicBezTo>
                    <a:pt x="281" y="264"/>
                    <a:pt x="280" y="264"/>
                    <a:pt x="279" y="265"/>
                  </a:cubicBezTo>
                  <a:cubicBezTo>
                    <a:pt x="278" y="265"/>
                    <a:pt x="276" y="266"/>
                    <a:pt x="275" y="266"/>
                  </a:cubicBezTo>
                  <a:cubicBezTo>
                    <a:pt x="273" y="266"/>
                    <a:pt x="272" y="267"/>
                    <a:pt x="271" y="267"/>
                  </a:cubicBezTo>
                  <a:cubicBezTo>
                    <a:pt x="270" y="267"/>
                    <a:pt x="268" y="267"/>
                    <a:pt x="267" y="267"/>
                  </a:cubicBezTo>
                  <a:cubicBezTo>
                    <a:pt x="266" y="268"/>
                    <a:pt x="265" y="267"/>
                    <a:pt x="264" y="268"/>
                  </a:cubicBezTo>
                  <a:cubicBezTo>
                    <a:pt x="264" y="268"/>
                    <a:pt x="263" y="267"/>
                    <a:pt x="262" y="268"/>
                  </a:cubicBezTo>
                  <a:cubicBezTo>
                    <a:pt x="263" y="269"/>
                    <a:pt x="261" y="271"/>
                    <a:pt x="261" y="272"/>
                  </a:cubicBezTo>
                  <a:cubicBezTo>
                    <a:pt x="261" y="273"/>
                    <a:pt x="261" y="274"/>
                    <a:pt x="260" y="274"/>
                  </a:cubicBezTo>
                  <a:cubicBezTo>
                    <a:pt x="260" y="274"/>
                    <a:pt x="260" y="274"/>
                    <a:pt x="260" y="274"/>
                  </a:cubicBezTo>
                  <a:cubicBezTo>
                    <a:pt x="261" y="274"/>
                    <a:pt x="261" y="274"/>
                    <a:pt x="261" y="274"/>
                  </a:cubicBezTo>
                  <a:cubicBezTo>
                    <a:pt x="261" y="275"/>
                    <a:pt x="260" y="275"/>
                    <a:pt x="260" y="276"/>
                  </a:cubicBezTo>
                  <a:cubicBezTo>
                    <a:pt x="259" y="276"/>
                    <a:pt x="260" y="277"/>
                    <a:pt x="260" y="277"/>
                  </a:cubicBezTo>
                  <a:cubicBezTo>
                    <a:pt x="260" y="279"/>
                    <a:pt x="259" y="281"/>
                    <a:pt x="258" y="283"/>
                  </a:cubicBezTo>
                  <a:cubicBezTo>
                    <a:pt x="257" y="283"/>
                    <a:pt x="257" y="284"/>
                    <a:pt x="256" y="284"/>
                  </a:cubicBezTo>
                  <a:cubicBezTo>
                    <a:pt x="256" y="286"/>
                    <a:pt x="255" y="286"/>
                    <a:pt x="254" y="287"/>
                  </a:cubicBezTo>
                  <a:cubicBezTo>
                    <a:pt x="254" y="288"/>
                    <a:pt x="253" y="288"/>
                    <a:pt x="252" y="289"/>
                  </a:cubicBezTo>
                  <a:cubicBezTo>
                    <a:pt x="252" y="290"/>
                    <a:pt x="251" y="290"/>
                    <a:pt x="251" y="290"/>
                  </a:cubicBezTo>
                  <a:cubicBezTo>
                    <a:pt x="250" y="290"/>
                    <a:pt x="250" y="292"/>
                    <a:pt x="249" y="292"/>
                  </a:cubicBezTo>
                  <a:cubicBezTo>
                    <a:pt x="248" y="292"/>
                    <a:pt x="247" y="293"/>
                    <a:pt x="246" y="293"/>
                  </a:cubicBezTo>
                  <a:cubicBezTo>
                    <a:pt x="245" y="294"/>
                    <a:pt x="244" y="295"/>
                    <a:pt x="243" y="296"/>
                  </a:cubicBezTo>
                  <a:cubicBezTo>
                    <a:pt x="242" y="296"/>
                    <a:pt x="241" y="297"/>
                    <a:pt x="240" y="298"/>
                  </a:cubicBezTo>
                  <a:cubicBezTo>
                    <a:pt x="239" y="298"/>
                    <a:pt x="239" y="299"/>
                    <a:pt x="238" y="299"/>
                  </a:cubicBezTo>
                  <a:cubicBezTo>
                    <a:pt x="237" y="300"/>
                    <a:pt x="237" y="300"/>
                    <a:pt x="237" y="300"/>
                  </a:cubicBezTo>
                  <a:cubicBezTo>
                    <a:pt x="236" y="300"/>
                    <a:pt x="235" y="300"/>
                    <a:pt x="234" y="301"/>
                  </a:cubicBezTo>
                  <a:cubicBezTo>
                    <a:pt x="232" y="301"/>
                    <a:pt x="231" y="303"/>
                    <a:pt x="229" y="304"/>
                  </a:cubicBezTo>
                  <a:cubicBezTo>
                    <a:pt x="229" y="305"/>
                    <a:pt x="228" y="306"/>
                    <a:pt x="227" y="306"/>
                  </a:cubicBezTo>
                  <a:cubicBezTo>
                    <a:pt x="225" y="308"/>
                    <a:pt x="224" y="311"/>
                    <a:pt x="222" y="312"/>
                  </a:cubicBezTo>
                  <a:cubicBezTo>
                    <a:pt x="220" y="312"/>
                    <a:pt x="220" y="312"/>
                    <a:pt x="219" y="312"/>
                  </a:cubicBezTo>
                  <a:cubicBezTo>
                    <a:pt x="215" y="312"/>
                    <a:pt x="211" y="311"/>
                    <a:pt x="208" y="312"/>
                  </a:cubicBezTo>
                  <a:cubicBezTo>
                    <a:pt x="205" y="312"/>
                    <a:pt x="202" y="313"/>
                    <a:pt x="199" y="313"/>
                  </a:cubicBezTo>
                  <a:cubicBezTo>
                    <a:pt x="199" y="314"/>
                    <a:pt x="197" y="313"/>
                    <a:pt x="197" y="314"/>
                  </a:cubicBezTo>
                  <a:cubicBezTo>
                    <a:pt x="195" y="314"/>
                    <a:pt x="194" y="314"/>
                    <a:pt x="193" y="315"/>
                  </a:cubicBezTo>
                  <a:cubicBezTo>
                    <a:pt x="192" y="316"/>
                    <a:pt x="191" y="315"/>
                    <a:pt x="190" y="316"/>
                  </a:cubicBezTo>
                  <a:cubicBezTo>
                    <a:pt x="186" y="317"/>
                    <a:pt x="182" y="317"/>
                    <a:pt x="178" y="317"/>
                  </a:cubicBezTo>
                  <a:cubicBezTo>
                    <a:pt x="176" y="317"/>
                    <a:pt x="175" y="316"/>
                    <a:pt x="174" y="317"/>
                  </a:cubicBezTo>
                  <a:cubicBezTo>
                    <a:pt x="171" y="315"/>
                    <a:pt x="171" y="315"/>
                    <a:pt x="171" y="315"/>
                  </a:cubicBezTo>
                  <a:cubicBezTo>
                    <a:pt x="169" y="315"/>
                    <a:pt x="167" y="313"/>
                    <a:pt x="166" y="313"/>
                  </a:cubicBezTo>
                  <a:cubicBezTo>
                    <a:pt x="165" y="312"/>
                    <a:pt x="166" y="311"/>
                    <a:pt x="165" y="310"/>
                  </a:cubicBezTo>
                  <a:cubicBezTo>
                    <a:pt x="164" y="310"/>
                    <a:pt x="163" y="309"/>
                    <a:pt x="162" y="310"/>
                  </a:cubicBezTo>
                  <a:cubicBezTo>
                    <a:pt x="160" y="309"/>
                    <a:pt x="159" y="307"/>
                    <a:pt x="157" y="306"/>
                  </a:cubicBezTo>
                  <a:cubicBezTo>
                    <a:pt x="156" y="305"/>
                    <a:pt x="155" y="307"/>
                    <a:pt x="153" y="307"/>
                  </a:cubicBezTo>
                  <a:cubicBezTo>
                    <a:pt x="151" y="308"/>
                    <a:pt x="151" y="308"/>
                    <a:pt x="151" y="308"/>
                  </a:cubicBezTo>
                  <a:cubicBezTo>
                    <a:pt x="148" y="311"/>
                    <a:pt x="144" y="313"/>
                    <a:pt x="140" y="314"/>
                  </a:cubicBezTo>
                  <a:cubicBezTo>
                    <a:pt x="136" y="315"/>
                    <a:pt x="132" y="315"/>
                    <a:pt x="128" y="315"/>
                  </a:cubicBezTo>
                  <a:cubicBezTo>
                    <a:pt x="125" y="315"/>
                    <a:pt x="122" y="313"/>
                    <a:pt x="120" y="313"/>
                  </a:cubicBezTo>
                  <a:cubicBezTo>
                    <a:pt x="119" y="312"/>
                    <a:pt x="118" y="312"/>
                    <a:pt x="118" y="312"/>
                  </a:cubicBezTo>
                  <a:cubicBezTo>
                    <a:pt x="110" y="309"/>
                    <a:pt x="101" y="306"/>
                    <a:pt x="93" y="308"/>
                  </a:cubicBezTo>
                  <a:cubicBezTo>
                    <a:pt x="92" y="309"/>
                    <a:pt x="91" y="310"/>
                    <a:pt x="90" y="310"/>
                  </a:cubicBezTo>
                  <a:cubicBezTo>
                    <a:pt x="89" y="308"/>
                    <a:pt x="87" y="307"/>
                    <a:pt x="87" y="305"/>
                  </a:cubicBezTo>
                  <a:cubicBezTo>
                    <a:pt x="87" y="303"/>
                    <a:pt x="85" y="302"/>
                    <a:pt x="84" y="301"/>
                  </a:cubicBezTo>
                  <a:cubicBezTo>
                    <a:pt x="82" y="299"/>
                    <a:pt x="82" y="297"/>
                    <a:pt x="80" y="296"/>
                  </a:cubicBezTo>
                  <a:cubicBezTo>
                    <a:pt x="77" y="294"/>
                    <a:pt x="74" y="293"/>
                    <a:pt x="72" y="292"/>
                  </a:cubicBezTo>
                  <a:cubicBezTo>
                    <a:pt x="69" y="291"/>
                    <a:pt x="67" y="289"/>
                    <a:pt x="65" y="287"/>
                  </a:cubicBezTo>
                  <a:cubicBezTo>
                    <a:pt x="64" y="287"/>
                    <a:pt x="64" y="286"/>
                    <a:pt x="63" y="286"/>
                  </a:cubicBezTo>
                  <a:cubicBezTo>
                    <a:pt x="63" y="285"/>
                    <a:pt x="62" y="285"/>
                    <a:pt x="62" y="284"/>
                  </a:cubicBezTo>
                  <a:cubicBezTo>
                    <a:pt x="60" y="282"/>
                    <a:pt x="59" y="281"/>
                    <a:pt x="58" y="279"/>
                  </a:cubicBezTo>
                  <a:cubicBezTo>
                    <a:pt x="57" y="277"/>
                    <a:pt x="56" y="276"/>
                    <a:pt x="56" y="275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5" y="272"/>
                    <a:pt x="54" y="271"/>
                    <a:pt x="54" y="269"/>
                  </a:cubicBezTo>
                  <a:cubicBezTo>
                    <a:pt x="53" y="268"/>
                    <a:pt x="54" y="267"/>
                    <a:pt x="53" y="266"/>
                  </a:cubicBezTo>
                  <a:cubicBezTo>
                    <a:pt x="53" y="265"/>
                    <a:pt x="53" y="264"/>
                    <a:pt x="53" y="264"/>
                  </a:cubicBezTo>
                  <a:cubicBezTo>
                    <a:pt x="52" y="262"/>
                    <a:pt x="53" y="261"/>
                    <a:pt x="51" y="260"/>
                  </a:cubicBezTo>
                  <a:cubicBezTo>
                    <a:pt x="50" y="260"/>
                    <a:pt x="49" y="260"/>
                    <a:pt x="48" y="260"/>
                  </a:cubicBezTo>
                  <a:cubicBezTo>
                    <a:pt x="47" y="259"/>
                    <a:pt x="46" y="259"/>
                    <a:pt x="45" y="259"/>
                  </a:cubicBezTo>
                  <a:cubicBezTo>
                    <a:pt x="43" y="259"/>
                    <a:pt x="41" y="258"/>
                    <a:pt x="40" y="258"/>
                  </a:cubicBezTo>
                  <a:cubicBezTo>
                    <a:pt x="38" y="257"/>
                    <a:pt x="36" y="256"/>
                    <a:pt x="35" y="255"/>
                  </a:cubicBezTo>
                  <a:cubicBezTo>
                    <a:pt x="34" y="254"/>
                    <a:pt x="32" y="254"/>
                    <a:pt x="32" y="253"/>
                  </a:cubicBezTo>
                  <a:cubicBezTo>
                    <a:pt x="31" y="252"/>
                    <a:pt x="29" y="251"/>
                    <a:pt x="28" y="249"/>
                  </a:cubicBezTo>
                  <a:cubicBezTo>
                    <a:pt x="28" y="249"/>
                    <a:pt x="27" y="248"/>
                    <a:pt x="27" y="248"/>
                  </a:cubicBezTo>
                  <a:cubicBezTo>
                    <a:pt x="27" y="247"/>
                    <a:pt x="26" y="246"/>
                    <a:pt x="25" y="245"/>
                  </a:cubicBezTo>
                  <a:cubicBezTo>
                    <a:pt x="25" y="245"/>
                    <a:pt x="25" y="243"/>
                    <a:pt x="24" y="243"/>
                  </a:cubicBezTo>
                  <a:cubicBezTo>
                    <a:pt x="23" y="242"/>
                    <a:pt x="24" y="241"/>
                    <a:pt x="23" y="240"/>
                  </a:cubicBezTo>
                  <a:cubicBezTo>
                    <a:pt x="22" y="239"/>
                    <a:pt x="21" y="238"/>
                    <a:pt x="21" y="237"/>
                  </a:cubicBezTo>
                  <a:cubicBezTo>
                    <a:pt x="20" y="236"/>
                    <a:pt x="20" y="235"/>
                    <a:pt x="20" y="234"/>
                  </a:cubicBezTo>
                  <a:cubicBezTo>
                    <a:pt x="19" y="233"/>
                    <a:pt x="18" y="232"/>
                    <a:pt x="18" y="231"/>
                  </a:cubicBezTo>
                  <a:cubicBezTo>
                    <a:pt x="17" y="229"/>
                    <a:pt x="15" y="228"/>
                    <a:pt x="13" y="226"/>
                  </a:cubicBezTo>
                  <a:cubicBezTo>
                    <a:pt x="13" y="226"/>
                    <a:pt x="13" y="226"/>
                    <a:pt x="13" y="226"/>
                  </a:cubicBezTo>
                  <a:cubicBezTo>
                    <a:pt x="11" y="224"/>
                    <a:pt x="10" y="222"/>
                    <a:pt x="8" y="221"/>
                  </a:cubicBezTo>
                  <a:cubicBezTo>
                    <a:pt x="7" y="220"/>
                    <a:pt x="7" y="219"/>
                    <a:pt x="7" y="218"/>
                  </a:cubicBezTo>
                  <a:cubicBezTo>
                    <a:pt x="6" y="218"/>
                    <a:pt x="6" y="218"/>
                    <a:pt x="6" y="217"/>
                  </a:cubicBezTo>
                  <a:cubicBezTo>
                    <a:pt x="7" y="216"/>
                    <a:pt x="5" y="215"/>
                    <a:pt x="6" y="214"/>
                  </a:cubicBezTo>
                  <a:cubicBezTo>
                    <a:pt x="6" y="213"/>
                    <a:pt x="6" y="213"/>
                    <a:pt x="6" y="213"/>
                  </a:cubicBezTo>
                  <a:cubicBezTo>
                    <a:pt x="6" y="210"/>
                    <a:pt x="6" y="206"/>
                    <a:pt x="5" y="203"/>
                  </a:cubicBezTo>
                  <a:cubicBezTo>
                    <a:pt x="4" y="201"/>
                    <a:pt x="4" y="198"/>
                    <a:pt x="3" y="195"/>
                  </a:cubicBezTo>
                  <a:cubicBezTo>
                    <a:pt x="3" y="194"/>
                    <a:pt x="2" y="192"/>
                    <a:pt x="2" y="190"/>
                  </a:cubicBezTo>
                  <a:cubicBezTo>
                    <a:pt x="2" y="189"/>
                    <a:pt x="1" y="188"/>
                    <a:pt x="2" y="187"/>
                  </a:cubicBezTo>
                  <a:cubicBezTo>
                    <a:pt x="1" y="186"/>
                    <a:pt x="1" y="185"/>
                    <a:pt x="2" y="185"/>
                  </a:cubicBezTo>
                  <a:cubicBezTo>
                    <a:pt x="1" y="184"/>
                    <a:pt x="1" y="182"/>
                    <a:pt x="1" y="180"/>
                  </a:cubicBezTo>
                  <a:cubicBezTo>
                    <a:pt x="0" y="179"/>
                    <a:pt x="0" y="178"/>
                    <a:pt x="1" y="177"/>
                  </a:cubicBezTo>
                  <a:cubicBezTo>
                    <a:pt x="0" y="176"/>
                    <a:pt x="1" y="175"/>
                    <a:pt x="1" y="175"/>
                  </a:cubicBezTo>
                  <a:cubicBezTo>
                    <a:pt x="0" y="174"/>
                    <a:pt x="1" y="173"/>
                    <a:pt x="1" y="172"/>
                  </a:cubicBezTo>
                  <a:cubicBezTo>
                    <a:pt x="1" y="171"/>
                    <a:pt x="2" y="171"/>
                    <a:pt x="1" y="170"/>
                  </a:cubicBezTo>
                  <a:cubicBezTo>
                    <a:pt x="2" y="167"/>
                    <a:pt x="4" y="163"/>
                    <a:pt x="6" y="161"/>
                  </a:cubicBezTo>
                  <a:cubicBezTo>
                    <a:pt x="7" y="160"/>
                    <a:pt x="8" y="158"/>
                    <a:pt x="9" y="157"/>
                  </a:cubicBezTo>
                  <a:cubicBezTo>
                    <a:pt x="10" y="156"/>
                    <a:pt x="11" y="154"/>
                    <a:pt x="10" y="153"/>
                  </a:cubicBezTo>
                  <a:cubicBezTo>
                    <a:pt x="8" y="152"/>
                    <a:pt x="7" y="150"/>
                    <a:pt x="6" y="148"/>
                  </a:cubicBezTo>
                  <a:cubicBezTo>
                    <a:pt x="6" y="146"/>
                    <a:pt x="4" y="146"/>
                    <a:pt x="4" y="144"/>
                  </a:cubicBezTo>
                  <a:cubicBezTo>
                    <a:pt x="3" y="142"/>
                    <a:pt x="3" y="140"/>
                    <a:pt x="2" y="138"/>
                  </a:cubicBezTo>
                  <a:cubicBezTo>
                    <a:pt x="2" y="137"/>
                    <a:pt x="2" y="135"/>
                    <a:pt x="2" y="134"/>
                  </a:cubicBezTo>
                  <a:cubicBezTo>
                    <a:pt x="2" y="130"/>
                    <a:pt x="2" y="126"/>
                    <a:pt x="4" y="122"/>
                  </a:cubicBezTo>
                  <a:cubicBezTo>
                    <a:pt x="5" y="120"/>
                    <a:pt x="6" y="118"/>
                    <a:pt x="7" y="116"/>
                  </a:cubicBezTo>
                  <a:cubicBezTo>
                    <a:pt x="6" y="115"/>
                    <a:pt x="8" y="114"/>
                    <a:pt x="8" y="113"/>
                  </a:cubicBezTo>
                  <a:cubicBezTo>
                    <a:pt x="10" y="107"/>
                    <a:pt x="10" y="100"/>
                    <a:pt x="10" y="94"/>
                  </a:cubicBezTo>
                  <a:cubicBezTo>
                    <a:pt x="10" y="92"/>
                    <a:pt x="10" y="91"/>
                    <a:pt x="11" y="90"/>
                  </a:cubicBezTo>
                  <a:cubicBezTo>
                    <a:pt x="13" y="89"/>
                    <a:pt x="15" y="88"/>
                    <a:pt x="17" y="86"/>
                  </a:cubicBezTo>
                  <a:cubicBezTo>
                    <a:pt x="17" y="86"/>
                    <a:pt x="17" y="85"/>
                    <a:pt x="17" y="85"/>
                  </a:cubicBezTo>
                  <a:cubicBezTo>
                    <a:pt x="23" y="81"/>
                    <a:pt x="25" y="75"/>
                    <a:pt x="27" y="70"/>
                  </a:cubicBezTo>
                  <a:cubicBezTo>
                    <a:pt x="29" y="69"/>
                    <a:pt x="29" y="67"/>
                    <a:pt x="30" y="65"/>
                  </a:cubicBezTo>
                  <a:cubicBezTo>
                    <a:pt x="32" y="62"/>
                    <a:pt x="35" y="60"/>
                    <a:pt x="38" y="58"/>
                  </a:cubicBezTo>
                  <a:cubicBezTo>
                    <a:pt x="40" y="56"/>
                    <a:pt x="43" y="56"/>
                    <a:pt x="45" y="54"/>
                  </a:cubicBezTo>
                  <a:cubicBezTo>
                    <a:pt x="47" y="54"/>
                    <a:pt x="49" y="53"/>
                    <a:pt x="51" y="53"/>
                  </a:cubicBezTo>
                  <a:cubicBezTo>
                    <a:pt x="53" y="53"/>
                    <a:pt x="54" y="52"/>
                    <a:pt x="56" y="52"/>
                  </a:cubicBezTo>
                  <a:cubicBezTo>
                    <a:pt x="56" y="52"/>
                    <a:pt x="56" y="52"/>
                    <a:pt x="56" y="53"/>
                  </a:cubicBezTo>
                  <a:cubicBezTo>
                    <a:pt x="58" y="50"/>
                    <a:pt x="58" y="47"/>
                    <a:pt x="59" y="43"/>
                  </a:cubicBezTo>
                  <a:cubicBezTo>
                    <a:pt x="60" y="39"/>
                    <a:pt x="63" y="34"/>
                    <a:pt x="67" y="31"/>
                  </a:cubicBezTo>
                  <a:cubicBezTo>
                    <a:pt x="67" y="31"/>
                    <a:pt x="67" y="30"/>
                    <a:pt x="68" y="29"/>
                  </a:cubicBezTo>
                  <a:cubicBezTo>
                    <a:pt x="69" y="28"/>
                    <a:pt x="70" y="27"/>
                    <a:pt x="71" y="27"/>
                  </a:cubicBezTo>
                  <a:cubicBezTo>
                    <a:pt x="71" y="27"/>
                    <a:pt x="72" y="26"/>
                    <a:pt x="72" y="26"/>
                  </a:cubicBezTo>
                  <a:cubicBezTo>
                    <a:pt x="73" y="25"/>
                    <a:pt x="73" y="24"/>
                    <a:pt x="74" y="25"/>
                  </a:cubicBezTo>
                  <a:cubicBezTo>
                    <a:pt x="75" y="23"/>
                    <a:pt x="77" y="24"/>
                    <a:pt x="78" y="22"/>
                  </a:cubicBezTo>
                  <a:cubicBezTo>
                    <a:pt x="81" y="21"/>
                    <a:pt x="84" y="19"/>
                    <a:pt x="87" y="17"/>
                  </a:cubicBezTo>
                  <a:cubicBezTo>
                    <a:pt x="91" y="16"/>
                    <a:pt x="94" y="14"/>
                    <a:pt x="97" y="11"/>
                  </a:cubicBezTo>
                  <a:cubicBezTo>
                    <a:pt x="97" y="10"/>
                    <a:pt x="98" y="10"/>
                    <a:pt x="98" y="9"/>
                  </a:cubicBezTo>
                  <a:cubicBezTo>
                    <a:pt x="99" y="8"/>
                    <a:pt x="99" y="6"/>
                    <a:pt x="100" y="5"/>
                  </a:cubicBezTo>
                  <a:cubicBezTo>
                    <a:pt x="102" y="5"/>
                    <a:pt x="104" y="7"/>
                    <a:pt x="106" y="7"/>
                  </a:cubicBezTo>
                  <a:cubicBezTo>
                    <a:pt x="109" y="8"/>
                    <a:pt x="111" y="8"/>
                    <a:pt x="114" y="8"/>
                  </a:cubicBezTo>
                  <a:cubicBezTo>
                    <a:pt x="115" y="8"/>
                    <a:pt x="117" y="7"/>
                    <a:pt x="118" y="7"/>
                  </a:cubicBezTo>
                  <a:cubicBezTo>
                    <a:pt x="121" y="6"/>
                    <a:pt x="125" y="5"/>
                    <a:pt x="128" y="4"/>
                  </a:cubicBezTo>
                  <a:cubicBezTo>
                    <a:pt x="129" y="4"/>
                    <a:pt x="129" y="4"/>
                    <a:pt x="130" y="4"/>
                  </a:cubicBezTo>
                  <a:cubicBezTo>
                    <a:pt x="133" y="2"/>
                    <a:pt x="133" y="2"/>
                    <a:pt x="133" y="2"/>
                  </a:cubicBezTo>
                  <a:cubicBezTo>
                    <a:pt x="134" y="2"/>
                    <a:pt x="135" y="2"/>
                    <a:pt x="136" y="2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8" y="1"/>
                    <a:pt x="139" y="1"/>
                    <a:pt x="141" y="1"/>
                  </a:cubicBezTo>
                  <a:cubicBezTo>
                    <a:pt x="142" y="2"/>
                    <a:pt x="143" y="1"/>
                    <a:pt x="144" y="1"/>
                  </a:cubicBezTo>
                  <a:cubicBezTo>
                    <a:pt x="146" y="2"/>
                    <a:pt x="147" y="1"/>
                    <a:pt x="148" y="2"/>
                  </a:cubicBezTo>
                  <a:cubicBezTo>
                    <a:pt x="151" y="2"/>
                    <a:pt x="153" y="2"/>
                    <a:pt x="155" y="3"/>
                  </a:cubicBezTo>
                  <a:cubicBezTo>
                    <a:pt x="158" y="4"/>
                    <a:pt x="160" y="4"/>
                    <a:pt x="161" y="6"/>
                  </a:cubicBezTo>
                  <a:cubicBezTo>
                    <a:pt x="163" y="7"/>
                    <a:pt x="164" y="8"/>
                    <a:pt x="165" y="8"/>
                  </a:cubicBezTo>
                  <a:cubicBezTo>
                    <a:pt x="166" y="8"/>
                    <a:pt x="167" y="10"/>
                    <a:pt x="168" y="9"/>
                  </a:cubicBezTo>
                  <a:cubicBezTo>
                    <a:pt x="169" y="8"/>
                    <a:pt x="170" y="7"/>
                    <a:pt x="172" y="6"/>
                  </a:cubicBezTo>
                  <a:cubicBezTo>
                    <a:pt x="175" y="4"/>
                    <a:pt x="178" y="3"/>
                    <a:pt x="182" y="2"/>
                  </a:cubicBezTo>
                  <a:cubicBezTo>
                    <a:pt x="183" y="2"/>
                    <a:pt x="185" y="2"/>
                    <a:pt x="186" y="1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6" y="0"/>
                    <a:pt x="186" y="1"/>
                    <a:pt x="187" y="1"/>
                  </a:cubicBezTo>
                  <a:close/>
                </a:path>
              </a:pathLst>
            </a:custGeom>
            <a:noFill/>
            <a:ln w="9525">
              <a:solidFill>
                <a:srgbClr val="DAB86E">
                  <a:alpha val="9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Rectangle 1148"/>
            <p:cNvSpPr>
              <a:spLocks noChangeArrowheads="1"/>
            </p:cNvSpPr>
            <p:nvPr/>
          </p:nvSpPr>
          <p:spPr bwMode="auto">
            <a:xfrm>
              <a:off x="6450219" y="1571921"/>
              <a:ext cx="9838" cy="9333"/>
            </a:xfrm>
            <a:prstGeom prst="rect">
              <a:avLst/>
            </a:prstGeom>
            <a:solidFill>
              <a:srgbClr val="DAB86E">
                <a:alpha val="10000"/>
              </a:srgbClr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1149"/>
            <p:cNvSpPr>
              <a:spLocks/>
            </p:cNvSpPr>
            <p:nvPr/>
          </p:nvSpPr>
          <p:spPr bwMode="auto">
            <a:xfrm>
              <a:off x="6420700" y="1581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1150"/>
            <p:cNvSpPr>
              <a:spLocks/>
            </p:cNvSpPr>
            <p:nvPr/>
          </p:nvSpPr>
          <p:spPr bwMode="auto">
            <a:xfrm>
              <a:off x="6420700" y="1581251"/>
              <a:ext cx="1968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Oval 1152"/>
            <p:cNvSpPr>
              <a:spLocks noChangeArrowheads="1"/>
            </p:cNvSpPr>
            <p:nvPr/>
          </p:nvSpPr>
          <p:spPr bwMode="auto">
            <a:xfrm>
              <a:off x="6676523" y="1739897"/>
              <a:ext cx="9838" cy="9333"/>
            </a:xfrm>
            <a:prstGeom prst="ellipse">
              <a:avLst/>
            </a:pr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1153"/>
            <p:cNvSpPr>
              <a:spLocks/>
            </p:cNvSpPr>
            <p:nvPr/>
          </p:nvSpPr>
          <p:spPr bwMode="auto">
            <a:xfrm>
              <a:off x="6706041" y="1786558"/>
              <a:ext cx="9838" cy="0"/>
            </a:xfrm>
            <a:custGeom>
              <a:avLst/>
              <a:gdLst>
                <a:gd name="T0" fmla="*/ 1 w 1"/>
                <a:gd name="T1" fmla="*/ 1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1154"/>
            <p:cNvSpPr>
              <a:spLocks/>
            </p:cNvSpPr>
            <p:nvPr/>
          </p:nvSpPr>
          <p:spPr bwMode="auto">
            <a:xfrm>
              <a:off x="6184554" y="1870548"/>
              <a:ext cx="570683" cy="205304"/>
            </a:xfrm>
            <a:custGeom>
              <a:avLst/>
              <a:gdLst>
                <a:gd name="T0" fmla="*/ 33 w 47"/>
                <a:gd name="T1" fmla="*/ 0 h 18"/>
                <a:gd name="T2" fmla="*/ 37 w 47"/>
                <a:gd name="T3" fmla="*/ 1 h 18"/>
                <a:gd name="T4" fmla="*/ 39 w 47"/>
                <a:gd name="T5" fmla="*/ 4 h 18"/>
                <a:gd name="T6" fmla="*/ 40 w 47"/>
                <a:gd name="T7" fmla="*/ 6 h 18"/>
                <a:gd name="T8" fmla="*/ 40 w 47"/>
                <a:gd name="T9" fmla="*/ 9 h 18"/>
                <a:gd name="T10" fmla="*/ 40 w 47"/>
                <a:gd name="T11" fmla="*/ 14 h 18"/>
                <a:gd name="T12" fmla="*/ 43 w 47"/>
                <a:gd name="T13" fmla="*/ 15 h 18"/>
                <a:gd name="T14" fmla="*/ 41 w 47"/>
                <a:gd name="T15" fmla="*/ 12 h 18"/>
                <a:gd name="T16" fmla="*/ 42 w 47"/>
                <a:gd name="T17" fmla="*/ 9 h 18"/>
                <a:gd name="T18" fmla="*/ 46 w 47"/>
                <a:gd name="T19" fmla="*/ 10 h 18"/>
                <a:gd name="T20" fmla="*/ 47 w 47"/>
                <a:gd name="T21" fmla="*/ 12 h 18"/>
                <a:gd name="T22" fmla="*/ 44 w 47"/>
                <a:gd name="T23" fmla="*/ 18 h 18"/>
                <a:gd name="T24" fmla="*/ 42 w 47"/>
                <a:gd name="T25" fmla="*/ 18 h 18"/>
                <a:gd name="T26" fmla="*/ 41 w 47"/>
                <a:gd name="T27" fmla="*/ 18 h 18"/>
                <a:gd name="T28" fmla="*/ 37 w 47"/>
                <a:gd name="T29" fmla="*/ 14 h 18"/>
                <a:gd name="T30" fmla="*/ 37 w 47"/>
                <a:gd name="T31" fmla="*/ 11 h 18"/>
                <a:gd name="T32" fmla="*/ 38 w 47"/>
                <a:gd name="T33" fmla="*/ 8 h 18"/>
                <a:gd name="T34" fmla="*/ 37 w 47"/>
                <a:gd name="T35" fmla="*/ 4 h 18"/>
                <a:gd name="T36" fmla="*/ 32 w 47"/>
                <a:gd name="T37" fmla="*/ 2 h 18"/>
                <a:gd name="T38" fmla="*/ 29 w 47"/>
                <a:gd name="T39" fmla="*/ 3 h 18"/>
                <a:gd name="T40" fmla="*/ 15 w 47"/>
                <a:gd name="T41" fmla="*/ 9 h 18"/>
                <a:gd name="T42" fmla="*/ 7 w 47"/>
                <a:gd name="T43" fmla="*/ 9 h 18"/>
                <a:gd name="T44" fmla="*/ 2 w 47"/>
                <a:gd name="T45" fmla="*/ 10 h 18"/>
                <a:gd name="T46" fmla="*/ 0 w 47"/>
                <a:gd name="T47" fmla="*/ 9 h 18"/>
                <a:gd name="T48" fmla="*/ 4 w 47"/>
                <a:gd name="T49" fmla="*/ 8 h 18"/>
                <a:gd name="T50" fmla="*/ 12 w 47"/>
                <a:gd name="T51" fmla="*/ 8 h 18"/>
                <a:gd name="T52" fmla="*/ 19 w 47"/>
                <a:gd name="T53" fmla="*/ 6 h 18"/>
                <a:gd name="T54" fmla="*/ 21 w 47"/>
                <a:gd name="T55" fmla="*/ 5 h 18"/>
                <a:gd name="T56" fmla="*/ 27 w 47"/>
                <a:gd name="T57" fmla="*/ 1 h 18"/>
                <a:gd name="T58" fmla="*/ 28 w 47"/>
                <a:gd name="T59" fmla="*/ 0 h 18"/>
                <a:gd name="T60" fmla="*/ 31 w 47"/>
                <a:gd name="T61" fmla="*/ 0 h 18"/>
                <a:gd name="T62" fmla="*/ 33 w 47"/>
                <a:gd name="T6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" h="18">
                  <a:moveTo>
                    <a:pt x="33" y="0"/>
                  </a:moveTo>
                  <a:cubicBezTo>
                    <a:pt x="34" y="0"/>
                    <a:pt x="36" y="0"/>
                    <a:pt x="37" y="1"/>
                  </a:cubicBezTo>
                  <a:cubicBezTo>
                    <a:pt x="37" y="2"/>
                    <a:pt x="39" y="2"/>
                    <a:pt x="39" y="4"/>
                  </a:cubicBezTo>
                  <a:cubicBezTo>
                    <a:pt x="39" y="5"/>
                    <a:pt x="40" y="5"/>
                    <a:pt x="40" y="6"/>
                  </a:cubicBezTo>
                  <a:cubicBezTo>
                    <a:pt x="40" y="7"/>
                    <a:pt x="41" y="8"/>
                    <a:pt x="40" y="9"/>
                  </a:cubicBezTo>
                  <a:cubicBezTo>
                    <a:pt x="40" y="11"/>
                    <a:pt x="39" y="13"/>
                    <a:pt x="40" y="14"/>
                  </a:cubicBezTo>
                  <a:cubicBezTo>
                    <a:pt x="41" y="14"/>
                    <a:pt x="42" y="16"/>
                    <a:pt x="43" y="15"/>
                  </a:cubicBezTo>
                  <a:cubicBezTo>
                    <a:pt x="42" y="14"/>
                    <a:pt x="41" y="13"/>
                    <a:pt x="41" y="12"/>
                  </a:cubicBezTo>
                  <a:cubicBezTo>
                    <a:pt x="41" y="11"/>
                    <a:pt x="41" y="10"/>
                    <a:pt x="42" y="9"/>
                  </a:cubicBezTo>
                  <a:cubicBezTo>
                    <a:pt x="43" y="8"/>
                    <a:pt x="44" y="9"/>
                    <a:pt x="46" y="10"/>
                  </a:cubicBezTo>
                  <a:cubicBezTo>
                    <a:pt x="47" y="10"/>
                    <a:pt x="47" y="11"/>
                    <a:pt x="47" y="12"/>
                  </a:cubicBezTo>
                  <a:cubicBezTo>
                    <a:pt x="47" y="14"/>
                    <a:pt x="46" y="17"/>
                    <a:pt x="44" y="18"/>
                  </a:cubicBezTo>
                  <a:cubicBezTo>
                    <a:pt x="43" y="18"/>
                    <a:pt x="43" y="18"/>
                    <a:pt x="42" y="18"/>
                  </a:cubicBezTo>
                  <a:cubicBezTo>
                    <a:pt x="42" y="17"/>
                    <a:pt x="42" y="18"/>
                    <a:pt x="41" y="18"/>
                  </a:cubicBezTo>
                  <a:cubicBezTo>
                    <a:pt x="39" y="17"/>
                    <a:pt x="38" y="15"/>
                    <a:pt x="37" y="14"/>
                  </a:cubicBezTo>
                  <a:cubicBezTo>
                    <a:pt x="36" y="13"/>
                    <a:pt x="37" y="12"/>
                    <a:pt x="37" y="11"/>
                  </a:cubicBezTo>
                  <a:cubicBezTo>
                    <a:pt x="37" y="10"/>
                    <a:pt x="37" y="9"/>
                    <a:pt x="38" y="8"/>
                  </a:cubicBezTo>
                  <a:cubicBezTo>
                    <a:pt x="38" y="7"/>
                    <a:pt x="37" y="5"/>
                    <a:pt x="37" y="4"/>
                  </a:cubicBezTo>
                  <a:cubicBezTo>
                    <a:pt x="35" y="3"/>
                    <a:pt x="34" y="2"/>
                    <a:pt x="32" y="2"/>
                  </a:cubicBezTo>
                  <a:cubicBezTo>
                    <a:pt x="31" y="3"/>
                    <a:pt x="30" y="2"/>
                    <a:pt x="29" y="3"/>
                  </a:cubicBezTo>
                  <a:cubicBezTo>
                    <a:pt x="24" y="5"/>
                    <a:pt x="21" y="8"/>
                    <a:pt x="15" y="9"/>
                  </a:cubicBezTo>
                  <a:cubicBezTo>
                    <a:pt x="12" y="10"/>
                    <a:pt x="10" y="9"/>
                    <a:pt x="7" y="9"/>
                  </a:cubicBezTo>
                  <a:cubicBezTo>
                    <a:pt x="5" y="10"/>
                    <a:pt x="3" y="9"/>
                    <a:pt x="2" y="10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1" y="8"/>
                    <a:pt x="2" y="8"/>
                    <a:pt x="4" y="8"/>
                  </a:cubicBezTo>
                  <a:cubicBezTo>
                    <a:pt x="6" y="8"/>
                    <a:pt x="9" y="7"/>
                    <a:pt x="12" y="8"/>
                  </a:cubicBezTo>
                  <a:cubicBezTo>
                    <a:pt x="14" y="8"/>
                    <a:pt x="17" y="7"/>
                    <a:pt x="19" y="6"/>
                  </a:cubicBezTo>
                  <a:cubicBezTo>
                    <a:pt x="20" y="6"/>
                    <a:pt x="21" y="5"/>
                    <a:pt x="21" y="5"/>
                  </a:cubicBezTo>
                  <a:cubicBezTo>
                    <a:pt x="23" y="3"/>
                    <a:pt x="25" y="2"/>
                    <a:pt x="27" y="1"/>
                  </a:cubicBezTo>
                  <a:cubicBezTo>
                    <a:pt x="27" y="1"/>
                    <a:pt x="28" y="0"/>
                    <a:pt x="28" y="0"/>
                  </a:cubicBezTo>
                  <a:cubicBezTo>
                    <a:pt x="29" y="0"/>
                    <a:pt x="30" y="1"/>
                    <a:pt x="31" y="0"/>
                  </a:cubicBezTo>
                  <a:cubicBezTo>
                    <a:pt x="32" y="0"/>
                    <a:pt x="32" y="0"/>
                    <a:pt x="33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1155"/>
            <p:cNvSpPr>
              <a:spLocks/>
            </p:cNvSpPr>
            <p:nvPr/>
          </p:nvSpPr>
          <p:spPr bwMode="auto">
            <a:xfrm>
              <a:off x="5515477" y="1870548"/>
              <a:ext cx="570683" cy="205304"/>
            </a:xfrm>
            <a:custGeom>
              <a:avLst/>
              <a:gdLst>
                <a:gd name="T0" fmla="*/ 23 w 47"/>
                <a:gd name="T1" fmla="*/ 2 h 18"/>
                <a:gd name="T2" fmla="*/ 28 w 47"/>
                <a:gd name="T3" fmla="*/ 5 h 18"/>
                <a:gd name="T4" fmla="*/ 34 w 47"/>
                <a:gd name="T5" fmla="*/ 6 h 18"/>
                <a:gd name="T6" fmla="*/ 41 w 47"/>
                <a:gd name="T7" fmla="*/ 7 h 18"/>
                <a:gd name="T8" fmla="*/ 47 w 47"/>
                <a:gd name="T9" fmla="*/ 9 h 18"/>
                <a:gd name="T10" fmla="*/ 47 w 47"/>
                <a:gd name="T11" fmla="*/ 10 h 18"/>
                <a:gd name="T12" fmla="*/ 46 w 47"/>
                <a:gd name="T13" fmla="*/ 10 h 18"/>
                <a:gd name="T14" fmla="*/ 38 w 47"/>
                <a:gd name="T15" fmla="*/ 9 h 18"/>
                <a:gd name="T16" fmla="*/ 34 w 47"/>
                <a:gd name="T17" fmla="*/ 9 h 18"/>
                <a:gd name="T18" fmla="*/ 29 w 47"/>
                <a:gd name="T19" fmla="*/ 9 h 18"/>
                <a:gd name="T20" fmla="*/ 28 w 47"/>
                <a:gd name="T21" fmla="*/ 10 h 18"/>
                <a:gd name="T22" fmla="*/ 18 w 47"/>
                <a:gd name="T23" fmla="*/ 7 h 18"/>
                <a:gd name="T24" fmla="*/ 15 w 47"/>
                <a:gd name="T25" fmla="*/ 8 h 18"/>
                <a:gd name="T26" fmla="*/ 14 w 47"/>
                <a:gd name="T27" fmla="*/ 11 h 18"/>
                <a:gd name="T28" fmla="*/ 17 w 47"/>
                <a:gd name="T29" fmla="*/ 13 h 18"/>
                <a:gd name="T30" fmla="*/ 19 w 47"/>
                <a:gd name="T31" fmla="*/ 13 h 18"/>
                <a:gd name="T32" fmla="*/ 19 w 47"/>
                <a:gd name="T33" fmla="*/ 12 h 18"/>
                <a:gd name="T34" fmla="*/ 16 w 47"/>
                <a:gd name="T35" fmla="*/ 12 h 18"/>
                <a:gd name="T36" fmla="*/ 15 w 47"/>
                <a:gd name="T37" fmla="*/ 11 h 18"/>
                <a:gd name="T38" fmla="*/ 16 w 47"/>
                <a:gd name="T39" fmla="*/ 8 h 18"/>
                <a:gd name="T40" fmla="*/ 18 w 47"/>
                <a:gd name="T41" fmla="*/ 8 h 18"/>
                <a:gd name="T42" fmla="*/ 23 w 47"/>
                <a:gd name="T43" fmla="*/ 10 h 18"/>
                <a:gd name="T44" fmla="*/ 26 w 47"/>
                <a:gd name="T45" fmla="*/ 11 h 18"/>
                <a:gd name="T46" fmla="*/ 26 w 47"/>
                <a:gd name="T47" fmla="*/ 12 h 18"/>
                <a:gd name="T48" fmla="*/ 23 w 47"/>
                <a:gd name="T49" fmla="*/ 14 h 18"/>
                <a:gd name="T50" fmla="*/ 17 w 47"/>
                <a:gd name="T51" fmla="*/ 16 h 18"/>
                <a:gd name="T52" fmla="*/ 13 w 47"/>
                <a:gd name="T53" fmla="*/ 14 h 18"/>
                <a:gd name="T54" fmla="*/ 12 w 47"/>
                <a:gd name="T55" fmla="*/ 14 h 18"/>
                <a:gd name="T56" fmla="*/ 12 w 47"/>
                <a:gd name="T57" fmla="*/ 8 h 18"/>
                <a:gd name="T58" fmla="*/ 14 w 47"/>
                <a:gd name="T59" fmla="*/ 5 h 18"/>
                <a:gd name="T60" fmla="*/ 16 w 47"/>
                <a:gd name="T61" fmla="*/ 4 h 18"/>
                <a:gd name="T62" fmla="*/ 26 w 47"/>
                <a:gd name="T63" fmla="*/ 7 h 18"/>
                <a:gd name="T64" fmla="*/ 33 w 47"/>
                <a:gd name="T65" fmla="*/ 8 h 18"/>
                <a:gd name="T66" fmla="*/ 23 w 47"/>
                <a:gd name="T67" fmla="*/ 4 h 18"/>
                <a:gd name="T68" fmla="*/ 16 w 47"/>
                <a:gd name="T69" fmla="*/ 3 h 18"/>
                <a:gd name="T70" fmla="*/ 13 w 47"/>
                <a:gd name="T71" fmla="*/ 4 h 18"/>
                <a:gd name="T72" fmla="*/ 11 w 47"/>
                <a:gd name="T73" fmla="*/ 7 h 18"/>
                <a:gd name="T74" fmla="*/ 10 w 47"/>
                <a:gd name="T75" fmla="*/ 11 h 18"/>
                <a:gd name="T76" fmla="*/ 6 w 47"/>
                <a:gd name="T77" fmla="*/ 17 h 18"/>
                <a:gd name="T78" fmla="*/ 4 w 47"/>
                <a:gd name="T79" fmla="*/ 18 h 18"/>
                <a:gd name="T80" fmla="*/ 0 w 47"/>
                <a:gd name="T81" fmla="*/ 13 h 18"/>
                <a:gd name="T82" fmla="*/ 1 w 47"/>
                <a:gd name="T83" fmla="*/ 10 h 18"/>
                <a:gd name="T84" fmla="*/ 5 w 47"/>
                <a:gd name="T85" fmla="*/ 8 h 18"/>
                <a:gd name="T86" fmla="*/ 6 w 47"/>
                <a:gd name="T87" fmla="*/ 10 h 18"/>
                <a:gd name="T88" fmla="*/ 7 w 47"/>
                <a:gd name="T89" fmla="*/ 5 h 18"/>
                <a:gd name="T90" fmla="*/ 9 w 47"/>
                <a:gd name="T91" fmla="*/ 4 h 18"/>
                <a:gd name="T92" fmla="*/ 13 w 47"/>
                <a:gd name="T93" fmla="*/ 2 h 18"/>
                <a:gd name="T94" fmla="*/ 15 w 47"/>
                <a:gd name="T95" fmla="*/ 1 h 18"/>
                <a:gd name="T96" fmla="*/ 17 w 47"/>
                <a:gd name="T97" fmla="*/ 1 h 18"/>
                <a:gd name="T98" fmla="*/ 23 w 47"/>
                <a:gd name="T9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" h="18">
                  <a:moveTo>
                    <a:pt x="23" y="2"/>
                  </a:moveTo>
                  <a:cubicBezTo>
                    <a:pt x="24" y="3"/>
                    <a:pt x="27" y="3"/>
                    <a:pt x="28" y="5"/>
                  </a:cubicBezTo>
                  <a:cubicBezTo>
                    <a:pt x="30" y="6"/>
                    <a:pt x="32" y="6"/>
                    <a:pt x="34" y="6"/>
                  </a:cubicBezTo>
                  <a:cubicBezTo>
                    <a:pt x="37" y="6"/>
                    <a:pt x="39" y="8"/>
                    <a:pt x="41" y="7"/>
                  </a:cubicBezTo>
                  <a:cubicBezTo>
                    <a:pt x="43" y="8"/>
                    <a:pt x="46" y="8"/>
                    <a:pt x="47" y="9"/>
                  </a:cubicBezTo>
                  <a:cubicBezTo>
                    <a:pt x="47" y="9"/>
                    <a:pt x="47" y="10"/>
                    <a:pt x="47" y="10"/>
                  </a:cubicBezTo>
                  <a:cubicBezTo>
                    <a:pt x="47" y="10"/>
                    <a:pt x="47" y="9"/>
                    <a:pt x="46" y="10"/>
                  </a:cubicBezTo>
                  <a:cubicBezTo>
                    <a:pt x="43" y="10"/>
                    <a:pt x="40" y="9"/>
                    <a:pt x="38" y="9"/>
                  </a:cubicBezTo>
                  <a:cubicBezTo>
                    <a:pt x="36" y="9"/>
                    <a:pt x="35" y="9"/>
                    <a:pt x="34" y="9"/>
                  </a:cubicBezTo>
                  <a:cubicBezTo>
                    <a:pt x="33" y="10"/>
                    <a:pt x="31" y="9"/>
                    <a:pt x="29" y="9"/>
                  </a:cubicBezTo>
                  <a:cubicBezTo>
                    <a:pt x="29" y="10"/>
                    <a:pt x="28" y="10"/>
                    <a:pt x="28" y="10"/>
                  </a:cubicBezTo>
                  <a:cubicBezTo>
                    <a:pt x="25" y="9"/>
                    <a:pt x="22" y="6"/>
                    <a:pt x="18" y="7"/>
                  </a:cubicBezTo>
                  <a:cubicBezTo>
                    <a:pt x="17" y="7"/>
                    <a:pt x="16" y="7"/>
                    <a:pt x="15" y="8"/>
                  </a:cubicBezTo>
                  <a:cubicBezTo>
                    <a:pt x="14" y="9"/>
                    <a:pt x="12" y="10"/>
                    <a:pt x="14" y="11"/>
                  </a:cubicBezTo>
                  <a:cubicBezTo>
                    <a:pt x="14" y="13"/>
                    <a:pt x="16" y="13"/>
                    <a:pt x="17" y="13"/>
                  </a:cubicBezTo>
                  <a:cubicBezTo>
                    <a:pt x="18" y="13"/>
                    <a:pt x="19" y="13"/>
                    <a:pt x="19" y="13"/>
                  </a:cubicBezTo>
                  <a:cubicBezTo>
                    <a:pt x="20" y="12"/>
                    <a:pt x="19" y="12"/>
                    <a:pt x="19" y="12"/>
                  </a:cubicBezTo>
                  <a:cubicBezTo>
                    <a:pt x="18" y="12"/>
                    <a:pt x="17" y="13"/>
                    <a:pt x="16" y="12"/>
                  </a:cubicBezTo>
                  <a:cubicBezTo>
                    <a:pt x="16" y="11"/>
                    <a:pt x="15" y="11"/>
                    <a:pt x="15" y="11"/>
                  </a:cubicBezTo>
                  <a:cubicBezTo>
                    <a:pt x="15" y="10"/>
                    <a:pt x="15" y="9"/>
                    <a:pt x="16" y="8"/>
                  </a:cubicBezTo>
                  <a:cubicBezTo>
                    <a:pt x="16" y="8"/>
                    <a:pt x="17" y="8"/>
                    <a:pt x="18" y="8"/>
                  </a:cubicBezTo>
                  <a:cubicBezTo>
                    <a:pt x="20" y="7"/>
                    <a:pt x="21" y="10"/>
                    <a:pt x="23" y="10"/>
                  </a:cubicBezTo>
                  <a:cubicBezTo>
                    <a:pt x="24" y="9"/>
                    <a:pt x="25" y="10"/>
                    <a:pt x="26" y="11"/>
                  </a:cubicBezTo>
                  <a:cubicBezTo>
                    <a:pt x="26" y="11"/>
                    <a:pt x="26" y="12"/>
                    <a:pt x="26" y="12"/>
                  </a:cubicBezTo>
                  <a:cubicBezTo>
                    <a:pt x="25" y="13"/>
                    <a:pt x="24" y="13"/>
                    <a:pt x="23" y="14"/>
                  </a:cubicBezTo>
                  <a:cubicBezTo>
                    <a:pt x="21" y="15"/>
                    <a:pt x="19" y="17"/>
                    <a:pt x="17" y="16"/>
                  </a:cubicBezTo>
                  <a:cubicBezTo>
                    <a:pt x="15" y="15"/>
                    <a:pt x="14" y="15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2"/>
                    <a:pt x="11" y="9"/>
                    <a:pt x="12" y="8"/>
                  </a:cubicBezTo>
                  <a:cubicBezTo>
                    <a:pt x="12" y="7"/>
                    <a:pt x="12" y="6"/>
                    <a:pt x="14" y="5"/>
                  </a:cubicBezTo>
                  <a:cubicBezTo>
                    <a:pt x="14" y="5"/>
                    <a:pt x="15" y="5"/>
                    <a:pt x="16" y="4"/>
                  </a:cubicBezTo>
                  <a:cubicBezTo>
                    <a:pt x="20" y="3"/>
                    <a:pt x="23" y="5"/>
                    <a:pt x="26" y="7"/>
                  </a:cubicBezTo>
                  <a:cubicBezTo>
                    <a:pt x="29" y="7"/>
                    <a:pt x="31" y="8"/>
                    <a:pt x="33" y="8"/>
                  </a:cubicBezTo>
                  <a:cubicBezTo>
                    <a:pt x="30" y="7"/>
                    <a:pt x="26" y="6"/>
                    <a:pt x="23" y="4"/>
                  </a:cubicBezTo>
                  <a:cubicBezTo>
                    <a:pt x="21" y="3"/>
                    <a:pt x="18" y="3"/>
                    <a:pt x="16" y="3"/>
                  </a:cubicBezTo>
                  <a:cubicBezTo>
                    <a:pt x="15" y="4"/>
                    <a:pt x="14" y="4"/>
                    <a:pt x="13" y="4"/>
                  </a:cubicBezTo>
                  <a:cubicBezTo>
                    <a:pt x="12" y="5"/>
                    <a:pt x="12" y="6"/>
                    <a:pt x="11" y="7"/>
                  </a:cubicBezTo>
                  <a:cubicBezTo>
                    <a:pt x="11" y="8"/>
                    <a:pt x="11" y="9"/>
                    <a:pt x="10" y="11"/>
                  </a:cubicBezTo>
                  <a:cubicBezTo>
                    <a:pt x="10" y="14"/>
                    <a:pt x="8" y="16"/>
                    <a:pt x="6" y="17"/>
                  </a:cubicBezTo>
                  <a:cubicBezTo>
                    <a:pt x="5" y="18"/>
                    <a:pt x="5" y="18"/>
                    <a:pt x="4" y="18"/>
                  </a:cubicBezTo>
                  <a:cubicBezTo>
                    <a:pt x="2" y="17"/>
                    <a:pt x="1" y="15"/>
                    <a:pt x="0" y="13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3" y="10"/>
                    <a:pt x="3" y="8"/>
                    <a:pt x="5" y="8"/>
                  </a:cubicBezTo>
                  <a:cubicBezTo>
                    <a:pt x="5" y="9"/>
                    <a:pt x="6" y="9"/>
                    <a:pt x="6" y="10"/>
                  </a:cubicBezTo>
                  <a:cubicBezTo>
                    <a:pt x="7" y="8"/>
                    <a:pt x="6" y="6"/>
                    <a:pt x="7" y="5"/>
                  </a:cubicBezTo>
                  <a:cubicBezTo>
                    <a:pt x="8" y="5"/>
                    <a:pt x="9" y="5"/>
                    <a:pt x="9" y="4"/>
                  </a:cubicBezTo>
                  <a:cubicBezTo>
                    <a:pt x="10" y="3"/>
                    <a:pt x="13" y="4"/>
                    <a:pt x="13" y="2"/>
                  </a:cubicBezTo>
                  <a:cubicBezTo>
                    <a:pt x="14" y="2"/>
                    <a:pt x="15" y="0"/>
                    <a:pt x="15" y="1"/>
                  </a:cubicBezTo>
                  <a:cubicBezTo>
                    <a:pt x="16" y="2"/>
                    <a:pt x="17" y="1"/>
                    <a:pt x="17" y="1"/>
                  </a:cubicBezTo>
                  <a:cubicBezTo>
                    <a:pt x="20" y="1"/>
                    <a:pt x="21" y="2"/>
                    <a:pt x="23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1156"/>
            <p:cNvSpPr>
              <a:spLocks/>
            </p:cNvSpPr>
            <p:nvPr/>
          </p:nvSpPr>
          <p:spPr bwMode="auto">
            <a:xfrm>
              <a:off x="6371501" y="1907876"/>
              <a:ext cx="344379" cy="270631"/>
            </a:xfrm>
            <a:custGeom>
              <a:avLst/>
              <a:gdLst>
                <a:gd name="T0" fmla="*/ 17 w 28"/>
                <a:gd name="T1" fmla="*/ 0 h 24"/>
                <a:gd name="T2" fmla="*/ 18 w 28"/>
                <a:gd name="T3" fmla="*/ 1 h 24"/>
                <a:gd name="T4" fmla="*/ 21 w 28"/>
                <a:gd name="T5" fmla="*/ 5 h 24"/>
                <a:gd name="T6" fmla="*/ 20 w 28"/>
                <a:gd name="T7" fmla="*/ 7 h 24"/>
                <a:gd name="T8" fmla="*/ 19 w 28"/>
                <a:gd name="T9" fmla="*/ 9 h 24"/>
                <a:gd name="T10" fmla="*/ 20 w 28"/>
                <a:gd name="T11" fmla="*/ 12 h 24"/>
                <a:gd name="T12" fmla="*/ 22 w 28"/>
                <a:gd name="T13" fmla="*/ 14 h 24"/>
                <a:gd name="T14" fmla="*/ 25 w 28"/>
                <a:gd name="T15" fmla="*/ 17 h 24"/>
                <a:gd name="T16" fmla="*/ 27 w 28"/>
                <a:gd name="T17" fmla="*/ 21 h 24"/>
                <a:gd name="T18" fmla="*/ 25 w 28"/>
                <a:gd name="T19" fmla="*/ 24 h 24"/>
                <a:gd name="T20" fmla="*/ 22 w 28"/>
                <a:gd name="T21" fmla="*/ 24 h 24"/>
                <a:gd name="T22" fmla="*/ 21 w 28"/>
                <a:gd name="T23" fmla="*/ 23 h 24"/>
                <a:gd name="T24" fmla="*/ 20 w 28"/>
                <a:gd name="T25" fmla="*/ 21 h 24"/>
                <a:gd name="T26" fmla="*/ 22 w 28"/>
                <a:gd name="T27" fmla="*/ 19 h 24"/>
                <a:gd name="T28" fmla="*/ 20 w 28"/>
                <a:gd name="T29" fmla="*/ 17 h 24"/>
                <a:gd name="T30" fmla="*/ 18 w 28"/>
                <a:gd name="T31" fmla="*/ 16 h 24"/>
                <a:gd name="T32" fmla="*/ 18 w 28"/>
                <a:gd name="T33" fmla="*/ 11 h 24"/>
                <a:gd name="T34" fmla="*/ 16 w 28"/>
                <a:gd name="T35" fmla="*/ 11 h 24"/>
                <a:gd name="T36" fmla="*/ 15 w 28"/>
                <a:gd name="T37" fmla="*/ 11 h 24"/>
                <a:gd name="T38" fmla="*/ 12 w 28"/>
                <a:gd name="T39" fmla="*/ 11 h 24"/>
                <a:gd name="T40" fmla="*/ 9 w 28"/>
                <a:gd name="T41" fmla="*/ 11 h 24"/>
                <a:gd name="T42" fmla="*/ 7 w 28"/>
                <a:gd name="T43" fmla="*/ 10 h 24"/>
                <a:gd name="T44" fmla="*/ 8 w 28"/>
                <a:gd name="T45" fmla="*/ 8 h 24"/>
                <a:gd name="T46" fmla="*/ 11 w 28"/>
                <a:gd name="T47" fmla="*/ 8 h 24"/>
                <a:gd name="T48" fmla="*/ 12 w 28"/>
                <a:gd name="T49" fmla="*/ 8 h 24"/>
                <a:gd name="T50" fmla="*/ 11 w 28"/>
                <a:gd name="T51" fmla="*/ 5 h 24"/>
                <a:gd name="T52" fmla="*/ 15 w 28"/>
                <a:gd name="T53" fmla="*/ 3 h 24"/>
                <a:gd name="T54" fmla="*/ 17 w 28"/>
                <a:gd name="T55" fmla="*/ 5 h 24"/>
                <a:gd name="T56" fmla="*/ 16 w 28"/>
                <a:gd name="T57" fmla="*/ 6 h 24"/>
                <a:gd name="T58" fmla="*/ 14 w 28"/>
                <a:gd name="T59" fmla="*/ 6 h 24"/>
                <a:gd name="T60" fmla="*/ 14 w 28"/>
                <a:gd name="T61" fmla="*/ 7 h 24"/>
                <a:gd name="T62" fmla="*/ 17 w 28"/>
                <a:gd name="T63" fmla="*/ 8 h 24"/>
                <a:gd name="T64" fmla="*/ 18 w 28"/>
                <a:gd name="T65" fmla="*/ 6 h 24"/>
                <a:gd name="T66" fmla="*/ 18 w 28"/>
                <a:gd name="T67" fmla="*/ 4 h 24"/>
                <a:gd name="T68" fmla="*/ 16 w 28"/>
                <a:gd name="T69" fmla="*/ 2 h 24"/>
                <a:gd name="T70" fmla="*/ 11 w 28"/>
                <a:gd name="T71" fmla="*/ 4 h 24"/>
                <a:gd name="T72" fmla="*/ 8 w 28"/>
                <a:gd name="T73" fmla="*/ 5 h 24"/>
                <a:gd name="T74" fmla="*/ 7 w 28"/>
                <a:gd name="T75" fmla="*/ 6 h 24"/>
                <a:gd name="T76" fmla="*/ 3 w 28"/>
                <a:gd name="T77" fmla="*/ 7 h 24"/>
                <a:gd name="T78" fmla="*/ 0 w 28"/>
                <a:gd name="T79" fmla="*/ 7 h 24"/>
                <a:gd name="T80" fmla="*/ 0 w 28"/>
                <a:gd name="T81" fmla="*/ 6 h 24"/>
                <a:gd name="T82" fmla="*/ 2 w 28"/>
                <a:gd name="T83" fmla="*/ 6 h 24"/>
                <a:gd name="T84" fmla="*/ 9 w 28"/>
                <a:gd name="T85" fmla="*/ 3 h 24"/>
                <a:gd name="T86" fmla="*/ 14 w 28"/>
                <a:gd name="T87" fmla="*/ 0 h 24"/>
                <a:gd name="T88" fmla="*/ 17 w 28"/>
                <a:gd name="T8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" h="24">
                  <a:moveTo>
                    <a:pt x="17" y="0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9" y="2"/>
                    <a:pt x="21" y="4"/>
                    <a:pt x="21" y="5"/>
                  </a:cubicBezTo>
                  <a:cubicBezTo>
                    <a:pt x="20" y="6"/>
                    <a:pt x="21" y="6"/>
                    <a:pt x="20" y="7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10"/>
                    <a:pt x="20" y="11"/>
                    <a:pt x="20" y="12"/>
                  </a:cubicBezTo>
                  <a:cubicBezTo>
                    <a:pt x="21" y="13"/>
                    <a:pt x="21" y="14"/>
                    <a:pt x="22" y="14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8"/>
                    <a:pt x="28" y="19"/>
                    <a:pt x="27" y="21"/>
                  </a:cubicBezTo>
                  <a:cubicBezTo>
                    <a:pt x="27" y="22"/>
                    <a:pt x="26" y="24"/>
                    <a:pt x="25" y="24"/>
                  </a:cubicBezTo>
                  <a:cubicBezTo>
                    <a:pt x="24" y="24"/>
                    <a:pt x="23" y="23"/>
                    <a:pt x="22" y="24"/>
                  </a:cubicBezTo>
                  <a:cubicBezTo>
                    <a:pt x="21" y="24"/>
                    <a:pt x="22" y="23"/>
                    <a:pt x="21" y="23"/>
                  </a:cubicBezTo>
                  <a:cubicBezTo>
                    <a:pt x="21" y="23"/>
                    <a:pt x="21" y="22"/>
                    <a:pt x="20" y="21"/>
                  </a:cubicBezTo>
                  <a:cubicBezTo>
                    <a:pt x="21" y="20"/>
                    <a:pt x="21" y="19"/>
                    <a:pt x="22" y="19"/>
                  </a:cubicBezTo>
                  <a:cubicBezTo>
                    <a:pt x="22" y="18"/>
                    <a:pt x="20" y="18"/>
                    <a:pt x="20" y="17"/>
                  </a:cubicBezTo>
                  <a:cubicBezTo>
                    <a:pt x="19" y="17"/>
                    <a:pt x="19" y="16"/>
                    <a:pt x="18" y="16"/>
                  </a:cubicBezTo>
                  <a:cubicBezTo>
                    <a:pt x="18" y="14"/>
                    <a:pt x="17" y="13"/>
                    <a:pt x="18" y="11"/>
                  </a:cubicBezTo>
                  <a:cubicBezTo>
                    <a:pt x="17" y="10"/>
                    <a:pt x="17" y="11"/>
                    <a:pt x="16" y="11"/>
                  </a:cubicBezTo>
                  <a:cubicBezTo>
                    <a:pt x="16" y="11"/>
                    <a:pt x="15" y="11"/>
                    <a:pt x="15" y="11"/>
                  </a:cubicBezTo>
                  <a:cubicBezTo>
                    <a:pt x="14" y="11"/>
                    <a:pt x="13" y="10"/>
                    <a:pt x="12" y="11"/>
                  </a:cubicBezTo>
                  <a:cubicBezTo>
                    <a:pt x="11" y="10"/>
                    <a:pt x="10" y="11"/>
                    <a:pt x="9" y="11"/>
                  </a:cubicBezTo>
                  <a:cubicBezTo>
                    <a:pt x="8" y="11"/>
                    <a:pt x="7" y="11"/>
                    <a:pt x="7" y="10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9" y="8"/>
                    <a:pt x="10" y="7"/>
                    <a:pt x="11" y="8"/>
                  </a:cubicBezTo>
                  <a:cubicBezTo>
                    <a:pt x="11" y="8"/>
                    <a:pt x="12" y="8"/>
                    <a:pt x="12" y="8"/>
                  </a:cubicBezTo>
                  <a:cubicBezTo>
                    <a:pt x="11" y="7"/>
                    <a:pt x="11" y="6"/>
                    <a:pt x="11" y="5"/>
                  </a:cubicBezTo>
                  <a:cubicBezTo>
                    <a:pt x="13" y="4"/>
                    <a:pt x="13" y="3"/>
                    <a:pt x="15" y="3"/>
                  </a:cubicBezTo>
                  <a:cubicBezTo>
                    <a:pt x="16" y="3"/>
                    <a:pt x="17" y="4"/>
                    <a:pt x="17" y="5"/>
                  </a:cubicBezTo>
                  <a:cubicBezTo>
                    <a:pt x="17" y="5"/>
                    <a:pt x="17" y="6"/>
                    <a:pt x="16" y="6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4" y="6"/>
                    <a:pt x="14" y="7"/>
                    <a:pt x="14" y="7"/>
                  </a:cubicBezTo>
                  <a:cubicBezTo>
                    <a:pt x="15" y="8"/>
                    <a:pt x="16" y="8"/>
                    <a:pt x="17" y="8"/>
                  </a:cubicBezTo>
                  <a:cubicBezTo>
                    <a:pt x="17" y="7"/>
                    <a:pt x="18" y="7"/>
                    <a:pt x="18" y="6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3"/>
                    <a:pt x="17" y="2"/>
                    <a:pt x="16" y="2"/>
                  </a:cubicBezTo>
                  <a:cubicBezTo>
                    <a:pt x="14" y="3"/>
                    <a:pt x="13" y="2"/>
                    <a:pt x="11" y="4"/>
                  </a:cubicBezTo>
                  <a:cubicBezTo>
                    <a:pt x="11" y="4"/>
                    <a:pt x="10" y="5"/>
                    <a:pt x="8" y="5"/>
                  </a:cubicBezTo>
                  <a:cubicBezTo>
                    <a:pt x="8" y="5"/>
                    <a:pt x="8" y="6"/>
                    <a:pt x="7" y="6"/>
                  </a:cubicBezTo>
                  <a:cubicBezTo>
                    <a:pt x="6" y="7"/>
                    <a:pt x="4" y="7"/>
                    <a:pt x="3" y="7"/>
                  </a:cubicBezTo>
                  <a:cubicBezTo>
                    <a:pt x="2" y="7"/>
                    <a:pt x="1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5" y="5"/>
                    <a:pt x="6" y="4"/>
                    <a:pt x="9" y="3"/>
                  </a:cubicBezTo>
                  <a:cubicBezTo>
                    <a:pt x="10" y="2"/>
                    <a:pt x="12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1157"/>
            <p:cNvSpPr>
              <a:spLocks/>
            </p:cNvSpPr>
            <p:nvPr/>
          </p:nvSpPr>
          <p:spPr bwMode="auto">
            <a:xfrm>
              <a:off x="5918893" y="1963867"/>
              <a:ext cx="983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1158"/>
            <p:cNvSpPr>
              <a:spLocks/>
            </p:cNvSpPr>
            <p:nvPr/>
          </p:nvSpPr>
          <p:spPr bwMode="auto">
            <a:xfrm>
              <a:off x="7207848" y="1973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1159"/>
            <p:cNvSpPr>
              <a:spLocks/>
            </p:cNvSpPr>
            <p:nvPr/>
          </p:nvSpPr>
          <p:spPr bwMode="auto">
            <a:xfrm>
              <a:off x="6755237" y="2010528"/>
              <a:ext cx="482127" cy="345288"/>
            </a:xfrm>
            <a:custGeom>
              <a:avLst/>
              <a:gdLst>
                <a:gd name="T0" fmla="*/ 8 w 40"/>
                <a:gd name="T1" fmla="*/ 2 h 30"/>
                <a:gd name="T2" fmla="*/ 8 w 40"/>
                <a:gd name="T3" fmla="*/ 5 h 30"/>
                <a:gd name="T4" fmla="*/ 9 w 40"/>
                <a:gd name="T5" fmla="*/ 3 h 30"/>
                <a:gd name="T6" fmla="*/ 13 w 40"/>
                <a:gd name="T7" fmla="*/ 2 h 30"/>
                <a:gd name="T8" fmla="*/ 17 w 40"/>
                <a:gd name="T9" fmla="*/ 3 h 30"/>
                <a:gd name="T10" fmla="*/ 18 w 40"/>
                <a:gd name="T11" fmla="*/ 3 h 30"/>
                <a:gd name="T12" fmla="*/ 21 w 40"/>
                <a:gd name="T13" fmla="*/ 4 h 30"/>
                <a:gd name="T14" fmla="*/ 23 w 40"/>
                <a:gd name="T15" fmla="*/ 6 h 30"/>
                <a:gd name="T16" fmla="*/ 24 w 40"/>
                <a:gd name="T17" fmla="*/ 7 h 30"/>
                <a:gd name="T18" fmla="*/ 25 w 40"/>
                <a:gd name="T19" fmla="*/ 10 h 30"/>
                <a:gd name="T20" fmla="*/ 28 w 40"/>
                <a:gd name="T21" fmla="*/ 13 h 30"/>
                <a:gd name="T22" fmla="*/ 32 w 40"/>
                <a:gd name="T23" fmla="*/ 21 h 30"/>
                <a:gd name="T24" fmla="*/ 35 w 40"/>
                <a:gd name="T25" fmla="*/ 23 h 30"/>
                <a:gd name="T26" fmla="*/ 38 w 40"/>
                <a:gd name="T27" fmla="*/ 26 h 30"/>
                <a:gd name="T28" fmla="*/ 39 w 40"/>
                <a:gd name="T29" fmla="*/ 29 h 30"/>
                <a:gd name="T30" fmla="*/ 40 w 40"/>
                <a:gd name="T31" fmla="*/ 30 h 30"/>
                <a:gd name="T32" fmla="*/ 39 w 40"/>
                <a:gd name="T33" fmla="*/ 30 h 30"/>
                <a:gd name="T34" fmla="*/ 36 w 40"/>
                <a:gd name="T35" fmla="*/ 27 h 30"/>
                <a:gd name="T36" fmla="*/ 34 w 40"/>
                <a:gd name="T37" fmla="*/ 26 h 30"/>
                <a:gd name="T38" fmla="*/ 32 w 40"/>
                <a:gd name="T39" fmla="*/ 24 h 30"/>
                <a:gd name="T40" fmla="*/ 30 w 40"/>
                <a:gd name="T41" fmla="*/ 23 h 30"/>
                <a:gd name="T42" fmla="*/ 29 w 40"/>
                <a:gd name="T43" fmla="*/ 22 h 30"/>
                <a:gd name="T44" fmla="*/ 25 w 40"/>
                <a:gd name="T45" fmla="*/ 19 h 30"/>
                <a:gd name="T46" fmla="*/ 23 w 40"/>
                <a:gd name="T47" fmla="*/ 17 h 30"/>
                <a:gd name="T48" fmla="*/ 21 w 40"/>
                <a:gd name="T49" fmla="*/ 12 h 30"/>
                <a:gd name="T50" fmla="*/ 17 w 40"/>
                <a:gd name="T51" fmla="*/ 9 h 30"/>
                <a:gd name="T52" fmla="*/ 14 w 40"/>
                <a:gd name="T53" fmla="*/ 8 h 30"/>
                <a:gd name="T54" fmla="*/ 12 w 40"/>
                <a:gd name="T55" fmla="*/ 11 h 30"/>
                <a:gd name="T56" fmla="*/ 14 w 40"/>
                <a:gd name="T57" fmla="*/ 14 h 30"/>
                <a:gd name="T58" fmla="*/ 17 w 40"/>
                <a:gd name="T59" fmla="*/ 13 h 30"/>
                <a:gd name="T60" fmla="*/ 15 w 40"/>
                <a:gd name="T61" fmla="*/ 14 h 30"/>
                <a:gd name="T62" fmla="*/ 14 w 40"/>
                <a:gd name="T63" fmla="*/ 11 h 30"/>
                <a:gd name="T64" fmla="*/ 17 w 40"/>
                <a:gd name="T65" fmla="*/ 10 h 30"/>
                <a:gd name="T66" fmla="*/ 19 w 40"/>
                <a:gd name="T67" fmla="*/ 13 h 30"/>
                <a:gd name="T68" fmla="*/ 20 w 40"/>
                <a:gd name="T69" fmla="*/ 15 h 30"/>
                <a:gd name="T70" fmla="*/ 21 w 40"/>
                <a:gd name="T71" fmla="*/ 18 h 30"/>
                <a:gd name="T72" fmla="*/ 20 w 40"/>
                <a:gd name="T73" fmla="*/ 19 h 30"/>
                <a:gd name="T74" fmla="*/ 16 w 40"/>
                <a:gd name="T75" fmla="*/ 17 h 30"/>
                <a:gd name="T76" fmla="*/ 13 w 40"/>
                <a:gd name="T77" fmla="*/ 16 h 30"/>
                <a:gd name="T78" fmla="*/ 9 w 40"/>
                <a:gd name="T79" fmla="*/ 13 h 30"/>
                <a:gd name="T80" fmla="*/ 10 w 40"/>
                <a:gd name="T81" fmla="*/ 9 h 30"/>
                <a:gd name="T82" fmla="*/ 12 w 40"/>
                <a:gd name="T83" fmla="*/ 7 h 30"/>
                <a:gd name="T84" fmla="*/ 14 w 40"/>
                <a:gd name="T85" fmla="*/ 6 h 30"/>
                <a:gd name="T86" fmla="*/ 18 w 40"/>
                <a:gd name="T87" fmla="*/ 7 h 30"/>
                <a:gd name="T88" fmla="*/ 23 w 40"/>
                <a:gd name="T89" fmla="*/ 12 h 30"/>
                <a:gd name="T90" fmla="*/ 25 w 40"/>
                <a:gd name="T91" fmla="*/ 16 h 30"/>
                <a:gd name="T92" fmla="*/ 27 w 40"/>
                <a:gd name="T93" fmla="*/ 19 h 30"/>
                <a:gd name="T94" fmla="*/ 26 w 40"/>
                <a:gd name="T95" fmla="*/ 16 h 30"/>
                <a:gd name="T96" fmla="*/ 23 w 40"/>
                <a:gd name="T97" fmla="*/ 9 h 30"/>
                <a:gd name="T98" fmla="*/ 18 w 40"/>
                <a:gd name="T99" fmla="*/ 5 h 30"/>
                <a:gd name="T100" fmla="*/ 17 w 40"/>
                <a:gd name="T101" fmla="*/ 5 h 30"/>
                <a:gd name="T102" fmla="*/ 14 w 40"/>
                <a:gd name="T103" fmla="*/ 5 h 30"/>
                <a:gd name="T104" fmla="*/ 11 w 40"/>
                <a:gd name="T105" fmla="*/ 7 h 30"/>
                <a:gd name="T106" fmla="*/ 7 w 40"/>
                <a:gd name="T107" fmla="*/ 9 h 30"/>
                <a:gd name="T108" fmla="*/ 1 w 40"/>
                <a:gd name="T109" fmla="*/ 8 h 30"/>
                <a:gd name="T110" fmla="*/ 1 w 40"/>
                <a:gd name="T111" fmla="*/ 7 h 30"/>
                <a:gd name="T112" fmla="*/ 1 w 40"/>
                <a:gd name="T113" fmla="*/ 2 h 30"/>
                <a:gd name="T114" fmla="*/ 3 w 40"/>
                <a:gd name="T115" fmla="*/ 0 h 30"/>
                <a:gd name="T116" fmla="*/ 8 w 40"/>
                <a:gd name="T117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" h="30">
                  <a:moveTo>
                    <a:pt x="8" y="2"/>
                  </a:moveTo>
                  <a:cubicBezTo>
                    <a:pt x="9" y="3"/>
                    <a:pt x="8" y="4"/>
                    <a:pt x="8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11" y="3"/>
                    <a:pt x="12" y="1"/>
                    <a:pt x="13" y="2"/>
                  </a:cubicBezTo>
                  <a:cubicBezTo>
                    <a:pt x="15" y="1"/>
                    <a:pt x="16" y="1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20" y="4"/>
                    <a:pt x="21" y="4"/>
                  </a:cubicBezTo>
                  <a:cubicBezTo>
                    <a:pt x="22" y="5"/>
                    <a:pt x="22" y="6"/>
                    <a:pt x="23" y="6"/>
                  </a:cubicBezTo>
                  <a:cubicBezTo>
                    <a:pt x="23" y="6"/>
                    <a:pt x="23" y="7"/>
                    <a:pt x="24" y="7"/>
                  </a:cubicBezTo>
                  <a:cubicBezTo>
                    <a:pt x="25" y="8"/>
                    <a:pt x="25" y="9"/>
                    <a:pt x="25" y="10"/>
                  </a:cubicBezTo>
                  <a:cubicBezTo>
                    <a:pt x="27" y="10"/>
                    <a:pt x="27" y="12"/>
                    <a:pt x="28" y="13"/>
                  </a:cubicBezTo>
                  <a:cubicBezTo>
                    <a:pt x="28" y="16"/>
                    <a:pt x="29" y="19"/>
                    <a:pt x="32" y="21"/>
                  </a:cubicBezTo>
                  <a:cubicBezTo>
                    <a:pt x="33" y="21"/>
                    <a:pt x="35" y="21"/>
                    <a:pt x="35" y="23"/>
                  </a:cubicBezTo>
                  <a:cubicBezTo>
                    <a:pt x="36" y="24"/>
                    <a:pt x="38" y="25"/>
                    <a:pt x="38" y="26"/>
                  </a:cubicBezTo>
                  <a:cubicBezTo>
                    <a:pt x="39" y="27"/>
                    <a:pt x="40" y="28"/>
                    <a:pt x="39" y="29"/>
                  </a:cubicBezTo>
                  <a:cubicBezTo>
                    <a:pt x="40" y="29"/>
                    <a:pt x="40" y="30"/>
                    <a:pt x="40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7" y="29"/>
                    <a:pt x="38" y="28"/>
                    <a:pt x="36" y="27"/>
                  </a:cubicBezTo>
                  <a:cubicBezTo>
                    <a:pt x="36" y="26"/>
                    <a:pt x="35" y="26"/>
                    <a:pt x="34" y="26"/>
                  </a:cubicBezTo>
                  <a:cubicBezTo>
                    <a:pt x="34" y="25"/>
                    <a:pt x="33" y="25"/>
                    <a:pt x="32" y="24"/>
                  </a:cubicBezTo>
                  <a:cubicBezTo>
                    <a:pt x="32" y="24"/>
                    <a:pt x="31" y="23"/>
                    <a:pt x="30" y="23"/>
                  </a:cubicBezTo>
                  <a:cubicBezTo>
                    <a:pt x="30" y="23"/>
                    <a:pt x="29" y="22"/>
                    <a:pt x="29" y="22"/>
                  </a:cubicBezTo>
                  <a:cubicBezTo>
                    <a:pt x="27" y="22"/>
                    <a:pt x="27" y="20"/>
                    <a:pt x="25" y="19"/>
                  </a:cubicBezTo>
                  <a:cubicBezTo>
                    <a:pt x="25" y="18"/>
                    <a:pt x="24" y="18"/>
                    <a:pt x="23" y="17"/>
                  </a:cubicBezTo>
                  <a:cubicBezTo>
                    <a:pt x="22" y="16"/>
                    <a:pt x="21" y="13"/>
                    <a:pt x="21" y="12"/>
                  </a:cubicBezTo>
                  <a:cubicBezTo>
                    <a:pt x="20" y="10"/>
                    <a:pt x="18" y="9"/>
                    <a:pt x="17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9"/>
                    <a:pt x="12" y="10"/>
                    <a:pt x="12" y="11"/>
                  </a:cubicBezTo>
                  <a:cubicBezTo>
                    <a:pt x="12" y="12"/>
                    <a:pt x="13" y="14"/>
                    <a:pt x="14" y="14"/>
                  </a:cubicBezTo>
                  <a:cubicBezTo>
                    <a:pt x="15" y="15"/>
                    <a:pt x="17" y="15"/>
                    <a:pt x="17" y="13"/>
                  </a:cubicBezTo>
                  <a:cubicBezTo>
                    <a:pt x="16" y="12"/>
                    <a:pt x="15" y="14"/>
                    <a:pt x="15" y="14"/>
                  </a:cubicBezTo>
                  <a:cubicBezTo>
                    <a:pt x="14" y="13"/>
                    <a:pt x="13" y="12"/>
                    <a:pt x="14" y="11"/>
                  </a:cubicBezTo>
                  <a:cubicBezTo>
                    <a:pt x="15" y="10"/>
                    <a:pt x="16" y="9"/>
                    <a:pt x="17" y="10"/>
                  </a:cubicBezTo>
                  <a:cubicBezTo>
                    <a:pt x="18" y="10"/>
                    <a:pt x="19" y="11"/>
                    <a:pt x="19" y="13"/>
                  </a:cubicBezTo>
                  <a:cubicBezTo>
                    <a:pt x="19" y="14"/>
                    <a:pt x="18" y="15"/>
                    <a:pt x="20" y="15"/>
                  </a:cubicBezTo>
                  <a:cubicBezTo>
                    <a:pt x="20" y="16"/>
                    <a:pt x="21" y="17"/>
                    <a:pt x="21" y="18"/>
                  </a:cubicBezTo>
                  <a:cubicBezTo>
                    <a:pt x="21" y="18"/>
                    <a:pt x="20" y="19"/>
                    <a:pt x="20" y="19"/>
                  </a:cubicBezTo>
                  <a:cubicBezTo>
                    <a:pt x="18" y="19"/>
                    <a:pt x="17" y="18"/>
                    <a:pt x="16" y="17"/>
                  </a:cubicBezTo>
                  <a:cubicBezTo>
                    <a:pt x="14" y="18"/>
                    <a:pt x="14" y="16"/>
                    <a:pt x="13" y="16"/>
                  </a:cubicBezTo>
                  <a:cubicBezTo>
                    <a:pt x="12" y="15"/>
                    <a:pt x="10" y="15"/>
                    <a:pt x="9" y="13"/>
                  </a:cubicBezTo>
                  <a:cubicBezTo>
                    <a:pt x="9" y="11"/>
                    <a:pt x="9" y="10"/>
                    <a:pt x="10" y="9"/>
                  </a:cubicBezTo>
                  <a:cubicBezTo>
                    <a:pt x="10" y="8"/>
                    <a:pt x="11" y="7"/>
                    <a:pt x="12" y="7"/>
                  </a:cubicBezTo>
                  <a:cubicBezTo>
                    <a:pt x="12" y="6"/>
                    <a:pt x="13" y="6"/>
                    <a:pt x="14" y="6"/>
                  </a:cubicBezTo>
                  <a:cubicBezTo>
                    <a:pt x="15" y="6"/>
                    <a:pt x="17" y="6"/>
                    <a:pt x="18" y="7"/>
                  </a:cubicBezTo>
                  <a:cubicBezTo>
                    <a:pt x="20" y="8"/>
                    <a:pt x="23" y="10"/>
                    <a:pt x="23" y="12"/>
                  </a:cubicBezTo>
                  <a:cubicBezTo>
                    <a:pt x="24" y="13"/>
                    <a:pt x="24" y="15"/>
                    <a:pt x="25" y="16"/>
                  </a:cubicBezTo>
                  <a:cubicBezTo>
                    <a:pt x="26" y="17"/>
                    <a:pt x="26" y="19"/>
                    <a:pt x="27" y="19"/>
                  </a:cubicBezTo>
                  <a:cubicBezTo>
                    <a:pt x="27" y="18"/>
                    <a:pt x="26" y="17"/>
                    <a:pt x="26" y="16"/>
                  </a:cubicBezTo>
                  <a:cubicBezTo>
                    <a:pt x="25" y="14"/>
                    <a:pt x="24" y="11"/>
                    <a:pt x="23" y="9"/>
                  </a:cubicBezTo>
                  <a:cubicBezTo>
                    <a:pt x="22" y="7"/>
                    <a:pt x="20" y="6"/>
                    <a:pt x="18" y="5"/>
                  </a:cubicBezTo>
                  <a:cubicBezTo>
                    <a:pt x="18" y="5"/>
                    <a:pt x="17" y="5"/>
                    <a:pt x="17" y="5"/>
                  </a:cubicBezTo>
                  <a:cubicBezTo>
                    <a:pt x="16" y="5"/>
                    <a:pt x="15" y="5"/>
                    <a:pt x="14" y="5"/>
                  </a:cubicBezTo>
                  <a:cubicBezTo>
                    <a:pt x="12" y="5"/>
                    <a:pt x="12" y="7"/>
                    <a:pt x="11" y="7"/>
                  </a:cubicBezTo>
                  <a:cubicBezTo>
                    <a:pt x="9" y="8"/>
                    <a:pt x="8" y="9"/>
                    <a:pt x="7" y="9"/>
                  </a:cubicBezTo>
                  <a:cubicBezTo>
                    <a:pt x="5" y="9"/>
                    <a:pt x="2" y="9"/>
                    <a:pt x="1" y="8"/>
                  </a:cubicBezTo>
                  <a:cubicBezTo>
                    <a:pt x="0" y="8"/>
                    <a:pt x="1" y="7"/>
                    <a:pt x="1" y="7"/>
                  </a:cubicBezTo>
                  <a:cubicBezTo>
                    <a:pt x="0" y="5"/>
                    <a:pt x="1" y="4"/>
                    <a:pt x="1" y="2"/>
                  </a:cubicBezTo>
                  <a:cubicBezTo>
                    <a:pt x="1" y="1"/>
                    <a:pt x="3" y="1"/>
                    <a:pt x="3" y="0"/>
                  </a:cubicBezTo>
                  <a:cubicBezTo>
                    <a:pt x="5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1160"/>
            <p:cNvSpPr>
              <a:spLocks/>
            </p:cNvSpPr>
            <p:nvPr/>
          </p:nvSpPr>
          <p:spPr bwMode="auto">
            <a:xfrm>
              <a:off x="5062869" y="2010528"/>
              <a:ext cx="462450" cy="363950"/>
            </a:xfrm>
            <a:custGeom>
              <a:avLst/>
              <a:gdLst>
                <a:gd name="T0" fmla="*/ 24 w 38"/>
                <a:gd name="T1" fmla="*/ 1 h 32"/>
                <a:gd name="T2" fmla="*/ 28 w 38"/>
                <a:gd name="T3" fmla="*/ 3 h 32"/>
                <a:gd name="T4" fmla="*/ 31 w 38"/>
                <a:gd name="T5" fmla="*/ 6 h 32"/>
                <a:gd name="T6" fmla="*/ 35 w 38"/>
                <a:gd name="T7" fmla="*/ 6 h 32"/>
                <a:gd name="T8" fmla="*/ 35 w 38"/>
                <a:gd name="T9" fmla="*/ 5 h 32"/>
                <a:gd name="T10" fmla="*/ 33 w 38"/>
                <a:gd name="T11" fmla="*/ 6 h 32"/>
                <a:gd name="T12" fmla="*/ 31 w 38"/>
                <a:gd name="T13" fmla="*/ 5 h 32"/>
                <a:gd name="T14" fmla="*/ 31 w 38"/>
                <a:gd name="T15" fmla="*/ 2 h 32"/>
                <a:gd name="T16" fmla="*/ 34 w 38"/>
                <a:gd name="T17" fmla="*/ 0 h 32"/>
                <a:gd name="T18" fmla="*/ 37 w 38"/>
                <a:gd name="T19" fmla="*/ 2 h 32"/>
                <a:gd name="T20" fmla="*/ 38 w 38"/>
                <a:gd name="T21" fmla="*/ 5 h 32"/>
                <a:gd name="T22" fmla="*/ 37 w 38"/>
                <a:gd name="T23" fmla="*/ 8 h 32"/>
                <a:gd name="T24" fmla="*/ 30 w 38"/>
                <a:gd name="T25" fmla="*/ 10 h 32"/>
                <a:gd name="T26" fmla="*/ 28 w 38"/>
                <a:gd name="T27" fmla="*/ 8 h 32"/>
                <a:gd name="T28" fmla="*/ 26 w 38"/>
                <a:gd name="T29" fmla="*/ 5 h 32"/>
                <a:gd name="T30" fmla="*/ 22 w 38"/>
                <a:gd name="T31" fmla="*/ 3 h 32"/>
                <a:gd name="T32" fmla="*/ 15 w 38"/>
                <a:gd name="T33" fmla="*/ 7 h 32"/>
                <a:gd name="T34" fmla="*/ 15 w 38"/>
                <a:gd name="T35" fmla="*/ 8 h 32"/>
                <a:gd name="T36" fmla="*/ 19 w 38"/>
                <a:gd name="T37" fmla="*/ 5 h 32"/>
                <a:gd name="T38" fmla="*/ 23 w 38"/>
                <a:gd name="T39" fmla="*/ 4 h 32"/>
                <a:gd name="T40" fmla="*/ 24 w 38"/>
                <a:gd name="T41" fmla="*/ 4 h 32"/>
                <a:gd name="T42" fmla="*/ 27 w 38"/>
                <a:gd name="T43" fmla="*/ 9 h 32"/>
                <a:gd name="T44" fmla="*/ 26 w 38"/>
                <a:gd name="T45" fmla="*/ 15 h 32"/>
                <a:gd name="T46" fmla="*/ 25 w 38"/>
                <a:gd name="T47" fmla="*/ 16 h 32"/>
                <a:gd name="T48" fmla="*/ 21 w 38"/>
                <a:gd name="T49" fmla="*/ 19 h 32"/>
                <a:gd name="T50" fmla="*/ 20 w 38"/>
                <a:gd name="T51" fmla="*/ 19 h 32"/>
                <a:gd name="T52" fmla="*/ 19 w 38"/>
                <a:gd name="T53" fmla="*/ 18 h 32"/>
                <a:gd name="T54" fmla="*/ 21 w 38"/>
                <a:gd name="T55" fmla="*/ 15 h 32"/>
                <a:gd name="T56" fmla="*/ 19 w 38"/>
                <a:gd name="T57" fmla="*/ 14 h 32"/>
                <a:gd name="T58" fmla="*/ 18 w 38"/>
                <a:gd name="T59" fmla="*/ 12 h 32"/>
                <a:gd name="T60" fmla="*/ 22 w 38"/>
                <a:gd name="T61" fmla="*/ 8 h 32"/>
                <a:gd name="T62" fmla="*/ 23 w 38"/>
                <a:gd name="T63" fmla="*/ 8 h 32"/>
                <a:gd name="T64" fmla="*/ 22 w 38"/>
                <a:gd name="T65" fmla="*/ 12 h 32"/>
                <a:gd name="T66" fmla="*/ 23 w 38"/>
                <a:gd name="T67" fmla="*/ 12 h 32"/>
                <a:gd name="T68" fmla="*/ 24 w 38"/>
                <a:gd name="T69" fmla="*/ 8 h 32"/>
                <a:gd name="T70" fmla="*/ 23 w 38"/>
                <a:gd name="T71" fmla="*/ 7 h 32"/>
                <a:gd name="T72" fmla="*/ 19 w 38"/>
                <a:gd name="T73" fmla="*/ 8 h 32"/>
                <a:gd name="T74" fmla="*/ 17 w 38"/>
                <a:gd name="T75" fmla="*/ 14 h 32"/>
                <a:gd name="T76" fmla="*/ 16 w 38"/>
                <a:gd name="T77" fmla="*/ 17 h 32"/>
                <a:gd name="T78" fmla="*/ 14 w 38"/>
                <a:gd name="T79" fmla="*/ 20 h 32"/>
                <a:gd name="T80" fmla="*/ 13 w 38"/>
                <a:gd name="T81" fmla="*/ 20 h 32"/>
                <a:gd name="T82" fmla="*/ 14 w 38"/>
                <a:gd name="T83" fmla="*/ 17 h 32"/>
                <a:gd name="T84" fmla="*/ 10 w 38"/>
                <a:gd name="T85" fmla="*/ 24 h 32"/>
                <a:gd name="T86" fmla="*/ 7 w 38"/>
                <a:gd name="T87" fmla="*/ 26 h 32"/>
                <a:gd name="T88" fmla="*/ 3 w 38"/>
                <a:gd name="T89" fmla="*/ 30 h 32"/>
                <a:gd name="T90" fmla="*/ 1 w 38"/>
                <a:gd name="T91" fmla="*/ 31 h 32"/>
                <a:gd name="T92" fmla="*/ 1 w 38"/>
                <a:gd name="T93" fmla="*/ 29 h 32"/>
                <a:gd name="T94" fmla="*/ 2 w 38"/>
                <a:gd name="T95" fmla="*/ 27 h 32"/>
                <a:gd name="T96" fmla="*/ 6 w 38"/>
                <a:gd name="T97" fmla="*/ 24 h 32"/>
                <a:gd name="T98" fmla="*/ 12 w 38"/>
                <a:gd name="T99" fmla="*/ 18 h 32"/>
                <a:gd name="T100" fmla="*/ 12 w 38"/>
                <a:gd name="T101" fmla="*/ 10 h 32"/>
                <a:gd name="T102" fmla="*/ 15 w 38"/>
                <a:gd name="T103" fmla="*/ 6 h 32"/>
                <a:gd name="T104" fmla="*/ 18 w 38"/>
                <a:gd name="T105" fmla="*/ 1 h 32"/>
                <a:gd name="T106" fmla="*/ 21 w 38"/>
                <a:gd name="T107" fmla="*/ 1 h 32"/>
                <a:gd name="T108" fmla="*/ 24 w 38"/>
                <a:gd name="T109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" h="32">
                  <a:moveTo>
                    <a:pt x="24" y="1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30" y="4"/>
                    <a:pt x="29" y="6"/>
                    <a:pt x="31" y="6"/>
                  </a:cubicBezTo>
                  <a:cubicBezTo>
                    <a:pt x="32" y="7"/>
                    <a:pt x="34" y="7"/>
                    <a:pt x="35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4" y="6"/>
                    <a:pt x="33" y="6"/>
                  </a:cubicBezTo>
                  <a:cubicBezTo>
                    <a:pt x="32" y="6"/>
                    <a:pt x="32" y="6"/>
                    <a:pt x="31" y="5"/>
                  </a:cubicBezTo>
                  <a:cubicBezTo>
                    <a:pt x="30" y="5"/>
                    <a:pt x="31" y="3"/>
                    <a:pt x="31" y="2"/>
                  </a:cubicBezTo>
                  <a:cubicBezTo>
                    <a:pt x="31" y="1"/>
                    <a:pt x="33" y="0"/>
                    <a:pt x="34" y="0"/>
                  </a:cubicBezTo>
                  <a:cubicBezTo>
                    <a:pt x="35" y="1"/>
                    <a:pt x="36" y="1"/>
                    <a:pt x="37" y="2"/>
                  </a:cubicBezTo>
                  <a:cubicBezTo>
                    <a:pt x="38" y="3"/>
                    <a:pt x="38" y="4"/>
                    <a:pt x="38" y="5"/>
                  </a:cubicBezTo>
                  <a:cubicBezTo>
                    <a:pt x="38" y="7"/>
                    <a:pt x="38" y="8"/>
                    <a:pt x="37" y="8"/>
                  </a:cubicBezTo>
                  <a:cubicBezTo>
                    <a:pt x="35" y="10"/>
                    <a:pt x="32" y="10"/>
                    <a:pt x="30" y="10"/>
                  </a:cubicBezTo>
                  <a:cubicBezTo>
                    <a:pt x="29" y="9"/>
                    <a:pt x="28" y="8"/>
                    <a:pt x="28" y="8"/>
                  </a:cubicBezTo>
                  <a:cubicBezTo>
                    <a:pt x="28" y="7"/>
                    <a:pt x="27" y="6"/>
                    <a:pt x="26" y="5"/>
                  </a:cubicBezTo>
                  <a:cubicBezTo>
                    <a:pt x="25" y="4"/>
                    <a:pt x="24" y="3"/>
                    <a:pt x="22" y="3"/>
                  </a:cubicBezTo>
                  <a:cubicBezTo>
                    <a:pt x="19" y="3"/>
                    <a:pt x="16" y="5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6"/>
                    <a:pt x="17" y="5"/>
                    <a:pt x="19" y="5"/>
                  </a:cubicBezTo>
                  <a:cubicBezTo>
                    <a:pt x="20" y="3"/>
                    <a:pt x="21" y="4"/>
                    <a:pt x="23" y="4"/>
                  </a:cubicBezTo>
                  <a:cubicBezTo>
                    <a:pt x="23" y="5"/>
                    <a:pt x="23" y="4"/>
                    <a:pt x="24" y="4"/>
                  </a:cubicBezTo>
                  <a:cubicBezTo>
                    <a:pt x="26" y="5"/>
                    <a:pt x="27" y="7"/>
                    <a:pt x="27" y="9"/>
                  </a:cubicBezTo>
                  <a:cubicBezTo>
                    <a:pt x="27" y="11"/>
                    <a:pt x="27" y="13"/>
                    <a:pt x="26" y="15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4" y="17"/>
                    <a:pt x="22" y="18"/>
                    <a:pt x="21" y="19"/>
                  </a:cubicBezTo>
                  <a:cubicBezTo>
                    <a:pt x="21" y="19"/>
                    <a:pt x="20" y="19"/>
                    <a:pt x="20" y="19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9" y="16"/>
                    <a:pt x="20" y="15"/>
                    <a:pt x="21" y="15"/>
                  </a:cubicBezTo>
                  <a:cubicBezTo>
                    <a:pt x="21" y="14"/>
                    <a:pt x="20" y="14"/>
                    <a:pt x="19" y="14"/>
                  </a:cubicBezTo>
                  <a:cubicBezTo>
                    <a:pt x="19" y="13"/>
                    <a:pt x="19" y="13"/>
                    <a:pt x="18" y="12"/>
                  </a:cubicBezTo>
                  <a:cubicBezTo>
                    <a:pt x="19" y="10"/>
                    <a:pt x="19" y="8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9"/>
                    <a:pt x="21" y="10"/>
                    <a:pt x="22" y="12"/>
                  </a:cubicBezTo>
                  <a:cubicBezTo>
                    <a:pt x="22" y="12"/>
                    <a:pt x="22" y="12"/>
                    <a:pt x="23" y="12"/>
                  </a:cubicBezTo>
                  <a:cubicBezTo>
                    <a:pt x="23" y="11"/>
                    <a:pt x="24" y="10"/>
                    <a:pt x="24" y="8"/>
                  </a:cubicBezTo>
                  <a:cubicBezTo>
                    <a:pt x="24" y="8"/>
                    <a:pt x="24" y="7"/>
                    <a:pt x="23" y="7"/>
                  </a:cubicBezTo>
                  <a:cubicBezTo>
                    <a:pt x="22" y="7"/>
                    <a:pt x="20" y="7"/>
                    <a:pt x="19" y="8"/>
                  </a:cubicBezTo>
                  <a:cubicBezTo>
                    <a:pt x="18" y="10"/>
                    <a:pt x="18" y="12"/>
                    <a:pt x="17" y="14"/>
                  </a:cubicBezTo>
                  <a:cubicBezTo>
                    <a:pt x="17" y="15"/>
                    <a:pt x="18" y="16"/>
                    <a:pt x="16" y="17"/>
                  </a:cubicBezTo>
                  <a:cubicBezTo>
                    <a:pt x="16" y="18"/>
                    <a:pt x="15" y="19"/>
                    <a:pt x="14" y="20"/>
                  </a:cubicBezTo>
                  <a:cubicBezTo>
                    <a:pt x="14" y="20"/>
                    <a:pt x="13" y="20"/>
                    <a:pt x="13" y="2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9"/>
                    <a:pt x="12" y="21"/>
                    <a:pt x="10" y="24"/>
                  </a:cubicBezTo>
                  <a:cubicBezTo>
                    <a:pt x="9" y="25"/>
                    <a:pt x="8" y="25"/>
                    <a:pt x="7" y="26"/>
                  </a:cubicBezTo>
                  <a:cubicBezTo>
                    <a:pt x="6" y="27"/>
                    <a:pt x="4" y="28"/>
                    <a:pt x="3" y="30"/>
                  </a:cubicBezTo>
                  <a:cubicBezTo>
                    <a:pt x="3" y="30"/>
                    <a:pt x="2" y="32"/>
                    <a:pt x="1" y="31"/>
                  </a:cubicBezTo>
                  <a:cubicBezTo>
                    <a:pt x="0" y="31"/>
                    <a:pt x="0" y="30"/>
                    <a:pt x="1" y="29"/>
                  </a:cubicBezTo>
                  <a:cubicBezTo>
                    <a:pt x="2" y="29"/>
                    <a:pt x="1" y="28"/>
                    <a:pt x="2" y="27"/>
                  </a:cubicBezTo>
                  <a:cubicBezTo>
                    <a:pt x="4" y="26"/>
                    <a:pt x="5" y="25"/>
                    <a:pt x="6" y="24"/>
                  </a:cubicBezTo>
                  <a:cubicBezTo>
                    <a:pt x="9" y="23"/>
                    <a:pt x="11" y="20"/>
                    <a:pt x="12" y="18"/>
                  </a:cubicBezTo>
                  <a:cubicBezTo>
                    <a:pt x="12" y="15"/>
                    <a:pt x="12" y="12"/>
                    <a:pt x="12" y="10"/>
                  </a:cubicBezTo>
                  <a:cubicBezTo>
                    <a:pt x="13" y="9"/>
                    <a:pt x="13" y="7"/>
                    <a:pt x="15" y="6"/>
                  </a:cubicBezTo>
                  <a:cubicBezTo>
                    <a:pt x="15" y="4"/>
                    <a:pt x="17" y="2"/>
                    <a:pt x="18" y="1"/>
                  </a:cubicBezTo>
                  <a:cubicBezTo>
                    <a:pt x="19" y="1"/>
                    <a:pt x="20" y="0"/>
                    <a:pt x="21" y="1"/>
                  </a:cubicBezTo>
                  <a:cubicBezTo>
                    <a:pt x="22" y="0"/>
                    <a:pt x="23" y="0"/>
                    <a:pt x="24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1161"/>
            <p:cNvSpPr>
              <a:spLocks/>
            </p:cNvSpPr>
            <p:nvPr/>
          </p:nvSpPr>
          <p:spPr bwMode="auto">
            <a:xfrm>
              <a:off x="5554838" y="2010528"/>
              <a:ext cx="29519" cy="18662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1 h 2"/>
                <a:gd name="T4" fmla="*/ 0 w 3"/>
                <a:gd name="T5" fmla="*/ 1 h 2"/>
                <a:gd name="T6" fmla="*/ 3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0"/>
                    <a:pt x="2" y="2"/>
                    <a:pt x="3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1162"/>
            <p:cNvSpPr>
              <a:spLocks/>
            </p:cNvSpPr>
            <p:nvPr/>
          </p:nvSpPr>
          <p:spPr bwMode="auto">
            <a:xfrm>
              <a:off x="6715880" y="2019861"/>
              <a:ext cx="9838" cy="933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1163"/>
            <p:cNvSpPr>
              <a:spLocks/>
            </p:cNvSpPr>
            <p:nvPr/>
          </p:nvSpPr>
          <p:spPr bwMode="auto">
            <a:xfrm>
              <a:off x="5584353" y="2038523"/>
              <a:ext cx="108233" cy="149313"/>
            </a:xfrm>
            <a:custGeom>
              <a:avLst/>
              <a:gdLst>
                <a:gd name="T0" fmla="*/ 6 w 9"/>
                <a:gd name="T1" fmla="*/ 2 h 13"/>
                <a:gd name="T2" fmla="*/ 3 w 9"/>
                <a:gd name="T3" fmla="*/ 6 h 13"/>
                <a:gd name="T4" fmla="*/ 4 w 9"/>
                <a:gd name="T5" fmla="*/ 9 h 13"/>
                <a:gd name="T6" fmla="*/ 5 w 9"/>
                <a:gd name="T7" fmla="*/ 9 h 13"/>
                <a:gd name="T8" fmla="*/ 4 w 9"/>
                <a:gd name="T9" fmla="*/ 7 h 13"/>
                <a:gd name="T10" fmla="*/ 5 w 9"/>
                <a:gd name="T11" fmla="*/ 6 h 13"/>
                <a:gd name="T12" fmla="*/ 6 w 9"/>
                <a:gd name="T13" fmla="*/ 6 h 13"/>
                <a:gd name="T14" fmla="*/ 8 w 9"/>
                <a:gd name="T15" fmla="*/ 8 h 13"/>
                <a:gd name="T16" fmla="*/ 8 w 9"/>
                <a:gd name="T17" fmla="*/ 9 h 13"/>
                <a:gd name="T18" fmla="*/ 6 w 9"/>
                <a:gd name="T19" fmla="*/ 12 h 13"/>
                <a:gd name="T20" fmla="*/ 2 w 9"/>
                <a:gd name="T21" fmla="*/ 12 h 13"/>
                <a:gd name="T22" fmla="*/ 0 w 9"/>
                <a:gd name="T23" fmla="*/ 7 h 13"/>
                <a:gd name="T24" fmla="*/ 4 w 9"/>
                <a:gd name="T25" fmla="*/ 0 h 13"/>
                <a:gd name="T26" fmla="*/ 6 w 9"/>
                <a:gd name="T2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3">
                  <a:moveTo>
                    <a:pt x="6" y="2"/>
                  </a:moveTo>
                  <a:cubicBezTo>
                    <a:pt x="7" y="4"/>
                    <a:pt x="4" y="4"/>
                    <a:pt x="3" y="6"/>
                  </a:cubicBezTo>
                  <a:cubicBezTo>
                    <a:pt x="3" y="7"/>
                    <a:pt x="3" y="8"/>
                    <a:pt x="4" y="9"/>
                  </a:cubicBezTo>
                  <a:cubicBezTo>
                    <a:pt x="4" y="9"/>
                    <a:pt x="4" y="10"/>
                    <a:pt x="5" y="9"/>
                  </a:cubicBezTo>
                  <a:cubicBezTo>
                    <a:pt x="5" y="8"/>
                    <a:pt x="3" y="8"/>
                    <a:pt x="4" y="7"/>
                  </a:cubicBezTo>
                  <a:cubicBezTo>
                    <a:pt x="4" y="7"/>
                    <a:pt x="4" y="6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7" y="6"/>
                    <a:pt x="8" y="6"/>
                    <a:pt x="8" y="8"/>
                  </a:cubicBezTo>
                  <a:cubicBezTo>
                    <a:pt x="8" y="8"/>
                    <a:pt x="9" y="9"/>
                    <a:pt x="8" y="9"/>
                  </a:cubicBezTo>
                  <a:cubicBezTo>
                    <a:pt x="8" y="10"/>
                    <a:pt x="7" y="12"/>
                    <a:pt x="6" y="12"/>
                  </a:cubicBezTo>
                  <a:cubicBezTo>
                    <a:pt x="4" y="13"/>
                    <a:pt x="3" y="11"/>
                    <a:pt x="2" y="12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5"/>
                    <a:pt x="3" y="3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1164"/>
            <p:cNvSpPr>
              <a:spLocks/>
            </p:cNvSpPr>
            <p:nvPr/>
          </p:nvSpPr>
          <p:spPr bwMode="auto">
            <a:xfrm>
              <a:off x="5712266" y="2057186"/>
              <a:ext cx="1731725" cy="1278492"/>
            </a:xfrm>
            <a:custGeom>
              <a:avLst/>
              <a:gdLst>
                <a:gd name="T0" fmla="*/ 45 w 143"/>
                <a:gd name="T1" fmla="*/ 3 h 112"/>
                <a:gd name="T2" fmla="*/ 78 w 143"/>
                <a:gd name="T3" fmla="*/ 27 h 112"/>
                <a:gd name="T4" fmla="*/ 79 w 143"/>
                <a:gd name="T5" fmla="*/ 36 h 112"/>
                <a:gd name="T6" fmla="*/ 73 w 143"/>
                <a:gd name="T7" fmla="*/ 33 h 112"/>
                <a:gd name="T8" fmla="*/ 78 w 143"/>
                <a:gd name="T9" fmla="*/ 37 h 112"/>
                <a:gd name="T10" fmla="*/ 119 w 143"/>
                <a:gd name="T11" fmla="*/ 34 h 112"/>
                <a:gd name="T12" fmla="*/ 122 w 143"/>
                <a:gd name="T13" fmla="*/ 41 h 112"/>
                <a:gd name="T14" fmla="*/ 94 w 143"/>
                <a:gd name="T15" fmla="*/ 32 h 112"/>
                <a:gd name="T16" fmla="*/ 81 w 143"/>
                <a:gd name="T17" fmla="*/ 42 h 112"/>
                <a:gd name="T18" fmla="*/ 113 w 143"/>
                <a:gd name="T19" fmla="*/ 40 h 112"/>
                <a:gd name="T20" fmla="*/ 122 w 143"/>
                <a:gd name="T21" fmla="*/ 53 h 112"/>
                <a:gd name="T22" fmla="*/ 99 w 143"/>
                <a:gd name="T23" fmla="*/ 36 h 112"/>
                <a:gd name="T24" fmla="*/ 88 w 143"/>
                <a:gd name="T25" fmla="*/ 44 h 112"/>
                <a:gd name="T26" fmla="*/ 109 w 143"/>
                <a:gd name="T27" fmla="*/ 48 h 112"/>
                <a:gd name="T28" fmla="*/ 129 w 143"/>
                <a:gd name="T29" fmla="*/ 65 h 112"/>
                <a:gd name="T30" fmla="*/ 135 w 143"/>
                <a:gd name="T31" fmla="*/ 77 h 112"/>
                <a:gd name="T32" fmla="*/ 142 w 143"/>
                <a:gd name="T33" fmla="*/ 94 h 112"/>
                <a:gd name="T34" fmla="*/ 132 w 143"/>
                <a:gd name="T35" fmla="*/ 112 h 112"/>
                <a:gd name="T36" fmla="*/ 129 w 143"/>
                <a:gd name="T37" fmla="*/ 102 h 112"/>
                <a:gd name="T38" fmla="*/ 140 w 143"/>
                <a:gd name="T39" fmla="*/ 99 h 112"/>
                <a:gd name="T40" fmla="*/ 137 w 143"/>
                <a:gd name="T41" fmla="*/ 92 h 112"/>
                <a:gd name="T42" fmla="*/ 125 w 143"/>
                <a:gd name="T43" fmla="*/ 79 h 112"/>
                <a:gd name="T44" fmla="*/ 111 w 143"/>
                <a:gd name="T45" fmla="*/ 69 h 112"/>
                <a:gd name="T46" fmla="*/ 104 w 143"/>
                <a:gd name="T47" fmla="*/ 67 h 112"/>
                <a:gd name="T48" fmla="*/ 95 w 143"/>
                <a:gd name="T49" fmla="*/ 63 h 112"/>
                <a:gd name="T50" fmla="*/ 72 w 143"/>
                <a:gd name="T51" fmla="*/ 60 h 112"/>
                <a:gd name="T52" fmla="*/ 63 w 143"/>
                <a:gd name="T53" fmla="*/ 62 h 112"/>
                <a:gd name="T54" fmla="*/ 70 w 143"/>
                <a:gd name="T55" fmla="*/ 81 h 112"/>
                <a:gd name="T56" fmla="*/ 75 w 143"/>
                <a:gd name="T57" fmla="*/ 85 h 112"/>
                <a:gd name="T58" fmla="*/ 61 w 143"/>
                <a:gd name="T59" fmla="*/ 83 h 112"/>
                <a:gd name="T60" fmla="*/ 47 w 143"/>
                <a:gd name="T61" fmla="*/ 78 h 112"/>
                <a:gd name="T62" fmla="*/ 29 w 143"/>
                <a:gd name="T63" fmla="*/ 74 h 112"/>
                <a:gd name="T64" fmla="*/ 30 w 143"/>
                <a:gd name="T65" fmla="*/ 62 h 112"/>
                <a:gd name="T66" fmla="*/ 34 w 143"/>
                <a:gd name="T67" fmla="*/ 59 h 112"/>
                <a:gd name="T68" fmla="*/ 42 w 143"/>
                <a:gd name="T69" fmla="*/ 69 h 112"/>
                <a:gd name="T70" fmla="*/ 44 w 143"/>
                <a:gd name="T71" fmla="*/ 73 h 112"/>
                <a:gd name="T72" fmla="*/ 46 w 143"/>
                <a:gd name="T73" fmla="*/ 61 h 112"/>
                <a:gd name="T74" fmla="*/ 53 w 143"/>
                <a:gd name="T75" fmla="*/ 58 h 112"/>
                <a:gd name="T76" fmla="*/ 53 w 143"/>
                <a:gd name="T77" fmla="*/ 69 h 112"/>
                <a:gd name="T78" fmla="*/ 55 w 143"/>
                <a:gd name="T79" fmla="*/ 62 h 112"/>
                <a:gd name="T80" fmla="*/ 61 w 143"/>
                <a:gd name="T81" fmla="*/ 52 h 112"/>
                <a:gd name="T82" fmla="*/ 69 w 143"/>
                <a:gd name="T83" fmla="*/ 47 h 112"/>
                <a:gd name="T84" fmla="*/ 81 w 143"/>
                <a:gd name="T85" fmla="*/ 44 h 112"/>
                <a:gd name="T86" fmla="*/ 59 w 143"/>
                <a:gd name="T87" fmla="*/ 42 h 112"/>
                <a:gd name="T88" fmla="*/ 56 w 143"/>
                <a:gd name="T89" fmla="*/ 47 h 112"/>
                <a:gd name="T90" fmla="*/ 57 w 143"/>
                <a:gd name="T91" fmla="*/ 53 h 112"/>
                <a:gd name="T92" fmla="*/ 57 w 143"/>
                <a:gd name="T93" fmla="*/ 40 h 112"/>
                <a:gd name="T94" fmla="*/ 54 w 143"/>
                <a:gd name="T95" fmla="*/ 39 h 112"/>
                <a:gd name="T96" fmla="*/ 49 w 143"/>
                <a:gd name="T97" fmla="*/ 35 h 112"/>
                <a:gd name="T98" fmla="*/ 42 w 143"/>
                <a:gd name="T99" fmla="*/ 29 h 112"/>
                <a:gd name="T100" fmla="*/ 25 w 143"/>
                <a:gd name="T101" fmla="*/ 33 h 112"/>
                <a:gd name="T102" fmla="*/ 26 w 143"/>
                <a:gd name="T103" fmla="*/ 30 h 112"/>
                <a:gd name="T104" fmla="*/ 14 w 143"/>
                <a:gd name="T105" fmla="*/ 21 h 112"/>
                <a:gd name="T106" fmla="*/ 12 w 143"/>
                <a:gd name="T107" fmla="*/ 22 h 112"/>
                <a:gd name="T108" fmla="*/ 11 w 143"/>
                <a:gd name="T109" fmla="*/ 12 h 112"/>
                <a:gd name="T110" fmla="*/ 23 w 143"/>
                <a:gd name="T111" fmla="*/ 7 h 112"/>
                <a:gd name="T112" fmla="*/ 27 w 143"/>
                <a:gd name="T113" fmla="*/ 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3" h="112">
                  <a:moveTo>
                    <a:pt x="36" y="0"/>
                  </a:moveTo>
                  <a:cubicBezTo>
                    <a:pt x="38" y="1"/>
                    <a:pt x="38" y="1"/>
                    <a:pt x="38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5" y="2"/>
                    <a:pt x="36" y="1"/>
                    <a:pt x="36" y="1"/>
                  </a:cubicBezTo>
                  <a:cubicBezTo>
                    <a:pt x="39" y="1"/>
                    <a:pt x="41" y="2"/>
                    <a:pt x="44" y="2"/>
                  </a:cubicBezTo>
                  <a:cubicBezTo>
                    <a:pt x="44" y="2"/>
                    <a:pt x="45" y="2"/>
                    <a:pt x="45" y="3"/>
                  </a:cubicBezTo>
                  <a:cubicBezTo>
                    <a:pt x="48" y="2"/>
                    <a:pt x="50" y="4"/>
                    <a:pt x="53" y="5"/>
                  </a:cubicBezTo>
                  <a:cubicBezTo>
                    <a:pt x="54" y="6"/>
                    <a:pt x="55" y="6"/>
                    <a:pt x="57" y="7"/>
                  </a:cubicBezTo>
                  <a:cubicBezTo>
                    <a:pt x="62" y="9"/>
                    <a:pt x="66" y="13"/>
                    <a:pt x="70" y="18"/>
                  </a:cubicBezTo>
                  <a:cubicBezTo>
                    <a:pt x="70" y="19"/>
                    <a:pt x="72" y="20"/>
                    <a:pt x="72" y="21"/>
                  </a:cubicBezTo>
                  <a:cubicBezTo>
                    <a:pt x="72" y="22"/>
                    <a:pt x="73" y="24"/>
                    <a:pt x="75" y="24"/>
                  </a:cubicBezTo>
                  <a:cubicBezTo>
                    <a:pt x="76" y="24"/>
                    <a:pt x="77" y="25"/>
                    <a:pt x="78" y="25"/>
                  </a:cubicBezTo>
                  <a:cubicBezTo>
                    <a:pt x="78" y="26"/>
                    <a:pt x="78" y="27"/>
                    <a:pt x="78" y="27"/>
                  </a:cubicBezTo>
                  <a:cubicBezTo>
                    <a:pt x="77" y="28"/>
                    <a:pt x="76" y="27"/>
                    <a:pt x="76" y="28"/>
                  </a:cubicBezTo>
                  <a:cubicBezTo>
                    <a:pt x="77" y="28"/>
                    <a:pt x="76" y="29"/>
                    <a:pt x="77" y="30"/>
                  </a:cubicBezTo>
                  <a:cubicBezTo>
                    <a:pt x="78" y="30"/>
                    <a:pt x="78" y="30"/>
                    <a:pt x="79" y="30"/>
                  </a:cubicBezTo>
                  <a:cubicBezTo>
                    <a:pt x="78" y="31"/>
                    <a:pt x="79" y="32"/>
                    <a:pt x="78" y="33"/>
                  </a:cubicBezTo>
                  <a:cubicBezTo>
                    <a:pt x="79" y="33"/>
                    <a:pt x="79" y="34"/>
                    <a:pt x="80" y="34"/>
                  </a:cubicBezTo>
                  <a:cubicBezTo>
                    <a:pt x="80" y="34"/>
                    <a:pt x="80" y="35"/>
                    <a:pt x="80" y="35"/>
                  </a:cubicBezTo>
                  <a:cubicBezTo>
                    <a:pt x="80" y="36"/>
                    <a:pt x="79" y="36"/>
                    <a:pt x="79" y="36"/>
                  </a:cubicBezTo>
                  <a:cubicBezTo>
                    <a:pt x="78" y="35"/>
                    <a:pt x="79" y="35"/>
                    <a:pt x="78" y="34"/>
                  </a:cubicBezTo>
                  <a:cubicBezTo>
                    <a:pt x="78" y="35"/>
                    <a:pt x="78" y="35"/>
                    <a:pt x="77" y="36"/>
                  </a:cubicBezTo>
                  <a:cubicBezTo>
                    <a:pt x="77" y="35"/>
                    <a:pt x="76" y="36"/>
                    <a:pt x="76" y="35"/>
                  </a:cubicBezTo>
                  <a:cubicBezTo>
                    <a:pt x="77" y="34"/>
                    <a:pt x="77" y="34"/>
                    <a:pt x="76" y="33"/>
                  </a:cubicBezTo>
                  <a:cubicBezTo>
                    <a:pt x="75" y="33"/>
                    <a:pt x="75" y="33"/>
                    <a:pt x="75" y="34"/>
                  </a:cubicBezTo>
                  <a:cubicBezTo>
                    <a:pt x="74" y="34"/>
                    <a:pt x="74" y="35"/>
                    <a:pt x="74" y="34"/>
                  </a:cubicBezTo>
                  <a:cubicBezTo>
                    <a:pt x="74" y="33"/>
                    <a:pt x="72" y="35"/>
                    <a:pt x="73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2"/>
                    <a:pt x="72" y="33"/>
                    <a:pt x="71" y="33"/>
                  </a:cubicBezTo>
                  <a:cubicBezTo>
                    <a:pt x="71" y="33"/>
                    <a:pt x="72" y="34"/>
                    <a:pt x="71" y="34"/>
                  </a:cubicBezTo>
                  <a:cubicBezTo>
                    <a:pt x="70" y="35"/>
                    <a:pt x="71" y="36"/>
                    <a:pt x="70" y="36"/>
                  </a:cubicBezTo>
                  <a:cubicBezTo>
                    <a:pt x="70" y="36"/>
                    <a:pt x="70" y="36"/>
                    <a:pt x="70" y="36"/>
                  </a:cubicBezTo>
                  <a:cubicBezTo>
                    <a:pt x="72" y="37"/>
                    <a:pt x="73" y="36"/>
                    <a:pt x="74" y="36"/>
                  </a:cubicBezTo>
                  <a:cubicBezTo>
                    <a:pt x="75" y="37"/>
                    <a:pt x="77" y="37"/>
                    <a:pt x="78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4" y="36"/>
                    <a:pt x="86" y="34"/>
                    <a:pt x="89" y="33"/>
                  </a:cubicBezTo>
                  <a:cubicBezTo>
                    <a:pt x="91" y="32"/>
                    <a:pt x="93" y="30"/>
                    <a:pt x="94" y="30"/>
                  </a:cubicBezTo>
                  <a:cubicBezTo>
                    <a:pt x="95" y="29"/>
                    <a:pt x="96" y="29"/>
                    <a:pt x="97" y="28"/>
                  </a:cubicBezTo>
                  <a:cubicBezTo>
                    <a:pt x="101" y="26"/>
                    <a:pt x="106" y="26"/>
                    <a:pt x="110" y="27"/>
                  </a:cubicBezTo>
                  <a:cubicBezTo>
                    <a:pt x="112" y="27"/>
                    <a:pt x="113" y="29"/>
                    <a:pt x="115" y="30"/>
                  </a:cubicBezTo>
                  <a:cubicBezTo>
                    <a:pt x="117" y="31"/>
                    <a:pt x="119" y="32"/>
                    <a:pt x="119" y="34"/>
                  </a:cubicBezTo>
                  <a:cubicBezTo>
                    <a:pt x="122" y="36"/>
                    <a:pt x="123" y="39"/>
                    <a:pt x="126" y="40"/>
                  </a:cubicBezTo>
                  <a:cubicBezTo>
                    <a:pt x="128" y="41"/>
                    <a:pt x="129" y="43"/>
                    <a:pt x="131" y="43"/>
                  </a:cubicBezTo>
                  <a:cubicBezTo>
                    <a:pt x="131" y="43"/>
                    <a:pt x="131" y="44"/>
                    <a:pt x="131" y="44"/>
                  </a:cubicBezTo>
                  <a:cubicBezTo>
                    <a:pt x="130" y="45"/>
                    <a:pt x="129" y="44"/>
                    <a:pt x="128" y="45"/>
                  </a:cubicBezTo>
                  <a:cubicBezTo>
                    <a:pt x="128" y="45"/>
                    <a:pt x="128" y="45"/>
                    <a:pt x="128" y="44"/>
                  </a:cubicBezTo>
                  <a:cubicBezTo>
                    <a:pt x="126" y="44"/>
                    <a:pt x="125" y="43"/>
                    <a:pt x="124" y="44"/>
                  </a:cubicBezTo>
                  <a:cubicBezTo>
                    <a:pt x="123" y="43"/>
                    <a:pt x="123" y="42"/>
                    <a:pt x="122" y="41"/>
                  </a:cubicBezTo>
                  <a:cubicBezTo>
                    <a:pt x="120" y="41"/>
                    <a:pt x="120" y="39"/>
                    <a:pt x="118" y="38"/>
                  </a:cubicBezTo>
                  <a:cubicBezTo>
                    <a:pt x="119" y="38"/>
                    <a:pt x="118" y="38"/>
                    <a:pt x="117" y="37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6" y="34"/>
                    <a:pt x="115" y="33"/>
                    <a:pt x="113" y="31"/>
                  </a:cubicBezTo>
                  <a:cubicBezTo>
                    <a:pt x="111" y="29"/>
                    <a:pt x="107" y="29"/>
                    <a:pt x="104" y="28"/>
                  </a:cubicBezTo>
                  <a:cubicBezTo>
                    <a:pt x="103" y="29"/>
                    <a:pt x="102" y="29"/>
                    <a:pt x="101" y="29"/>
                  </a:cubicBezTo>
                  <a:cubicBezTo>
                    <a:pt x="98" y="29"/>
                    <a:pt x="96" y="31"/>
                    <a:pt x="94" y="32"/>
                  </a:cubicBezTo>
                  <a:cubicBezTo>
                    <a:pt x="92" y="33"/>
                    <a:pt x="91" y="34"/>
                    <a:pt x="89" y="36"/>
                  </a:cubicBezTo>
                  <a:cubicBezTo>
                    <a:pt x="88" y="36"/>
                    <a:pt x="86" y="38"/>
                    <a:pt x="85" y="38"/>
                  </a:cubicBezTo>
                  <a:cubicBezTo>
                    <a:pt x="83" y="39"/>
                    <a:pt x="81" y="39"/>
                    <a:pt x="80" y="39"/>
                  </a:cubicBezTo>
                  <a:cubicBezTo>
                    <a:pt x="78" y="39"/>
                    <a:pt x="76" y="39"/>
                    <a:pt x="74" y="40"/>
                  </a:cubicBezTo>
                  <a:cubicBezTo>
                    <a:pt x="73" y="40"/>
                    <a:pt x="72" y="40"/>
                    <a:pt x="72" y="40"/>
                  </a:cubicBezTo>
                  <a:cubicBezTo>
                    <a:pt x="73" y="41"/>
                    <a:pt x="75" y="41"/>
                    <a:pt x="76" y="41"/>
                  </a:cubicBezTo>
                  <a:cubicBezTo>
                    <a:pt x="78" y="41"/>
                    <a:pt x="80" y="42"/>
                    <a:pt x="81" y="42"/>
                  </a:cubicBezTo>
                  <a:cubicBezTo>
                    <a:pt x="84" y="41"/>
                    <a:pt x="87" y="41"/>
                    <a:pt x="89" y="39"/>
                  </a:cubicBezTo>
                  <a:cubicBezTo>
                    <a:pt x="91" y="38"/>
                    <a:pt x="94" y="37"/>
                    <a:pt x="96" y="35"/>
                  </a:cubicBezTo>
                  <a:cubicBezTo>
                    <a:pt x="98" y="35"/>
                    <a:pt x="100" y="34"/>
                    <a:pt x="102" y="34"/>
                  </a:cubicBezTo>
                  <a:cubicBezTo>
                    <a:pt x="102" y="34"/>
                    <a:pt x="103" y="34"/>
                    <a:pt x="103" y="33"/>
                  </a:cubicBezTo>
                  <a:cubicBezTo>
                    <a:pt x="104" y="34"/>
                    <a:pt x="105" y="34"/>
                    <a:pt x="106" y="34"/>
                  </a:cubicBezTo>
                  <a:cubicBezTo>
                    <a:pt x="110" y="37"/>
                    <a:pt x="110" y="37"/>
                    <a:pt x="110" y="37"/>
                  </a:cubicBezTo>
                  <a:cubicBezTo>
                    <a:pt x="111" y="38"/>
                    <a:pt x="112" y="39"/>
                    <a:pt x="113" y="40"/>
                  </a:cubicBezTo>
                  <a:cubicBezTo>
                    <a:pt x="117" y="45"/>
                    <a:pt x="120" y="49"/>
                    <a:pt x="125" y="51"/>
                  </a:cubicBezTo>
                  <a:cubicBezTo>
                    <a:pt x="126" y="52"/>
                    <a:pt x="128" y="53"/>
                    <a:pt x="130" y="53"/>
                  </a:cubicBezTo>
                  <a:cubicBezTo>
                    <a:pt x="131" y="53"/>
                    <a:pt x="132" y="53"/>
                    <a:pt x="133" y="54"/>
                  </a:cubicBezTo>
                  <a:cubicBezTo>
                    <a:pt x="133" y="55"/>
                    <a:pt x="135" y="54"/>
                    <a:pt x="135" y="55"/>
                  </a:cubicBezTo>
                  <a:cubicBezTo>
                    <a:pt x="134" y="55"/>
                    <a:pt x="134" y="57"/>
                    <a:pt x="133" y="57"/>
                  </a:cubicBezTo>
                  <a:cubicBezTo>
                    <a:pt x="131" y="55"/>
                    <a:pt x="128" y="56"/>
                    <a:pt x="126" y="54"/>
                  </a:cubicBezTo>
                  <a:cubicBezTo>
                    <a:pt x="124" y="55"/>
                    <a:pt x="124" y="53"/>
                    <a:pt x="122" y="53"/>
                  </a:cubicBezTo>
                  <a:cubicBezTo>
                    <a:pt x="122" y="52"/>
                    <a:pt x="121" y="52"/>
                    <a:pt x="121" y="52"/>
                  </a:cubicBezTo>
                  <a:cubicBezTo>
                    <a:pt x="119" y="50"/>
                    <a:pt x="117" y="48"/>
                    <a:pt x="115" y="45"/>
                  </a:cubicBezTo>
                  <a:cubicBezTo>
                    <a:pt x="114" y="45"/>
                    <a:pt x="114" y="43"/>
                    <a:pt x="113" y="43"/>
                  </a:cubicBezTo>
                  <a:cubicBezTo>
                    <a:pt x="112" y="42"/>
                    <a:pt x="112" y="41"/>
                    <a:pt x="111" y="41"/>
                  </a:cubicBezTo>
                  <a:cubicBezTo>
                    <a:pt x="110" y="40"/>
                    <a:pt x="111" y="39"/>
                    <a:pt x="109" y="39"/>
                  </a:cubicBezTo>
                  <a:cubicBezTo>
                    <a:pt x="109" y="38"/>
                    <a:pt x="108" y="38"/>
                    <a:pt x="108" y="37"/>
                  </a:cubicBezTo>
                  <a:cubicBezTo>
                    <a:pt x="105" y="36"/>
                    <a:pt x="102" y="36"/>
                    <a:pt x="99" y="36"/>
                  </a:cubicBezTo>
                  <a:cubicBezTo>
                    <a:pt x="97" y="37"/>
                    <a:pt x="94" y="38"/>
                    <a:pt x="93" y="40"/>
                  </a:cubicBezTo>
                  <a:cubicBezTo>
                    <a:pt x="91" y="40"/>
                    <a:pt x="90" y="42"/>
                    <a:pt x="88" y="42"/>
                  </a:cubicBezTo>
                  <a:cubicBezTo>
                    <a:pt x="87" y="42"/>
                    <a:pt x="86" y="43"/>
                    <a:pt x="85" y="43"/>
                  </a:cubicBezTo>
                  <a:cubicBezTo>
                    <a:pt x="84" y="43"/>
                    <a:pt x="83" y="43"/>
                    <a:pt x="82" y="44"/>
                  </a:cubicBezTo>
                  <a:cubicBezTo>
                    <a:pt x="83" y="45"/>
                    <a:pt x="84" y="44"/>
                    <a:pt x="85" y="44"/>
                  </a:cubicBezTo>
                  <a:cubicBezTo>
                    <a:pt x="85" y="44"/>
                    <a:pt x="86" y="44"/>
                    <a:pt x="87" y="44"/>
                  </a:cubicBezTo>
                  <a:cubicBezTo>
                    <a:pt x="87" y="44"/>
                    <a:pt x="87" y="44"/>
                    <a:pt x="88" y="44"/>
                  </a:cubicBezTo>
                  <a:cubicBezTo>
                    <a:pt x="88" y="44"/>
                    <a:pt x="88" y="43"/>
                    <a:pt x="89" y="4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2" y="43"/>
                    <a:pt x="93" y="43"/>
                    <a:pt x="93" y="43"/>
                  </a:cubicBezTo>
                  <a:cubicBezTo>
                    <a:pt x="94" y="43"/>
                    <a:pt x="95" y="43"/>
                    <a:pt x="96" y="43"/>
                  </a:cubicBezTo>
                  <a:cubicBezTo>
                    <a:pt x="98" y="44"/>
                    <a:pt x="99" y="44"/>
                    <a:pt x="100" y="44"/>
                  </a:cubicBezTo>
                  <a:cubicBezTo>
                    <a:pt x="104" y="45"/>
                    <a:pt x="106" y="48"/>
                    <a:pt x="109" y="48"/>
                  </a:cubicBezTo>
                  <a:cubicBezTo>
                    <a:pt x="110" y="49"/>
                    <a:pt x="111" y="49"/>
                    <a:pt x="111" y="50"/>
                  </a:cubicBezTo>
                  <a:cubicBezTo>
                    <a:pt x="113" y="50"/>
                    <a:pt x="114" y="50"/>
                    <a:pt x="114" y="51"/>
                  </a:cubicBezTo>
                  <a:cubicBezTo>
                    <a:pt x="115" y="52"/>
                    <a:pt x="116" y="53"/>
                    <a:pt x="117" y="53"/>
                  </a:cubicBezTo>
                  <a:cubicBezTo>
                    <a:pt x="120" y="55"/>
                    <a:pt x="123" y="57"/>
                    <a:pt x="125" y="59"/>
                  </a:cubicBezTo>
                  <a:cubicBezTo>
                    <a:pt x="127" y="59"/>
                    <a:pt x="126" y="61"/>
                    <a:pt x="128" y="61"/>
                  </a:cubicBezTo>
                  <a:cubicBezTo>
                    <a:pt x="128" y="62"/>
                    <a:pt x="128" y="63"/>
                    <a:pt x="129" y="63"/>
                  </a:cubicBezTo>
                  <a:cubicBezTo>
                    <a:pt x="130" y="64"/>
                    <a:pt x="129" y="65"/>
                    <a:pt x="129" y="65"/>
                  </a:cubicBezTo>
                  <a:cubicBezTo>
                    <a:pt x="130" y="66"/>
                    <a:pt x="130" y="67"/>
                    <a:pt x="131" y="67"/>
                  </a:cubicBezTo>
                  <a:cubicBezTo>
                    <a:pt x="132" y="67"/>
                    <a:pt x="131" y="66"/>
                    <a:pt x="132" y="67"/>
                  </a:cubicBezTo>
                  <a:cubicBezTo>
                    <a:pt x="132" y="67"/>
                    <a:pt x="132" y="67"/>
                    <a:pt x="133" y="68"/>
                  </a:cubicBezTo>
                  <a:cubicBezTo>
                    <a:pt x="132" y="68"/>
                    <a:pt x="132" y="69"/>
                    <a:pt x="133" y="69"/>
                  </a:cubicBezTo>
                  <a:cubicBezTo>
                    <a:pt x="132" y="71"/>
                    <a:pt x="132" y="71"/>
                    <a:pt x="132" y="71"/>
                  </a:cubicBezTo>
                  <a:cubicBezTo>
                    <a:pt x="133" y="71"/>
                    <a:pt x="134" y="72"/>
                    <a:pt x="134" y="73"/>
                  </a:cubicBezTo>
                  <a:cubicBezTo>
                    <a:pt x="135" y="74"/>
                    <a:pt x="135" y="75"/>
                    <a:pt x="135" y="77"/>
                  </a:cubicBezTo>
                  <a:cubicBezTo>
                    <a:pt x="136" y="77"/>
                    <a:pt x="136" y="78"/>
                    <a:pt x="137" y="78"/>
                  </a:cubicBezTo>
                  <a:cubicBezTo>
                    <a:pt x="137" y="79"/>
                    <a:pt x="138" y="79"/>
                    <a:pt x="137" y="80"/>
                  </a:cubicBezTo>
                  <a:cubicBezTo>
                    <a:pt x="137" y="80"/>
                    <a:pt x="137" y="81"/>
                    <a:pt x="137" y="81"/>
                  </a:cubicBezTo>
                  <a:cubicBezTo>
                    <a:pt x="138" y="81"/>
                    <a:pt x="138" y="81"/>
                    <a:pt x="138" y="81"/>
                  </a:cubicBezTo>
                  <a:cubicBezTo>
                    <a:pt x="139" y="83"/>
                    <a:pt x="139" y="86"/>
                    <a:pt x="140" y="88"/>
                  </a:cubicBezTo>
                  <a:cubicBezTo>
                    <a:pt x="140" y="89"/>
                    <a:pt x="141" y="90"/>
                    <a:pt x="141" y="90"/>
                  </a:cubicBezTo>
                  <a:cubicBezTo>
                    <a:pt x="141" y="91"/>
                    <a:pt x="142" y="93"/>
                    <a:pt x="142" y="94"/>
                  </a:cubicBezTo>
                  <a:cubicBezTo>
                    <a:pt x="143" y="94"/>
                    <a:pt x="142" y="95"/>
                    <a:pt x="142" y="96"/>
                  </a:cubicBezTo>
                  <a:cubicBezTo>
                    <a:pt x="143" y="97"/>
                    <a:pt x="142" y="98"/>
                    <a:pt x="142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1" y="100"/>
                    <a:pt x="141" y="101"/>
                    <a:pt x="141" y="102"/>
                  </a:cubicBezTo>
                  <a:cubicBezTo>
                    <a:pt x="141" y="103"/>
                    <a:pt x="141" y="104"/>
                    <a:pt x="140" y="106"/>
                  </a:cubicBezTo>
                  <a:cubicBezTo>
                    <a:pt x="139" y="109"/>
                    <a:pt x="135" y="111"/>
                    <a:pt x="132" y="112"/>
                  </a:cubicBezTo>
                  <a:cubicBezTo>
                    <a:pt x="131" y="112"/>
                    <a:pt x="130" y="112"/>
                    <a:pt x="130" y="111"/>
                  </a:cubicBezTo>
                  <a:cubicBezTo>
                    <a:pt x="130" y="110"/>
                    <a:pt x="130" y="109"/>
                    <a:pt x="130" y="108"/>
                  </a:cubicBezTo>
                  <a:cubicBezTo>
                    <a:pt x="130" y="109"/>
                    <a:pt x="131" y="107"/>
                    <a:pt x="132" y="107"/>
                  </a:cubicBezTo>
                  <a:cubicBezTo>
                    <a:pt x="132" y="106"/>
                    <a:pt x="132" y="106"/>
                    <a:pt x="132" y="106"/>
                  </a:cubicBezTo>
                  <a:cubicBezTo>
                    <a:pt x="132" y="106"/>
                    <a:pt x="131" y="107"/>
                    <a:pt x="130" y="106"/>
                  </a:cubicBezTo>
                  <a:cubicBezTo>
                    <a:pt x="129" y="106"/>
                    <a:pt x="129" y="104"/>
                    <a:pt x="129" y="103"/>
                  </a:cubicBezTo>
                  <a:cubicBezTo>
                    <a:pt x="129" y="103"/>
                    <a:pt x="130" y="102"/>
                    <a:pt x="129" y="102"/>
                  </a:cubicBezTo>
                  <a:cubicBezTo>
                    <a:pt x="129" y="101"/>
                    <a:pt x="128" y="103"/>
                    <a:pt x="128" y="102"/>
                  </a:cubicBezTo>
                  <a:cubicBezTo>
                    <a:pt x="128" y="101"/>
                    <a:pt x="130" y="102"/>
                    <a:pt x="131" y="101"/>
                  </a:cubicBezTo>
                  <a:cubicBezTo>
                    <a:pt x="131" y="101"/>
                    <a:pt x="133" y="101"/>
                    <a:pt x="133" y="99"/>
                  </a:cubicBezTo>
                  <a:cubicBezTo>
                    <a:pt x="134" y="100"/>
                    <a:pt x="134" y="98"/>
                    <a:pt x="135" y="98"/>
                  </a:cubicBezTo>
                  <a:cubicBezTo>
                    <a:pt x="136" y="98"/>
                    <a:pt x="136" y="97"/>
                    <a:pt x="137" y="96"/>
                  </a:cubicBezTo>
                  <a:cubicBezTo>
                    <a:pt x="138" y="97"/>
                    <a:pt x="139" y="98"/>
                    <a:pt x="139" y="99"/>
                  </a:cubicBezTo>
                  <a:cubicBezTo>
                    <a:pt x="139" y="99"/>
                    <a:pt x="140" y="99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1" y="99"/>
                    <a:pt x="142" y="101"/>
                    <a:pt x="141" y="100"/>
                  </a:cubicBezTo>
                  <a:cubicBezTo>
                    <a:pt x="141" y="100"/>
                    <a:pt x="140" y="99"/>
                    <a:pt x="140" y="99"/>
                  </a:cubicBezTo>
                  <a:cubicBezTo>
                    <a:pt x="139" y="98"/>
                    <a:pt x="141" y="96"/>
                    <a:pt x="139" y="96"/>
                  </a:cubicBezTo>
                  <a:cubicBezTo>
                    <a:pt x="138" y="96"/>
                    <a:pt x="139" y="94"/>
                    <a:pt x="138" y="94"/>
                  </a:cubicBezTo>
                  <a:cubicBezTo>
                    <a:pt x="138" y="94"/>
                    <a:pt x="138" y="95"/>
                    <a:pt x="137" y="94"/>
                  </a:cubicBezTo>
                  <a:cubicBezTo>
                    <a:pt x="137" y="94"/>
                    <a:pt x="137" y="93"/>
                    <a:pt x="137" y="92"/>
                  </a:cubicBezTo>
                  <a:cubicBezTo>
                    <a:pt x="137" y="92"/>
                    <a:pt x="137" y="91"/>
                    <a:pt x="137" y="91"/>
                  </a:cubicBezTo>
                  <a:cubicBezTo>
                    <a:pt x="136" y="91"/>
                    <a:pt x="136" y="89"/>
                    <a:pt x="135" y="90"/>
                  </a:cubicBezTo>
                  <a:cubicBezTo>
                    <a:pt x="134" y="89"/>
                    <a:pt x="134" y="87"/>
                    <a:pt x="133" y="87"/>
                  </a:cubicBezTo>
                  <a:cubicBezTo>
                    <a:pt x="133" y="86"/>
                    <a:pt x="134" y="86"/>
                    <a:pt x="133" y="85"/>
                  </a:cubicBezTo>
                  <a:cubicBezTo>
                    <a:pt x="132" y="84"/>
                    <a:pt x="131" y="84"/>
                    <a:pt x="130" y="83"/>
                  </a:cubicBezTo>
                  <a:cubicBezTo>
                    <a:pt x="129" y="83"/>
                    <a:pt x="129" y="81"/>
                    <a:pt x="128" y="82"/>
                  </a:cubicBezTo>
                  <a:cubicBezTo>
                    <a:pt x="127" y="81"/>
                    <a:pt x="127" y="78"/>
                    <a:pt x="125" y="79"/>
                  </a:cubicBezTo>
                  <a:cubicBezTo>
                    <a:pt x="124" y="78"/>
                    <a:pt x="123" y="78"/>
                    <a:pt x="123" y="76"/>
                  </a:cubicBezTo>
                  <a:cubicBezTo>
                    <a:pt x="122" y="76"/>
                    <a:pt x="122" y="76"/>
                    <a:pt x="121" y="76"/>
                  </a:cubicBezTo>
                  <a:cubicBezTo>
                    <a:pt x="121" y="75"/>
                    <a:pt x="118" y="75"/>
                    <a:pt x="119" y="73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2"/>
                    <a:pt x="115" y="72"/>
                    <a:pt x="115" y="72"/>
                  </a:cubicBezTo>
                  <a:cubicBezTo>
                    <a:pt x="115" y="70"/>
                    <a:pt x="115" y="70"/>
                    <a:pt x="115" y="70"/>
                  </a:cubicBezTo>
                  <a:cubicBezTo>
                    <a:pt x="114" y="69"/>
                    <a:pt x="112" y="69"/>
                    <a:pt x="111" y="69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1" y="69"/>
                    <a:pt x="109" y="68"/>
                    <a:pt x="109" y="68"/>
                  </a:cubicBezTo>
                  <a:cubicBezTo>
                    <a:pt x="109" y="67"/>
                    <a:pt x="109" y="68"/>
                    <a:pt x="109" y="67"/>
                  </a:cubicBezTo>
                  <a:cubicBezTo>
                    <a:pt x="109" y="67"/>
                    <a:pt x="109" y="67"/>
                    <a:pt x="109" y="66"/>
                  </a:cubicBezTo>
                  <a:cubicBezTo>
                    <a:pt x="109" y="66"/>
                    <a:pt x="108" y="67"/>
                    <a:pt x="108" y="67"/>
                  </a:cubicBezTo>
                  <a:cubicBezTo>
                    <a:pt x="107" y="66"/>
                    <a:pt x="106" y="66"/>
                    <a:pt x="105" y="66"/>
                  </a:cubicBezTo>
                  <a:cubicBezTo>
                    <a:pt x="105" y="65"/>
                    <a:pt x="104" y="67"/>
                    <a:pt x="104" y="67"/>
                  </a:cubicBezTo>
                  <a:cubicBezTo>
                    <a:pt x="104" y="65"/>
                    <a:pt x="101" y="66"/>
                    <a:pt x="102" y="64"/>
                  </a:cubicBezTo>
                  <a:cubicBezTo>
                    <a:pt x="102" y="64"/>
                    <a:pt x="103" y="64"/>
                    <a:pt x="102" y="64"/>
                  </a:cubicBezTo>
                  <a:cubicBezTo>
                    <a:pt x="102" y="64"/>
                    <a:pt x="100" y="64"/>
                    <a:pt x="101" y="65"/>
                  </a:cubicBezTo>
                  <a:cubicBezTo>
                    <a:pt x="101" y="65"/>
                    <a:pt x="100" y="65"/>
                    <a:pt x="100" y="65"/>
                  </a:cubicBezTo>
                  <a:cubicBezTo>
                    <a:pt x="100" y="64"/>
                    <a:pt x="99" y="64"/>
                    <a:pt x="99" y="64"/>
                  </a:cubicBezTo>
                  <a:cubicBezTo>
                    <a:pt x="98" y="63"/>
                    <a:pt x="97" y="65"/>
                    <a:pt x="97" y="64"/>
                  </a:cubicBezTo>
                  <a:cubicBezTo>
                    <a:pt x="96" y="64"/>
                    <a:pt x="96" y="63"/>
                    <a:pt x="95" y="63"/>
                  </a:cubicBezTo>
                  <a:cubicBezTo>
                    <a:pt x="92" y="63"/>
                    <a:pt x="90" y="61"/>
                    <a:pt x="87" y="61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4" y="59"/>
                    <a:pt x="83" y="59"/>
                  </a:cubicBezTo>
                  <a:cubicBezTo>
                    <a:pt x="81" y="59"/>
                    <a:pt x="80" y="60"/>
                    <a:pt x="78" y="59"/>
                  </a:cubicBezTo>
                  <a:cubicBezTo>
                    <a:pt x="77" y="60"/>
                    <a:pt x="75" y="59"/>
                    <a:pt x="75" y="61"/>
                  </a:cubicBezTo>
                  <a:cubicBezTo>
                    <a:pt x="74" y="61"/>
                    <a:pt x="74" y="60"/>
                    <a:pt x="74" y="60"/>
                  </a:cubicBezTo>
                  <a:cubicBezTo>
                    <a:pt x="73" y="60"/>
                    <a:pt x="73" y="60"/>
                    <a:pt x="72" y="60"/>
                  </a:cubicBezTo>
                  <a:cubicBezTo>
                    <a:pt x="71" y="59"/>
                    <a:pt x="70" y="60"/>
                    <a:pt x="69" y="60"/>
                  </a:cubicBezTo>
                  <a:cubicBezTo>
                    <a:pt x="68" y="61"/>
                    <a:pt x="67" y="59"/>
                    <a:pt x="66" y="60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5" y="60"/>
                    <a:pt x="66" y="59"/>
                    <a:pt x="65" y="59"/>
                  </a:cubicBezTo>
                  <a:cubicBezTo>
                    <a:pt x="65" y="59"/>
                    <a:pt x="65" y="60"/>
                    <a:pt x="64" y="60"/>
                  </a:cubicBezTo>
                  <a:cubicBezTo>
                    <a:pt x="64" y="60"/>
                    <a:pt x="63" y="60"/>
                    <a:pt x="63" y="60"/>
                  </a:cubicBezTo>
                  <a:cubicBezTo>
                    <a:pt x="63" y="61"/>
                    <a:pt x="65" y="62"/>
                    <a:pt x="63" y="62"/>
                  </a:cubicBezTo>
                  <a:cubicBezTo>
                    <a:pt x="63" y="63"/>
                    <a:pt x="62" y="63"/>
                    <a:pt x="62" y="64"/>
                  </a:cubicBezTo>
                  <a:cubicBezTo>
                    <a:pt x="61" y="65"/>
                    <a:pt x="62" y="66"/>
                    <a:pt x="61" y="67"/>
                  </a:cubicBezTo>
                  <a:cubicBezTo>
                    <a:pt x="62" y="67"/>
                    <a:pt x="61" y="68"/>
                    <a:pt x="61" y="69"/>
                  </a:cubicBezTo>
                  <a:cubicBezTo>
                    <a:pt x="60" y="70"/>
                    <a:pt x="61" y="71"/>
                    <a:pt x="61" y="72"/>
                  </a:cubicBezTo>
                  <a:cubicBezTo>
                    <a:pt x="61" y="73"/>
                    <a:pt x="62" y="74"/>
                    <a:pt x="63" y="75"/>
                  </a:cubicBezTo>
                  <a:cubicBezTo>
                    <a:pt x="63" y="77"/>
                    <a:pt x="65" y="77"/>
                    <a:pt x="65" y="78"/>
                  </a:cubicBezTo>
                  <a:cubicBezTo>
                    <a:pt x="66" y="80"/>
                    <a:pt x="68" y="80"/>
                    <a:pt x="70" y="81"/>
                  </a:cubicBezTo>
                  <a:cubicBezTo>
                    <a:pt x="71" y="81"/>
                    <a:pt x="73" y="82"/>
                    <a:pt x="75" y="82"/>
                  </a:cubicBezTo>
                  <a:cubicBezTo>
                    <a:pt x="75" y="83"/>
                    <a:pt x="75" y="83"/>
                    <a:pt x="76" y="83"/>
                  </a:cubicBezTo>
                  <a:cubicBezTo>
                    <a:pt x="77" y="83"/>
                    <a:pt x="77" y="83"/>
                    <a:pt x="77" y="84"/>
                  </a:cubicBezTo>
                  <a:cubicBezTo>
                    <a:pt x="77" y="85"/>
                    <a:pt x="78" y="84"/>
                    <a:pt x="78" y="85"/>
                  </a:cubicBezTo>
                  <a:cubicBezTo>
                    <a:pt x="78" y="85"/>
                    <a:pt x="78" y="86"/>
                    <a:pt x="78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6"/>
                    <a:pt x="76" y="86"/>
                    <a:pt x="75" y="85"/>
                  </a:cubicBezTo>
                  <a:cubicBezTo>
                    <a:pt x="75" y="85"/>
                    <a:pt x="75" y="85"/>
                    <a:pt x="74" y="85"/>
                  </a:cubicBezTo>
                  <a:cubicBezTo>
                    <a:pt x="74" y="85"/>
                    <a:pt x="74" y="85"/>
                    <a:pt x="73" y="85"/>
                  </a:cubicBezTo>
                  <a:cubicBezTo>
                    <a:pt x="73" y="84"/>
                    <a:pt x="71" y="85"/>
                    <a:pt x="71" y="84"/>
                  </a:cubicBezTo>
                  <a:cubicBezTo>
                    <a:pt x="70" y="84"/>
                    <a:pt x="69" y="84"/>
                    <a:pt x="68" y="84"/>
                  </a:cubicBezTo>
                  <a:cubicBezTo>
                    <a:pt x="67" y="83"/>
                    <a:pt x="66" y="83"/>
                    <a:pt x="65" y="83"/>
                  </a:cubicBezTo>
                  <a:cubicBezTo>
                    <a:pt x="64" y="83"/>
                    <a:pt x="63" y="84"/>
                    <a:pt x="63" y="83"/>
                  </a:cubicBezTo>
                  <a:cubicBezTo>
                    <a:pt x="62" y="84"/>
                    <a:pt x="62" y="82"/>
                    <a:pt x="61" y="83"/>
                  </a:cubicBezTo>
                  <a:cubicBezTo>
                    <a:pt x="60" y="83"/>
                    <a:pt x="60" y="83"/>
                    <a:pt x="59" y="83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8" y="83"/>
                    <a:pt x="58" y="81"/>
                    <a:pt x="56" y="81"/>
                  </a:cubicBezTo>
                  <a:cubicBezTo>
                    <a:pt x="56" y="81"/>
                    <a:pt x="56" y="81"/>
                    <a:pt x="55" y="80"/>
                  </a:cubicBezTo>
                  <a:cubicBezTo>
                    <a:pt x="54" y="81"/>
                    <a:pt x="54" y="80"/>
                    <a:pt x="53" y="79"/>
                  </a:cubicBezTo>
                  <a:cubicBezTo>
                    <a:pt x="52" y="79"/>
                    <a:pt x="51" y="78"/>
                    <a:pt x="50" y="79"/>
                  </a:cubicBezTo>
                  <a:cubicBezTo>
                    <a:pt x="49" y="77"/>
                    <a:pt x="48" y="80"/>
                    <a:pt x="47" y="78"/>
                  </a:cubicBezTo>
                  <a:cubicBezTo>
                    <a:pt x="46" y="77"/>
                    <a:pt x="45" y="77"/>
                    <a:pt x="44" y="77"/>
                  </a:cubicBezTo>
                  <a:cubicBezTo>
                    <a:pt x="43" y="75"/>
                    <a:pt x="40" y="76"/>
                    <a:pt x="39" y="74"/>
                  </a:cubicBezTo>
                  <a:cubicBezTo>
                    <a:pt x="38" y="74"/>
                    <a:pt x="37" y="73"/>
                    <a:pt x="37" y="73"/>
                  </a:cubicBezTo>
                  <a:cubicBezTo>
                    <a:pt x="36" y="73"/>
                    <a:pt x="36" y="72"/>
                    <a:pt x="35" y="72"/>
                  </a:cubicBezTo>
                  <a:cubicBezTo>
                    <a:pt x="34" y="72"/>
                    <a:pt x="34" y="73"/>
                    <a:pt x="33" y="72"/>
                  </a:cubicBezTo>
                  <a:cubicBezTo>
                    <a:pt x="33" y="73"/>
                    <a:pt x="32" y="72"/>
                    <a:pt x="32" y="73"/>
                  </a:cubicBezTo>
                  <a:cubicBezTo>
                    <a:pt x="31" y="74"/>
                    <a:pt x="30" y="73"/>
                    <a:pt x="29" y="74"/>
                  </a:cubicBezTo>
                  <a:cubicBezTo>
                    <a:pt x="27" y="75"/>
                    <a:pt x="28" y="78"/>
                    <a:pt x="26" y="79"/>
                  </a:cubicBezTo>
                  <a:cubicBezTo>
                    <a:pt x="24" y="79"/>
                    <a:pt x="25" y="77"/>
                    <a:pt x="25" y="76"/>
                  </a:cubicBezTo>
                  <a:cubicBezTo>
                    <a:pt x="24" y="74"/>
                    <a:pt x="26" y="73"/>
                    <a:pt x="26" y="72"/>
                  </a:cubicBezTo>
                  <a:cubicBezTo>
                    <a:pt x="28" y="71"/>
                    <a:pt x="30" y="72"/>
                    <a:pt x="31" y="70"/>
                  </a:cubicBezTo>
                  <a:cubicBezTo>
                    <a:pt x="32" y="70"/>
                    <a:pt x="32" y="70"/>
                    <a:pt x="33" y="70"/>
                  </a:cubicBezTo>
                  <a:cubicBezTo>
                    <a:pt x="33" y="69"/>
                    <a:pt x="33" y="68"/>
                    <a:pt x="33" y="67"/>
                  </a:cubicBezTo>
                  <a:cubicBezTo>
                    <a:pt x="33" y="65"/>
                    <a:pt x="32" y="63"/>
                    <a:pt x="30" y="62"/>
                  </a:cubicBezTo>
                  <a:cubicBezTo>
                    <a:pt x="29" y="62"/>
                    <a:pt x="27" y="62"/>
                    <a:pt x="26" y="62"/>
                  </a:cubicBezTo>
                  <a:cubicBezTo>
                    <a:pt x="25" y="62"/>
                    <a:pt x="23" y="63"/>
                    <a:pt x="22" y="62"/>
                  </a:cubicBezTo>
                  <a:cubicBezTo>
                    <a:pt x="22" y="61"/>
                    <a:pt x="24" y="61"/>
                    <a:pt x="25" y="60"/>
                  </a:cubicBezTo>
                  <a:cubicBezTo>
                    <a:pt x="26" y="60"/>
                    <a:pt x="26" y="60"/>
                    <a:pt x="27" y="60"/>
                  </a:cubicBezTo>
                  <a:cubicBezTo>
                    <a:pt x="28" y="59"/>
                    <a:pt x="29" y="58"/>
                    <a:pt x="30" y="58"/>
                  </a:cubicBezTo>
                  <a:cubicBezTo>
                    <a:pt x="31" y="57"/>
                    <a:pt x="32" y="57"/>
                    <a:pt x="32" y="56"/>
                  </a:cubicBezTo>
                  <a:cubicBezTo>
                    <a:pt x="34" y="56"/>
                    <a:pt x="33" y="58"/>
                    <a:pt x="34" y="59"/>
                  </a:cubicBezTo>
                  <a:cubicBezTo>
                    <a:pt x="34" y="60"/>
                    <a:pt x="34" y="61"/>
                    <a:pt x="34" y="63"/>
                  </a:cubicBezTo>
                  <a:cubicBezTo>
                    <a:pt x="35" y="65"/>
                    <a:pt x="37" y="65"/>
                    <a:pt x="38" y="67"/>
                  </a:cubicBezTo>
                  <a:cubicBezTo>
                    <a:pt x="38" y="68"/>
                    <a:pt x="38" y="68"/>
                    <a:pt x="39" y="68"/>
                  </a:cubicBezTo>
                  <a:cubicBezTo>
                    <a:pt x="39" y="68"/>
                    <a:pt x="39" y="68"/>
                    <a:pt x="39" y="69"/>
                  </a:cubicBezTo>
                  <a:cubicBezTo>
                    <a:pt x="40" y="69"/>
                    <a:pt x="40" y="68"/>
                    <a:pt x="41" y="68"/>
                  </a:cubicBezTo>
                  <a:cubicBezTo>
                    <a:pt x="41" y="68"/>
                    <a:pt x="41" y="68"/>
                    <a:pt x="42" y="68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3" y="69"/>
                    <a:pt x="45" y="68"/>
                    <a:pt x="46" y="69"/>
                  </a:cubicBezTo>
                  <a:cubicBezTo>
                    <a:pt x="47" y="68"/>
                    <a:pt x="48" y="70"/>
                    <a:pt x="49" y="70"/>
                  </a:cubicBezTo>
                  <a:cubicBezTo>
                    <a:pt x="49" y="71"/>
                    <a:pt x="50" y="72"/>
                    <a:pt x="49" y="72"/>
                  </a:cubicBezTo>
                  <a:cubicBezTo>
                    <a:pt x="48" y="73"/>
                    <a:pt x="46" y="72"/>
                    <a:pt x="45" y="72"/>
                  </a:cubicBezTo>
                  <a:cubicBezTo>
                    <a:pt x="44" y="72"/>
                    <a:pt x="44" y="71"/>
                    <a:pt x="43" y="72"/>
                  </a:cubicBezTo>
                  <a:cubicBezTo>
                    <a:pt x="43" y="72"/>
                    <a:pt x="42" y="72"/>
                    <a:pt x="43" y="73"/>
                  </a:cubicBezTo>
                  <a:cubicBezTo>
                    <a:pt x="43" y="73"/>
                    <a:pt x="44" y="73"/>
                    <a:pt x="44" y="73"/>
                  </a:cubicBezTo>
                  <a:cubicBezTo>
                    <a:pt x="47" y="74"/>
                    <a:pt x="49" y="74"/>
                    <a:pt x="51" y="74"/>
                  </a:cubicBezTo>
                  <a:cubicBezTo>
                    <a:pt x="53" y="74"/>
                    <a:pt x="54" y="73"/>
                    <a:pt x="55" y="72"/>
                  </a:cubicBezTo>
                  <a:cubicBezTo>
                    <a:pt x="54" y="71"/>
                    <a:pt x="54" y="70"/>
                    <a:pt x="53" y="70"/>
                  </a:cubicBezTo>
                  <a:cubicBezTo>
                    <a:pt x="53" y="70"/>
                    <a:pt x="52" y="71"/>
                    <a:pt x="51" y="70"/>
                  </a:cubicBezTo>
                  <a:cubicBezTo>
                    <a:pt x="50" y="69"/>
                    <a:pt x="48" y="67"/>
                    <a:pt x="47" y="66"/>
                  </a:cubicBezTo>
                  <a:cubicBezTo>
                    <a:pt x="46" y="65"/>
                    <a:pt x="47" y="63"/>
                    <a:pt x="47" y="62"/>
                  </a:cubicBezTo>
                  <a:cubicBezTo>
                    <a:pt x="46" y="62"/>
                    <a:pt x="46" y="62"/>
                    <a:pt x="46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0"/>
                    <a:pt x="46" y="59"/>
                    <a:pt x="45" y="58"/>
                  </a:cubicBezTo>
                  <a:cubicBezTo>
                    <a:pt x="45" y="56"/>
                    <a:pt x="45" y="54"/>
                    <a:pt x="45" y="52"/>
                  </a:cubicBezTo>
                  <a:cubicBezTo>
                    <a:pt x="45" y="51"/>
                    <a:pt x="46" y="52"/>
                    <a:pt x="46" y="52"/>
                  </a:cubicBezTo>
                  <a:cubicBezTo>
                    <a:pt x="47" y="53"/>
                    <a:pt x="46" y="54"/>
                    <a:pt x="47" y="54"/>
                  </a:cubicBezTo>
                  <a:cubicBezTo>
                    <a:pt x="47" y="56"/>
                    <a:pt x="48" y="57"/>
                    <a:pt x="49" y="58"/>
                  </a:cubicBezTo>
                  <a:cubicBezTo>
                    <a:pt x="51" y="58"/>
                    <a:pt x="52" y="58"/>
                    <a:pt x="53" y="58"/>
                  </a:cubicBezTo>
                  <a:cubicBezTo>
                    <a:pt x="54" y="58"/>
                    <a:pt x="53" y="59"/>
                    <a:pt x="53" y="60"/>
                  </a:cubicBezTo>
                  <a:cubicBezTo>
                    <a:pt x="52" y="60"/>
                    <a:pt x="52" y="62"/>
                    <a:pt x="51" y="62"/>
                  </a:cubicBezTo>
                  <a:cubicBezTo>
                    <a:pt x="50" y="61"/>
                    <a:pt x="49" y="63"/>
                    <a:pt x="48" y="62"/>
                  </a:cubicBezTo>
                  <a:cubicBezTo>
                    <a:pt x="48" y="61"/>
                    <a:pt x="48" y="61"/>
                    <a:pt x="47" y="61"/>
                  </a:cubicBezTo>
                  <a:cubicBezTo>
                    <a:pt x="47" y="62"/>
                    <a:pt x="48" y="62"/>
                    <a:pt x="48" y="63"/>
                  </a:cubicBezTo>
                  <a:cubicBezTo>
                    <a:pt x="50" y="64"/>
                    <a:pt x="52" y="66"/>
                    <a:pt x="52" y="68"/>
                  </a:cubicBezTo>
                  <a:cubicBezTo>
                    <a:pt x="53" y="69"/>
                    <a:pt x="53" y="69"/>
                    <a:pt x="53" y="69"/>
                  </a:cubicBezTo>
                  <a:cubicBezTo>
                    <a:pt x="53" y="68"/>
                    <a:pt x="53" y="68"/>
                    <a:pt x="54" y="68"/>
                  </a:cubicBezTo>
                  <a:cubicBezTo>
                    <a:pt x="54" y="68"/>
                    <a:pt x="54" y="69"/>
                    <a:pt x="55" y="69"/>
                  </a:cubicBezTo>
                  <a:cubicBezTo>
                    <a:pt x="55" y="69"/>
                    <a:pt x="55" y="69"/>
                    <a:pt x="55" y="68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6"/>
                    <a:pt x="56" y="65"/>
                  </a:cubicBezTo>
                  <a:cubicBezTo>
                    <a:pt x="55" y="64"/>
                    <a:pt x="53" y="64"/>
                    <a:pt x="54" y="63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6" y="62"/>
                    <a:pt x="57" y="63"/>
                    <a:pt x="57" y="62"/>
                  </a:cubicBezTo>
                  <a:cubicBezTo>
                    <a:pt x="57" y="61"/>
                    <a:pt x="56" y="61"/>
                    <a:pt x="56" y="61"/>
                  </a:cubicBezTo>
                  <a:cubicBezTo>
                    <a:pt x="57" y="60"/>
                    <a:pt x="57" y="58"/>
                    <a:pt x="58" y="56"/>
                  </a:cubicBezTo>
                  <a:cubicBezTo>
                    <a:pt x="58" y="56"/>
                    <a:pt x="58" y="56"/>
                    <a:pt x="59" y="55"/>
                  </a:cubicBezTo>
                  <a:cubicBezTo>
                    <a:pt x="58" y="55"/>
                    <a:pt x="60" y="54"/>
                    <a:pt x="59" y="54"/>
                  </a:cubicBezTo>
                  <a:cubicBezTo>
                    <a:pt x="60" y="53"/>
                    <a:pt x="60" y="54"/>
                    <a:pt x="60" y="53"/>
                  </a:cubicBezTo>
                  <a:cubicBezTo>
                    <a:pt x="60" y="53"/>
                    <a:pt x="61" y="52"/>
                    <a:pt x="61" y="52"/>
                  </a:cubicBezTo>
                  <a:cubicBezTo>
                    <a:pt x="61" y="52"/>
                    <a:pt x="62" y="52"/>
                    <a:pt x="62" y="51"/>
                  </a:cubicBezTo>
                  <a:cubicBezTo>
                    <a:pt x="64" y="51"/>
                    <a:pt x="64" y="50"/>
                    <a:pt x="65" y="50"/>
                  </a:cubicBezTo>
                  <a:cubicBezTo>
                    <a:pt x="66" y="50"/>
                    <a:pt x="66" y="50"/>
                    <a:pt x="66" y="49"/>
                  </a:cubicBezTo>
                  <a:cubicBezTo>
                    <a:pt x="66" y="48"/>
                    <a:pt x="64" y="50"/>
                    <a:pt x="65" y="48"/>
                  </a:cubicBezTo>
                  <a:cubicBezTo>
                    <a:pt x="66" y="48"/>
                    <a:pt x="67" y="48"/>
                    <a:pt x="67" y="47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8" y="46"/>
                    <a:pt x="69" y="47"/>
                    <a:pt x="69" y="47"/>
                  </a:cubicBezTo>
                  <a:cubicBezTo>
                    <a:pt x="70" y="47"/>
                    <a:pt x="70" y="46"/>
                    <a:pt x="71" y="46"/>
                  </a:cubicBezTo>
                  <a:cubicBezTo>
                    <a:pt x="71" y="46"/>
                    <a:pt x="71" y="45"/>
                    <a:pt x="72" y="45"/>
                  </a:cubicBezTo>
                  <a:cubicBezTo>
                    <a:pt x="72" y="46"/>
                    <a:pt x="73" y="46"/>
                    <a:pt x="73" y="45"/>
                  </a:cubicBezTo>
                  <a:cubicBezTo>
                    <a:pt x="73" y="45"/>
                    <a:pt x="73" y="45"/>
                    <a:pt x="74" y="45"/>
                  </a:cubicBezTo>
                  <a:cubicBezTo>
                    <a:pt x="74" y="46"/>
                    <a:pt x="76" y="45"/>
                    <a:pt x="77" y="45"/>
                  </a:cubicBezTo>
                  <a:cubicBezTo>
                    <a:pt x="78" y="45"/>
                    <a:pt x="79" y="45"/>
                    <a:pt x="80" y="44"/>
                  </a:cubicBezTo>
                  <a:cubicBezTo>
                    <a:pt x="80" y="45"/>
                    <a:pt x="81" y="45"/>
                    <a:pt x="81" y="44"/>
                  </a:cubicBezTo>
                  <a:cubicBezTo>
                    <a:pt x="80" y="44"/>
                    <a:pt x="80" y="44"/>
                    <a:pt x="79" y="44"/>
                  </a:cubicBezTo>
                  <a:cubicBezTo>
                    <a:pt x="76" y="44"/>
                    <a:pt x="74" y="45"/>
                    <a:pt x="72" y="43"/>
                  </a:cubicBezTo>
                  <a:cubicBezTo>
                    <a:pt x="71" y="43"/>
                    <a:pt x="70" y="42"/>
                    <a:pt x="69" y="4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7" y="40"/>
                    <a:pt x="66" y="40"/>
                    <a:pt x="65" y="40"/>
                  </a:cubicBezTo>
                  <a:cubicBezTo>
                    <a:pt x="64" y="40"/>
                    <a:pt x="62" y="40"/>
                    <a:pt x="61" y="41"/>
                  </a:cubicBezTo>
                  <a:cubicBezTo>
                    <a:pt x="60" y="40"/>
                    <a:pt x="59" y="41"/>
                    <a:pt x="59" y="42"/>
                  </a:cubicBezTo>
                  <a:cubicBezTo>
                    <a:pt x="58" y="43"/>
                    <a:pt x="58" y="44"/>
                    <a:pt x="58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9" y="44"/>
                    <a:pt x="59" y="43"/>
                    <a:pt x="60" y="43"/>
                  </a:cubicBezTo>
                  <a:cubicBezTo>
                    <a:pt x="62" y="43"/>
                    <a:pt x="63" y="43"/>
                    <a:pt x="63" y="44"/>
                  </a:cubicBezTo>
                  <a:cubicBezTo>
                    <a:pt x="64" y="45"/>
                    <a:pt x="64" y="46"/>
                    <a:pt x="64" y="47"/>
                  </a:cubicBezTo>
                  <a:cubicBezTo>
                    <a:pt x="63" y="49"/>
                    <a:pt x="61" y="50"/>
                    <a:pt x="59" y="49"/>
                  </a:cubicBezTo>
                  <a:cubicBezTo>
                    <a:pt x="58" y="49"/>
                    <a:pt x="56" y="49"/>
                    <a:pt x="56" y="47"/>
                  </a:cubicBezTo>
                  <a:cubicBezTo>
                    <a:pt x="55" y="45"/>
                    <a:pt x="55" y="43"/>
                    <a:pt x="56" y="42"/>
                  </a:cubicBezTo>
                  <a:cubicBezTo>
                    <a:pt x="56" y="42"/>
                    <a:pt x="57" y="41"/>
                    <a:pt x="57" y="41"/>
                  </a:cubicBezTo>
                  <a:cubicBezTo>
                    <a:pt x="56" y="41"/>
                    <a:pt x="55" y="43"/>
                    <a:pt x="55" y="43"/>
                  </a:cubicBezTo>
                  <a:cubicBezTo>
                    <a:pt x="54" y="45"/>
                    <a:pt x="54" y="46"/>
                    <a:pt x="54" y="48"/>
                  </a:cubicBezTo>
                  <a:cubicBezTo>
                    <a:pt x="55" y="49"/>
                    <a:pt x="57" y="50"/>
                    <a:pt x="58" y="51"/>
                  </a:cubicBezTo>
                  <a:cubicBezTo>
                    <a:pt x="59" y="52"/>
                    <a:pt x="57" y="52"/>
                    <a:pt x="57" y="53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3"/>
                    <a:pt x="55" y="53"/>
                    <a:pt x="53" y="53"/>
                  </a:cubicBezTo>
                  <a:cubicBezTo>
                    <a:pt x="52" y="51"/>
                    <a:pt x="50" y="51"/>
                    <a:pt x="50" y="49"/>
                  </a:cubicBezTo>
                  <a:cubicBezTo>
                    <a:pt x="50" y="47"/>
                    <a:pt x="51" y="46"/>
                    <a:pt x="50" y="44"/>
                  </a:cubicBezTo>
                  <a:cubicBezTo>
                    <a:pt x="50" y="43"/>
                    <a:pt x="51" y="43"/>
                    <a:pt x="52" y="42"/>
                  </a:cubicBezTo>
                  <a:cubicBezTo>
                    <a:pt x="53" y="40"/>
                    <a:pt x="55" y="39"/>
                    <a:pt x="57" y="39"/>
                  </a:cubicBezTo>
                  <a:cubicBezTo>
                    <a:pt x="57" y="39"/>
                    <a:pt x="58" y="39"/>
                    <a:pt x="58" y="39"/>
                  </a:cubicBezTo>
                  <a:cubicBezTo>
                    <a:pt x="58" y="40"/>
                    <a:pt x="57" y="40"/>
                    <a:pt x="57" y="40"/>
                  </a:cubicBezTo>
                  <a:cubicBezTo>
                    <a:pt x="58" y="40"/>
                    <a:pt x="58" y="39"/>
                    <a:pt x="59" y="39"/>
                  </a:cubicBezTo>
                  <a:cubicBezTo>
                    <a:pt x="60" y="38"/>
                    <a:pt x="59" y="38"/>
                    <a:pt x="59" y="38"/>
                  </a:cubicBezTo>
                  <a:cubicBezTo>
                    <a:pt x="59" y="38"/>
                    <a:pt x="58" y="38"/>
                    <a:pt x="58" y="37"/>
                  </a:cubicBezTo>
                  <a:cubicBezTo>
                    <a:pt x="58" y="36"/>
                    <a:pt x="58" y="35"/>
                    <a:pt x="58" y="34"/>
                  </a:cubicBezTo>
                  <a:cubicBezTo>
                    <a:pt x="58" y="35"/>
                    <a:pt x="57" y="34"/>
                    <a:pt x="56" y="35"/>
                  </a:cubicBezTo>
                  <a:cubicBezTo>
                    <a:pt x="55" y="34"/>
                    <a:pt x="55" y="36"/>
                    <a:pt x="55" y="37"/>
                  </a:cubicBezTo>
                  <a:cubicBezTo>
                    <a:pt x="55" y="37"/>
                    <a:pt x="54" y="38"/>
                    <a:pt x="54" y="39"/>
                  </a:cubicBezTo>
                  <a:cubicBezTo>
                    <a:pt x="52" y="39"/>
                    <a:pt x="51" y="42"/>
                    <a:pt x="49" y="41"/>
                  </a:cubicBezTo>
                  <a:cubicBezTo>
                    <a:pt x="49" y="39"/>
                    <a:pt x="51" y="40"/>
                    <a:pt x="52" y="38"/>
                  </a:cubicBezTo>
                  <a:cubicBezTo>
                    <a:pt x="53" y="37"/>
                    <a:pt x="54" y="36"/>
                    <a:pt x="53" y="35"/>
                  </a:cubicBezTo>
                  <a:cubicBezTo>
                    <a:pt x="53" y="35"/>
                    <a:pt x="52" y="36"/>
                    <a:pt x="52" y="36"/>
                  </a:cubicBezTo>
                  <a:cubicBezTo>
                    <a:pt x="51" y="37"/>
                    <a:pt x="50" y="37"/>
                    <a:pt x="49" y="38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8" y="35"/>
                    <a:pt x="49" y="35"/>
                  </a:cubicBezTo>
                  <a:cubicBezTo>
                    <a:pt x="50" y="35"/>
                    <a:pt x="51" y="33"/>
                    <a:pt x="52" y="33"/>
                  </a:cubicBezTo>
                  <a:cubicBezTo>
                    <a:pt x="50" y="32"/>
                    <a:pt x="49" y="33"/>
                    <a:pt x="47" y="34"/>
                  </a:cubicBezTo>
                  <a:cubicBezTo>
                    <a:pt x="46" y="33"/>
                    <a:pt x="46" y="34"/>
                    <a:pt x="45" y="34"/>
                  </a:cubicBezTo>
                  <a:cubicBezTo>
                    <a:pt x="44" y="33"/>
                    <a:pt x="43" y="33"/>
                    <a:pt x="43" y="32"/>
                  </a:cubicBezTo>
                  <a:cubicBezTo>
                    <a:pt x="42" y="31"/>
                    <a:pt x="41" y="32"/>
                    <a:pt x="41" y="3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2" y="30"/>
                    <a:pt x="42" y="30"/>
                    <a:pt x="42" y="29"/>
                  </a:cubicBezTo>
                  <a:cubicBezTo>
                    <a:pt x="41" y="29"/>
                    <a:pt x="40" y="31"/>
                    <a:pt x="40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29"/>
                    <a:pt x="38" y="28"/>
                    <a:pt x="38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9"/>
                    <a:pt x="35" y="29"/>
                    <a:pt x="34" y="29"/>
                  </a:cubicBezTo>
                  <a:cubicBezTo>
                    <a:pt x="31" y="29"/>
                    <a:pt x="28" y="31"/>
                    <a:pt x="26" y="32"/>
                  </a:cubicBezTo>
                  <a:cubicBezTo>
                    <a:pt x="26" y="32"/>
                    <a:pt x="25" y="32"/>
                    <a:pt x="25" y="33"/>
                  </a:cubicBezTo>
                  <a:cubicBezTo>
                    <a:pt x="23" y="34"/>
                    <a:pt x="21" y="34"/>
                    <a:pt x="20" y="36"/>
                  </a:cubicBezTo>
                  <a:cubicBezTo>
                    <a:pt x="18" y="36"/>
                    <a:pt x="17" y="36"/>
                    <a:pt x="17" y="35"/>
                  </a:cubicBezTo>
                  <a:cubicBezTo>
                    <a:pt x="17" y="33"/>
                    <a:pt x="14" y="33"/>
                    <a:pt x="14" y="31"/>
                  </a:cubicBezTo>
                  <a:cubicBezTo>
                    <a:pt x="14" y="31"/>
                    <a:pt x="14" y="29"/>
                    <a:pt x="15" y="30"/>
                  </a:cubicBezTo>
                  <a:cubicBezTo>
                    <a:pt x="16" y="30"/>
                    <a:pt x="18" y="31"/>
                    <a:pt x="19" y="32"/>
                  </a:cubicBezTo>
                  <a:cubicBezTo>
                    <a:pt x="20" y="33"/>
                    <a:pt x="21" y="32"/>
                    <a:pt x="22" y="32"/>
                  </a:cubicBezTo>
                  <a:cubicBezTo>
                    <a:pt x="23" y="31"/>
                    <a:pt x="25" y="31"/>
                    <a:pt x="26" y="30"/>
                  </a:cubicBezTo>
                  <a:cubicBezTo>
                    <a:pt x="28" y="29"/>
                    <a:pt x="31" y="28"/>
                    <a:pt x="33" y="27"/>
                  </a:cubicBezTo>
                  <a:cubicBezTo>
                    <a:pt x="34" y="26"/>
                    <a:pt x="35" y="26"/>
                    <a:pt x="36" y="25"/>
                  </a:cubicBezTo>
                  <a:cubicBezTo>
                    <a:pt x="36" y="22"/>
                    <a:pt x="33" y="22"/>
                    <a:pt x="32" y="22"/>
                  </a:cubicBezTo>
                  <a:cubicBezTo>
                    <a:pt x="31" y="22"/>
                    <a:pt x="30" y="22"/>
                    <a:pt x="30" y="22"/>
                  </a:cubicBezTo>
                  <a:cubicBezTo>
                    <a:pt x="28" y="22"/>
                    <a:pt x="26" y="22"/>
                    <a:pt x="24" y="21"/>
                  </a:cubicBezTo>
                  <a:cubicBezTo>
                    <a:pt x="23" y="22"/>
                    <a:pt x="22" y="21"/>
                    <a:pt x="20" y="21"/>
                  </a:cubicBezTo>
                  <a:cubicBezTo>
                    <a:pt x="18" y="21"/>
                    <a:pt x="16" y="20"/>
                    <a:pt x="14" y="21"/>
                  </a:cubicBezTo>
                  <a:cubicBezTo>
                    <a:pt x="15" y="21"/>
                    <a:pt x="16" y="21"/>
                    <a:pt x="16" y="21"/>
                  </a:cubicBezTo>
                  <a:cubicBezTo>
                    <a:pt x="17" y="22"/>
                    <a:pt x="18" y="22"/>
                    <a:pt x="17" y="23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6"/>
                    <a:pt x="11" y="24"/>
                    <a:pt x="12" y="23"/>
                  </a:cubicBezTo>
                  <a:cubicBezTo>
                    <a:pt x="12" y="22"/>
                    <a:pt x="13" y="22"/>
                    <a:pt x="14" y="21"/>
                  </a:cubicBezTo>
                  <a:cubicBezTo>
                    <a:pt x="13" y="21"/>
                    <a:pt x="13" y="22"/>
                    <a:pt x="12" y="22"/>
                  </a:cubicBezTo>
                  <a:cubicBezTo>
                    <a:pt x="10" y="23"/>
                    <a:pt x="8" y="23"/>
                    <a:pt x="7" y="23"/>
                  </a:cubicBezTo>
                  <a:cubicBezTo>
                    <a:pt x="5" y="24"/>
                    <a:pt x="3" y="23"/>
                    <a:pt x="2" y="22"/>
                  </a:cubicBezTo>
                  <a:cubicBezTo>
                    <a:pt x="1" y="21"/>
                    <a:pt x="1" y="20"/>
                    <a:pt x="0" y="20"/>
                  </a:cubicBezTo>
                  <a:cubicBezTo>
                    <a:pt x="0" y="19"/>
                    <a:pt x="2" y="19"/>
                    <a:pt x="2" y="18"/>
                  </a:cubicBezTo>
                  <a:cubicBezTo>
                    <a:pt x="1" y="17"/>
                    <a:pt x="1" y="16"/>
                    <a:pt x="2" y="15"/>
                  </a:cubicBezTo>
                  <a:cubicBezTo>
                    <a:pt x="3" y="14"/>
                    <a:pt x="5" y="14"/>
                    <a:pt x="7" y="13"/>
                  </a:cubicBezTo>
                  <a:cubicBezTo>
                    <a:pt x="8" y="13"/>
                    <a:pt x="10" y="12"/>
                    <a:pt x="11" y="12"/>
                  </a:cubicBezTo>
                  <a:cubicBezTo>
                    <a:pt x="12" y="12"/>
                    <a:pt x="12" y="11"/>
                    <a:pt x="13" y="11"/>
                  </a:cubicBezTo>
                  <a:cubicBezTo>
                    <a:pt x="13" y="10"/>
                    <a:pt x="14" y="11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7" y="9"/>
                    <a:pt x="18" y="9"/>
                    <a:pt x="19" y="8"/>
                  </a:cubicBezTo>
                  <a:cubicBezTo>
                    <a:pt x="21" y="9"/>
                    <a:pt x="22" y="9"/>
                    <a:pt x="23" y="8"/>
                  </a:cubicBezTo>
                  <a:cubicBezTo>
                    <a:pt x="24" y="8"/>
                    <a:pt x="24" y="8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2" y="6"/>
                    <a:pt x="22" y="5"/>
                  </a:cubicBezTo>
                  <a:cubicBezTo>
                    <a:pt x="23" y="3"/>
                    <a:pt x="21" y="4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2" y="3"/>
                    <a:pt x="22" y="2"/>
                  </a:cubicBezTo>
                  <a:cubicBezTo>
                    <a:pt x="22" y="1"/>
                    <a:pt x="23" y="1"/>
                    <a:pt x="24" y="1"/>
                  </a:cubicBezTo>
                  <a:cubicBezTo>
                    <a:pt x="25" y="1"/>
                    <a:pt x="25" y="1"/>
                    <a:pt x="26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0"/>
                    <a:pt x="28" y="1"/>
                  </a:cubicBezTo>
                  <a:cubicBezTo>
                    <a:pt x="29" y="0"/>
                    <a:pt x="30" y="0"/>
                    <a:pt x="31" y="0"/>
                  </a:cubicBezTo>
                  <a:cubicBezTo>
                    <a:pt x="32" y="0"/>
                    <a:pt x="32" y="0"/>
                    <a:pt x="33" y="0"/>
                  </a:cubicBezTo>
                  <a:cubicBezTo>
                    <a:pt x="34" y="0"/>
                    <a:pt x="35" y="0"/>
                    <a:pt x="36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1165"/>
            <p:cNvSpPr>
              <a:spLocks/>
            </p:cNvSpPr>
            <p:nvPr/>
          </p:nvSpPr>
          <p:spPr bwMode="auto">
            <a:xfrm>
              <a:off x="6164878" y="2057186"/>
              <a:ext cx="98394" cy="18662"/>
            </a:xfrm>
            <a:custGeom>
              <a:avLst/>
              <a:gdLst>
                <a:gd name="T0" fmla="*/ 6 w 8"/>
                <a:gd name="T1" fmla="*/ 1 h 2"/>
                <a:gd name="T2" fmla="*/ 8 w 8"/>
                <a:gd name="T3" fmla="*/ 2 h 2"/>
                <a:gd name="T4" fmla="*/ 3 w 8"/>
                <a:gd name="T5" fmla="*/ 1 h 2"/>
                <a:gd name="T6" fmla="*/ 1 w 8"/>
                <a:gd name="T7" fmla="*/ 1 h 2"/>
                <a:gd name="T8" fmla="*/ 1 w 8"/>
                <a:gd name="T9" fmla="*/ 0 h 2"/>
                <a:gd name="T10" fmla="*/ 6 w 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2">
                  <a:moveTo>
                    <a:pt x="6" y="1"/>
                  </a:moveTo>
                  <a:cubicBezTo>
                    <a:pt x="7" y="1"/>
                    <a:pt x="8" y="1"/>
                    <a:pt x="8" y="2"/>
                  </a:cubicBezTo>
                  <a:cubicBezTo>
                    <a:pt x="6" y="1"/>
                    <a:pt x="5" y="1"/>
                    <a:pt x="3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3" y="0"/>
                    <a:pt x="5" y="0"/>
                    <a:pt x="6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1166"/>
            <p:cNvSpPr>
              <a:spLocks/>
            </p:cNvSpPr>
            <p:nvPr/>
          </p:nvSpPr>
          <p:spPr bwMode="auto">
            <a:xfrm>
              <a:off x="6804436" y="2057186"/>
              <a:ext cx="29519" cy="18662"/>
            </a:xfrm>
            <a:custGeom>
              <a:avLst/>
              <a:gdLst>
                <a:gd name="T0" fmla="*/ 2 w 3"/>
                <a:gd name="T1" fmla="*/ 1 h 2"/>
                <a:gd name="T2" fmla="*/ 3 w 3"/>
                <a:gd name="T3" fmla="*/ 1 h 2"/>
                <a:gd name="T4" fmla="*/ 2 w 3"/>
                <a:gd name="T5" fmla="*/ 2 h 2"/>
                <a:gd name="T6" fmla="*/ 0 w 3"/>
                <a:gd name="T7" fmla="*/ 1 h 2"/>
                <a:gd name="T8" fmla="*/ 0 w 3"/>
                <a:gd name="T9" fmla="*/ 0 h 2"/>
                <a:gd name="T10" fmla="*/ 2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1167"/>
            <p:cNvSpPr>
              <a:spLocks/>
            </p:cNvSpPr>
            <p:nvPr/>
          </p:nvSpPr>
          <p:spPr bwMode="auto">
            <a:xfrm>
              <a:off x="6076322" y="2075852"/>
              <a:ext cx="9838" cy="933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1168"/>
            <p:cNvSpPr>
              <a:spLocks/>
            </p:cNvSpPr>
            <p:nvPr/>
          </p:nvSpPr>
          <p:spPr bwMode="auto">
            <a:xfrm>
              <a:off x="6105840" y="2075852"/>
              <a:ext cx="29519" cy="933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1169"/>
            <p:cNvSpPr>
              <a:spLocks/>
            </p:cNvSpPr>
            <p:nvPr/>
          </p:nvSpPr>
          <p:spPr bwMode="auto">
            <a:xfrm>
              <a:off x="6164878" y="2075852"/>
              <a:ext cx="19680" cy="1866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1170"/>
            <p:cNvSpPr>
              <a:spLocks/>
            </p:cNvSpPr>
            <p:nvPr/>
          </p:nvSpPr>
          <p:spPr bwMode="auto">
            <a:xfrm>
              <a:off x="6312467" y="2075852"/>
              <a:ext cx="0" cy="933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1171"/>
            <p:cNvSpPr>
              <a:spLocks/>
            </p:cNvSpPr>
            <p:nvPr/>
          </p:nvSpPr>
          <p:spPr bwMode="auto">
            <a:xfrm>
              <a:off x="6204235" y="2085185"/>
              <a:ext cx="9838" cy="27995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0 w 1"/>
                <a:gd name="T5" fmla="*/ 0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1172"/>
            <p:cNvSpPr>
              <a:spLocks/>
            </p:cNvSpPr>
            <p:nvPr/>
          </p:nvSpPr>
          <p:spPr bwMode="auto">
            <a:xfrm>
              <a:off x="5869694" y="2085185"/>
              <a:ext cx="59037" cy="55991"/>
            </a:xfrm>
            <a:custGeom>
              <a:avLst/>
              <a:gdLst>
                <a:gd name="T0" fmla="*/ 5 w 5"/>
                <a:gd name="T1" fmla="*/ 3 h 5"/>
                <a:gd name="T2" fmla="*/ 4 w 5"/>
                <a:gd name="T3" fmla="*/ 5 h 5"/>
                <a:gd name="T4" fmla="*/ 1 w 5"/>
                <a:gd name="T5" fmla="*/ 5 h 5"/>
                <a:gd name="T6" fmla="*/ 0 w 5"/>
                <a:gd name="T7" fmla="*/ 3 h 5"/>
                <a:gd name="T8" fmla="*/ 1 w 5"/>
                <a:gd name="T9" fmla="*/ 1 h 5"/>
                <a:gd name="T10" fmla="*/ 5 w 5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3"/>
                    <a:pt x="5" y="5"/>
                    <a:pt x="4" y="5"/>
                  </a:cubicBezTo>
                  <a:cubicBezTo>
                    <a:pt x="3" y="5"/>
                    <a:pt x="2" y="5"/>
                    <a:pt x="1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3" y="0"/>
                    <a:pt x="5" y="1"/>
                    <a:pt x="5" y="3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1173"/>
            <p:cNvSpPr>
              <a:spLocks/>
            </p:cNvSpPr>
            <p:nvPr/>
          </p:nvSpPr>
          <p:spPr bwMode="auto">
            <a:xfrm>
              <a:off x="6341986" y="2085185"/>
              <a:ext cx="216466" cy="158646"/>
            </a:xfrm>
            <a:custGeom>
              <a:avLst/>
              <a:gdLst>
                <a:gd name="T0" fmla="*/ 7 w 18"/>
                <a:gd name="T1" fmla="*/ 3 h 14"/>
                <a:gd name="T2" fmla="*/ 12 w 18"/>
                <a:gd name="T3" fmla="*/ 7 h 14"/>
                <a:gd name="T4" fmla="*/ 12 w 18"/>
                <a:gd name="T5" fmla="*/ 7 h 14"/>
                <a:gd name="T6" fmla="*/ 13 w 18"/>
                <a:gd name="T7" fmla="*/ 7 h 14"/>
                <a:gd name="T8" fmla="*/ 17 w 18"/>
                <a:gd name="T9" fmla="*/ 11 h 14"/>
                <a:gd name="T10" fmla="*/ 18 w 18"/>
                <a:gd name="T11" fmla="*/ 14 h 14"/>
                <a:gd name="T12" fmla="*/ 16 w 18"/>
                <a:gd name="T13" fmla="*/ 11 h 14"/>
                <a:gd name="T14" fmla="*/ 6 w 18"/>
                <a:gd name="T15" fmla="*/ 4 h 14"/>
                <a:gd name="T16" fmla="*/ 1 w 18"/>
                <a:gd name="T17" fmla="*/ 1 h 14"/>
                <a:gd name="T18" fmla="*/ 1 w 18"/>
                <a:gd name="T19" fmla="*/ 0 h 14"/>
                <a:gd name="T20" fmla="*/ 7 w 18"/>
                <a:gd name="T2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4">
                  <a:moveTo>
                    <a:pt x="7" y="3"/>
                  </a:moveTo>
                  <a:cubicBezTo>
                    <a:pt x="8" y="5"/>
                    <a:pt x="10" y="5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4" y="8"/>
                    <a:pt x="15" y="10"/>
                    <a:pt x="17" y="11"/>
                  </a:cubicBezTo>
                  <a:cubicBezTo>
                    <a:pt x="17" y="11"/>
                    <a:pt x="18" y="12"/>
                    <a:pt x="18" y="14"/>
                  </a:cubicBezTo>
                  <a:cubicBezTo>
                    <a:pt x="17" y="13"/>
                    <a:pt x="17" y="12"/>
                    <a:pt x="16" y="11"/>
                  </a:cubicBezTo>
                  <a:cubicBezTo>
                    <a:pt x="13" y="8"/>
                    <a:pt x="10" y="6"/>
                    <a:pt x="6" y="4"/>
                  </a:cubicBezTo>
                  <a:cubicBezTo>
                    <a:pt x="4" y="2"/>
                    <a:pt x="3" y="2"/>
                    <a:pt x="1" y="1"/>
                  </a:cubicBezTo>
                  <a:cubicBezTo>
                    <a:pt x="1" y="1"/>
                    <a:pt x="0" y="1"/>
                    <a:pt x="1" y="0"/>
                  </a:cubicBezTo>
                  <a:cubicBezTo>
                    <a:pt x="3" y="1"/>
                    <a:pt x="5" y="2"/>
                    <a:pt x="7" y="3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1174"/>
            <p:cNvSpPr>
              <a:spLocks/>
            </p:cNvSpPr>
            <p:nvPr/>
          </p:nvSpPr>
          <p:spPr bwMode="auto">
            <a:xfrm>
              <a:off x="6096002" y="2094514"/>
              <a:ext cx="29519" cy="37328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3 h 3"/>
                <a:gd name="T4" fmla="*/ 0 w 2"/>
                <a:gd name="T5" fmla="*/ 2 h 3"/>
                <a:gd name="T6" fmla="*/ 1 w 2"/>
                <a:gd name="T7" fmla="*/ 1 h 3"/>
                <a:gd name="T8" fmla="*/ 2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1175"/>
            <p:cNvSpPr>
              <a:spLocks/>
            </p:cNvSpPr>
            <p:nvPr/>
          </p:nvSpPr>
          <p:spPr bwMode="auto">
            <a:xfrm>
              <a:off x="6145197" y="2122513"/>
              <a:ext cx="9838" cy="18662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2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1176"/>
            <p:cNvSpPr>
              <a:spLocks/>
            </p:cNvSpPr>
            <p:nvPr/>
          </p:nvSpPr>
          <p:spPr bwMode="auto">
            <a:xfrm>
              <a:off x="6184554" y="2122513"/>
              <a:ext cx="19680" cy="18662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1177"/>
            <p:cNvSpPr>
              <a:spLocks/>
            </p:cNvSpPr>
            <p:nvPr/>
          </p:nvSpPr>
          <p:spPr bwMode="auto">
            <a:xfrm>
              <a:off x="5830337" y="2122513"/>
              <a:ext cx="49195" cy="37328"/>
            </a:xfrm>
            <a:custGeom>
              <a:avLst/>
              <a:gdLst>
                <a:gd name="T0" fmla="*/ 4 w 4"/>
                <a:gd name="T1" fmla="*/ 2 h 3"/>
                <a:gd name="T2" fmla="*/ 3 w 4"/>
                <a:gd name="T3" fmla="*/ 3 h 3"/>
                <a:gd name="T4" fmla="*/ 1 w 4"/>
                <a:gd name="T5" fmla="*/ 1 h 3"/>
                <a:gd name="T6" fmla="*/ 2 w 4"/>
                <a:gd name="T7" fmla="*/ 0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3" y="2"/>
                    <a:pt x="4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1178"/>
            <p:cNvSpPr>
              <a:spLocks/>
            </p:cNvSpPr>
            <p:nvPr/>
          </p:nvSpPr>
          <p:spPr bwMode="auto">
            <a:xfrm>
              <a:off x="5840179" y="2122513"/>
              <a:ext cx="462450" cy="158646"/>
            </a:xfrm>
            <a:custGeom>
              <a:avLst/>
              <a:gdLst>
                <a:gd name="T0" fmla="*/ 38 w 38"/>
                <a:gd name="T1" fmla="*/ 1 h 14"/>
                <a:gd name="T2" fmla="*/ 34 w 38"/>
                <a:gd name="T3" fmla="*/ 3 h 14"/>
                <a:gd name="T4" fmla="*/ 31 w 38"/>
                <a:gd name="T5" fmla="*/ 5 h 14"/>
                <a:gd name="T6" fmla="*/ 31 w 38"/>
                <a:gd name="T7" fmla="*/ 6 h 14"/>
                <a:gd name="T8" fmla="*/ 33 w 38"/>
                <a:gd name="T9" fmla="*/ 7 h 14"/>
                <a:gd name="T10" fmla="*/ 35 w 38"/>
                <a:gd name="T11" fmla="*/ 8 h 14"/>
                <a:gd name="T12" fmla="*/ 34 w 38"/>
                <a:gd name="T13" fmla="*/ 10 h 14"/>
                <a:gd name="T14" fmla="*/ 33 w 38"/>
                <a:gd name="T15" fmla="*/ 12 h 14"/>
                <a:gd name="T16" fmla="*/ 30 w 38"/>
                <a:gd name="T17" fmla="*/ 12 h 14"/>
                <a:gd name="T18" fmla="*/ 25 w 38"/>
                <a:gd name="T19" fmla="*/ 13 h 14"/>
                <a:gd name="T20" fmla="*/ 23 w 38"/>
                <a:gd name="T21" fmla="*/ 13 h 14"/>
                <a:gd name="T22" fmla="*/ 20 w 38"/>
                <a:gd name="T23" fmla="*/ 14 h 14"/>
                <a:gd name="T24" fmla="*/ 16 w 38"/>
                <a:gd name="T25" fmla="*/ 14 h 14"/>
                <a:gd name="T26" fmla="*/ 12 w 38"/>
                <a:gd name="T27" fmla="*/ 13 h 14"/>
                <a:gd name="T28" fmla="*/ 4 w 38"/>
                <a:gd name="T29" fmla="*/ 11 h 14"/>
                <a:gd name="T30" fmla="*/ 2 w 38"/>
                <a:gd name="T31" fmla="*/ 11 h 14"/>
                <a:gd name="T32" fmla="*/ 0 w 38"/>
                <a:gd name="T33" fmla="*/ 12 h 14"/>
                <a:gd name="T34" fmla="*/ 0 w 38"/>
                <a:gd name="T35" fmla="*/ 11 h 14"/>
                <a:gd name="T36" fmla="*/ 2 w 38"/>
                <a:gd name="T37" fmla="*/ 9 h 14"/>
                <a:gd name="T38" fmla="*/ 3 w 38"/>
                <a:gd name="T39" fmla="*/ 8 h 14"/>
                <a:gd name="T40" fmla="*/ 6 w 38"/>
                <a:gd name="T41" fmla="*/ 7 h 14"/>
                <a:gd name="T42" fmla="*/ 8 w 38"/>
                <a:gd name="T43" fmla="*/ 6 h 14"/>
                <a:gd name="T44" fmla="*/ 14 w 38"/>
                <a:gd name="T45" fmla="*/ 6 h 14"/>
                <a:gd name="T46" fmla="*/ 13 w 38"/>
                <a:gd name="T47" fmla="*/ 11 h 14"/>
                <a:gd name="T48" fmla="*/ 15 w 38"/>
                <a:gd name="T49" fmla="*/ 13 h 14"/>
                <a:gd name="T50" fmla="*/ 19 w 38"/>
                <a:gd name="T51" fmla="*/ 10 h 14"/>
                <a:gd name="T52" fmla="*/ 18 w 38"/>
                <a:gd name="T53" fmla="*/ 8 h 14"/>
                <a:gd name="T54" fmla="*/ 17 w 38"/>
                <a:gd name="T55" fmla="*/ 7 h 14"/>
                <a:gd name="T56" fmla="*/ 17 w 38"/>
                <a:gd name="T57" fmla="*/ 6 h 14"/>
                <a:gd name="T58" fmla="*/ 18 w 38"/>
                <a:gd name="T59" fmla="*/ 6 h 14"/>
                <a:gd name="T60" fmla="*/ 24 w 38"/>
                <a:gd name="T61" fmla="*/ 8 h 14"/>
                <a:gd name="T62" fmla="*/ 30 w 38"/>
                <a:gd name="T63" fmla="*/ 8 h 14"/>
                <a:gd name="T64" fmla="*/ 30 w 38"/>
                <a:gd name="T65" fmla="*/ 7 h 14"/>
                <a:gd name="T66" fmla="*/ 29 w 38"/>
                <a:gd name="T67" fmla="*/ 5 h 14"/>
                <a:gd name="T68" fmla="*/ 30 w 38"/>
                <a:gd name="T69" fmla="*/ 3 h 14"/>
                <a:gd name="T70" fmla="*/ 32 w 38"/>
                <a:gd name="T71" fmla="*/ 1 h 14"/>
                <a:gd name="T72" fmla="*/ 32 w 38"/>
                <a:gd name="T73" fmla="*/ 1 h 14"/>
                <a:gd name="T74" fmla="*/ 33 w 38"/>
                <a:gd name="T75" fmla="*/ 1 h 14"/>
                <a:gd name="T76" fmla="*/ 35 w 38"/>
                <a:gd name="T77" fmla="*/ 1 h 14"/>
                <a:gd name="T78" fmla="*/ 37 w 38"/>
                <a:gd name="T79" fmla="*/ 0 h 14"/>
                <a:gd name="T80" fmla="*/ 38 w 38"/>
                <a:gd name="T8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" h="14">
                  <a:moveTo>
                    <a:pt x="38" y="1"/>
                  </a:moveTo>
                  <a:cubicBezTo>
                    <a:pt x="36" y="1"/>
                    <a:pt x="35" y="1"/>
                    <a:pt x="34" y="3"/>
                  </a:cubicBezTo>
                  <a:cubicBezTo>
                    <a:pt x="32" y="3"/>
                    <a:pt x="33" y="5"/>
                    <a:pt x="31" y="5"/>
                  </a:cubicBezTo>
                  <a:cubicBezTo>
                    <a:pt x="31" y="5"/>
                    <a:pt x="31" y="6"/>
                    <a:pt x="31" y="6"/>
                  </a:cubicBezTo>
                  <a:cubicBezTo>
                    <a:pt x="32" y="7"/>
                    <a:pt x="33" y="6"/>
                    <a:pt x="33" y="7"/>
                  </a:cubicBezTo>
                  <a:cubicBezTo>
                    <a:pt x="34" y="7"/>
                    <a:pt x="34" y="8"/>
                    <a:pt x="35" y="8"/>
                  </a:cubicBezTo>
                  <a:cubicBezTo>
                    <a:pt x="35" y="9"/>
                    <a:pt x="34" y="9"/>
                    <a:pt x="34" y="10"/>
                  </a:cubicBezTo>
                  <a:cubicBezTo>
                    <a:pt x="34" y="11"/>
                    <a:pt x="34" y="12"/>
                    <a:pt x="33" y="12"/>
                  </a:cubicBezTo>
                  <a:cubicBezTo>
                    <a:pt x="32" y="13"/>
                    <a:pt x="30" y="11"/>
                    <a:pt x="30" y="12"/>
                  </a:cubicBezTo>
                  <a:cubicBezTo>
                    <a:pt x="28" y="12"/>
                    <a:pt x="26" y="13"/>
                    <a:pt x="25" y="13"/>
                  </a:cubicBezTo>
                  <a:cubicBezTo>
                    <a:pt x="24" y="13"/>
                    <a:pt x="24" y="13"/>
                    <a:pt x="23" y="13"/>
                  </a:cubicBezTo>
                  <a:cubicBezTo>
                    <a:pt x="22" y="14"/>
                    <a:pt x="20" y="12"/>
                    <a:pt x="20" y="14"/>
                  </a:cubicBezTo>
                  <a:cubicBezTo>
                    <a:pt x="18" y="14"/>
                    <a:pt x="17" y="14"/>
                    <a:pt x="16" y="14"/>
                  </a:cubicBezTo>
                  <a:cubicBezTo>
                    <a:pt x="14" y="14"/>
                    <a:pt x="13" y="13"/>
                    <a:pt x="12" y="13"/>
                  </a:cubicBezTo>
                  <a:cubicBezTo>
                    <a:pt x="9" y="12"/>
                    <a:pt x="7" y="11"/>
                    <a:pt x="4" y="11"/>
                  </a:cubicBezTo>
                  <a:cubicBezTo>
                    <a:pt x="3" y="11"/>
                    <a:pt x="2" y="11"/>
                    <a:pt x="2" y="11"/>
                  </a:cubicBezTo>
                  <a:cubicBezTo>
                    <a:pt x="1" y="11"/>
                    <a:pt x="1" y="11"/>
                    <a:pt x="0" y="12"/>
                  </a:cubicBezTo>
                  <a:cubicBezTo>
                    <a:pt x="0" y="12"/>
                    <a:pt x="0" y="11"/>
                    <a:pt x="0" y="11"/>
                  </a:cubicBezTo>
                  <a:cubicBezTo>
                    <a:pt x="1" y="11"/>
                    <a:pt x="1" y="9"/>
                    <a:pt x="2" y="9"/>
                  </a:cubicBezTo>
                  <a:cubicBezTo>
                    <a:pt x="2" y="9"/>
                    <a:pt x="2" y="8"/>
                    <a:pt x="3" y="8"/>
                  </a:cubicBezTo>
                  <a:cubicBezTo>
                    <a:pt x="4" y="8"/>
                    <a:pt x="5" y="7"/>
                    <a:pt x="6" y="7"/>
                  </a:cubicBezTo>
                  <a:cubicBezTo>
                    <a:pt x="7" y="7"/>
                    <a:pt x="8" y="6"/>
                    <a:pt x="8" y="6"/>
                  </a:cubicBezTo>
                  <a:cubicBezTo>
                    <a:pt x="10" y="6"/>
                    <a:pt x="12" y="6"/>
                    <a:pt x="14" y="6"/>
                  </a:cubicBezTo>
                  <a:cubicBezTo>
                    <a:pt x="15" y="8"/>
                    <a:pt x="13" y="9"/>
                    <a:pt x="13" y="11"/>
                  </a:cubicBezTo>
                  <a:cubicBezTo>
                    <a:pt x="13" y="12"/>
                    <a:pt x="14" y="12"/>
                    <a:pt x="15" y="13"/>
                  </a:cubicBezTo>
                  <a:cubicBezTo>
                    <a:pt x="17" y="13"/>
                    <a:pt x="18" y="11"/>
                    <a:pt x="19" y="10"/>
                  </a:cubicBezTo>
                  <a:cubicBezTo>
                    <a:pt x="19" y="10"/>
                    <a:pt x="19" y="8"/>
                    <a:pt x="18" y="8"/>
                  </a:cubicBezTo>
                  <a:cubicBezTo>
                    <a:pt x="18" y="7"/>
                    <a:pt x="18" y="6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8" y="6"/>
                    <a:pt x="18" y="6"/>
                  </a:cubicBezTo>
                  <a:cubicBezTo>
                    <a:pt x="20" y="6"/>
                    <a:pt x="22" y="6"/>
                    <a:pt x="24" y="8"/>
                  </a:cubicBezTo>
                  <a:cubicBezTo>
                    <a:pt x="26" y="8"/>
                    <a:pt x="28" y="9"/>
                    <a:pt x="30" y="8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0" y="6"/>
                    <a:pt x="29" y="5"/>
                    <a:pt x="29" y="5"/>
                  </a:cubicBezTo>
                  <a:cubicBezTo>
                    <a:pt x="29" y="4"/>
                    <a:pt x="30" y="3"/>
                    <a:pt x="30" y="3"/>
                  </a:cubicBezTo>
                  <a:cubicBezTo>
                    <a:pt x="32" y="3"/>
                    <a:pt x="31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3" y="1"/>
                    <a:pt x="33" y="1"/>
                  </a:cubicBezTo>
                  <a:cubicBezTo>
                    <a:pt x="34" y="1"/>
                    <a:pt x="35" y="0"/>
                    <a:pt x="35" y="1"/>
                  </a:cubicBezTo>
                  <a:cubicBezTo>
                    <a:pt x="36" y="1"/>
                    <a:pt x="36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1179"/>
            <p:cNvSpPr>
              <a:spLocks/>
            </p:cNvSpPr>
            <p:nvPr/>
          </p:nvSpPr>
          <p:spPr bwMode="auto">
            <a:xfrm>
              <a:off x="6656843" y="2122513"/>
              <a:ext cx="19680" cy="18662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1 w 2"/>
                <a:gd name="T5" fmla="*/ 1 h 2"/>
                <a:gd name="T6" fmla="*/ 0 w 2"/>
                <a:gd name="T7" fmla="*/ 0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1180"/>
            <p:cNvSpPr>
              <a:spLocks/>
            </p:cNvSpPr>
            <p:nvPr/>
          </p:nvSpPr>
          <p:spPr bwMode="auto">
            <a:xfrm>
              <a:off x="5407244" y="2122513"/>
              <a:ext cx="167270" cy="102652"/>
            </a:xfrm>
            <a:custGeom>
              <a:avLst/>
              <a:gdLst>
                <a:gd name="T0" fmla="*/ 9 w 14"/>
                <a:gd name="T1" fmla="*/ 0 h 9"/>
                <a:gd name="T2" fmla="*/ 14 w 14"/>
                <a:gd name="T3" fmla="*/ 3 h 9"/>
                <a:gd name="T4" fmla="*/ 13 w 14"/>
                <a:gd name="T5" fmla="*/ 8 h 9"/>
                <a:gd name="T6" fmla="*/ 10 w 14"/>
                <a:gd name="T7" fmla="*/ 7 h 9"/>
                <a:gd name="T8" fmla="*/ 9 w 14"/>
                <a:gd name="T9" fmla="*/ 6 h 9"/>
                <a:gd name="T10" fmla="*/ 10 w 14"/>
                <a:gd name="T11" fmla="*/ 4 h 9"/>
                <a:gd name="T12" fmla="*/ 12 w 14"/>
                <a:gd name="T13" fmla="*/ 5 h 9"/>
                <a:gd name="T14" fmla="*/ 12 w 14"/>
                <a:gd name="T15" fmla="*/ 4 h 9"/>
                <a:gd name="T16" fmla="*/ 10 w 14"/>
                <a:gd name="T17" fmla="*/ 4 h 9"/>
                <a:gd name="T18" fmla="*/ 6 w 14"/>
                <a:gd name="T19" fmla="*/ 6 h 9"/>
                <a:gd name="T20" fmla="*/ 0 w 14"/>
                <a:gd name="T21" fmla="*/ 2 h 9"/>
                <a:gd name="T22" fmla="*/ 0 w 14"/>
                <a:gd name="T23" fmla="*/ 0 h 9"/>
                <a:gd name="T24" fmla="*/ 6 w 14"/>
                <a:gd name="T25" fmla="*/ 1 h 9"/>
                <a:gd name="T26" fmla="*/ 9 w 14"/>
                <a:gd name="T2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9">
                  <a:moveTo>
                    <a:pt x="9" y="0"/>
                  </a:moveTo>
                  <a:cubicBezTo>
                    <a:pt x="11" y="1"/>
                    <a:pt x="13" y="1"/>
                    <a:pt x="14" y="3"/>
                  </a:cubicBezTo>
                  <a:cubicBezTo>
                    <a:pt x="14" y="4"/>
                    <a:pt x="14" y="7"/>
                    <a:pt x="13" y="8"/>
                  </a:cubicBezTo>
                  <a:cubicBezTo>
                    <a:pt x="12" y="9"/>
                    <a:pt x="11" y="8"/>
                    <a:pt x="10" y="7"/>
                  </a:cubicBezTo>
                  <a:cubicBezTo>
                    <a:pt x="10" y="7"/>
                    <a:pt x="9" y="7"/>
                    <a:pt x="9" y="6"/>
                  </a:cubicBezTo>
                  <a:cubicBezTo>
                    <a:pt x="9" y="6"/>
                    <a:pt x="9" y="5"/>
                    <a:pt x="10" y="4"/>
                  </a:cubicBezTo>
                  <a:cubicBezTo>
                    <a:pt x="11" y="4"/>
                    <a:pt x="11" y="5"/>
                    <a:pt x="12" y="5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8" y="4"/>
                    <a:pt x="8" y="7"/>
                    <a:pt x="6" y="6"/>
                  </a:cubicBezTo>
                  <a:cubicBezTo>
                    <a:pt x="4" y="5"/>
                    <a:pt x="2" y="4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2" y="0"/>
                    <a:pt x="4" y="2"/>
                    <a:pt x="6" y="1"/>
                  </a:cubicBezTo>
                  <a:cubicBezTo>
                    <a:pt x="7" y="0"/>
                    <a:pt x="8" y="1"/>
                    <a:pt x="9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Rectangle 1181"/>
            <p:cNvSpPr>
              <a:spLocks noChangeArrowheads="1"/>
            </p:cNvSpPr>
            <p:nvPr/>
          </p:nvSpPr>
          <p:spPr bwMode="auto">
            <a:xfrm>
              <a:off x="6312467" y="2122513"/>
              <a:ext cx="9838" cy="9333"/>
            </a:xfrm>
            <a:prstGeom prst="rect">
              <a:avLst/>
            </a:prstGeom>
            <a:solidFill>
              <a:srgbClr val="DAB86E">
                <a:alpha val="10000"/>
              </a:srgbClr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1182"/>
            <p:cNvSpPr>
              <a:spLocks/>
            </p:cNvSpPr>
            <p:nvPr/>
          </p:nvSpPr>
          <p:spPr bwMode="auto">
            <a:xfrm>
              <a:off x="6666684" y="2122513"/>
              <a:ext cx="177109" cy="102652"/>
            </a:xfrm>
            <a:custGeom>
              <a:avLst/>
              <a:gdLst>
                <a:gd name="T0" fmla="*/ 13 w 15"/>
                <a:gd name="T1" fmla="*/ 1 h 9"/>
                <a:gd name="T2" fmla="*/ 14 w 15"/>
                <a:gd name="T3" fmla="*/ 3 h 9"/>
                <a:gd name="T4" fmla="*/ 11 w 15"/>
                <a:gd name="T5" fmla="*/ 4 h 9"/>
                <a:gd name="T6" fmla="*/ 9 w 15"/>
                <a:gd name="T7" fmla="*/ 4 h 9"/>
                <a:gd name="T8" fmla="*/ 11 w 15"/>
                <a:gd name="T9" fmla="*/ 5 h 9"/>
                <a:gd name="T10" fmla="*/ 11 w 15"/>
                <a:gd name="T11" fmla="*/ 7 h 9"/>
                <a:gd name="T12" fmla="*/ 9 w 15"/>
                <a:gd name="T13" fmla="*/ 9 h 9"/>
                <a:gd name="T14" fmla="*/ 7 w 15"/>
                <a:gd name="T15" fmla="*/ 6 h 9"/>
                <a:gd name="T16" fmla="*/ 8 w 15"/>
                <a:gd name="T17" fmla="*/ 4 h 9"/>
                <a:gd name="T18" fmla="*/ 7 w 15"/>
                <a:gd name="T19" fmla="*/ 5 h 9"/>
                <a:gd name="T20" fmla="*/ 7 w 15"/>
                <a:gd name="T21" fmla="*/ 6 h 9"/>
                <a:gd name="T22" fmla="*/ 7 w 15"/>
                <a:gd name="T23" fmla="*/ 7 h 9"/>
                <a:gd name="T24" fmla="*/ 6 w 15"/>
                <a:gd name="T25" fmla="*/ 8 h 9"/>
                <a:gd name="T26" fmla="*/ 4 w 15"/>
                <a:gd name="T27" fmla="*/ 7 h 9"/>
                <a:gd name="T28" fmla="*/ 1 w 15"/>
                <a:gd name="T29" fmla="*/ 9 h 9"/>
                <a:gd name="T30" fmla="*/ 0 w 15"/>
                <a:gd name="T31" fmla="*/ 8 h 9"/>
                <a:gd name="T32" fmla="*/ 0 w 15"/>
                <a:gd name="T33" fmla="*/ 6 h 9"/>
                <a:gd name="T34" fmla="*/ 3 w 15"/>
                <a:gd name="T35" fmla="*/ 5 h 9"/>
                <a:gd name="T36" fmla="*/ 6 w 15"/>
                <a:gd name="T37" fmla="*/ 1 h 9"/>
                <a:gd name="T38" fmla="*/ 12 w 15"/>
                <a:gd name="T39" fmla="*/ 0 h 9"/>
                <a:gd name="T40" fmla="*/ 13 w 15"/>
                <a:gd name="T4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9">
                  <a:moveTo>
                    <a:pt x="13" y="1"/>
                  </a:moveTo>
                  <a:cubicBezTo>
                    <a:pt x="13" y="2"/>
                    <a:pt x="15" y="2"/>
                    <a:pt x="14" y="3"/>
                  </a:cubicBezTo>
                  <a:cubicBezTo>
                    <a:pt x="13" y="3"/>
                    <a:pt x="12" y="3"/>
                    <a:pt x="11" y="4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10" y="4"/>
                    <a:pt x="11" y="5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1" y="8"/>
                    <a:pt x="10" y="8"/>
                    <a:pt x="9" y="9"/>
                  </a:cubicBezTo>
                  <a:cubicBezTo>
                    <a:pt x="8" y="8"/>
                    <a:pt x="8" y="7"/>
                    <a:pt x="7" y="6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8" y="4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8"/>
                    <a:pt x="6" y="8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3" y="9"/>
                    <a:pt x="2" y="8"/>
                    <a:pt x="1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3" y="4"/>
                    <a:pt x="4" y="2"/>
                    <a:pt x="6" y="1"/>
                  </a:cubicBezTo>
                  <a:cubicBezTo>
                    <a:pt x="7" y="0"/>
                    <a:pt x="10" y="0"/>
                    <a:pt x="12" y="0"/>
                  </a:cubicBez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1183"/>
            <p:cNvSpPr>
              <a:spLocks/>
            </p:cNvSpPr>
            <p:nvPr/>
          </p:nvSpPr>
          <p:spPr bwMode="auto">
            <a:xfrm>
              <a:off x="6312467" y="2131842"/>
              <a:ext cx="59037" cy="37328"/>
            </a:xfrm>
            <a:custGeom>
              <a:avLst/>
              <a:gdLst>
                <a:gd name="T0" fmla="*/ 4 w 5"/>
                <a:gd name="T1" fmla="*/ 1 h 3"/>
                <a:gd name="T2" fmla="*/ 5 w 5"/>
                <a:gd name="T3" fmla="*/ 2 h 3"/>
                <a:gd name="T4" fmla="*/ 1 w 5"/>
                <a:gd name="T5" fmla="*/ 1 h 3"/>
                <a:gd name="T6" fmla="*/ 0 w 5"/>
                <a:gd name="T7" fmla="*/ 0 h 3"/>
                <a:gd name="T8" fmla="*/ 4 w 5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4" y="1"/>
                  </a:moveTo>
                  <a:cubicBezTo>
                    <a:pt x="4" y="1"/>
                    <a:pt x="5" y="1"/>
                    <a:pt x="5" y="2"/>
                  </a:cubicBezTo>
                  <a:cubicBezTo>
                    <a:pt x="3" y="3"/>
                    <a:pt x="2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2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1184"/>
            <p:cNvSpPr>
              <a:spLocks/>
            </p:cNvSpPr>
            <p:nvPr/>
          </p:nvSpPr>
          <p:spPr bwMode="auto">
            <a:xfrm>
              <a:off x="6391182" y="2159841"/>
              <a:ext cx="983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1185"/>
            <p:cNvSpPr>
              <a:spLocks/>
            </p:cNvSpPr>
            <p:nvPr/>
          </p:nvSpPr>
          <p:spPr bwMode="auto">
            <a:xfrm>
              <a:off x="6125520" y="2159841"/>
              <a:ext cx="9838" cy="933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1186"/>
            <p:cNvSpPr>
              <a:spLocks/>
            </p:cNvSpPr>
            <p:nvPr/>
          </p:nvSpPr>
          <p:spPr bwMode="auto">
            <a:xfrm>
              <a:off x="6184554" y="215984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1187"/>
            <p:cNvSpPr>
              <a:spLocks/>
            </p:cNvSpPr>
            <p:nvPr/>
          </p:nvSpPr>
          <p:spPr bwMode="auto">
            <a:xfrm>
              <a:off x="6155036" y="2159841"/>
              <a:ext cx="29519" cy="18662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1188"/>
            <p:cNvSpPr>
              <a:spLocks/>
            </p:cNvSpPr>
            <p:nvPr/>
          </p:nvSpPr>
          <p:spPr bwMode="auto">
            <a:xfrm>
              <a:off x="6263268" y="2169171"/>
              <a:ext cx="137751" cy="102652"/>
            </a:xfrm>
            <a:custGeom>
              <a:avLst/>
              <a:gdLst>
                <a:gd name="T0" fmla="*/ 4 w 11"/>
                <a:gd name="T1" fmla="*/ 2 h 9"/>
                <a:gd name="T2" fmla="*/ 4 w 11"/>
                <a:gd name="T3" fmla="*/ 4 h 9"/>
                <a:gd name="T4" fmla="*/ 7 w 11"/>
                <a:gd name="T5" fmla="*/ 3 h 9"/>
                <a:gd name="T6" fmla="*/ 8 w 11"/>
                <a:gd name="T7" fmla="*/ 1 h 9"/>
                <a:gd name="T8" fmla="*/ 9 w 11"/>
                <a:gd name="T9" fmla="*/ 3 h 9"/>
                <a:gd name="T10" fmla="*/ 9 w 11"/>
                <a:gd name="T11" fmla="*/ 3 h 9"/>
                <a:gd name="T12" fmla="*/ 10 w 11"/>
                <a:gd name="T13" fmla="*/ 6 h 9"/>
                <a:gd name="T14" fmla="*/ 6 w 11"/>
                <a:gd name="T15" fmla="*/ 8 h 9"/>
                <a:gd name="T16" fmla="*/ 4 w 11"/>
                <a:gd name="T17" fmla="*/ 8 h 9"/>
                <a:gd name="T18" fmla="*/ 2 w 11"/>
                <a:gd name="T19" fmla="*/ 6 h 9"/>
                <a:gd name="T20" fmla="*/ 2 w 11"/>
                <a:gd name="T21" fmla="*/ 5 h 9"/>
                <a:gd name="T22" fmla="*/ 3 w 11"/>
                <a:gd name="T23" fmla="*/ 4 h 9"/>
                <a:gd name="T24" fmla="*/ 1 w 11"/>
                <a:gd name="T25" fmla="*/ 1 h 9"/>
                <a:gd name="T26" fmla="*/ 3 w 11"/>
                <a:gd name="T27" fmla="*/ 1 h 9"/>
                <a:gd name="T28" fmla="*/ 4 w 11"/>
                <a:gd name="T2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9">
                  <a:moveTo>
                    <a:pt x="4" y="2"/>
                  </a:moveTo>
                  <a:cubicBezTo>
                    <a:pt x="4" y="3"/>
                    <a:pt x="4" y="3"/>
                    <a:pt x="4" y="4"/>
                  </a:cubicBezTo>
                  <a:cubicBezTo>
                    <a:pt x="5" y="4"/>
                    <a:pt x="6" y="3"/>
                    <a:pt x="7" y="3"/>
                  </a:cubicBezTo>
                  <a:cubicBezTo>
                    <a:pt x="7" y="3"/>
                    <a:pt x="7" y="2"/>
                    <a:pt x="8" y="1"/>
                  </a:cubicBezTo>
                  <a:cubicBezTo>
                    <a:pt x="8" y="2"/>
                    <a:pt x="8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11" y="5"/>
                    <a:pt x="10" y="6"/>
                  </a:cubicBezTo>
                  <a:cubicBezTo>
                    <a:pt x="9" y="7"/>
                    <a:pt x="8" y="9"/>
                    <a:pt x="6" y="8"/>
                  </a:cubicBezTo>
                  <a:cubicBezTo>
                    <a:pt x="6" y="9"/>
                    <a:pt x="5" y="9"/>
                    <a:pt x="4" y="8"/>
                  </a:cubicBezTo>
                  <a:cubicBezTo>
                    <a:pt x="3" y="8"/>
                    <a:pt x="3" y="7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2" y="3"/>
                    <a:pt x="0" y="3"/>
                    <a:pt x="1" y="1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1189"/>
            <p:cNvSpPr>
              <a:spLocks/>
            </p:cNvSpPr>
            <p:nvPr/>
          </p:nvSpPr>
          <p:spPr bwMode="auto">
            <a:xfrm>
              <a:off x="5239978" y="2178504"/>
              <a:ext cx="0" cy="9333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1190"/>
            <p:cNvSpPr>
              <a:spLocks/>
            </p:cNvSpPr>
            <p:nvPr/>
          </p:nvSpPr>
          <p:spPr bwMode="auto">
            <a:xfrm>
              <a:off x="5574515" y="2178504"/>
              <a:ext cx="49195" cy="46661"/>
            </a:xfrm>
            <a:custGeom>
              <a:avLst/>
              <a:gdLst>
                <a:gd name="T0" fmla="*/ 3 w 4"/>
                <a:gd name="T1" fmla="*/ 1 h 4"/>
                <a:gd name="T2" fmla="*/ 3 w 4"/>
                <a:gd name="T3" fmla="*/ 3 h 4"/>
                <a:gd name="T4" fmla="*/ 2 w 4"/>
                <a:gd name="T5" fmla="*/ 4 h 4"/>
                <a:gd name="T6" fmla="*/ 0 w 4"/>
                <a:gd name="T7" fmla="*/ 3 h 4"/>
                <a:gd name="T8" fmla="*/ 1 w 4"/>
                <a:gd name="T9" fmla="*/ 1 h 4"/>
                <a:gd name="T10" fmla="*/ 3 w 4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4" y="2"/>
                    <a:pt x="4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1191"/>
            <p:cNvSpPr>
              <a:spLocks/>
            </p:cNvSpPr>
            <p:nvPr/>
          </p:nvSpPr>
          <p:spPr bwMode="auto">
            <a:xfrm>
              <a:off x="6371501" y="2178504"/>
              <a:ext cx="29519" cy="27995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0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1192"/>
            <p:cNvSpPr>
              <a:spLocks/>
            </p:cNvSpPr>
            <p:nvPr/>
          </p:nvSpPr>
          <p:spPr bwMode="auto">
            <a:xfrm>
              <a:off x="6332144" y="2206499"/>
              <a:ext cx="118071" cy="177309"/>
            </a:xfrm>
            <a:custGeom>
              <a:avLst/>
              <a:gdLst>
                <a:gd name="T0" fmla="*/ 10 w 10"/>
                <a:gd name="T1" fmla="*/ 3 h 16"/>
                <a:gd name="T2" fmla="*/ 10 w 10"/>
                <a:gd name="T3" fmla="*/ 4 h 16"/>
                <a:gd name="T4" fmla="*/ 9 w 10"/>
                <a:gd name="T5" fmla="*/ 5 h 16"/>
                <a:gd name="T6" fmla="*/ 10 w 10"/>
                <a:gd name="T7" fmla="*/ 7 h 16"/>
                <a:gd name="T8" fmla="*/ 8 w 10"/>
                <a:gd name="T9" fmla="*/ 9 h 16"/>
                <a:gd name="T10" fmla="*/ 8 w 10"/>
                <a:gd name="T11" fmla="*/ 11 h 16"/>
                <a:gd name="T12" fmla="*/ 7 w 10"/>
                <a:gd name="T13" fmla="*/ 11 h 16"/>
                <a:gd name="T14" fmla="*/ 6 w 10"/>
                <a:gd name="T15" fmla="*/ 11 h 16"/>
                <a:gd name="T16" fmla="*/ 6 w 10"/>
                <a:gd name="T17" fmla="*/ 12 h 16"/>
                <a:gd name="T18" fmla="*/ 5 w 10"/>
                <a:gd name="T19" fmla="*/ 14 h 16"/>
                <a:gd name="T20" fmla="*/ 5 w 10"/>
                <a:gd name="T21" fmla="*/ 16 h 16"/>
                <a:gd name="T22" fmla="*/ 0 w 10"/>
                <a:gd name="T23" fmla="*/ 14 h 16"/>
                <a:gd name="T24" fmla="*/ 0 w 10"/>
                <a:gd name="T25" fmla="*/ 12 h 16"/>
                <a:gd name="T26" fmla="*/ 4 w 10"/>
                <a:gd name="T27" fmla="*/ 10 h 16"/>
                <a:gd name="T28" fmla="*/ 7 w 10"/>
                <a:gd name="T29" fmla="*/ 8 h 16"/>
                <a:gd name="T30" fmla="*/ 8 w 10"/>
                <a:gd name="T31" fmla="*/ 5 h 16"/>
                <a:gd name="T32" fmla="*/ 9 w 10"/>
                <a:gd name="T33" fmla="*/ 0 h 16"/>
                <a:gd name="T34" fmla="*/ 10 w 10"/>
                <a:gd name="T3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" h="16">
                  <a:moveTo>
                    <a:pt x="10" y="3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5"/>
                  </a:cubicBezTo>
                  <a:cubicBezTo>
                    <a:pt x="8" y="6"/>
                    <a:pt x="10" y="6"/>
                    <a:pt x="10" y="7"/>
                  </a:cubicBezTo>
                  <a:cubicBezTo>
                    <a:pt x="9" y="8"/>
                    <a:pt x="8" y="8"/>
                    <a:pt x="8" y="9"/>
                  </a:cubicBezTo>
                  <a:cubicBezTo>
                    <a:pt x="8" y="9"/>
                    <a:pt x="9" y="10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0"/>
                    <a:pt x="6" y="11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6" y="12"/>
                    <a:pt x="5" y="13"/>
                    <a:pt x="5" y="14"/>
                  </a:cubicBezTo>
                  <a:cubicBezTo>
                    <a:pt x="5" y="14"/>
                    <a:pt x="6" y="15"/>
                    <a:pt x="5" y="16"/>
                  </a:cubicBezTo>
                  <a:cubicBezTo>
                    <a:pt x="3" y="15"/>
                    <a:pt x="2" y="15"/>
                    <a:pt x="0" y="14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2" y="12"/>
                    <a:pt x="3" y="11"/>
                    <a:pt x="4" y="10"/>
                  </a:cubicBezTo>
                  <a:cubicBezTo>
                    <a:pt x="5" y="10"/>
                    <a:pt x="5" y="8"/>
                    <a:pt x="7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1"/>
                    <a:pt x="8" y="3"/>
                    <a:pt x="10" y="3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1194"/>
            <p:cNvSpPr>
              <a:spLocks/>
            </p:cNvSpPr>
            <p:nvPr/>
          </p:nvSpPr>
          <p:spPr bwMode="auto">
            <a:xfrm>
              <a:off x="5761462" y="2234498"/>
              <a:ext cx="68876" cy="55991"/>
            </a:xfrm>
            <a:custGeom>
              <a:avLst/>
              <a:gdLst>
                <a:gd name="T0" fmla="*/ 6 w 6"/>
                <a:gd name="T1" fmla="*/ 3 h 5"/>
                <a:gd name="T2" fmla="*/ 3 w 6"/>
                <a:gd name="T3" fmla="*/ 5 h 5"/>
                <a:gd name="T4" fmla="*/ 0 w 6"/>
                <a:gd name="T5" fmla="*/ 4 h 5"/>
                <a:gd name="T6" fmla="*/ 1 w 6"/>
                <a:gd name="T7" fmla="*/ 1 h 5"/>
                <a:gd name="T8" fmla="*/ 2 w 6"/>
                <a:gd name="T9" fmla="*/ 2 h 5"/>
                <a:gd name="T10" fmla="*/ 3 w 6"/>
                <a:gd name="T11" fmla="*/ 3 h 5"/>
                <a:gd name="T12" fmla="*/ 6 w 6"/>
                <a:gd name="T13" fmla="*/ 0 h 5"/>
                <a:gd name="T14" fmla="*/ 6 w 6"/>
                <a:gd name="T1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3"/>
                  </a:moveTo>
                  <a:cubicBezTo>
                    <a:pt x="5" y="4"/>
                    <a:pt x="4" y="5"/>
                    <a:pt x="3" y="5"/>
                  </a:cubicBezTo>
                  <a:cubicBezTo>
                    <a:pt x="2" y="5"/>
                    <a:pt x="0" y="5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5" y="1"/>
                    <a:pt x="6" y="0"/>
                  </a:cubicBezTo>
                  <a:cubicBezTo>
                    <a:pt x="6" y="1"/>
                    <a:pt x="6" y="2"/>
                    <a:pt x="6" y="3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1195"/>
            <p:cNvSpPr>
              <a:spLocks/>
            </p:cNvSpPr>
            <p:nvPr/>
          </p:nvSpPr>
          <p:spPr bwMode="auto">
            <a:xfrm>
              <a:off x="6460057" y="2234498"/>
              <a:ext cx="29519" cy="27995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2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1196"/>
            <p:cNvSpPr>
              <a:spLocks/>
            </p:cNvSpPr>
            <p:nvPr/>
          </p:nvSpPr>
          <p:spPr bwMode="auto">
            <a:xfrm>
              <a:off x="6558452" y="2243827"/>
              <a:ext cx="59037" cy="83990"/>
            </a:xfrm>
            <a:custGeom>
              <a:avLst/>
              <a:gdLst>
                <a:gd name="T0" fmla="*/ 2 w 5"/>
                <a:gd name="T1" fmla="*/ 1 h 7"/>
                <a:gd name="T2" fmla="*/ 2 w 5"/>
                <a:gd name="T3" fmla="*/ 2 h 7"/>
                <a:gd name="T4" fmla="*/ 4 w 5"/>
                <a:gd name="T5" fmla="*/ 5 h 7"/>
                <a:gd name="T6" fmla="*/ 5 w 5"/>
                <a:gd name="T7" fmla="*/ 6 h 7"/>
                <a:gd name="T8" fmla="*/ 3 w 5"/>
                <a:gd name="T9" fmla="*/ 5 h 7"/>
                <a:gd name="T10" fmla="*/ 1 w 5"/>
                <a:gd name="T11" fmla="*/ 2 h 7"/>
                <a:gd name="T12" fmla="*/ 1 w 5"/>
                <a:gd name="T13" fmla="*/ 0 h 7"/>
                <a:gd name="T14" fmla="*/ 2 w 5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7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4" y="3"/>
                    <a:pt x="4" y="5"/>
                  </a:cubicBezTo>
                  <a:cubicBezTo>
                    <a:pt x="4" y="5"/>
                    <a:pt x="5" y="5"/>
                    <a:pt x="5" y="6"/>
                  </a:cubicBezTo>
                  <a:cubicBezTo>
                    <a:pt x="4" y="7"/>
                    <a:pt x="4" y="5"/>
                    <a:pt x="3" y="5"/>
                  </a:cubicBezTo>
                  <a:cubicBezTo>
                    <a:pt x="3" y="4"/>
                    <a:pt x="2" y="3"/>
                    <a:pt x="1" y="2"/>
                  </a:cubicBezTo>
                  <a:cubicBezTo>
                    <a:pt x="1" y="1"/>
                    <a:pt x="0" y="1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1197"/>
            <p:cNvSpPr>
              <a:spLocks/>
            </p:cNvSpPr>
            <p:nvPr/>
          </p:nvSpPr>
          <p:spPr bwMode="auto">
            <a:xfrm>
              <a:off x="6666684" y="2243827"/>
              <a:ext cx="275503" cy="139980"/>
            </a:xfrm>
            <a:custGeom>
              <a:avLst/>
              <a:gdLst>
                <a:gd name="T0" fmla="*/ 21 w 23"/>
                <a:gd name="T1" fmla="*/ 1 h 12"/>
                <a:gd name="T2" fmla="*/ 23 w 23"/>
                <a:gd name="T3" fmla="*/ 3 h 12"/>
                <a:gd name="T4" fmla="*/ 21 w 23"/>
                <a:gd name="T5" fmla="*/ 4 h 12"/>
                <a:gd name="T6" fmla="*/ 20 w 23"/>
                <a:gd name="T7" fmla="*/ 4 h 12"/>
                <a:gd name="T8" fmla="*/ 17 w 23"/>
                <a:gd name="T9" fmla="*/ 4 h 12"/>
                <a:gd name="T10" fmla="*/ 14 w 23"/>
                <a:gd name="T11" fmla="*/ 4 h 12"/>
                <a:gd name="T12" fmla="*/ 12 w 23"/>
                <a:gd name="T13" fmla="*/ 4 h 12"/>
                <a:gd name="T14" fmla="*/ 7 w 23"/>
                <a:gd name="T15" fmla="*/ 6 h 12"/>
                <a:gd name="T16" fmla="*/ 6 w 23"/>
                <a:gd name="T17" fmla="*/ 9 h 12"/>
                <a:gd name="T18" fmla="*/ 10 w 23"/>
                <a:gd name="T19" fmla="*/ 8 h 12"/>
                <a:gd name="T20" fmla="*/ 18 w 23"/>
                <a:gd name="T21" fmla="*/ 7 h 12"/>
                <a:gd name="T22" fmla="*/ 19 w 23"/>
                <a:gd name="T23" fmla="*/ 7 h 12"/>
                <a:gd name="T24" fmla="*/ 19 w 23"/>
                <a:gd name="T25" fmla="*/ 8 h 12"/>
                <a:gd name="T26" fmla="*/ 17 w 23"/>
                <a:gd name="T27" fmla="*/ 9 h 12"/>
                <a:gd name="T28" fmla="*/ 14 w 23"/>
                <a:gd name="T29" fmla="*/ 10 h 12"/>
                <a:gd name="T30" fmla="*/ 11 w 23"/>
                <a:gd name="T31" fmla="*/ 11 h 12"/>
                <a:gd name="T32" fmla="*/ 9 w 23"/>
                <a:gd name="T33" fmla="*/ 12 h 12"/>
                <a:gd name="T34" fmla="*/ 5 w 23"/>
                <a:gd name="T35" fmla="*/ 12 h 12"/>
                <a:gd name="T36" fmla="*/ 2 w 23"/>
                <a:gd name="T37" fmla="*/ 12 h 12"/>
                <a:gd name="T38" fmla="*/ 2 w 23"/>
                <a:gd name="T39" fmla="*/ 10 h 12"/>
                <a:gd name="T40" fmla="*/ 0 w 23"/>
                <a:gd name="T41" fmla="*/ 10 h 12"/>
                <a:gd name="T42" fmla="*/ 2 w 23"/>
                <a:gd name="T43" fmla="*/ 7 h 12"/>
                <a:gd name="T44" fmla="*/ 4 w 23"/>
                <a:gd name="T45" fmla="*/ 6 h 12"/>
                <a:gd name="T46" fmla="*/ 6 w 23"/>
                <a:gd name="T47" fmla="*/ 5 h 12"/>
                <a:gd name="T48" fmla="*/ 8 w 23"/>
                <a:gd name="T49" fmla="*/ 3 h 12"/>
                <a:gd name="T50" fmla="*/ 13 w 23"/>
                <a:gd name="T51" fmla="*/ 1 h 12"/>
                <a:gd name="T52" fmla="*/ 21 w 23"/>
                <a:gd name="T5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12">
                  <a:moveTo>
                    <a:pt x="21" y="1"/>
                  </a:moveTo>
                  <a:cubicBezTo>
                    <a:pt x="22" y="2"/>
                    <a:pt x="23" y="2"/>
                    <a:pt x="23" y="3"/>
                  </a:cubicBezTo>
                  <a:cubicBezTo>
                    <a:pt x="23" y="4"/>
                    <a:pt x="22" y="3"/>
                    <a:pt x="21" y="4"/>
                  </a:cubicBezTo>
                  <a:cubicBezTo>
                    <a:pt x="20" y="4"/>
                    <a:pt x="20" y="3"/>
                    <a:pt x="20" y="4"/>
                  </a:cubicBezTo>
                  <a:cubicBezTo>
                    <a:pt x="19" y="4"/>
                    <a:pt x="18" y="3"/>
                    <a:pt x="17" y="4"/>
                  </a:cubicBezTo>
                  <a:cubicBezTo>
                    <a:pt x="16" y="4"/>
                    <a:pt x="15" y="3"/>
                    <a:pt x="14" y="4"/>
                  </a:cubicBezTo>
                  <a:cubicBezTo>
                    <a:pt x="13" y="4"/>
                    <a:pt x="13" y="4"/>
                    <a:pt x="12" y="4"/>
                  </a:cubicBezTo>
                  <a:cubicBezTo>
                    <a:pt x="10" y="4"/>
                    <a:pt x="9" y="6"/>
                    <a:pt x="7" y="6"/>
                  </a:cubicBezTo>
                  <a:cubicBezTo>
                    <a:pt x="7" y="7"/>
                    <a:pt x="5" y="7"/>
                    <a:pt x="6" y="9"/>
                  </a:cubicBezTo>
                  <a:cubicBezTo>
                    <a:pt x="7" y="10"/>
                    <a:pt x="9" y="8"/>
                    <a:pt x="10" y="8"/>
                  </a:cubicBezTo>
                  <a:cubicBezTo>
                    <a:pt x="12" y="7"/>
                    <a:pt x="15" y="7"/>
                    <a:pt x="18" y="7"/>
                  </a:cubicBezTo>
                  <a:cubicBezTo>
                    <a:pt x="18" y="7"/>
                    <a:pt x="19" y="7"/>
                    <a:pt x="19" y="7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8" y="9"/>
                    <a:pt x="18" y="9"/>
                    <a:pt x="17" y="9"/>
                  </a:cubicBezTo>
                  <a:cubicBezTo>
                    <a:pt x="16" y="9"/>
                    <a:pt x="15" y="9"/>
                    <a:pt x="14" y="10"/>
                  </a:cubicBezTo>
                  <a:cubicBezTo>
                    <a:pt x="14" y="11"/>
                    <a:pt x="12" y="11"/>
                    <a:pt x="11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7" y="10"/>
                    <a:pt x="6" y="12"/>
                    <a:pt x="5" y="12"/>
                  </a:cubicBezTo>
                  <a:cubicBezTo>
                    <a:pt x="4" y="12"/>
                    <a:pt x="3" y="12"/>
                    <a:pt x="2" y="12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8"/>
                    <a:pt x="2" y="9"/>
                    <a:pt x="2" y="7"/>
                  </a:cubicBezTo>
                  <a:cubicBezTo>
                    <a:pt x="3" y="7"/>
                    <a:pt x="3" y="7"/>
                    <a:pt x="4" y="6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7" y="4"/>
                    <a:pt x="7" y="4"/>
                    <a:pt x="8" y="3"/>
                  </a:cubicBezTo>
                  <a:cubicBezTo>
                    <a:pt x="10" y="3"/>
                    <a:pt x="11" y="1"/>
                    <a:pt x="13" y="1"/>
                  </a:cubicBezTo>
                  <a:cubicBezTo>
                    <a:pt x="15" y="0"/>
                    <a:pt x="18" y="1"/>
                    <a:pt x="2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1198"/>
            <p:cNvSpPr>
              <a:spLocks/>
            </p:cNvSpPr>
            <p:nvPr/>
          </p:nvSpPr>
          <p:spPr bwMode="auto">
            <a:xfrm>
              <a:off x="6499414" y="2271826"/>
              <a:ext cx="19680" cy="1866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1 w 2"/>
                <a:gd name="T5" fmla="*/ 0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1199"/>
            <p:cNvSpPr>
              <a:spLocks/>
            </p:cNvSpPr>
            <p:nvPr/>
          </p:nvSpPr>
          <p:spPr bwMode="auto">
            <a:xfrm>
              <a:off x="6460057" y="2281156"/>
              <a:ext cx="29519" cy="933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0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1200"/>
            <p:cNvSpPr>
              <a:spLocks/>
            </p:cNvSpPr>
            <p:nvPr/>
          </p:nvSpPr>
          <p:spPr bwMode="auto">
            <a:xfrm>
              <a:off x="6528933" y="2290489"/>
              <a:ext cx="29519" cy="27995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2 h 2"/>
                <a:gd name="T6" fmla="*/ 2 w 2"/>
                <a:gd name="T7" fmla="*/ 0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1201"/>
            <p:cNvSpPr>
              <a:spLocks/>
            </p:cNvSpPr>
            <p:nvPr/>
          </p:nvSpPr>
          <p:spPr bwMode="auto">
            <a:xfrm>
              <a:off x="5505639" y="2290489"/>
              <a:ext cx="177109" cy="83990"/>
            </a:xfrm>
            <a:custGeom>
              <a:avLst/>
              <a:gdLst>
                <a:gd name="T0" fmla="*/ 14 w 15"/>
                <a:gd name="T1" fmla="*/ 3 h 7"/>
                <a:gd name="T2" fmla="*/ 15 w 15"/>
                <a:gd name="T3" fmla="*/ 6 h 7"/>
                <a:gd name="T4" fmla="*/ 13 w 15"/>
                <a:gd name="T5" fmla="*/ 7 h 7"/>
                <a:gd name="T6" fmla="*/ 9 w 15"/>
                <a:gd name="T7" fmla="*/ 6 h 7"/>
                <a:gd name="T8" fmla="*/ 5 w 15"/>
                <a:gd name="T9" fmla="*/ 6 h 7"/>
                <a:gd name="T10" fmla="*/ 1 w 15"/>
                <a:gd name="T11" fmla="*/ 6 h 7"/>
                <a:gd name="T12" fmla="*/ 0 w 15"/>
                <a:gd name="T13" fmla="*/ 5 h 7"/>
                <a:gd name="T14" fmla="*/ 3 w 15"/>
                <a:gd name="T15" fmla="*/ 3 h 7"/>
                <a:gd name="T16" fmla="*/ 8 w 15"/>
                <a:gd name="T17" fmla="*/ 2 h 7"/>
                <a:gd name="T18" fmla="*/ 10 w 15"/>
                <a:gd name="T19" fmla="*/ 1 h 7"/>
                <a:gd name="T20" fmla="*/ 13 w 15"/>
                <a:gd name="T21" fmla="*/ 1 h 7"/>
                <a:gd name="T22" fmla="*/ 14 w 15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7">
                  <a:moveTo>
                    <a:pt x="14" y="3"/>
                  </a:moveTo>
                  <a:cubicBezTo>
                    <a:pt x="15" y="4"/>
                    <a:pt x="15" y="5"/>
                    <a:pt x="15" y="6"/>
                  </a:cubicBezTo>
                  <a:cubicBezTo>
                    <a:pt x="15" y="7"/>
                    <a:pt x="14" y="7"/>
                    <a:pt x="13" y="7"/>
                  </a:cubicBezTo>
                  <a:cubicBezTo>
                    <a:pt x="12" y="7"/>
                    <a:pt x="10" y="6"/>
                    <a:pt x="9" y="6"/>
                  </a:cubicBezTo>
                  <a:cubicBezTo>
                    <a:pt x="8" y="6"/>
                    <a:pt x="6" y="4"/>
                    <a:pt x="5" y="6"/>
                  </a:cubicBezTo>
                  <a:cubicBezTo>
                    <a:pt x="4" y="6"/>
                    <a:pt x="2" y="6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3"/>
                    <a:pt x="2" y="4"/>
                    <a:pt x="3" y="3"/>
                  </a:cubicBezTo>
                  <a:cubicBezTo>
                    <a:pt x="5" y="2"/>
                    <a:pt x="6" y="2"/>
                    <a:pt x="8" y="2"/>
                  </a:cubicBezTo>
                  <a:cubicBezTo>
                    <a:pt x="8" y="1"/>
                    <a:pt x="9" y="2"/>
                    <a:pt x="10" y="1"/>
                  </a:cubicBezTo>
                  <a:cubicBezTo>
                    <a:pt x="11" y="1"/>
                    <a:pt x="12" y="0"/>
                    <a:pt x="13" y="1"/>
                  </a:cubicBezTo>
                  <a:cubicBezTo>
                    <a:pt x="14" y="3"/>
                    <a:pt x="14" y="3"/>
                    <a:pt x="14" y="3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1202"/>
            <p:cNvSpPr>
              <a:spLocks/>
            </p:cNvSpPr>
            <p:nvPr/>
          </p:nvSpPr>
          <p:spPr bwMode="auto">
            <a:xfrm>
              <a:off x="6214073" y="2318484"/>
              <a:ext cx="78714" cy="74657"/>
            </a:xfrm>
            <a:custGeom>
              <a:avLst/>
              <a:gdLst>
                <a:gd name="T0" fmla="*/ 4 w 6"/>
                <a:gd name="T1" fmla="*/ 0 h 7"/>
                <a:gd name="T2" fmla="*/ 4 w 6"/>
                <a:gd name="T3" fmla="*/ 1 h 7"/>
                <a:gd name="T4" fmla="*/ 6 w 6"/>
                <a:gd name="T5" fmla="*/ 2 h 7"/>
                <a:gd name="T6" fmla="*/ 6 w 6"/>
                <a:gd name="T7" fmla="*/ 4 h 7"/>
                <a:gd name="T8" fmla="*/ 5 w 6"/>
                <a:gd name="T9" fmla="*/ 5 h 7"/>
                <a:gd name="T10" fmla="*/ 5 w 6"/>
                <a:gd name="T11" fmla="*/ 4 h 7"/>
                <a:gd name="T12" fmla="*/ 4 w 6"/>
                <a:gd name="T13" fmla="*/ 5 h 7"/>
                <a:gd name="T14" fmla="*/ 4 w 6"/>
                <a:gd name="T15" fmla="*/ 6 h 7"/>
                <a:gd name="T16" fmla="*/ 3 w 6"/>
                <a:gd name="T17" fmla="*/ 7 h 7"/>
                <a:gd name="T18" fmla="*/ 1 w 6"/>
                <a:gd name="T19" fmla="*/ 7 h 7"/>
                <a:gd name="T20" fmla="*/ 0 w 6"/>
                <a:gd name="T21" fmla="*/ 6 h 7"/>
                <a:gd name="T22" fmla="*/ 2 w 6"/>
                <a:gd name="T23" fmla="*/ 3 h 7"/>
                <a:gd name="T24" fmla="*/ 2 w 6"/>
                <a:gd name="T25" fmla="*/ 2 h 7"/>
                <a:gd name="T26" fmla="*/ 3 w 6"/>
                <a:gd name="T27" fmla="*/ 1 h 7"/>
                <a:gd name="T28" fmla="*/ 4 w 6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4" y="0"/>
                    <a:pt x="4" y="1"/>
                    <a:pt x="4" y="1"/>
                  </a:cubicBezTo>
                  <a:cubicBezTo>
                    <a:pt x="5" y="2"/>
                    <a:pt x="5" y="1"/>
                    <a:pt x="6" y="2"/>
                  </a:cubicBezTo>
                  <a:cubicBezTo>
                    <a:pt x="5" y="3"/>
                    <a:pt x="6" y="3"/>
                    <a:pt x="6" y="4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5" y="5"/>
                    <a:pt x="4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3" y="6"/>
                    <a:pt x="1" y="6"/>
                    <a:pt x="1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2" y="6"/>
                    <a:pt x="2" y="4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1203"/>
            <p:cNvSpPr>
              <a:spLocks/>
            </p:cNvSpPr>
            <p:nvPr/>
          </p:nvSpPr>
          <p:spPr bwMode="auto">
            <a:xfrm>
              <a:off x="5308854" y="2318484"/>
              <a:ext cx="9838" cy="933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1204"/>
            <p:cNvSpPr>
              <a:spLocks/>
            </p:cNvSpPr>
            <p:nvPr/>
          </p:nvSpPr>
          <p:spPr bwMode="auto">
            <a:xfrm>
              <a:off x="6460057" y="2318484"/>
              <a:ext cx="9838" cy="933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1205"/>
            <p:cNvSpPr>
              <a:spLocks/>
            </p:cNvSpPr>
            <p:nvPr/>
          </p:nvSpPr>
          <p:spPr bwMode="auto">
            <a:xfrm>
              <a:off x="6499414" y="2327817"/>
              <a:ext cx="9838" cy="933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1206"/>
            <p:cNvSpPr>
              <a:spLocks/>
            </p:cNvSpPr>
            <p:nvPr/>
          </p:nvSpPr>
          <p:spPr bwMode="auto">
            <a:xfrm>
              <a:off x="6558452" y="2327817"/>
              <a:ext cx="39357" cy="2799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2 w 3"/>
                <a:gd name="T5" fmla="*/ 0 h 2"/>
                <a:gd name="T6" fmla="*/ 3 w 3"/>
                <a:gd name="T7" fmla="*/ 1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0" y="1"/>
                    <a:pt x="2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1207"/>
            <p:cNvSpPr>
              <a:spLocks/>
            </p:cNvSpPr>
            <p:nvPr/>
          </p:nvSpPr>
          <p:spPr bwMode="auto">
            <a:xfrm>
              <a:off x="6410862" y="2337150"/>
              <a:ext cx="9838" cy="186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0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1208"/>
            <p:cNvSpPr>
              <a:spLocks/>
            </p:cNvSpPr>
            <p:nvPr/>
          </p:nvSpPr>
          <p:spPr bwMode="auto">
            <a:xfrm>
              <a:off x="6519095" y="2337150"/>
              <a:ext cx="39357" cy="27995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1 h 2"/>
                <a:gd name="T4" fmla="*/ 1 w 3"/>
                <a:gd name="T5" fmla="*/ 0 h 2"/>
                <a:gd name="T6" fmla="*/ 3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1"/>
                    <a:pt x="1" y="2"/>
                    <a:pt x="1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1209"/>
            <p:cNvSpPr>
              <a:spLocks/>
            </p:cNvSpPr>
            <p:nvPr/>
          </p:nvSpPr>
          <p:spPr bwMode="auto">
            <a:xfrm>
              <a:off x="6282949" y="2355812"/>
              <a:ext cx="0" cy="933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1210"/>
            <p:cNvSpPr>
              <a:spLocks/>
            </p:cNvSpPr>
            <p:nvPr/>
          </p:nvSpPr>
          <p:spPr bwMode="auto">
            <a:xfrm>
              <a:off x="6706041" y="2355812"/>
              <a:ext cx="9838" cy="933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84" name="Group 1412"/>
            <p:cNvGrpSpPr>
              <a:grpSpLocks/>
            </p:cNvGrpSpPr>
            <p:nvPr/>
          </p:nvGrpSpPr>
          <p:grpSpPr bwMode="auto">
            <a:xfrm>
              <a:off x="4482348" y="2355805"/>
              <a:ext cx="3148589" cy="2006399"/>
              <a:chOff x="2335" y="3247"/>
              <a:chExt cx="320" cy="215"/>
            </a:xfrm>
            <a:solidFill>
              <a:srgbClr val="DAB86E">
                <a:alpha val="10000"/>
              </a:srgbClr>
            </a:solidFill>
          </p:grpSpPr>
          <p:sp>
            <p:nvSpPr>
              <p:cNvPr id="1427" name="Freeform 1212"/>
              <p:cNvSpPr>
                <a:spLocks/>
              </p:cNvSpPr>
              <p:nvPr/>
            </p:nvSpPr>
            <p:spPr bwMode="auto">
              <a:xfrm>
                <a:off x="2535" y="324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8" name="Freeform 1213"/>
              <p:cNvSpPr>
                <a:spLocks/>
              </p:cNvSpPr>
              <p:nvPr/>
            </p:nvSpPr>
            <p:spPr bwMode="auto">
              <a:xfrm>
                <a:off x="2540" y="324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9" name="Freeform 1214"/>
              <p:cNvSpPr>
                <a:spLocks/>
              </p:cNvSpPr>
              <p:nvPr/>
            </p:nvSpPr>
            <p:spPr bwMode="auto">
              <a:xfrm>
                <a:off x="2546" y="3248"/>
                <a:ext cx="4" cy="3"/>
              </a:xfrm>
              <a:custGeom>
                <a:avLst/>
                <a:gdLst>
                  <a:gd name="T0" fmla="*/ 2 w 3"/>
                  <a:gd name="T1" fmla="*/ 1 h 3"/>
                  <a:gd name="T2" fmla="*/ 2 w 3"/>
                  <a:gd name="T3" fmla="*/ 3 h 3"/>
                  <a:gd name="T4" fmla="*/ 0 w 3"/>
                  <a:gd name="T5" fmla="*/ 2 h 3"/>
                  <a:gd name="T6" fmla="*/ 2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2"/>
                      <a:pt x="3" y="2"/>
                      <a:pt x="2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0" name="Freeform 1215"/>
              <p:cNvSpPr>
                <a:spLocks/>
              </p:cNvSpPr>
              <p:nvPr/>
            </p:nvSpPr>
            <p:spPr bwMode="auto">
              <a:xfrm>
                <a:off x="2455" y="3249"/>
                <a:ext cx="15" cy="7"/>
              </a:xfrm>
              <a:custGeom>
                <a:avLst/>
                <a:gdLst>
                  <a:gd name="T0" fmla="*/ 9 w 12"/>
                  <a:gd name="T1" fmla="*/ 1 h 6"/>
                  <a:gd name="T2" fmla="*/ 12 w 12"/>
                  <a:gd name="T3" fmla="*/ 5 h 6"/>
                  <a:gd name="T4" fmla="*/ 11 w 12"/>
                  <a:gd name="T5" fmla="*/ 6 h 6"/>
                  <a:gd name="T6" fmla="*/ 9 w 12"/>
                  <a:gd name="T7" fmla="*/ 5 h 6"/>
                  <a:gd name="T8" fmla="*/ 7 w 12"/>
                  <a:gd name="T9" fmla="*/ 4 h 6"/>
                  <a:gd name="T10" fmla="*/ 2 w 12"/>
                  <a:gd name="T11" fmla="*/ 5 h 6"/>
                  <a:gd name="T12" fmla="*/ 0 w 12"/>
                  <a:gd name="T13" fmla="*/ 5 h 6"/>
                  <a:gd name="T14" fmla="*/ 1 w 12"/>
                  <a:gd name="T15" fmla="*/ 2 h 6"/>
                  <a:gd name="T16" fmla="*/ 9 w 12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6">
                    <a:moveTo>
                      <a:pt x="9" y="1"/>
                    </a:moveTo>
                    <a:cubicBezTo>
                      <a:pt x="11" y="2"/>
                      <a:pt x="11" y="4"/>
                      <a:pt x="12" y="5"/>
                    </a:cubicBezTo>
                    <a:cubicBezTo>
                      <a:pt x="12" y="6"/>
                      <a:pt x="11" y="6"/>
                      <a:pt x="11" y="6"/>
                    </a:cubicBezTo>
                    <a:cubicBezTo>
                      <a:pt x="10" y="6"/>
                      <a:pt x="9" y="6"/>
                      <a:pt x="9" y="5"/>
                    </a:cubicBezTo>
                    <a:cubicBezTo>
                      <a:pt x="8" y="5"/>
                      <a:pt x="8" y="4"/>
                      <a:pt x="7" y="4"/>
                    </a:cubicBezTo>
                    <a:cubicBezTo>
                      <a:pt x="5" y="4"/>
                      <a:pt x="3" y="4"/>
                      <a:pt x="2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3" y="0"/>
                      <a:pt x="7" y="0"/>
                      <a:pt x="9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1" name="Freeform 1216"/>
              <p:cNvSpPr>
                <a:spLocks/>
              </p:cNvSpPr>
              <p:nvPr/>
            </p:nvSpPr>
            <p:spPr bwMode="auto">
              <a:xfrm>
                <a:off x="2601" y="3249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2" name="Freeform 1217"/>
              <p:cNvSpPr>
                <a:spLocks/>
              </p:cNvSpPr>
              <p:nvPr/>
            </p:nvSpPr>
            <p:spPr bwMode="auto">
              <a:xfrm>
                <a:off x="2355" y="3249"/>
                <a:ext cx="33" cy="33"/>
              </a:xfrm>
              <a:custGeom>
                <a:avLst/>
                <a:gdLst>
                  <a:gd name="T0" fmla="*/ 27 w 27"/>
                  <a:gd name="T1" fmla="*/ 1 h 27"/>
                  <a:gd name="T2" fmla="*/ 27 w 27"/>
                  <a:gd name="T3" fmla="*/ 2 h 27"/>
                  <a:gd name="T4" fmla="*/ 25 w 27"/>
                  <a:gd name="T5" fmla="*/ 2 h 27"/>
                  <a:gd name="T6" fmla="*/ 19 w 27"/>
                  <a:gd name="T7" fmla="*/ 5 h 27"/>
                  <a:gd name="T8" fmla="*/ 14 w 27"/>
                  <a:gd name="T9" fmla="*/ 8 h 27"/>
                  <a:gd name="T10" fmla="*/ 12 w 27"/>
                  <a:gd name="T11" fmla="*/ 12 h 27"/>
                  <a:gd name="T12" fmla="*/ 8 w 27"/>
                  <a:gd name="T13" fmla="*/ 14 h 27"/>
                  <a:gd name="T14" fmla="*/ 7 w 27"/>
                  <a:gd name="T15" fmla="*/ 14 h 27"/>
                  <a:gd name="T16" fmla="*/ 4 w 27"/>
                  <a:gd name="T17" fmla="*/ 16 h 27"/>
                  <a:gd name="T18" fmla="*/ 3 w 27"/>
                  <a:gd name="T19" fmla="*/ 20 h 27"/>
                  <a:gd name="T20" fmla="*/ 3 w 27"/>
                  <a:gd name="T21" fmla="*/ 22 h 27"/>
                  <a:gd name="T22" fmla="*/ 8 w 27"/>
                  <a:gd name="T23" fmla="*/ 23 h 27"/>
                  <a:gd name="T24" fmla="*/ 9 w 27"/>
                  <a:gd name="T25" fmla="*/ 21 h 27"/>
                  <a:gd name="T26" fmla="*/ 8 w 27"/>
                  <a:gd name="T27" fmla="*/ 18 h 27"/>
                  <a:gd name="T28" fmla="*/ 7 w 27"/>
                  <a:gd name="T29" fmla="*/ 18 h 27"/>
                  <a:gd name="T30" fmla="*/ 8 w 27"/>
                  <a:gd name="T31" fmla="*/ 19 h 27"/>
                  <a:gd name="T32" fmla="*/ 8 w 27"/>
                  <a:gd name="T33" fmla="*/ 21 h 27"/>
                  <a:gd name="T34" fmla="*/ 6 w 27"/>
                  <a:gd name="T35" fmla="*/ 22 h 27"/>
                  <a:gd name="T36" fmla="*/ 4 w 27"/>
                  <a:gd name="T37" fmla="*/ 19 h 27"/>
                  <a:gd name="T38" fmla="*/ 6 w 27"/>
                  <a:gd name="T39" fmla="*/ 16 h 27"/>
                  <a:gd name="T40" fmla="*/ 9 w 27"/>
                  <a:gd name="T41" fmla="*/ 16 h 27"/>
                  <a:gd name="T42" fmla="*/ 13 w 27"/>
                  <a:gd name="T43" fmla="*/ 14 h 27"/>
                  <a:gd name="T44" fmla="*/ 14 w 27"/>
                  <a:gd name="T45" fmla="*/ 14 h 27"/>
                  <a:gd name="T46" fmla="*/ 14 w 27"/>
                  <a:gd name="T47" fmla="*/ 15 h 27"/>
                  <a:gd name="T48" fmla="*/ 13 w 27"/>
                  <a:gd name="T49" fmla="*/ 16 h 27"/>
                  <a:gd name="T50" fmla="*/ 13 w 27"/>
                  <a:gd name="T51" fmla="*/ 17 h 27"/>
                  <a:gd name="T52" fmla="*/ 12 w 27"/>
                  <a:gd name="T53" fmla="*/ 17 h 27"/>
                  <a:gd name="T54" fmla="*/ 11 w 27"/>
                  <a:gd name="T55" fmla="*/ 20 h 27"/>
                  <a:gd name="T56" fmla="*/ 8 w 27"/>
                  <a:gd name="T57" fmla="*/ 26 h 27"/>
                  <a:gd name="T58" fmla="*/ 5 w 27"/>
                  <a:gd name="T59" fmla="*/ 26 h 27"/>
                  <a:gd name="T60" fmla="*/ 0 w 27"/>
                  <a:gd name="T61" fmla="*/ 20 h 27"/>
                  <a:gd name="T62" fmla="*/ 1 w 27"/>
                  <a:gd name="T63" fmla="*/ 16 h 27"/>
                  <a:gd name="T64" fmla="*/ 11 w 27"/>
                  <a:gd name="T65" fmla="*/ 9 h 27"/>
                  <a:gd name="T66" fmla="*/ 9 w 27"/>
                  <a:gd name="T67" fmla="*/ 9 h 27"/>
                  <a:gd name="T68" fmla="*/ 9 w 27"/>
                  <a:gd name="T69" fmla="*/ 8 h 27"/>
                  <a:gd name="T70" fmla="*/ 16 w 27"/>
                  <a:gd name="T71" fmla="*/ 4 h 27"/>
                  <a:gd name="T72" fmla="*/ 18 w 27"/>
                  <a:gd name="T73" fmla="*/ 2 h 27"/>
                  <a:gd name="T74" fmla="*/ 22 w 27"/>
                  <a:gd name="T75" fmla="*/ 1 h 27"/>
                  <a:gd name="T76" fmla="*/ 27 w 27"/>
                  <a:gd name="T77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7" h="27">
                    <a:moveTo>
                      <a:pt x="27" y="1"/>
                    </a:moveTo>
                    <a:cubicBezTo>
                      <a:pt x="27" y="2"/>
                      <a:pt x="27" y="2"/>
                      <a:pt x="27" y="2"/>
                    </a:cubicBezTo>
                    <a:cubicBezTo>
                      <a:pt x="26" y="2"/>
                      <a:pt x="25" y="3"/>
                      <a:pt x="25" y="2"/>
                    </a:cubicBezTo>
                    <a:cubicBezTo>
                      <a:pt x="23" y="3"/>
                      <a:pt x="20" y="4"/>
                      <a:pt x="19" y="5"/>
                    </a:cubicBezTo>
                    <a:cubicBezTo>
                      <a:pt x="17" y="5"/>
                      <a:pt x="16" y="8"/>
                      <a:pt x="14" y="8"/>
                    </a:cubicBezTo>
                    <a:cubicBezTo>
                      <a:pt x="13" y="9"/>
                      <a:pt x="12" y="10"/>
                      <a:pt x="12" y="12"/>
                    </a:cubicBezTo>
                    <a:cubicBezTo>
                      <a:pt x="11" y="13"/>
                      <a:pt x="10" y="13"/>
                      <a:pt x="8" y="14"/>
                    </a:cubicBezTo>
                    <a:cubicBezTo>
                      <a:pt x="8" y="13"/>
                      <a:pt x="7" y="14"/>
                      <a:pt x="7" y="14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3" y="17"/>
                      <a:pt x="2" y="19"/>
                      <a:pt x="3" y="20"/>
                    </a:cubicBezTo>
                    <a:cubicBezTo>
                      <a:pt x="3" y="21"/>
                      <a:pt x="3" y="21"/>
                      <a:pt x="3" y="22"/>
                    </a:cubicBezTo>
                    <a:cubicBezTo>
                      <a:pt x="4" y="23"/>
                      <a:pt x="6" y="24"/>
                      <a:pt x="8" y="23"/>
                    </a:cubicBezTo>
                    <a:cubicBezTo>
                      <a:pt x="9" y="22"/>
                      <a:pt x="9" y="21"/>
                      <a:pt x="9" y="21"/>
                    </a:cubicBezTo>
                    <a:cubicBezTo>
                      <a:pt x="10" y="20"/>
                      <a:pt x="9" y="19"/>
                      <a:pt x="8" y="18"/>
                    </a:cubicBezTo>
                    <a:cubicBezTo>
                      <a:pt x="8" y="18"/>
                      <a:pt x="7" y="18"/>
                      <a:pt x="7" y="18"/>
                    </a:cubicBezTo>
                    <a:cubicBezTo>
                      <a:pt x="7" y="19"/>
                      <a:pt x="7" y="19"/>
                      <a:pt x="8" y="19"/>
                    </a:cubicBezTo>
                    <a:cubicBezTo>
                      <a:pt x="8" y="19"/>
                      <a:pt x="9" y="20"/>
                      <a:pt x="8" y="21"/>
                    </a:cubicBezTo>
                    <a:cubicBezTo>
                      <a:pt x="8" y="21"/>
                      <a:pt x="7" y="22"/>
                      <a:pt x="6" y="22"/>
                    </a:cubicBezTo>
                    <a:cubicBezTo>
                      <a:pt x="5" y="21"/>
                      <a:pt x="4" y="20"/>
                      <a:pt x="4" y="19"/>
                    </a:cubicBezTo>
                    <a:cubicBezTo>
                      <a:pt x="4" y="18"/>
                      <a:pt x="5" y="17"/>
                      <a:pt x="6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5"/>
                      <a:pt x="11" y="14"/>
                      <a:pt x="13" y="14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4"/>
                      <a:pt x="14" y="15"/>
                      <a:pt x="14" y="1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7"/>
                      <a:pt x="13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8"/>
                      <a:pt x="10" y="19"/>
                      <a:pt x="11" y="20"/>
                    </a:cubicBezTo>
                    <a:cubicBezTo>
                      <a:pt x="10" y="22"/>
                      <a:pt x="11" y="25"/>
                      <a:pt x="8" y="26"/>
                    </a:cubicBezTo>
                    <a:cubicBezTo>
                      <a:pt x="7" y="26"/>
                      <a:pt x="6" y="27"/>
                      <a:pt x="5" y="26"/>
                    </a:cubicBezTo>
                    <a:cubicBezTo>
                      <a:pt x="3" y="25"/>
                      <a:pt x="0" y="23"/>
                      <a:pt x="0" y="20"/>
                    </a:cubicBezTo>
                    <a:cubicBezTo>
                      <a:pt x="0" y="18"/>
                      <a:pt x="1" y="17"/>
                      <a:pt x="1" y="16"/>
                    </a:cubicBezTo>
                    <a:cubicBezTo>
                      <a:pt x="4" y="12"/>
                      <a:pt x="8" y="12"/>
                      <a:pt x="11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1" y="6"/>
                      <a:pt x="13" y="5"/>
                      <a:pt x="16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0" y="2"/>
                      <a:pt x="21" y="1"/>
                      <a:pt x="22" y="1"/>
                    </a:cubicBezTo>
                    <a:cubicBezTo>
                      <a:pt x="24" y="1"/>
                      <a:pt x="26" y="0"/>
                      <a:pt x="2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3" name="Freeform 1218"/>
              <p:cNvSpPr>
                <a:spLocks/>
              </p:cNvSpPr>
              <p:nvPr/>
            </p:nvSpPr>
            <p:spPr bwMode="auto">
              <a:xfrm>
                <a:off x="2541" y="3250"/>
                <a:ext cx="4" cy="1"/>
              </a:xfrm>
              <a:custGeom>
                <a:avLst/>
                <a:gdLst>
                  <a:gd name="T0" fmla="*/ 3 w 3"/>
                  <a:gd name="T1" fmla="*/ 1 h 1"/>
                  <a:gd name="T2" fmla="*/ 1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4" name="Freeform 1219"/>
              <p:cNvSpPr>
                <a:spLocks/>
              </p:cNvSpPr>
              <p:nvPr/>
            </p:nvSpPr>
            <p:spPr bwMode="auto">
              <a:xfrm>
                <a:off x="2369" y="3250"/>
                <a:ext cx="140" cy="212"/>
              </a:xfrm>
              <a:custGeom>
                <a:avLst/>
                <a:gdLst>
                  <a:gd name="T0" fmla="*/ 55 w 114"/>
                  <a:gd name="T1" fmla="*/ 6 h 172"/>
                  <a:gd name="T2" fmla="*/ 59 w 114"/>
                  <a:gd name="T3" fmla="*/ 0 h 172"/>
                  <a:gd name="T4" fmla="*/ 78 w 114"/>
                  <a:gd name="T5" fmla="*/ 12 h 172"/>
                  <a:gd name="T6" fmla="*/ 65 w 114"/>
                  <a:gd name="T7" fmla="*/ 8 h 172"/>
                  <a:gd name="T8" fmla="*/ 86 w 114"/>
                  <a:gd name="T9" fmla="*/ 9 h 172"/>
                  <a:gd name="T10" fmla="*/ 107 w 114"/>
                  <a:gd name="T11" fmla="*/ 6 h 172"/>
                  <a:gd name="T12" fmla="*/ 114 w 114"/>
                  <a:gd name="T13" fmla="*/ 6 h 172"/>
                  <a:gd name="T14" fmla="*/ 101 w 114"/>
                  <a:gd name="T15" fmla="*/ 16 h 172"/>
                  <a:gd name="T16" fmla="*/ 92 w 114"/>
                  <a:gd name="T17" fmla="*/ 20 h 172"/>
                  <a:gd name="T18" fmla="*/ 71 w 114"/>
                  <a:gd name="T19" fmla="*/ 23 h 172"/>
                  <a:gd name="T20" fmla="*/ 57 w 114"/>
                  <a:gd name="T21" fmla="*/ 19 h 172"/>
                  <a:gd name="T22" fmla="*/ 48 w 114"/>
                  <a:gd name="T23" fmla="*/ 18 h 172"/>
                  <a:gd name="T24" fmla="*/ 40 w 114"/>
                  <a:gd name="T25" fmla="*/ 20 h 172"/>
                  <a:gd name="T26" fmla="*/ 28 w 114"/>
                  <a:gd name="T27" fmla="*/ 34 h 172"/>
                  <a:gd name="T28" fmla="*/ 26 w 114"/>
                  <a:gd name="T29" fmla="*/ 44 h 172"/>
                  <a:gd name="T30" fmla="*/ 26 w 114"/>
                  <a:gd name="T31" fmla="*/ 58 h 172"/>
                  <a:gd name="T32" fmla="*/ 35 w 114"/>
                  <a:gd name="T33" fmla="*/ 62 h 172"/>
                  <a:gd name="T34" fmla="*/ 46 w 114"/>
                  <a:gd name="T35" fmla="*/ 53 h 172"/>
                  <a:gd name="T36" fmla="*/ 52 w 114"/>
                  <a:gd name="T37" fmla="*/ 41 h 172"/>
                  <a:gd name="T38" fmla="*/ 38 w 114"/>
                  <a:gd name="T39" fmla="*/ 39 h 172"/>
                  <a:gd name="T40" fmla="*/ 57 w 114"/>
                  <a:gd name="T41" fmla="*/ 35 h 172"/>
                  <a:gd name="T42" fmla="*/ 74 w 114"/>
                  <a:gd name="T43" fmla="*/ 42 h 172"/>
                  <a:gd name="T44" fmla="*/ 85 w 114"/>
                  <a:gd name="T45" fmla="*/ 37 h 172"/>
                  <a:gd name="T46" fmla="*/ 78 w 114"/>
                  <a:gd name="T47" fmla="*/ 51 h 172"/>
                  <a:gd name="T48" fmla="*/ 83 w 114"/>
                  <a:gd name="T49" fmla="*/ 60 h 172"/>
                  <a:gd name="T50" fmla="*/ 73 w 114"/>
                  <a:gd name="T51" fmla="*/ 51 h 172"/>
                  <a:gd name="T52" fmla="*/ 61 w 114"/>
                  <a:gd name="T53" fmla="*/ 46 h 172"/>
                  <a:gd name="T54" fmla="*/ 58 w 114"/>
                  <a:gd name="T55" fmla="*/ 50 h 172"/>
                  <a:gd name="T56" fmla="*/ 53 w 114"/>
                  <a:gd name="T57" fmla="*/ 67 h 172"/>
                  <a:gd name="T58" fmla="*/ 42 w 114"/>
                  <a:gd name="T59" fmla="*/ 75 h 172"/>
                  <a:gd name="T60" fmla="*/ 27 w 114"/>
                  <a:gd name="T61" fmla="*/ 84 h 172"/>
                  <a:gd name="T62" fmla="*/ 30 w 114"/>
                  <a:gd name="T63" fmla="*/ 94 h 172"/>
                  <a:gd name="T64" fmla="*/ 31 w 114"/>
                  <a:gd name="T65" fmla="*/ 106 h 172"/>
                  <a:gd name="T66" fmla="*/ 33 w 114"/>
                  <a:gd name="T67" fmla="*/ 114 h 172"/>
                  <a:gd name="T68" fmla="*/ 37 w 114"/>
                  <a:gd name="T69" fmla="*/ 123 h 172"/>
                  <a:gd name="T70" fmla="*/ 34 w 114"/>
                  <a:gd name="T71" fmla="*/ 127 h 172"/>
                  <a:gd name="T72" fmla="*/ 28 w 114"/>
                  <a:gd name="T73" fmla="*/ 124 h 172"/>
                  <a:gd name="T74" fmla="*/ 38 w 114"/>
                  <a:gd name="T75" fmla="*/ 130 h 172"/>
                  <a:gd name="T76" fmla="*/ 47 w 114"/>
                  <a:gd name="T77" fmla="*/ 132 h 172"/>
                  <a:gd name="T78" fmla="*/ 45 w 114"/>
                  <a:gd name="T79" fmla="*/ 116 h 172"/>
                  <a:gd name="T80" fmla="*/ 37 w 114"/>
                  <a:gd name="T81" fmla="*/ 101 h 172"/>
                  <a:gd name="T82" fmla="*/ 42 w 114"/>
                  <a:gd name="T83" fmla="*/ 92 h 172"/>
                  <a:gd name="T84" fmla="*/ 47 w 114"/>
                  <a:gd name="T85" fmla="*/ 118 h 172"/>
                  <a:gd name="T86" fmla="*/ 72 w 114"/>
                  <a:gd name="T87" fmla="*/ 152 h 172"/>
                  <a:gd name="T88" fmla="*/ 51 w 114"/>
                  <a:gd name="T89" fmla="*/ 114 h 172"/>
                  <a:gd name="T90" fmla="*/ 48 w 114"/>
                  <a:gd name="T91" fmla="*/ 89 h 172"/>
                  <a:gd name="T92" fmla="*/ 49 w 114"/>
                  <a:gd name="T93" fmla="*/ 94 h 172"/>
                  <a:gd name="T94" fmla="*/ 53 w 114"/>
                  <a:gd name="T95" fmla="*/ 124 h 172"/>
                  <a:gd name="T96" fmla="*/ 84 w 114"/>
                  <a:gd name="T97" fmla="*/ 161 h 172"/>
                  <a:gd name="T98" fmla="*/ 76 w 114"/>
                  <a:gd name="T99" fmla="*/ 168 h 172"/>
                  <a:gd name="T100" fmla="*/ 74 w 114"/>
                  <a:gd name="T101" fmla="*/ 159 h 172"/>
                  <a:gd name="T102" fmla="*/ 75 w 114"/>
                  <a:gd name="T103" fmla="*/ 164 h 172"/>
                  <a:gd name="T104" fmla="*/ 59 w 114"/>
                  <a:gd name="T105" fmla="*/ 147 h 172"/>
                  <a:gd name="T106" fmla="*/ 44 w 114"/>
                  <a:gd name="T107" fmla="*/ 136 h 172"/>
                  <a:gd name="T108" fmla="*/ 19 w 114"/>
                  <a:gd name="T109" fmla="*/ 121 h 172"/>
                  <a:gd name="T110" fmla="*/ 5 w 114"/>
                  <a:gd name="T111" fmla="*/ 104 h 172"/>
                  <a:gd name="T112" fmla="*/ 0 w 114"/>
                  <a:gd name="T113" fmla="*/ 83 h 172"/>
                  <a:gd name="T114" fmla="*/ 8 w 114"/>
                  <a:gd name="T115" fmla="*/ 35 h 172"/>
                  <a:gd name="T116" fmla="*/ 15 w 114"/>
                  <a:gd name="T117" fmla="*/ 14 h 172"/>
                  <a:gd name="T118" fmla="*/ 40 w 114"/>
                  <a:gd name="T119" fmla="*/ 1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4" h="172">
                    <a:moveTo>
                      <a:pt x="52" y="1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54" y="1"/>
                      <a:pt x="56" y="1"/>
                      <a:pt x="57" y="3"/>
                    </a:cubicBezTo>
                    <a:cubicBezTo>
                      <a:pt x="57" y="4"/>
                      <a:pt x="57" y="5"/>
                      <a:pt x="57" y="7"/>
                    </a:cubicBezTo>
                    <a:cubicBezTo>
                      <a:pt x="56" y="6"/>
                      <a:pt x="56" y="5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7"/>
                      <a:pt x="56" y="8"/>
                    </a:cubicBezTo>
                    <a:cubicBezTo>
                      <a:pt x="56" y="8"/>
                      <a:pt x="56" y="7"/>
                      <a:pt x="57" y="7"/>
                    </a:cubicBezTo>
                    <a:cubicBezTo>
                      <a:pt x="57" y="8"/>
                      <a:pt x="58" y="9"/>
                      <a:pt x="58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8" y="9"/>
                      <a:pt x="57" y="6"/>
                      <a:pt x="58" y="4"/>
                    </a:cubicBezTo>
                    <a:cubicBezTo>
                      <a:pt x="58" y="3"/>
                      <a:pt x="58" y="1"/>
                      <a:pt x="59" y="0"/>
                    </a:cubicBezTo>
                    <a:cubicBezTo>
                      <a:pt x="60" y="0"/>
                      <a:pt x="61" y="0"/>
                      <a:pt x="61" y="1"/>
                    </a:cubicBezTo>
                    <a:cubicBezTo>
                      <a:pt x="62" y="1"/>
                      <a:pt x="64" y="0"/>
                      <a:pt x="64" y="1"/>
                    </a:cubicBezTo>
                    <a:cubicBezTo>
                      <a:pt x="64" y="3"/>
                      <a:pt x="63" y="4"/>
                      <a:pt x="62" y="4"/>
                    </a:cubicBezTo>
                    <a:cubicBezTo>
                      <a:pt x="61" y="6"/>
                      <a:pt x="63" y="7"/>
                      <a:pt x="63" y="8"/>
                    </a:cubicBezTo>
                    <a:cubicBezTo>
                      <a:pt x="67" y="9"/>
                      <a:pt x="69" y="12"/>
                      <a:pt x="73" y="12"/>
                    </a:cubicBezTo>
                    <a:cubicBezTo>
                      <a:pt x="75" y="12"/>
                      <a:pt x="76" y="13"/>
                      <a:pt x="78" y="12"/>
                    </a:cubicBezTo>
                    <a:cubicBezTo>
                      <a:pt x="78" y="12"/>
                      <a:pt x="79" y="13"/>
                      <a:pt x="80" y="12"/>
                    </a:cubicBezTo>
                    <a:cubicBezTo>
                      <a:pt x="80" y="12"/>
                      <a:pt x="80" y="12"/>
                      <a:pt x="80" y="12"/>
                    </a:cubicBezTo>
                    <a:cubicBezTo>
                      <a:pt x="79" y="11"/>
                      <a:pt x="78" y="12"/>
                      <a:pt x="78" y="12"/>
                    </a:cubicBezTo>
                    <a:cubicBezTo>
                      <a:pt x="77" y="11"/>
                      <a:pt x="75" y="11"/>
                      <a:pt x="75" y="11"/>
                    </a:cubicBezTo>
                    <a:cubicBezTo>
                      <a:pt x="73" y="10"/>
                      <a:pt x="72" y="10"/>
                      <a:pt x="71" y="10"/>
                    </a:cubicBezTo>
                    <a:cubicBezTo>
                      <a:pt x="69" y="10"/>
                      <a:pt x="67" y="8"/>
                      <a:pt x="65" y="8"/>
                    </a:cubicBezTo>
                    <a:cubicBezTo>
                      <a:pt x="64" y="8"/>
                      <a:pt x="63" y="7"/>
                      <a:pt x="63" y="6"/>
                    </a:cubicBezTo>
                    <a:cubicBezTo>
                      <a:pt x="63" y="5"/>
                      <a:pt x="63" y="5"/>
                      <a:pt x="64" y="5"/>
                    </a:cubicBezTo>
                    <a:cubicBezTo>
                      <a:pt x="65" y="5"/>
                      <a:pt x="65" y="6"/>
                      <a:pt x="66" y="5"/>
                    </a:cubicBezTo>
                    <a:cubicBezTo>
                      <a:pt x="70" y="7"/>
                      <a:pt x="73" y="7"/>
                      <a:pt x="77" y="9"/>
                    </a:cubicBezTo>
                    <a:cubicBezTo>
                      <a:pt x="78" y="8"/>
                      <a:pt x="80" y="9"/>
                      <a:pt x="81" y="9"/>
                    </a:cubicBezTo>
                    <a:cubicBezTo>
                      <a:pt x="83" y="9"/>
                      <a:pt x="85" y="10"/>
                      <a:pt x="86" y="9"/>
                    </a:cubicBezTo>
                    <a:cubicBezTo>
                      <a:pt x="87" y="10"/>
                      <a:pt x="88" y="9"/>
                      <a:pt x="89" y="9"/>
                    </a:cubicBezTo>
                    <a:cubicBezTo>
                      <a:pt x="90" y="9"/>
                      <a:pt x="91" y="9"/>
                      <a:pt x="92" y="9"/>
                    </a:cubicBezTo>
                    <a:cubicBezTo>
                      <a:pt x="94" y="9"/>
                      <a:pt x="97" y="8"/>
                      <a:pt x="99" y="9"/>
                    </a:cubicBezTo>
                    <a:cubicBezTo>
                      <a:pt x="100" y="9"/>
                      <a:pt x="101" y="7"/>
                      <a:pt x="101" y="8"/>
                    </a:cubicBezTo>
                    <a:cubicBezTo>
                      <a:pt x="103" y="8"/>
                      <a:pt x="104" y="7"/>
                      <a:pt x="105" y="6"/>
                    </a:cubicBezTo>
                    <a:cubicBezTo>
                      <a:pt x="106" y="7"/>
                      <a:pt x="106" y="6"/>
                      <a:pt x="107" y="6"/>
                    </a:cubicBezTo>
                    <a:cubicBezTo>
                      <a:pt x="107" y="6"/>
                      <a:pt x="108" y="6"/>
                      <a:pt x="109" y="5"/>
                    </a:cubicBezTo>
                    <a:cubicBezTo>
                      <a:pt x="109" y="5"/>
                      <a:pt x="110" y="5"/>
                      <a:pt x="110" y="6"/>
                    </a:cubicBezTo>
                    <a:cubicBezTo>
                      <a:pt x="110" y="7"/>
                      <a:pt x="109" y="6"/>
                      <a:pt x="109" y="7"/>
                    </a:cubicBezTo>
                    <a:cubicBezTo>
                      <a:pt x="110" y="7"/>
                      <a:pt x="111" y="6"/>
                      <a:pt x="112" y="6"/>
                    </a:cubicBezTo>
                    <a:cubicBezTo>
                      <a:pt x="112" y="5"/>
                      <a:pt x="112" y="5"/>
                      <a:pt x="113" y="5"/>
                    </a:cubicBezTo>
                    <a:cubicBezTo>
                      <a:pt x="113" y="5"/>
                      <a:pt x="114" y="5"/>
                      <a:pt x="114" y="6"/>
                    </a:cubicBezTo>
                    <a:cubicBezTo>
                      <a:pt x="114" y="7"/>
                      <a:pt x="113" y="7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3" y="9"/>
                      <a:pt x="113" y="10"/>
                      <a:pt x="112" y="10"/>
                    </a:cubicBezTo>
                    <a:cubicBezTo>
                      <a:pt x="109" y="13"/>
                      <a:pt x="105" y="14"/>
                      <a:pt x="102" y="17"/>
                    </a:cubicBezTo>
                    <a:cubicBezTo>
                      <a:pt x="102" y="17"/>
                      <a:pt x="101" y="17"/>
                      <a:pt x="100" y="17"/>
                    </a:cubicBezTo>
                    <a:cubicBezTo>
                      <a:pt x="100" y="17"/>
                      <a:pt x="100" y="16"/>
                      <a:pt x="101" y="16"/>
                    </a:cubicBezTo>
                    <a:cubicBezTo>
                      <a:pt x="100" y="16"/>
                      <a:pt x="99" y="16"/>
                      <a:pt x="99" y="16"/>
                    </a:cubicBezTo>
                    <a:cubicBezTo>
                      <a:pt x="99" y="17"/>
                      <a:pt x="99" y="17"/>
                      <a:pt x="99" y="18"/>
                    </a:cubicBezTo>
                    <a:cubicBezTo>
                      <a:pt x="98" y="19"/>
                      <a:pt x="96" y="19"/>
                      <a:pt x="94" y="20"/>
                    </a:cubicBezTo>
                    <a:cubicBezTo>
                      <a:pt x="93" y="20"/>
                      <a:pt x="94" y="19"/>
                      <a:pt x="94" y="19"/>
                    </a:cubicBezTo>
                    <a:cubicBezTo>
                      <a:pt x="94" y="18"/>
                      <a:pt x="93" y="19"/>
                      <a:pt x="93" y="19"/>
                    </a:cubicBezTo>
                    <a:cubicBezTo>
                      <a:pt x="94" y="20"/>
                      <a:pt x="93" y="20"/>
                      <a:pt x="92" y="20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0" y="21"/>
                      <a:pt x="89" y="21"/>
                      <a:pt x="89" y="22"/>
                    </a:cubicBezTo>
                    <a:cubicBezTo>
                      <a:pt x="88" y="21"/>
                      <a:pt x="88" y="22"/>
                      <a:pt x="88" y="22"/>
                    </a:cubicBezTo>
                    <a:cubicBezTo>
                      <a:pt x="87" y="22"/>
                      <a:pt x="86" y="22"/>
                      <a:pt x="86" y="22"/>
                    </a:cubicBezTo>
                    <a:cubicBezTo>
                      <a:pt x="85" y="23"/>
                      <a:pt x="83" y="22"/>
                      <a:pt x="82" y="23"/>
                    </a:cubicBezTo>
                    <a:cubicBezTo>
                      <a:pt x="79" y="23"/>
                      <a:pt x="75" y="24"/>
                      <a:pt x="71" y="23"/>
                    </a:cubicBezTo>
                    <a:cubicBezTo>
                      <a:pt x="71" y="22"/>
                      <a:pt x="71" y="22"/>
                      <a:pt x="71" y="22"/>
                    </a:cubicBezTo>
                    <a:cubicBezTo>
                      <a:pt x="69" y="23"/>
                      <a:pt x="67" y="22"/>
                      <a:pt x="66" y="22"/>
                    </a:cubicBezTo>
                    <a:cubicBezTo>
                      <a:pt x="65" y="21"/>
                      <a:pt x="64" y="21"/>
                      <a:pt x="63" y="21"/>
                    </a:cubicBezTo>
                    <a:cubicBezTo>
                      <a:pt x="63" y="21"/>
                      <a:pt x="63" y="20"/>
                      <a:pt x="63" y="20"/>
                    </a:cubicBezTo>
                    <a:cubicBezTo>
                      <a:pt x="62" y="21"/>
                      <a:pt x="61" y="20"/>
                      <a:pt x="60" y="20"/>
                    </a:cubicBezTo>
                    <a:cubicBezTo>
                      <a:pt x="59" y="19"/>
                      <a:pt x="58" y="19"/>
                      <a:pt x="57" y="19"/>
                    </a:cubicBezTo>
                    <a:cubicBezTo>
                      <a:pt x="56" y="19"/>
                      <a:pt x="55" y="19"/>
                      <a:pt x="54" y="19"/>
                    </a:cubicBezTo>
                    <a:cubicBezTo>
                      <a:pt x="53" y="18"/>
                      <a:pt x="51" y="19"/>
                      <a:pt x="51" y="17"/>
                    </a:cubicBezTo>
                    <a:cubicBezTo>
                      <a:pt x="51" y="17"/>
                      <a:pt x="51" y="16"/>
                      <a:pt x="50" y="17"/>
                    </a:cubicBezTo>
                    <a:cubicBezTo>
                      <a:pt x="50" y="18"/>
                      <a:pt x="49" y="17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8"/>
                      <a:pt x="48" y="18"/>
                      <a:pt x="48" y="18"/>
                    </a:cubicBezTo>
                    <a:cubicBezTo>
                      <a:pt x="47" y="18"/>
                      <a:pt x="46" y="18"/>
                      <a:pt x="46" y="17"/>
                    </a:cubicBezTo>
                    <a:cubicBezTo>
                      <a:pt x="46" y="16"/>
                      <a:pt x="49" y="15"/>
                      <a:pt x="47" y="14"/>
                    </a:cubicBezTo>
                    <a:cubicBezTo>
                      <a:pt x="44" y="14"/>
                      <a:pt x="46" y="17"/>
                      <a:pt x="45" y="18"/>
                    </a:cubicBezTo>
                    <a:cubicBezTo>
                      <a:pt x="44" y="18"/>
                      <a:pt x="44" y="19"/>
                      <a:pt x="43" y="19"/>
                    </a:cubicBezTo>
                    <a:cubicBezTo>
                      <a:pt x="42" y="18"/>
                      <a:pt x="42" y="18"/>
                      <a:pt x="41" y="18"/>
                    </a:cubicBezTo>
                    <a:cubicBezTo>
                      <a:pt x="40" y="19"/>
                      <a:pt x="41" y="20"/>
                      <a:pt x="40" y="20"/>
                    </a:cubicBezTo>
                    <a:cubicBezTo>
                      <a:pt x="37" y="20"/>
                      <a:pt x="37" y="23"/>
                      <a:pt x="35" y="23"/>
                    </a:cubicBezTo>
                    <a:cubicBezTo>
                      <a:pt x="35" y="23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3" y="25"/>
                      <a:pt x="32" y="26"/>
                      <a:pt x="31" y="27"/>
                    </a:cubicBezTo>
                    <a:cubicBezTo>
                      <a:pt x="30" y="28"/>
                      <a:pt x="29" y="30"/>
                      <a:pt x="29" y="32"/>
                    </a:cubicBezTo>
                    <a:cubicBezTo>
                      <a:pt x="29" y="32"/>
                      <a:pt x="29" y="34"/>
                      <a:pt x="28" y="34"/>
                    </a:cubicBezTo>
                    <a:cubicBezTo>
                      <a:pt x="28" y="34"/>
                      <a:pt x="27" y="35"/>
                      <a:pt x="28" y="36"/>
                    </a:cubicBezTo>
                    <a:cubicBezTo>
                      <a:pt x="27" y="38"/>
                      <a:pt x="27" y="41"/>
                      <a:pt x="27" y="43"/>
                    </a:cubicBezTo>
                    <a:cubicBezTo>
                      <a:pt x="27" y="43"/>
                      <a:pt x="26" y="43"/>
                      <a:pt x="26" y="43"/>
                    </a:cubicBezTo>
                    <a:cubicBezTo>
                      <a:pt x="26" y="43"/>
                      <a:pt x="26" y="42"/>
                      <a:pt x="25" y="42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5" y="44"/>
                      <a:pt x="26" y="44"/>
                      <a:pt x="26" y="44"/>
                    </a:cubicBezTo>
                    <a:cubicBezTo>
                      <a:pt x="26" y="44"/>
                      <a:pt x="27" y="45"/>
                      <a:pt x="27" y="45"/>
                    </a:cubicBezTo>
                    <a:cubicBezTo>
                      <a:pt x="27" y="46"/>
                      <a:pt x="27" y="47"/>
                      <a:pt x="27" y="48"/>
                    </a:cubicBezTo>
                    <a:cubicBezTo>
                      <a:pt x="27" y="49"/>
                      <a:pt x="27" y="51"/>
                      <a:pt x="27" y="53"/>
                    </a:cubicBezTo>
                    <a:cubicBezTo>
                      <a:pt x="26" y="53"/>
                      <a:pt x="26" y="53"/>
                      <a:pt x="26" y="54"/>
                    </a:cubicBezTo>
                    <a:cubicBezTo>
                      <a:pt x="26" y="54"/>
                      <a:pt x="27" y="55"/>
                      <a:pt x="26" y="55"/>
                    </a:cubicBezTo>
                    <a:cubicBezTo>
                      <a:pt x="26" y="56"/>
                      <a:pt x="25" y="57"/>
                      <a:pt x="26" y="58"/>
                    </a:cubicBezTo>
                    <a:cubicBezTo>
                      <a:pt x="27" y="59"/>
                      <a:pt x="26" y="60"/>
                      <a:pt x="27" y="60"/>
                    </a:cubicBezTo>
                    <a:cubicBezTo>
                      <a:pt x="26" y="61"/>
                      <a:pt x="26" y="61"/>
                      <a:pt x="26" y="62"/>
                    </a:cubicBezTo>
                    <a:cubicBezTo>
                      <a:pt x="26" y="62"/>
                      <a:pt x="27" y="62"/>
                      <a:pt x="28" y="62"/>
                    </a:cubicBezTo>
                    <a:cubicBezTo>
                      <a:pt x="29" y="62"/>
                      <a:pt x="31" y="61"/>
                      <a:pt x="32" y="63"/>
                    </a:cubicBezTo>
                    <a:cubicBezTo>
                      <a:pt x="32" y="62"/>
                      <a:pt x="33" y="61"/>
                      <a:pt x="34" y="61"/>
                    </a:cubicBezTo>
                    <a:cubicBezTo>
                      <a:pt x="35" y="62"/>
                      <a:pt x="35" y="62"/>
                      <a:pt x="35" y="62"/>
                    </a:cubicBezTo>
                    <a:cubicBezTo>
                      <a:pt x="36" y="61"/>
                      <a:pt x="37" y="60"/>
                      <a:pt x="38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41" y="59"/>
                      <a:pt x="42" y="58"/>
                      <a:pt x="42" y="58"/>
                    </a:cubicBezTo>
                    <a:cubicBezTo>
                      <a:pt x="44" y="58"/>
                      <a:pt x="43" y="56"/>
                      <a:pt x="44" y="55"/>
                    </a:cubicBezTo>
                    <a:cubicBezTo>
                      <a:pt x="45" y="55"/>
                      <a:pt x="45" y="53"/>
                      <a:pt x="46" y="53"/>
                    </a:cubicBezTo>
                    <a:cubicBezTo>
                      <a:pt x="46" y="52"/>
                      <a:pt x="46" y="51"/>
                      <a:pt x="46" y="50"/>
                    </a:cubicBezTo>
                    <a:cubicBezTo>
                      <a:pt x="47" y="50"/>
                      <a:pt x="47" y="49"/>
                      <a:pt x="47" y="49"/>
                    </a:cubicBezTo>
                    <a:cubicBezTo>
                      <a:pt x="48" y="48"/>
                      <a:pt x="47" y="47"/>
                      <a:pt x="48" y="46"/>
                    </a:cubicBezTo>
                    <a:cubicBezTo>
                      <a:pt x="49" y="46"/>
                      <a:pt x="49" y="46"/>
                      <a:pt x="50" y="46"/>
                    </a:cubicBezTo>
                    <a:cubicBezTo>
                      <a:pt x="50" y="45"/>
                      <a:pt x="49" y="44"/>
                      <a:pt x="50" y="43"/>
                    </a:cubicBezTo>
                    <a:cubicBezTo>
                      <a:pt x="50" y="42"/>
                      <a:pt x="52" y="43"/>
                      <a:pt x="52" y="41"/>
                    </a:cubicBezTo>
                    <a:cubicBezTo>
                      <a:pt x="52" y="40"/>
                      <a:pt x="50" y="39"/>
                      <a:pt x="49" y="39"/>
                    </a:cubicBezTo>
                    <a:cubicBezTo>
                      <a:pt x="49" y="38"/>
                      <a:pt x="48" y="39"/>
                      <a:pt x="47" y="39"/>
                    </a:cubicBezTo>
                    <a:cubicBezTo>
                      <a:pt x="47" y="38"/>
                      <a:pt x="46" y="38"/>
                      <a:pt x="46" y="38"/>
                    </a:cubicBezTo>
                    <a:cubicBezTo>
                      <a:pt x="45" y="39"/>
                      <a:pt x="44" y="38"/>
                      <a:pt x="43" y="39"/>
                    </a:cubicBezTo>
                    <a:cubicBezTo>
                      <a:pt x="42" y="39"/>
                      <a:pt x="41" y="40"/>
                      <a:pt x="39" y="40"/>
                    </a:cubicBezTo>
                    <a:cubicBezTo>
                      <a:pt x="39" y="39"/>
                      <a:pt x="38" y="39"/>
                      <a:pt x="38" y="39"/>
                    </a:cubicBezTo>
                    <a:cubicBezTo>
                      <a:pt x="38" y="37"/>
                      <a:pt x="40" y="37"/>
                      <a:pt x="42" y="36"/>
                    </a:cubicBezTo>
                    <a:cubicBezTo>
                      <a:pt x="43" y="36"/>
                      <a:pt x="44" y="36"/>
                      <a:pt x="45" y="35"/>
                    </a:cubicBezTo>
                    <a:cubicBezTo>
                      <a:pt x="47" y="35"/>
                      <a:pt x="47" y="35"/>
                      <a:pt x="47" y="35"/>
                    </a:cubicBezTo>
                    <a:cubicBezTo>
                      <a:pt x="48" y="35"/>
                      <a:pt x="50" y="35"/>
                      <a:pt x="51" y="34"/>
                    </a:cubicBezTo>
                    <a:cubicBezTo>
                      <a:pt x="52" y="34"/>
                      <a:pt x="53" y="34"/>
                      <a:pt x="55" y="34"/>
                    </a:cubicBezTo>
                    <a:cubicBezTo>
                      <a:pt x="55" y="35"/>
                      <a:pt x="57" y="34"/>
                      <a:pt x="57" y="35"/>
                    </a:cubicBezTo>
                    <a:cubicBezTo>
                      <a:pt x="59" y="35"/>
                      <a:pt x="60" y="35"/>
                      <a:pt x="62" y="36"/>
                    </a:cubicBezTo>
                    <a:cubicBezTo>
                      <a:pt x="62" y="36"/>
                      <a:pt x="63" y="36"/>
                      <a:pt x="63" y="36"/>
                    </a:cubicBezTo>
                    <a:cubicBezTo>
                      <a:pt x="66" y="38"/>
                      <a:pt x="68" y="38"/>
                      <a:pt x="71" y="40"/>
                    </a:cubicBezTo>
                    <a:cubicBezTo>
                      <a:pt x="71" y="41"/>
                      <a:pt x="72" y="41"/>
                      <a:pt x="73" y="41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42"/>
                      <a:pt x="73" y="42"/>
                      <a:pt x="74" y="42"/>
                    </a:cubicBezTo>
                    <a:cubicBezTo>
                      <a:pt x="74" y="43"/>
                      <a:pt x="75" y="42"/>
                      <a:pt x="75" y="43"/>
                    </a:cubicBezTo>
                    <a:cubicBezTo>
                      <a:pt x="76" y="44"/>
                      <a:pt x="77" y="45"/>
                      <a:pt x="79" y="46"/>
                    </a:cubicBezTo>
                    <a:cubicBezTo>
                      <a:pt x="80" y="45"/>
                      <a:pt x="82" y="46"/>
                      <a:pt x="82" y="45"/>
                    </a:cubicBezTo>
                    <a:cubicBezTo>
                      <a:pt x="83" y="45"/>
                      <a:pt x="83" y="44"/>
                      <a:pt x="84" y="43"/>
                    </a:cubicBezTo>
                    <a:cubicBezTo>
                      <a:pt x="85" y="42"/>
                      <a:pt x="85" y="40"/>
                      <a:pt x="85" y="39"/>
                    </a:cubicBezTo>
                    <a:cubicBezTo>
                      <a:pt x="84" y="38"/>
                      <a:pt x="86" y="38"/>
                      <a:pt x="85" y="37"/>
                    </a:cubicBezTo>
                    <a:cubicBezTo>
                      <a:pt x="86" y="36"/>
                      <a:pt x="86" y="37"/>
                      <a:pt x="87" y="37"/>
                    </a:cubicBezTo>
                    <a:cubicBezTo>
                      <a:pt x="88" y="38"/>
                      <a:pt x="87" y="40"/>
                      <a:pt x="88" y="41"/>
                    </a:cubicBezTo>
                    <a:cubicBezTo>
                      <a:pt x="87" y="42"/>
                      <a:pt x="88" y="43"/>
                      <a:pt x="88" y="44"/>
                    </a:cubicBezTo>
                    <a:cubicBezTo>
                      <a:pt x="88" y="45"/>
                      <a:pt x="88" y="45"/>
                      <a:pt x="88" y="46"/>
                    </a:cubicBezTo>
                    <a:cubicBezTo>
                      <a:pt x="86" y="48"/>
                      <a:pt x="83" y="48"/>
                      <a:pt x="80" y="49"/>
                    </a:cubicBezTo>
                    <a:cubicBezTo>
                      <a:pt x="80" y="49"/>
                      <a:pt x="78" y="49"/>
                      <a:pt x="78" y="51"/>
                    </a:cubicBezTo>
                    <a:cubicBezTo>
                      <a:pt x="78" y="52"/>
                      <a:pt x="79" y="53"/>
                      <a:pt x="79" y="54"/>
                    </a:cubicBezTo>
                    <a:cubicBezTo>
                      <a:pt x="79" y="55"/>
                      <a:pt x="79" y="56"/>
                      <a:pt x="79" y="56"/>
                    </a:cubicBezTo>
                    <a:cubicBezTo>
                      <a:pt x="82" y="59"/>
                      <a:pt x="86" y="56"/>
                      <a:pt x="89" y="55"/>
                    </a:cubicBezTo>
                    <a:cubicBezTo>
                      <a:pt x="90" y="55"/>
                      <a:pt x="90" y="55"/>
                      <a:pt x="91" y="55"/>
                    </a:cubicBezTo>
                    <a:cubicBezTo>
                      <a:pt x="91" y="56"/>
                      <a:pt x="91" y="56"/>
                      <a:pt x="91" y="57"/>
                    </a:cubicBezTo>
                    <a:cubicBezTo>
                      <a:pt x="88" y="59"/>
                      <a:pt x="86" y="60"/>
                      <a:pt x="83" y="60"/>
                    </a:cubicBezTo>
                    <a:cubicBezTo>
                      <a:pt x="82" y="60"/>
                      <a:pt x="81" y="60"/>
                      <a:pt x="81" y="60"/>
                    </a:cubicBezTo>
                    <a:cubicBezTo>
                      <a:pt x="80" y="60"/>
                      <a:pt x="79" y="59"/>
                      <a:pt x="78" y="59"/>
                    </a:cubicBezTo>
                    <a:cubicBezTo>
                      <a:pt x="78" y="59"/>
                      <a:pt x="77" y="59"/>
                      <a:pt x="77" y="59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75" y="56"/>
                      <a:pt x="75" y="55"/>
                      <a:pt x="75" y="53"/>
                    </a:cubicBezTo>
                    <a:cubicBezTo>
                      <a:pt x="74" y="53"/>
                      <a:pt x="74" y="51"/>
                      <a:pt x="73" y="51"/>
                    </a:cubicBezTo>
                    <a:cubicBezTo>
                      <a:pt x="74" y="50"/>
                      <a:pt x="73" y="50"/>
                      <a:pt x="73" y="50"/>
                    </a:cubicBezTo>
                    <a:cubicBezTo>
                      <a:pt x="72" y="49"/>
                      <a:pt x="71" y="49"/>
                      <a:pt x="70" y="49"/>
                    </a:cubicBezTo>
                    <a:cubicBezTo>
                      <a:pt x="69" y="48"/>
                      <a:pt x="67" y="49"/>
                      <a:pt x="66" y="48"/>
                    </a:cubicBezTo>
                    <a:cubicBezTo>
                      <a:pt x="65" y="49"/>
                      <a:pt x="64" y="48"/>
                      <a:pt x="63" y="48"/>
                    </a:cubicBezTo>
                    <a:cubicBezTo>
                      <a:pt x="62" y="48"/>
                      <a:pt x="62" y="48"/>
                      <a:pt x="61" y="47"/>
                    </a:cubicBezTo>
                    <a:cubicBezTo>
                      <a:pt x="61" y="47"/>
                      <a:pt x="61" y="46"/>
                      <a:pt x="61" y="46"/>
                    </a:cubicBezTo>
                    <a:cubicBezTo>
                      <a:pt x="64" y="45"/>
                      <a:pt x="67" y="46"/>
                      <a:pt x="70" y="46"/>
                    </a:cubicBezTo>
                    <a:cubicBezTo>
                      <a:pt x="71" y="46"/>
                      <a:pt x="72" y="48"/>
                      <a:pt x="73" y="46"/>
                    </a:cubicBezTo>
                    <a:cubicBezTo>
                      <a:pt x="73" y="45"/>
                      <a:pt x="72" y="45"/>
                      <a:pt x="71" y="45"/>
                    </a:cubicBezTo>
                    <a:cubicBezTo>
                      <a:pt x="71" y="44"/>
                      <a:pt x="70" y="45"/>
                      <a:pt x="69" y="44"/>
                    </a:cubicBezTo>
                    <a:cubicBezTo>
                      <a:pt x="66" y="44"/>
                      <a:pt x="63" y="43"/>
                      <a:pt x="61" y="45"/>
                    </a:cubicBezTo>
                    <a:cubicBezTo>
                      <a:pt x="59" y="46"/>
                      <a:pt x="59" y="48"/>
                      <a:pt x="58" y="50"/>
                    </a:cubicBezTo>
                    <a:cubicBezTo>
                      <a:pt x="58" y="50"/>
                      <a:pt x="58" y="51"/>
                      <a:pt x="58" y="51"/>
                    </a:cubicBezTo>
                    <a:cubicBezTo>
                      <a:pt x="57" y="52"/>
                      <a:pt x="57" y="54"/>
                      <a:pt x="58" y="55"/>
                    </a:cubicBezTo>
                    <a:cubicBezTo>
                      <a:pt x="57" y="56"/>
                      <a:pt x="57" y="58"/>
                      <a:pt x="56" y="59"/>
                    </a:cubicBezTo>
                    <a:cubicBezTo>
                      <a:pt x="56" y="60"/>
                      <a:pt x="57" y="60"/>
                      <a:pt x="56" y="60"/>
                    </a:cubicBezTo>
                    <a:cubicBezTo>
                      <a:pt x="57" y="62"/>
                      <a:pt x="55" y="64"/>
                      <a:pt x="55" y="65"/>
                    </a:cubicBezTo>
                    <a:cubicBezTo>
                      <a:pt x="54" y="66"/>
                      <a:pt x="53" y="67"/>
                      <a:pt x="53" y="67"/>
                    </a:cubicBezTo>
                    <a:cubicBezTo>
                      <a:pt x="53" y="68"/>
                      <a:pt x="52" y="69"/>
                      <a:pt x="51" y="69"/>
                    </a:cubicBezTo>
                    <a:cubicBezTo>
                      <a:pt x="51" y="69"/>
                      <a:pt x="50" y="69"/>
                      <a:pt x="50" y="70"/>
                    </a:cubicBezTo>
                    <a:cubicBezTo>
                      <a:pt x="49" y="70"/>
                      <a:pt x="49" y="70"/>
                      <a:pt x="49" y="71"/>
                    </a:cubicBezTo>
                    <a:cubicBezTo>
                      <a:pt x="48" y="71"/>
                      <a:pt x="47" y="72"/>
                      <a:pt x="46" y="72"/>
                    </a:cubicBezTo>
                    <a:cubicBezTo>
                      <a:pt x="45" y="73"/>
                      <a:pt x="44" y="73"/>
                      <a:pt x="44" y="74"/>
                    </a:cubicBezTo>
                    <a:cubicBezTo>
                      <a:pt x="43" y="74"/>
                      <a:pt x="42" y="74"/>
                      <a:pt x="42" y="75"/>
                    </a:cubicBezTo>
                    <a:cubicBezTo>
                      <a:pt x="41" y="75"/>
                      <a:pt x="41" y="76"/>
                      <a:pt x="40" y="76"/>
                    </a:cubicBezTo>
                    <a:cubicBezTo>
                      <a:pt x="39" y="78"/>
                      <a:pt x="37" y="77"/>
                      <a:pt x="36" y="79"/>
                    </a:cubicBezTo>
                    <a:cubicBezTo>
                      <a:pt x="35" y="79"/>
                      <a:pt x="34" y="79"/>
                      <a:pt x="34" y="80"/>
                    </a:cubicBezTo>
                    <a:cubicBezTo>
                      <a:pt x="32" y="81"/>
                      <a:pt x="31" y="83"/>
                      <a:pt x="30" y="82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28" y="84"/>
                      <a:pt x="27" y="84"/>
                      <a:pt x="27" y="84"/>
                    </a:cubicBezTo>
                    <a:cubicBezTo>
                      <a:pt x="27" y="85"/>
                      <a:pt x="28" y="85"/>
                      <a:pt x="29" y="85"/>
                    </a:cubicBezTo>
                    <a:cubicBezTo>
                      <a:pt x="30" y="85"/>
                      <a:pt x="30" y="85"/>
                      <a:pt x="31" y="85"/>
                    </a:cubicBezTo>
                    <a:cubicBezTo>
                      <a:pt x="32" y="86"/>
                      <a:pt x="32" y="86"/>
                      <a:pt x="32" y="87"/>
                    </a:cubicBezTo>
                    <a:cubicBezTo>
                      <a:pt x="31" y="87"/>
                      <a:pt x="32" y="89"/>
                      <a:pt x="31" y="89"/>
                    </a:cubicBezTo>
                    <a:cubicBezTo>
                      <a:pt x="30" y="89"/>
                      <a:pt x="31" y="90"/>
                      <a:pt x="31" y="90"/>
                    </a:cubicBezTo>
                    <a:cubicBezTo>
                      <a:pt x="31" y="92"/>
                      <a:pt x="31" y="93"/>
                      <a:pt x="30" y="94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30" y="96"/>
                      <a:pt x="30" y="96"/>
                      <a:pt x="30" y="97"/>
                    </a:cubicBezTo>
                    <a:cubicBezTo>
                      <a:pt x="31" y="98"/>
                      <a:pt x="30" y="99"/>
                      <a:pt x="30" y="100"/>
                    </a:cubicBezTo>
                    <a:cubicBezTo>
                      <a:pt x="30" y="101"/>
                      <a:pt x="31" y="101"/>
                      <a:pt x="31" y="102"/>
                    </a:cubicBezTo>
                    <a:cubicBezTo>
                      <a:pt x="32" y="103"/>
                      <a:pt x="31" y="104"/>
                      <a:pt x="31" y="104"/>
                    </a:cubicBezTo>
                    <a:cubicBezTo>
                      <a:pt x="30" y="105"/>
                      <a:pt x="31" y="105"/>
                      <a:pt x="31" y="106"/>
                    </a:cubicBezTo>
                    <a:cubicBezTo>
                      <a:pt x="32" y="107"/>
                      <a:pt x="32" y="108"/>
                      <a:pt x="31" y="108"/>
                    </a:cubicBezTo>
                    <a:cubicBezTo>
                      <a:pt x="30" y="108"/>
                      <a:pt x="30" y="108"/>
                      <a:pt x="30" y="108"/>
                    </a:cubicBezTo>
                    <a:cubicBezTo>
                      <a:pt x="30" y="109"/>
                      <a:pt x="31" y="109"/>
                      <a:pt x="32" y="109"/>
                    </a:cubicBezTo>
                    <a:cubicBezTo>
                      <a:pt x="32" y="110"/>
                      <a:pt x="33" y="111"/>
                      <a:pt x="32" y="112"/>
                    </a:cubicBezTo>
                    <a:cubicBezTo>
                      <a:pt x="31" y="112"/>
                      <a:pt x="32" y="113"/>
                      <a:pt x="32" y="113"/>
                    </a:cubicBezTo>
                    <a:cubicBezTo>
                      <a:pt x="33" y="113"/>
                      <a:pt x="32" y="114"/>
                      <a:pt x="33" y="114"/>
                    </a:cubicBezTo>
                    <a:cubicBezTo>
                      <a:pt x="33" y="115"/>
                      <a:pt x="34" y="116"/>
                      <a:pt x="34" y="117"/>
                    </a:cubicBezTo>
                    <a:cubicBezTo>
                      <a:pt x="34" y="118"/>
                      <a:pt x="35" y="118"/>
                      <a:pt x="34" y="118"/>
                    </a:cubicBezTo>
                    <a:cubicBezTo>
                      <a:pt x="35" y="119"/>
                      <a:pt x="36" y="121"/>
                      <a:pt x="36" y="122"/>
                    </a:cubicBezTo>
                    <a:cubicBezTo>
                      <a:pt x="36" y="122"/>
                      <a:pt x="37" y="122"/>
                      <a:pt x="37" y="122"/>
                    </a:cubicBezTo>
                    <a:cubicBezTo>
                      <a:pt x="37" y="122"/>
                      <a:pt x="37" y="122"/>
                      <a:pt x="36" y="122"/>
                    </a:cubicBezTo>
                    <a:cubicBezTo>
                      <a:pt x="37" y="123"/>
                      <a:pt x="37" y="123"/>
                      <a:pt x="37" y="123"/>
                    </a:cubicBezTo>
                    <a:cubicBezTo>
                      <a:pt x="39" y="125"/>
                      <a:pt x="41" y="127"/>
                      <a:pt x="43" y="130"/>
                    </a:cubicBezTo>
                    <a:cubicBezTo>
                      <a:pt x="43" y="130"/>
                      <a:pt x="43" y="130"/>
                      <a:pt x="43" y="130"/>
                    </a:cubicBezTo>
                    <a:cubicBezTo>
                      <a:pt x="41" y="131"/>
                      <a:pt x="41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8" y="130"/>
                      <a:pt x="37" y="128"/>
                      <a:pt x="36" y="128"/>
                    </a:cubicBezTo>
                    <a:cubicBezTo>
                      <a:pt x="36" y="128"/>
                      <a:pt x="35" y="127"/>
                      <a:pt x="34" y="127"/>
                    </a:cubicBezTo>
                    <a:cubicBezTo>
                      <a:pt x="34" y="127"/>
                      <a:pt x="34" y="127"/>
                      <a:pt x="34" y="127"/>
                    </a:cubicBezTo>
                    <a:cubicBezTo>
                      <a:pt x="34" y="126"/>
                      <a:pt x="35" y="126"/>
                      <a:pt x="34" y="125"/>
                    </a:cubicBezTo>
                    <a:cubicBezTo>
                      <a:pt x="33" y="125"/>
                      <a:pt x="32" y="125"/>
                      <a:pt x="32" y="126"/>
                    </a:cubicBezTo>
                    <a:cubicBezTo>
                      <a:pt x="31" y="126"/>
                      <a:pt x="31" y="125"/>
                      <a:pt x="31" y="125"/>
                    </a:cubicBezTo>
                    <a:cubicBezTo>
                      <a:pt x="31" y="124"/>
                      <a:pt x="31" y="124"/>
                      <a:pt x="31" y="124"/>
                    </a:cubicBezTo>
                    <a:cubicBezTo>
                      <a:pt x="30" y="123"/>
                      <a:pt x="29" y="125"/>
                      <a:pt x="28" y="124"/>
                    </a:cubicBezTo>
                    <a:cubicBezTo>
                      <a:pt x="28" y="123"/>
                      <a:pt x="27" y="123"/>
                      <a:pt x="28" y="122"/>
                    </a:cubicBezTo>
                    <a:cubicBezTo>
                      <a:pt x="28" y="122"/>
                      <a:pt x="28" y="122"/>
                      <a:pt x="28" y="122"/>
                    </a:cubicBezTo>
                    <a:cubicBezTo>
                      <a:pt x="27" y="122"/>
                      <a:pt x="27" y="122"/>
                      <a:pt x="27" y="122"/>
                    </a:cubicBezTo>
                    <a:cubicBezTo>
                      <a:pt x="26" y="122"/>
                      <a:pt x="25" y="121"/>
                      <a:pt x="25" y="122"/>
                    </a:cubicBezTo>
                    <a:cubicBezTo>
                      <a:pt x="26" y="124"/>
                      <a:pt x="29" y="125"/>
                      <a:pt x="31" y="127"/>
                    </a:cubicBezTo>
                    <a:cubicBezTo>
                      <a:pt x="33" y="128"/>
                      <a:pt x="36" y="129"/>
                      <a:pt x="38" y="130"/>
                    </a:cubicBezTo>
                    <a:cubicBezTo>
                      <a:pt x="39" y="130"/>
                      <a:pt x="39" y="130"/>
                      <a:pt x="40" y="131"/>
                    </a:cubicBezTo>
                    <a:cubicBezTo>
                      <a:pt x="40" y="132"/>
                      <a:pt x="42" y="132"/>
                      <a:pt x="43" y="133"/>
                    </a:cubicBezTo>
                    <a:cubicBezTo>
                      <a:pt x="44" y="133"/>
                      <a:pt x="45" y="133"/>
                      <a:pt x="45" y="134"/>
                    </a:cubicBezTo>
                    <a:cubicBezTo>
                      <a:pt x="46" y="135"/>
                      <a:pt x="48" y="135"/>
                      <a:pt x="49" y="136"/>
                    </a:cubicBezTo>
                    <a:cubicBezTo>
                      <a:pt x="49" y="135"/>
                      <a:pt x="48" y="135"/>
                      <a:pt x="48" y="134"/>
                    </a:cubicBezTo>
                    <a:cubicBezTo>
                      <a:pt x="48" y="133"/>
                      <a:pt x="48" y="132"/>
                      <a:pt x="47" y="132"/>
                    </a:cubicBezTo>
                    <a:cubicBezTo>
                      <a:pt x="48" y="131"/>
                      <a:pt x="47" y="130"/>
                      <a:pt x="47" y="129"/>
                    </a:cubicBezTo>
                    <a:cubicBezTo>
                      <a:pt x="46" y="127"/>
                      <a:pt x="46" y="126"/>
                      <a:pt x="45" y="124"/>
                    </a:cubicBezTo>
                    <a:cubicBezTo>
                      <a:pt x="45" y="124"/>
                      <a:pt x="45" y="123"/>
                      <a:pt x="45" y="122"/>
                    </a:cubicBezTo>
                    <a:cubicBezTo>
                      <a:pt x="45" y="121"/>
                      <a:pt x="45" y="120"/>
                      <a:pt x="45" y="119"/>
                    </a:cubicBezTo>
                    <a:cubicBezTo>
                      <a:pt x="45" y="118"/>
                      <a:pt x="44" y="118"/>
                      <a:pt x="45" y="118"/>
                    </a:cubicBezTo>
                    <a:cubicBezTo>
                      <a:pt x="46" y="117"/>
                      <a:pt x="45" y="117"/>
                      <a:pt x="45" y="116"/>
                    </a:cubicBezTo>
                    <a:cubicBezTo>
                      <a:pt x="45" y="115"/>
                      <a:pt x="45" y="113"/>
                      <a:pt x="44" y="112"/>
                    </a:cubicBezTo>
                    <a:cubicBezTo>
                      <a:pt x="44" y="112"/>
                      <a:pt x="43" y="111"/>
                      <a:pt x="43" y="110"/>
                    </a:cubicBezTo>
                    <a:cubicBezTo>
                      <a:pt x="42" y="109"/>
                      <a:pt x="42" y="108"/>
                      <a:pt x="41" y="107"/>
                    </a:cubicBezTo>
                    <a:cubicBezTo>
                      <a:pt x="41" y="106"/>
                      <a:pt x="39" y="106"/>
                      <a:pt x="39" y="105"/>
                    </a:cubicBezTo>
                    <a:cubicBezTo>
                      <a:pt x="39" y="104"/>
                      <a:pt x="39" y="103"/>
                      <a:pt x="38" y="103"/>
                    </a:cubicBezTo>
                    <a:cubicBezTo>
                      <a:pt x="39" y="102"/>
                      <a:pt x="37" y="102"/>
                      <a:pt x="37" y="101"/>
                    </a:cubicBezTo>
                    <a:cubicBezTo>
                      <a:pt x="37" y="100"/>
                      <a:pt x="37" y="99"/>
                      <a:pt x="37" y="99"/>
                    </a:cubicBezTo>
                    <a:cubicBezTo>
                      <a:pt x="36" y="98"/>
                      <a:pt x="36" y="96"/>
                      <a:pt x="37" y="95"/>
                    </a:cubicBezTo>
                    <a:cubicBezTo>
                      <a:pt x="38" y="94"/>
                      <a:pt x="37" y="93"/>
                      <a:pt x="37" y="92"/>
                    </a:cubicBezTo>
                    <a:cubicBezTo>
                      <a:pt x="37" y="90"/>
                      <a:pt x="39" y="90"/>
                      <a:pt x="40" y="89"/>
                    </a:cubicBezTo>
                    <a:cubicBezTo>
                      <a:pt x="41" y="89"/>
                      <a:pt x="42" y="89"/>
                      <a:pt x="43" y="90"/>
                    </a:cubicBezTo>
                    <a:cubicBezTo>
                      <a:pt x="43" y="91"/>
                      <a:pt x="42" y="91"/>
                      <a:pt x="42" y="92"/>
                    </a:cubicBezTo>
                    <a:cubicBezTo>
                      <a:pt x="41" y="93"/>
                      <a:pt x="40" y="94"/>
                      <a:pt x="40" y="95"/>
                    </a:cubicBezTo>
                    <a:cubicBezTo>
                      <a:pt x="39" y="97"/>
                      <a:pt x="40" y="99"/>
                      <a:pt x="40" y="101"/>
                    </a:cubicBezTo>
                    <a:cubicBezTo>
                      <a:pt x="40" y="103"/>
                      <a:pt x="42" y="104"/>
                      <a:pt x="43" y="106"/>
                    </a:cubicBezTo>
                    <a:cubicBezTo>
                      <a:pt x="44" y="107"/>
                      <a:pt x="44" y="108"/>
                      <a:pt x="45" y="109"/>
                    </a:cubicBezTo>
                    <a:cubicBezTo>
                      <a:pt x="45" y="111"/>
                      <a:pt x="46" y="112"/>
                      <a:pt x="47" y="113"/>
                    </a:cubicBezTo>
                    <a:cubicBezTo>
                      <a:pt x="47" y="115"/>
                      <a:pt x="48" y="116"/>
                      <a:pt x="47" y="118"/>
                    </a:cubicBezTo>
                    <a:cubicBezTo>
                      <a:pt x="48" y="119"/>
                      <a:pt x="48" y="121"/>
                      <a:pt x="48" y="123"/>
                    </a:cubicBezTo>
                    <a:cubicBezTo>
                      <a:pt x="48" y="124"/>
                      <a:pt x="49" y="125"/>
                      <a:pt x="48" y="125"/>
                    </a:cubicBezTo>
                    <a:cubicBezTo>
                      <a:pt x="50" y="127"/>
                      <a:pt x="50" y="130"/>
                      <a:pt x="51" y="133"/>
                    </a:cubicBezTo>
                    <a:cubicBezTo>
                      <a:pt x="52" y="135"/>
                      <a:pt x="54" y="138"/>
                      <a:pt x="56" y="140"/>
                    </a:cubicBezTo>
                    <a:cubicBezTo>
                      <a:pt x="60" y="145"/>
                      <a:pt x="65" y="148"/>
                      <a:pt x="70" y="151"/>
                    </a:cubicBezTo>
                    <a:cubicBezTo>
                      <a:pt x="71" y="151"/>
                      <a:pt x="71" y="152"/>
                      <a:pt x="72" y="152"/>
                    </a:cubicBezTo>
                    <a:cubicBezTo>
                      <a:pt x="73" y="152"/>
                      <a:pt x="73" y="153"/>
                      <a:pt x="74" y="153"/>
                    </a:cubicBezTo>
                    <a:cubicBezTo>
                      <a:pt x="72" y="150"/>
                      <a:pt x="68" y="148"/>
                      <a:pt x="64" y="146"/>
                    </a:cubicBezTo>
                    <a:cubicBezTo>
                      <a:pt x="61" y="143"/>
                      <a:pt x="57" y="140"/>
                      <a:pt x="54" y="136"/>
                    </a:cubicBezTo>
                    <a:cubicBezTo>
                      <a:pt x="52" y="133"/>
                      <a:pt x="51" y="129"/>
                      <a:pt x="51" y="125"/>
                    </a:cubicBezTo>
                    <a:cubicBezTo>
                      <a:pt x="51" y="123"/>
                      <a:pt x="51" y="121"/>
                      <a:pt x="51" y="120"/>
                    </a:cubicBezTo>
                    <a:cubicBezTo>
                      <a:pt x="51" y="118"/>
                      <a:pt x="52" y="116"/>
                      <a:pt x="51" y="114"/>
                    </a:cubicBezTo>
                    <a:cubicBezTo>
                      <a:pt x="51" y="112"/>
                      <a:pt x="51" y="111"/>
                      <a:pt x="50" y="109"/>
                    </a:cubicBezTo>
                    <a:cubicBezTo>
                      <a:pt x="49" y="108"/>
                      <a:pt x="49" y="106"/>
                      <a:pt x="47" y="105"/>
                    </a:cubicBezTo>
                    <a:cubicBezTo>
                      <a:pt x="47" y="105"/>
                      <a:pt x="46" y="104"/>
                      <a:pt x="46" y="104"/>
                    </a:cubicBezTo>
                    <a:cubicBezTo>
                      <a:pt x="45" y="101"/>
                      <a:pt x="44" y="99"/>
                      <a:pt x="45" y="96"/>
                    </a:cubicBezTo>
                    <a:cubicBezTo>
                      <a:pt x="44" y="94"/>
                      <a:pt x="46" y="92"/>
                      <a:pt x="46" y="90"/>
                    </a:cubicBezTo>
                    <a:cubicBezTo>
                      <a:pt x="47" y="90"/>
                      <a:pt x="47" y="89"/>
                      <a:pt x="48" y="89"/>
                    </a:cubicBezTo>
                    <a:cubicBezTo>
                      <a:pt x="49" y="89"/>
                      <a:pt x="50" y="88"/>
                      <a:pt x="51" y="88"/>
                    </a:cubicBezTo>
                    <a:cubicBezTo>
                      <a:pt x="51" y="87"/>
                      <a:pt x="52" y="87"/>
                      <a:pt x="52" y="87"/>
                    </a:cubicBezTo>
                    <a:cubicBezTo>
                      <a:pt x="53" y="88"/>
                      <a:pt x="54" y="88"/>
                      <a:pt x="55" y="89"/>
                    </a:cubicBezTo>
                    <a:cubicBezTo>
                      <a:pt x="55" y="90"/>
                      <a:pt x="54" y="91"/>
                      <a:pt x="53" y="91"/>
                    </a:cubicBezTo>
                    <a:cubicBezTo>
                      <a:pt x="52" y="91"/>
                      <a:pt x="52" y="92"/>
                      <a:pt x="51" y="92"/>
                    </a:cubicBezTo>
                    <a:cubicBezTo>
                      <a:pt x="51" y="93"/>
                      <a:pt x="50" y="93"/>
                      <a:pt x="49" y="94"/>
                    </a:cubicBezTo>
                    <a:cubicBezTo>
                      <a:pt x="47" y="95"/>
                      <a:pt x="47" y="98"/>
                      <a:pt x="48" y="101"/>
                    </a:cubicBezTo>
                    <a:cubicBezTo>
                      <a:pt x="49" y="102"/>
                      <a:pt x="49" y="103"/>
                      <a:pt x="50" y="104"/>
                    </a:cubicBezTo>
                    <a:cubicBezTo>
                      <a:pt x="52" y="106"/>
                      <a:pt x="53" y="109"/>
                      <a:pt x="54" y="111"/>
                    </a:cubicBezTo>
                    <a:cubicBezTo>
                      <a:pt x="55" y="112"/>
                      <a:pt x="54" y="113"/>
                      <a:pt x="55" y="114"/>
                    </a:cubicBezTo>
                    <a:cubicBezTo>
                      <a:pt x="55" y="117"/>
                      <a:pt x="55" y="120"/>
                      <a:pt x="54" y="122"/>
                    </a:cubicBezTo>
                    <a:cubicBezTo>
                      <a:pt x="54" y="123"/>
                      <a:pt x="54" y="123"/>
                      <a:pt x="53" y="124"/>
                    </a:cubicBezTo>
                    <a:cubicBezTo>
                      <a:pt x="53" y="128"/>
                      <a:pt x="54" y="133"/>
                      <a:pt x="57" y="136"/>
                    </a:cubicBezTo>
                    <a:cubicBezTo>
                      <a:pt x="59" y="139"/>
                      <a:pt x="62" y="141"/>
                      <a:pt x="65" y="143"/>
                    </a:cubicBezTo>
                    <a:cubicBezTo>
                      <a:pt x="67" y="145"/>
                      <a:pt x="70" y="146"/>
                      <a:pt x="72" y="147"/>
                    </a:cubicBezTo>
                    <a:cubicBezTo>
                      <a:pt x="73" y="148"/>
                      <a:pt x="74" y="148"/>
                      <a:pt x="75" y="149"/>
                    </a:cubicBezTo>
                    <a:cubicBezTo>
                      <a:pt x="75" y="150"/>
                      <a:pt x="76" y="149"/>
                      <a:pt x="77" y="150"/>
                    </a:cubicBezTo>
                    <a:cubicBezTo>
                      <a:pt x="80" y="153"/>
                      <a:pt x="82" y="156"/>
                      <a:pt x="84" y="161"/>
                    </a:cubicBezTo>
                    <a:cubicBezTo>
                      <a:pt x="84" y="163"/>
                      <a:pt x="83" y="165"/>
                      <a:pt x="83" y="167"/>
                    </a:cubicBezTo>
                    <a:cubicBezTo>
                      <a:pt x="82" y="168"/>
                      <a:pt x="83" y="169"/>
                      <a:pt x="82" y="169"/>
                    </a:cubicBezTo>
                    <a:cubicBezTo>
                      <a:pt x="80" y="171"/>
                      <a:pt x="76" y="172"/>
                      <a:pt x="73" y="171"/>
                    </a:cubicBezTo>
                    <a:cubicBezTo>
                      <a:pt x="72" y="170"/>
                      <a:pt x="71" y="170"/>
                      <a:pt x="71" y="169"/>
                    </a:cubicBezTo>
                    <a:cubicBezTo>
                      <a:pt x="71" y="168"/>
                      <a:pt x="71" y="167"/>
                      <a:pt x="72" y="167"/>
                    </a:cubicBezTo>
                    <a:cubicBezTo>
                      <a:pt x="73" y="167"/>
                      <a:pt x="74" y="168"/>
                      <a:pt x="76" y="168"/>
                    </a:cubicBezTo>
                    <a:cubicBezTo>
                      <a:pt x="77" y="168"/>
                      <a:pt x="80" y="169"/>
                      <a:pt x="81" y="167"/>
                    </a:cubicBezTo>
                    <a:cubicBezTo>
                      <a:pt x="80" y="166"/>
                      <a:pt x="79" y="167"/>
                      <a:pt x="78" y="167"/>
                    </a:cubicBezTo>
                    <a:cubicBezTo>
                      <a:pt x="76" y="167"/>
                      <a:pt x="74" y="167"/>
                      <a:pt x="73" y="166"/>
                    </a:cubicBezTo>
                    <a:cubicBezTo>
                      <a:pt x="73" y="165"/>
                      <a:pt x="73" y="165"/>
                      <a:pt x="72" y="164"/>
                    </a:cubicBezTo>
                    <a:cubicBezTo>
                      <a:pt x="71" y="164"/>
                      <a:pt x="71" y="163"/>
                      <a:pt x="71" y="162"/>
                    </a:cubicBezTo>
                    <a:cubicBezTo>
                      <a:pt x="72" y="161"/>
                      <a:pt x="73" y="160"/>
                      <a:pt x="74" y="159"/>
                    </a:cubicBezTo>
                    <a:cubicBezTo>
                      <a:pt x="75" y="159"/>
                      <a:pt x="76" y="159"/>
                      <a:pt x="77" y="159"/>
                    </a:cubicBezTo>
                    <a:cubicBezTo>
                      <a:pt x="78" y="160"/>
                      <a:pt x="78" y="161"/>
                      <a:pt x="78" y="162"/>
                    </a:cubicBezTo>
                    <a:cubicBezTo>
                      <a:pt x="78" y="162"/>
                      <a:pt x="78" y="163"/>
                      <a:pt x="77" y="163"/>
                    </a:cubicBezTo>
                    <a:cubicBezTo>
                      <a:pt x="76" y="164"/>
                      <a:pt x="75" y="163"/>
                      <a:pt x="75" y="162"/>
                    </a:cubicBezTo>
                    <a:cubicBezTo>
                      <a:pt x="75" y="162"/>
                      <a:pt x="75" y="162"/>
                      <a:pt x="75" y="162"/>
                    </a:cubicBezTo>
                    <a:cubicBezTo>
                      <a:pt x="74" y="162"/>
                      <a:pt x="75" y="163"/>
                      <a:pt x="75" y="164"/>
                    </a:cubicBezTo>
                    <a:cubicBezTo>
                      <a:pt x="76" y="164"/>
                      <a:pt x="77" y="165"/>
                      <a:pt x="78" y="164"/>
                    </a:cubicBezTo>
                    <a:cubicBezTo>
                      <a:pt x="79" y="163"/>
                      <a:pt x="80" y="161"/>
                      <a:pt x="79" y="160"/>
                    </a:cubicBezTo>
                    <a:cubicBezTo>
                      <a:pt x="78" y="159"/>
                      <a:pt x="77" y="157"/>
                      <a:pt x="75" y="157"/>
                    </a:cubicBezTo>
                    <a:cubicBezTo>
                      <a:pt x="75" y="156"/>
                      <a:pt x="74" y="157"/>
                      <a:pt x="73" y="156"/>
                    </a:cubicBezTo>
                    <a:cubicBezTo>
                      <a:pt x="73" y="155"/>
                      <a:pt x="73" y="155"/>
                      <a:pt x="73" y="155"/>
                    </a:cubicBezTo>
                    <a:cubicBezTo>
                      <a:pt x="68" y="153"/>
                      <a:pt x="63" y="150"/>
                      <a:pt x="59" y="147"/>
                    </a:cubicBezTo>
                    <a:cubicBezTo>
                      <a:pt x="58" y="146"/>
                      <a:pt x="57" y="145"/>
                      <a:pt x="56" y="144"/>
                    </a:cubicBezTo>
                    <a:cubicBezTo>
                      <a:pt x="54" y="143"/>
                      <a:pt x="53" y="141"/>
                      <a:pt x="51" y="139"/>
                    </a:cubicBezTo>
                    <a:cubicBezTo>
                      <a:pt x="51" y="139"/>
                      <a:pt x="51" y="138"/>
                      <a:pt x="51" y="138"/>
                    </a:cubicBezTo>
                    <a:cubicBezTo>
                      <a:pt x="50" y="137"/>
                      <a:pt x="50" y="136"/>
                      <a:pt x="49" y="136"/>
                    </a:cubicBezTo>
                    <a:cubicBezTo>
                      <a:pt x="49" y="137"/>
                      <a:pt x="48" y="137"/>
                      <a:pt x="48" y="137"/>
                    </a:cubicBezTo>
                    <a:cubicBezTo>
                      <a:pt x="46" y="137"/>
                      <a:pt x="45" y="136"/>
                      <a:pt x="44" y="136"/>
                    </a:cubicBezTo>
                    <a:cubicBezTo>
                      <a:pt x="43" y="135"/>
                      <a:pt x="42" y="136"/>
                      <a:pt x="41" y="135"/>
                    </a:cubicBezTo>
                    <a:cubicBezTo>
                      <a:pt x="38" y="134"/>
                      <a:pt x="36" y="133"/>
                      <a:pt x="34" y="132"/>
                    </a:cubicBezTo>
                    <a:cubicBezTo>
                      <a:pt x="32" y="131"/>
                      <a:pt x="30" y="130"/>
                      <a:pt x="29" y="129"/>
                    </a:cubicBezTo>
                    <a:cubicBezTo>
                      <a:pt x="28" y="129"/>
                      <a:pt x="27" y="128"/>
                      <a:pt x="26" y="128"/>
                    </a:cubicBezTo>
                    <a:cubicBezTo>
                      <a:pt x="26" y="127"/>
                      <a:pt x="25" y="126"/>
                      <a:pt x="24" y="126"/>
                    </a:cubicBezTo>
                    <a:cubicBezTo>
                      <a:pt x="23" y="124"/>
                      <a:pt x="21" y="123"/>
                      <a:pt x="19" y="121"/>
                    </a:cubicBezTo>
                    <a:cubicBezTo>
                      <a:pt x="19" y="121"/>
                      <a:pt x="17" y="120"/>
                      <a:pt x="17" y="120"/>
                    </a:cubicBezTo>
                    <a:cubicBezTo>
                      <a:pt x="16" y="119"/>
                      <a:pt x="15" y="117"/>
                      <a:pt x="14" y="117"/>
                    </a:cubicBezTo>
                    <a:cubicBezTo>
                      <a:pt x="13" y="116"/>
                      <a:pt x="14" y="115"/>
                      <a:pt x="13" y="115"/>
                    </a:cubicBezTo>
                    <a:cubicBezTo>
                      <a:pt x="9" y="111"/>
                      <a:pt x="9" y="111"/>
                      <a:pt x="9" y="111"/>
                    </a:cubicBezTo>
                    <a:cubicBezTo>
                      <a:pt x="8" y="110"/>
                      <a:pt x="8" y="107"/>
                      <a:pt x="6" y="106"/>
                    </a:cubicBezTo>
                    <a:cubicBezTo>
                      <a:pt x="6" y="105"/>
                      <a:pt x="5" y="105"/>
                      <a:pt x="5" y="104"/>
                    </a:cubicBezTo>
                    <a:cubicBezTo>
                      <a:pt x="4" y="104"/>
                      <a:pt x="5" y="103"/>
                      <a:pt x="4" y="103"/>
                    </a:cubicBezTo>
                    <a:cubicBezTo>
                      <a:pt x="4" y="101"/>
                      <a:pt x="3" y="100"/>
                      <a:pt x="2" y="98"/>
                    </a:cubicBezTo>
                    <a:cubicBezTo>
                      <a:pt x="2" y="97"/>
                      <a:pt x="1" y="97"/>
                      <a:pt x="1" y="96"/>
                    </a:cubicBezTo>
                    <a:cubicBezTo>
                      <a:pt x="1" y="95"/>
                      <a:pt x="0" y="94"/>
                      <a:pt x="0" y="93"/>
                    </a:cubicBezTo>
                    <a:cubicBezTo>
                      <a:pt x="0" y="90"/>
                      <a:pt x="0" y="88"/>
                      <a:pt x="0" y="86"/>
                    </a:cubicBezTo>
                    <a:cubicBezTo>
                      <a:pt x="0" y="85"/>
                      <a:pt x="0" y="84"/>
                      <a:pt x="0" y="83"/>
                    </a:cubicBezTo>
                    <a:cubicBezTo>
                      <a:pt x="0" y="79"/>
                      <a:pt x="1" y="75"/>
                      <a:pt x="2" y="71"/>
                    </a:cubicBezTo>
                    <a:cubicBezTo>
                      <a:pt x="2" y="69"/>
                      <a:pt x="2" y="67"/>
                      <a:pt x="3" y="65"/>
                    </a:cubicBezTo>
                    <a:cubicBezTo>
                      <a:pt x="3" y="64"/>
                      <a:pt x="4" y="62"/>
                      <a:pt x="4" y="61"/>
                    </a:cubicBezTo>
                    <a:cubicBezTo>
                      <a:pt x="5" y="59"/>
                      <a:pt x="5" y="57"/>
                      <a:pt x="6" y="55"/>
                    </a:cubicBezTo>
                    <a:cubicBezTo>
                      <a:pt x="6" y="51"/>
                      <a:pt x="7" y="47"/>
                      <a:pt x="7" y="42"/>
                    </a:cubicBezTo>
                    <a:cubicBezTo>
                      <a:pt x="8" y="40"/>
                      <a:pt x="8" y="37"/>
                      <a:pt x="8" y="35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9" y="29"/>
                      <a:pt x="9" y="26"/>
                      <a:pt x="10" y="23"/>
                    </a:cubicBezTo>
                    <a:cubicBezTo>
                      <a:pt x="10" y="23"/>
                      <a:pt x="11" y="22"/>
                      <a:pt x="11" y="21"/>
                    </a:cubicBezTo>
                    <a:cubicBezTo>
                      <a:pt x="12" y="20"/>
                      <a:pt x="13" y="20"/>
                      <a:pt x="13" y="18"/>
                    </a:cubicBezTo>
                    <a:cubicBezTo>
                      <a:pt x="12" y="18"/>
                      <a:pt x="13" y="17"/>
                      <a:pt x="13" y="17"/>
                    </a:cubicBezTo>
                    <a:cubicBezTo>
                      <a:pt x="13" y="15"/>
                      <a:pt x="15" y="16"/>
                      <a:pt x="15" y="14"/>
                    </a:cubicBezTo>
                    <a:cubicBezTo>
                      <a:pt x="15" y="12"/>
                      <a:pt x="18" y="12"/>
                      <a:pt x="20" y="10"/>
                    </a:cubicBezTo>
                    <a:cubicBezTo>
                      <a:pt x="21" y="8"/>
                      <a:pt x="23" y="8"/>
                      <a:pt x="24" y="6"/>
                    </a:cubicBezTo>
                    <a:cubicBezTo>
                      <a:pt x="25" y="6"/>
                      <a:pt x="26" y="5"/>
                      <a:pt x="27" y="5"/>
                    </a:cubicBezTo>
                    <a:cubicBezTo>
                      <a:pt x="29" y="4"/>
                      <a:pt x="30" y="4"/>
                      <a:pt x="31" y="3"/>
                    </a:cubicBezTo>
                    <a:cubicBezTo>
                      <a:pt x="32" y="3"/>
                      <a:pt x="33" y="3"/>
                      <a:pt x="33" y="3"/>
                    </a:cubicBezTo>
                    <a:cubicBezTo>
                      <a:pt x="35" y="2"/>
                      <a:pt x="38" y="2"/>
                      <a:pt x="40" y="1"/>
                    </a:cubicBezTo>
                    <a:cubicBezTo>
                      <a:pt x="41" y="1"/>
                      <a:pt x="42" y="2"/>
                      <a:pt x="42" y="1"/>
                    </a:cubicBezTo>
                    <a:cubicBezTo>
                      <a:pt x="44" y="1"/>
                      <a:pt x="46" y="1"/>
                      <a:pt x="47" y="0"/>
                    </a:cubicBezTo>
                    <a:cubicBezTo>
                      <a:pt x="49" y="0"/>
                      <a:pt x="50" y="0"/>
                      <a:pt x="5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5" name="Freeform 1220"/>
              <p:cNvSpPr>
                <a:spLocks/>
              </p:cNvSpPr>
              <p:nvPr/>
            </p:nvSpPr>
            <p:spPr bwMode="auto">
              <a:xfrm>
                <a:off x="2529" y="3251"/>
                <a:ext cx="3" cy="4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1 h 3"/>
                  <a:gd name="T4" fmla="*/ 3 w 3"/>
                  <a:gd name="T5" fmla="*/ 3 h 3"/>
                  <a:gd name="T6" fmla="*/ 2 w 3"/>
                  <a:gd name="T7" fmla="*/ 3 h 3"/>
                  <a:gd name="T8" fmla="*/ 1 w 3"/>
                  <a:gd name="T9" fmla="*/ 3 h 3"/>
                  <a:gd name="T10" fmla="*/ 0 w 3"/>
                  <a:gd name="T11" fmla="*/ 1 h 3"/>
                  <a:gd name="T12" fmla="*/ 1 w 3"/>
                  <a:gd name="T13" fmla="*/ 1 h 3"/>
                  <a:gd name="T14" fmla="*/ 2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1"/>
                      <a:pt x="1" y="0"/>
                      <a:pt x="1" y="1"/>
                    </a:cubicBezTo>
                    <a:cubicBezTo>
                      <a:pt x="2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2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6" name="Freeform 1221"/>
              <p:cNvSpPr>
                <a:spLocks/>
              </p:cNvSpPr>
              <p:nvPr/>
            </p:nvSpPr>
            <p:spPr bwMode="auto">
              <a:xfrm>
                <a:off x="2539" y="3251"/>
                <a:ext cx="1" cy="3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7" name="Freeform 1222"/>
              <p:cNvSpPr>
                <a:spLocks/>
              </p:cNvSpPr>
              <p:nvPr/>
            </p:nvSpPr>
            <p:spPr bwMode="auto">
              <a:xfrm>
                <a:off x="2532" y="3253"/>
                <a:ext cx="14" cy="7"/>
              </a:xfrm>
              <a:custGeom>
                <a:avLst/>
                <a:gdLst>
                  <a:gd name="T0" fmla="*/ 10 w 11"/>
                  <a:gd name="T1" fmla="*/ 1 h 6"/>
                  <a:gd name="T2" fmla="*/ 10 w 11"/>
                  <a:gd name="T3" fmla="*/ 3 h 6"/>
                  <a:gd name="T4" fmla="*/ 10 w 11"/>
                  <a:gd name="T5" fmla="*/ 5 h 6"/>
                  <a:gd name="T6" fmla="*/ 9 w 11"/>
                  <a:gd name="T7" fmla="*/ 5 h 6"/>
                  <a:gd name="T8" fmla="*/ 9 w 11"/>
                  <a:gd name="T9" fmla="*/ 3 h 6"/>
                  <a:gd name="T10" fmla="*/ 8 w 11"/>
                  <a:gd name="T11" fmla="*/ 3 h 6"/>
                  <a:gd name="T12" fmla="*/ 8 w 11"/>
                  <a:gd name="T13" fmla="*/ 5 h 6"/>
                  <a:gd name="T14" fmla="*/ 4 w 11"/>
                  <a:gd name="T15" fmla="*/ 5 h 6"/>
                  <a:gd name="T16" fmla="*/ 1 w 11"/>
                  <a:gd name="T17" fmla="*/ 6 h 6"/>
                  <a:gd name="T18" fmla="*/ 1 w 11"/>
                  <a:gd name="T19" fmla="*/ 4 h 6"/>
                  <a:gd name="T20" fmla="*/ 2 w 11"/>
                  <a:gd name="T21" fmla="*/ 3 h 6"/>
                  <a:gd name="T22" fmla="*/ 1 w 11"/>
                  <a:gd name="T23" fmla="*/ 2 h 6"/>
                  <a:gd name="T24" fmla="*/ 4 w 11"/>
                  <a:gd name="T25" fmla="*/ 3 h 6"/>
                  <a:gd name="T26" fmla="*/ 5 w 11"/>
                  <a:gd name="T27" fmla="*/ 5 h 6"/>
                  <a:gd name="T28" fmla="*/ 5 w 11"/>
                  <a:gd name="T29" fmla="*/ 4 h 6"/>
                  <a:gd name="T30" fmla="*/ 4 w 11"/>
                  <a:gd name="T31" fmla="*/ 2 h 6"/>
                  <a:gd name="T32" fmla="*/ 5 w 11"/>
                  <a:gd name="T33" fmla="*/ 1 h 6"/>
                  <a:gd name="T34" fmla="*/ 7 w 11"/>
                  <a:gd name="T35" fmla="*/ 2 h 6"/>
                  <a:gd name="T36" fmla="*/ 8 w 11"/>
                  <a:gd name="T37" fmla="*/ 1 h 6"/>
                  <a:gd name="T38" fmla="*/ 9 w 11"/>
                  <a:gd name="T39" fmla="*/ 1 h 6"/>
                  <a:gd name="T40" fmla="*/ 10 w 11"/>
                  <a:gd name="T4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6">
                    <a:moveTo>
                      <a:pt x="10" y="1"/>
                    </a:moveTo>
                    <a:cubicBezTo>
                      <a:pt x="9" y="2"/>
                      <a:pt x="11" y="2"/>
                      <a:pt x="10" y="3"/>
                    </a:cubicBezTo>
                    <a:cubicBezTo>
                      <a:pt x="10" y="4"/>
                      <a:pt x="10" y="4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10" y="4"/>
                      <a:pt x="9" y="3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7" y="4"/>
                      <a:pt x="5" y="6"/>
                      <a:pt x="4" y="5"/>
                    </a:cubicBezTo>
                    <a:cubicBezTo>
                      <a:pt x="3" y="6"/>
                      <a:pt x="2" y="6"/>
                      <a:pt x="1" y="6"/>
                    </a:cubicBezTo>
                    <a:cubicBezTo>
                      <a:pt x="2" y="5"/>
                      <a:pt x="0" y="5"/>
                      <a:pt x="1" y="4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2" y="1"/>
                      <a:pt x="3" y="3"/>
                      <a:pt x="4" y="3"/>
                    </a:cubicBezTo>
                    <a:cubicBezTo>
                      <a:pt x="4" y="3"/>
                      <a:pt x="4" y="4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3"/>
                      <a:pt x="5" y="3"/>
                      <a:pt x="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2"/>
                      <a:pt x="6" y="3"/>
                      <a:pt x="7" y="2"/>
                    </a:cubicBezTo>
                    <a:cubicBezTo>
                      <a:pt x="8" y="2"/>
                      <a:pt x="7" y="1"/>
                      <a:pt x="8" y="1"/>
                    </a:cubicBezTo>
                    <a:cubicBezTo>
                      <a:pt x="8" y="1"/>
                      <a:pt x="9" y="2"/>
                      <a:pt x="9" y="1"/>
                    </a:cubicBezTo>
                    <a:cubicBezTo>
                      <a:pt x="9" y="1"/>
                      <a:pt x="11" y="0"/>
                      <a:pt x="1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8" name="Freeform 1223"/>
              <p:cNvSpPr>
                <a:spLocks/>
              </p:cNvSpPr>
              <p:nvPr/>
            </p:nvSpPr>
            <p:spPr bwMode="auto">
              <a:xfrm>
                <a:off x="2430" y="3253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1"/>
                    </a:cubicBezTo>
                    <a:cubicBezTo>
                      <a:pt x="0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9" name="Freeform 1224"/>
              <p:cNvSpPr>
                <a:spLocks/>
              </p:cNvSpPr>
              <p:nvPr/>
            </p:nvSpPr>
            <p:spPr bwMode="auto">
              <a:xfrm>
                <a:off x="2525" y="3253"/>
                <a:ext cx="4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3 h 3"/>
                  <a:gd name="T4" fmla="*/ 1 w 3"/>
                  <a:gd name="T5" fmla="*/ 3 h 3"/>
                  <a:gd name="T6" fmla="*/ 1 w 3"/>
                  <a:gd name="T7" fmla="*/ 1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1" y="2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0" name="Freeform 1225"/>
              <p:cNvSpPr>
                <a:spLocks/>
              </p:cNvSpPr>
              <p:nvPr/>
            </p:nvSpPr>
            <p:spPr bwMode="auto">
              <a:xfrm>
                <a:off x="2425" y="325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1" name="Freeform 1226"/>
              <p:cNvSpPr>
                <a:spLocks/>
              </p:cNvSpPr>
              <p:nvPr/>
            </p:nvSpPr>
            <p:spPr bwMode="auto">
              <a:xfrm>
                <a:off x="2415" y="3254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2" name="Freeform 1227"/>
              <p:cNvSpPr>
                <a:spLocks/>
              </p:cNvSpPr>
              <p:nvPr/>
            </p:nvSpPr>
            <p:spPr bwMode="auto">
              <a:xfrm>
                <a:off x="2426" y="3254"/>
                <a:ext cx="4" cy="4"/>
              </a:xfrm>
              <a:custGeom>
                <a:avLst/>
                <a:gdLst>
                  <a:gd name="T0" fmla="*/ 3 w 3"/>
                  <a:gd name="T1" fmla="*/ 1 h 3"/>
                  <a:gd name="T2" fmla="*/ 3 w 3"/>
                  <a:gd name="T3" fmla="*/ 2 h 3"/>
                  <a:gd name="T4" fmla="*/ 1 w 3"/>
                  <a:gd name="T5" fmla="*/ 3 h 3"/>
                  <a:gd name="T6" fmla="*/ 1 w 3"/>
                  <a:gd name="T7" fmla="*/ 1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1"/>
                      <a:pt x="3" y="2"/>
                      <a:pt x="3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3" name="Freeform 1228"/>
              <p:cNvSpPr>
                <a:spLocks/>
              </p:cNvSpPr>
              <p:nvPr/>
            </p:nvSpPr>
            <p:spPr bwMode="auto">
              <a:xfrm>
                <a:off x="2418" y="3254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4" name="Freeform 1229"/>
              <p:cNvSpPr>
                <a:spLocks/>
              </p:cNvSpPr>
              <p:nvPr/>
            </p:nvSpPr>
            <p:spPr bwMode="auto">
              <a:xfrm>
                <a:off x="2434" y="3254"/>
                <a:ext cx="1" cy="4"/>
              </a:xfrm>
              <a:custGeom>
                <a:avLst/>
                <a:gdLst>
                  <a:gd name="T0" fmla="*/ 1 w 1"/>
                  <a:gd name="T1" fmla="*/ 1 h 3"/>
                  <a:gd name="T2" fmla="*/ 1 w 1"/>
                  <a:gd name="T3" fmla="*/ 2 h 3"/>
                  <a:gd name="T4" fmla="*/ 0 w 1"/>
                  <a:gd name="T5" fmla="*/ 2 h 3"/>
                  <a:gd name="T6" fmla="*/ 0 w 1"/>
                  <a:gd name="T7" fmla="*/ 0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0" y="3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5" name="Freeform 1230"/>
              <p:cNvSpPr>
                <a:spLocks/>
              </p:cNvSpPr>
              <p:nvPr/>
            </p:nvSpPr>
            <p:spPr bwMode="auto">
              <a:xfrm>
                <a:off x="2621" y="3255"/>
                <a:ext cx="34" cy="45"/>
              </a:xfrm>
              <a:custGeom>
                <a:avLst/>
                <a:gdLst>
                  <a:gd name="T0" fmla="*/ 10 w 28"/>
                  <a:gd name="T1" fmla="*/ 8 h 36"/>
                  <a:gd name="T2" fmla="*/ 12 w 28"/>
                  <a:gd name="T3" fmla="*/ 10 h 36"/>
                  <a:gd name="T4" fmla="*/ 24 w 28"/>
                  <a:gd name="T5" fmla="*/ 15 h 36"/>
                  <a:gd name="T6" fmla="*/ 27 w 28"/>
                  <a:gd name="T7" fmla="*/ 22 h 36"/>
                  <a:gd name="T8" fmla="*/ 24 w 28"/>
                  <a:gd name="T9" fmla="*/ 27 h 36"/>
                  <a:gd name="T10" fmla="*/ 21 w 28"/>
                  <a:gd name="T11" fmla="*/ 30 h 36"/>
                  <a:gd name="T12" fmla="*/ 20 w 28"/>
                  <a:gd name="T13" fmla="*/ 31 h 36"/>
                  <a:gd name="T14" fmla="*/ 21 w 28"/>
                  <a:gd name="T15" fmla="*/ 32 h 36"/>
                  <a:gd name="T16" fmla="*/ 23 w 28"/>
                  <a:gd name="T17" fmla="*/ 33 h 36"/>
                  <a:gd name="T18" fmla="*/ 24 w 28"/>
                  <a:gd name="T19" fmla="*/ 32 h 36"/>
                  <a:gd name="T20" fmla="*/ 22 w 28"/>
                  <a:gd name="T21" fmla="*/ 31 h 36"/>
                  <a:gd name="T22" fmla="*/ 22 w 28"/>
                  <a:gd name="T23" fmla="*/ 29 h 36"/>
                  <a:gd name="T24" fmla="*/ 25 w 28"/>
                  <a:gd name="T25" fmla="*/ 29 h 36"/>
                  <a:gd name="T26" fmla="*/ 27 w 28"/>
                  <a:gd name="T27" fmla="*/ 31 h 36"/>
                  <a:gd name="T28" fmla="*/ 26 w 28"/>
                  <a:gd name="T29" fmla="*/ 34 h 36"/>
                  <a:gd name="T30" fmla="*/ 21 w 28"/>
                  <a:gd name="T31" fmla="*/ 36 h 36"/>
                  <a:gd name="T32" fmla="*/ 19 w 28"/>
                  <a:gd name="T33" fmla="*/ 34 h 36"/>
                  <a:gd name="T34" fmla="*/ 18 w 28"/>
                  <a:gd name="T35" fmla="*/ 33 h 36"/>
                  <a:gd name="T36" fmla="*/ 18 w 28"/>
                  <a:gd name="T37" fmla="*/ 28 h 36"/>
                  <a:gd name="T38" fmla="*/ 23 w 28"/>
                  <a:gd name="T39" fmla="*/ 25 h 36"/>
                  <a:gd name="T40" fmla="*/ 23 w 28"/>
                  <a:gd name="T41" fmla="*/ 24 h 36"/>
                  <a:gd name="T42" fmla="*/ 24 w 28"/>
                  <a:gd name="T43" fmla="*/ 21 h 36"/>
                  <a:gd name="T44" fmla="*/ 24 w 28"/>
                  <a:gd name="T45" fmla="*/ 17 h 36"/>
                  <a:gd name="T46" fmla="*/ 10 w 28"/>
                  <a:gd name="T47" fmla="*/ 11 h 36"/>
                  <a:gd name="T48" fmla="*/ 10 w 28"/>
                  <a:gd name="T49" fmla="*/ 11 h 36"/>
                  <a:gd name="T50" fmla="*/ 10 w 28"/>
                  <a:gd name="T51" fmla="*/ 11 h 36"/>
                  <a:gd name="T52" fmla="*/ 8 w 28"/>
                  <a:gd name="T53" fmla="*/ 10 h 36"/>
                  <a:gd name="T54" fmla="*/ 6 w 28"/>
                  <a:gd name="T55" fmla="*/ 9 h 36"/>
                  <a:gd name="T56" fmla="*/ 6 w 28"/>
                  <a:gd name="T57" fmla="*/ 7 h 36"/>
                  <a:gd name="T58" fmla="*/ 5 w 28"/>
                  <a:gd name="T59" fmla="*/ 5 h 36"/>
                  <a:gd name="T60" fmla="*/ 0 w 28"/>
                  <a:gd name="T61" fmla="*/ 0 h 36"/>
                  <a:gd name="T62" fmla="*/ 0 w 28"/>
                  <a:gd name="T63" fmla="*/ 0 h 36"/>
                  <a:gd name="T64" fmla="*/ 10 w 28"/>
                  <a:gd name="T65" fmla="*/ 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" h="36">
                    <a:moveTo>
                      <a:pt x="10" y="8"/>
                    </a:moveTo>
                    <a:cubicBezTo>
                      <a:pt x="10" y="9"/>
                      <a:pt x="11" y="9"/>
                      <a:pt x="12" y="10"/>
                    </a:cubicBezTo>
                    <a:cubicBezTo>
                      <a:pt x="16" y="11"/>
                      <a:pt x="21" y="12"/>
                      <a:pt x="24" y="15"/>
                    </a:cubicBezTo>
                    <a:cubicBezTo>
                      <a:pt x="26" y="17"/>
                      <a:pt x="28" y="19"/>
                      <a:pt x="27" y="22"/>
                    </a:cubicBezTo>
                    <a:cubicBezTo>
                      <a:pt x="27" y="24"/>
                      <a:pt x="25" y="25"/>
                      <a:pt x="24" y="27"/>
                    </a:cubicBezTo>
                    <a:cubicBezTo>
                      <a:pt x="23" y="27"/>
                      <a:pt x="22" y="28"/>
                      <a:pt x="21" y="30"/>
                    </a:cubicBezTo>
                    <a:cubicBezTo>
                      <a:pt x="21" y="30"/>
                      <a:pt x="21" y="31"/>
                      <a:pt x="20" y="31"/>
                    </a:cubicBezTo>
                    <a:cubicBezTo>
                      <a:pt x="20" y="32"/>
                      <a:pt x="21" y="31"/>
                      <a:pt x="21" y="32"/>
                    </a:cubicBezTo>
                    <a:cubicBezTo>
                      <a:pt x="22" y="32"/>
                      <a:pt x="22" y="33"/>
                      <a:pt x="23" y="33"/>
                    </a:cubicBezTo>
                    <a:cubicBezTo>
                      <a:pt x="23" y="33"/>
                      <a:pt x="24" y="33"/>
                      <a:pt x="24" y="32"/>
                    </a:cubicBezTo>
                    <a:cubicBezTo>
                      <a:pt x="24" y="31"/>
                      <a:pt x="21" y="32"/>
                      <a:pt x="22" y="31"/>
                    </a:cubicBezTo>
                    <a:cubicBezTo>
                      <a:pt x="22" y="30"/>
                      <a:pt x="22" y="29"/>
                      <a:pt x="22" y="29"/>
                    </a:cubicBezTo>
                    <a:cubicBezTo>
                      <a:pt x="23" y="29"/>
                      <a:pt x="25" y="29"/>
                      <a:pt x="25" y="29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2"/>
                      <a:pt x="27" y="33"/>
                      <a:pt x="26" y="34"/>
                    </a:cubicBezTo>
                    <a:cubicBezTo>
                      <a:pt x="25" y="35"/>
                      <a:pt x="23" y="36"/>
                      <a:pt x="21" y="36"/>
                    </a:cubicBezTo>
                    <a:cubicBezTo>
                      <a:pt x="21" y="35"/>
                      <a:pt x="19" y="35"/>
                      <a:pt x="19" y="34"/>
                    </a:cubicBezTo>
                    <a:cubicBezTo>
                      <a:pt x="18" y="34"/>
                      <a:pt x="17" y="33"/>
                      <a:pt x="18" y="33"/>
                    </a:cubicBezTo>
                    <a:cubicBezTo>
                      <a:pt x="18" y="31"/>
                      <a:pt x="17" y="30"/>
                      <a:pt x="18" y="28"/>
                    </a:cubicBezTo>
                    <a:cubicBezTo>
                      <a:pt x="19" y="27"/>
                      <a:pt x="21" y="26"/>
                      <a:pt x="23" y="25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24" y="23"/>
                      <a:pt x="24" y="22"/>
                      <a:pt x="24" y="21"/>
                    </a:cubicBezTo>
                    <a:cubicBezTo>
                      <a:pt x="24" y="20"/>
                      <a:pt x="25" y="18"/>
                      <a:pt x="24" y="17"/>
                    </a:cubicBezTo>
                    <a:cubicBezTo>
                      <a:pt x="20" y="12"/>
                      <a:pt x="14" y="14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0"/>
                      <a:pt x="8" y="11"/>
                      <a:pt x="8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3" y="4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1"/>
                      <a:pt x="7" y="5"/>
                      <a:pt x="1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6" name="Freeform 1231"/>
              <p:cNvSpPr>
                <a:spLocks/>
              </p:cNvSpPr>
              <p:nvPr/>
            </p:nvSpPr>
            <p:spPr bwMode="auto">
              <a:xfrm>
                <a:off x="2422" y="3255"/>
                <a:ext cx="3" cy="4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3 h 3"/>
                  <a:gd name="T4" fmla="*/ 0 w 3"/>
                  <a:gd name="T5" fmla="*/ 1 h 3"/>
                  <a:gd name="T6" fmla="*/ 1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2"/>
                      <a:pt x="1" y="2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7" name="Freeform 1232"/>
              <p:cNvSpPr>
                <a:spLocks/>
              </p:cNvSpPr>
              <p:nvPr/>
            </p:nvSpPr>
            <p:spPr bwMode="auto">
              <a:xfrm>
                <a:off x="2412" y="325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8" name="Freeform 1233"/>
              <p:cNvSpPr>
                <a:spLocks/>
              </p:cNvSpPr>
              <p:nvPr/>
            </p:nvSpPr>
            <p:spPr bwMode="auto">
              <a:xfrm>
                <a:off x="2407" y="3256"/>
                <a:ext cx="3" cy="2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1 h 1"/>
                  <a:gd name="T4" fmla="*/ 0 w 3"/>
                  <a:gd name="T5" fmla="*/ 1 h 1"/>
                  <a:gd name="T6" fmla="*/ 2 w 3"/>
                  <a:gd name="T7" fmla="*/ 0 h 1"/>
                  <a:gd name="T8" fmla="*/ 2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9" name="Freeform 1234"/>
              <p:cNvSpPr>
                <a:spLocks/>
              </p:cNvSpPr>
              <p:nvPr/>
            </p:nvSpPr>
            <p:spPr bwMode="auto">
              <a:xfrm>
                <a:off x="2417" y="3256"/>
                <a:ext cx="3" cy="4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3 h 3"/>
                  <a:gd name="T4" fmla="*/ 0 w 3"/>
                  <a:gd name="T5" fmla="*/ 3 h 3"/>
                  <a:gd name="T6" fmla="*/ 1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1" y="2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1" y="2"/>
                      <a:pt x="0" y="1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0" name="Freeform 1235"/>
              <p:cNvSpPr>
                <a:spLocks/>
              </p:cNvSpPr>
              <p:nvPr/>
            </p:nvSpPr>
            <p:spPr bwMode="auto">
              <a:xfrm>
                <a:off x="2412" y="3258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1 h 3"/>
                  <a:gd name="T4" fmla="*/ 1 w 2"/>
                  <a:gd name="T5" fmla="*/ 0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1" y="3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1" name="Freeform 1236"/>
              <p:cNvSpPr>
                <a:spLocks/>
              </p:cNvSpPr>
              <p:nvPr/>
            </p:nvSpPr>
            <p:spPr bwMode="auto">
              <a:xfrm>
                <a:off x="2404" y="3258"/>
                <a:ext cx="3" cy="1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2" name="Freeform 1237"/>
              <p:cNvSpPr>
                <a:spLocks/>
              </p:cNvSpPr>
              <p:nvPr/>
            </p:nvSpPr>
            <p:spPr bwMode="auto">
              <a:xfrm>
                <a:off x="2431" y="3259"/>
                <a:ext cx="4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2 h 2"/>
                  <a:gd name="T4" fmla="*/ 1 w 3"/>
                  <a:gd name="T5" fmla="*/ 2 h 2"/>
                  <a:gd name="T6" fmla="*/ 1 w 3"/>
                  <a:gd name="T7" fmla="*/ 0 h 2"/>
                  <a:gd name="T8" fmla="*/ 1 w 3"/>
                  <a:gd name="T9" fmla="*/ 0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3" name="Freeform 1238"/>
              <p:cNvSpPr>
                <a:spLocks/>
              </p:cNvSpPr>
              <p:nvPr/>
            </p:nvSpPr>
            <p:spPr bwMode="auto">
              <a:xfrm>
                <a:off x="2423" y="3259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1 w 3"/>
                  <a:gd name="T5" fmla="*/ 2 h 2"/>
                  <a:gd name="T6" fmla="*/ 1 w 3"/>
                  <a:gd name="T7" fmla="*/ 0 h 2"/>
                  <a:gd name="T8" fmla="*/ 2 w 3"/>
                  <a:gd name="T9" fmla="*/ 0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4" name="Freeform 1239"/>
              <p:cNvSpPr>
                <a:spLocks/>
              </p:cNvSpPr>
              <p:nvPr/>
            </p:nvSpPr>
            <p:spPr bwMode="auto">
              <a:xfrm>
                <a:off x="2500" y="325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5" name="Freeform 1240"/>
              <p:cNvSpPr>
                <a:spLocks/>
              </p:cNvSpPr>
              <p:nvPr/>
            </p:nvSpPr>
            <p:spPr bwMode="auto">
              <a:xfrm>
                <a:off x="2349" y="3260"/>
                <a:ext cx="17" cy="33"/>
              </a:xfrm>
              <a:custGeom>
                <a:avLst/>
                <a:gdLst>
                  <a:gd name="T0" fmla="*/ 14 w 14"/>
                  <a:gd name="T1" fmla="*/ 1 h 27"/>
                  <a:gd name="T2" fmla="*/ 14 w 14"/>
                  <a:gd name="T3" fmla="*/ 1 h 27"/>
                  <a:gd name="T4" fmla="*/ 5 w 14"/>
                  <a:gd name="T5" fmla="*/ 6 h 27"/>
                  <a:gd name="T6" fmla="*/ 4 w 14"/>
                  <a:gd name="T7" fmla="*/ 13 h 27"/>
                  <a:gd name="T8" fmla="*/ 9 w 14"/>
                  <a:gd name="T9" fmla="*/ 20 h 27"/>
                  <a:gd name="T10" fmla="*/ 9 w 14"/>
                  <a:gd name="T11" fmla="*/ 25 h 27"/>
                  <a:gd name="T12" fmla="*/ 8 w 14"/>
                  <a:gd name="T13" fmla="*/ 26 h 27"/>
                  <a:gd name="T14" fmla="*/ 1 w 14"/>
                  <a:gd name="T15" fmla="*/ 25 h 27"/>
                  <a:gd name="T16" fmla="*/ 1 w 14"/>
                  <a:gd name="T17" fmla="*/ 19 h 27"/>
                  <a:gd name="T18" fmla="*/ 4 w 14"/>
                  <a:gd name="T19" fmla="*/ 19 h 27"/>
                  <a:gd name="T20" fmla="*/ 5 w 14"/>
                  <a:gd name="T21" fmla="*/ 20 h 27"/>
                  <a:gd name="T22" fmla="*/ 5 w 14"/>
                  <a:gd name="T23" fmla="*/ 22 h 27"/>
                  <a:gd name="T24" fmla="*/ 4 w 14"/>
                  <a:gd name="T25" fmla="*/ 23 h 27"/>
                  <a:gd name="T26" fmla="*/ 6 w 14"/>
                  <a:gd name="T27" fmla="*/ 24 h 27"/>
                  <a:gd name="T28" fmla="*/ 7 w 14"/>
                  <a:gd name="T29" fmla="*/ 21 h 27"/>
                  <a:gd name="T30" fmla="*/ 6 w 14"/>
                  <a:gd name="T31" fmla="*/ 19 h 27"/>
                  <a:gd name="T32" fmla="*/ 2 w 14"/>
                  <a:gd name="T33" fmla="*/ 17 h 27"/>
                  <a:gd name="T34" fmla="*/ 1 w 14"/>
                  <a:gd name="T35" fmla="*/ 13 h 27"/>
                  <a:gd name="T36" fmla="*/ 2 w 14"/>
                  <a:gd name="T37" fmla="*/ 9 h 27"/>
                  <a:gd name="T38" fmla="*/ 4 w 14"/>
                  <a:gd name="T39" fmla="*/ 6 h 27"/>
                  <a:gd name="T40" fmla="*/ 13 w 14"/>
                  <a:gd name="T41" fmla="*/ 0 h 27"/>
                  <a:gd name="T42" fmla="*/ 14 w 14"/>
                  <a:gd name="T4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27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1" y="3"/>
                      <a:pt x="8" y="4"/>
                      <a:pt x="5" y="6"/>
                    </a:cubicBezTo>
                    <a:cubicBezTo>
                      <a:pt x="3" y="8"/>
                      <a:pt x="5" y="10"/>
                      <a:pt x="4" y="13"/>
                    </a:cubicBezTo>
                    <a:cubicBezTo>
                      <a:pt x="5" y="16"/>
                      <a:pt x="9" y="16"/>
                      <a:pt x="9" y="20"/>
                    </a:cubicBezTo>
                    <a:cubicBezTo>
                      <a:pt x="10" y="21"/>
                      <a:pt x="9" y="23"/>
                      <a:pt x="9" y="25"/>
                    </a:cubicBezTo>
                    <a:cubicBezTo>
                      <a:pt x="9" y="25"/>
                      <a:pt x="9" y="26"/>
                      <a:pt x="8" y="26"/>
                    </a:cubicBezTo>
                    <a:cubicBezTo>
                      <a:pt x="6" y="27"/>
                      <a:pt x="3" y="26"/>
                      <a:pt x="1" y="25"/>
                    </a:cubicBezTo>
                    <a:cubicBezTo>
                      <a:pt x="0" y="23"/>
                      <a:pt x="1" y="21"/>
                      <a:pt x="1" y="19"/>
                    </a:cubicBezTo>
                    <a:cubicBezTo>
                      <a:pt x="2" y="19"/>
                      <a:pt x="3" y="19"/>
                      <a:pt x="4" y="19"/>
                    </a:cubicBezTo>
                    <a:cubicBezTo>
                      <a:pt x="4" y="19"/>
                      <a:pt x="5" y="20"/>
                      <a:pt x="5" y="20"/>
                    </a:cubicBezTo>
                    <a:cubicBezTo>
                      <a:pt x="5" y="21"/>
                      <a:pt x="6" y="22"/>
                      <a:pt x="5" y="22"/>
                    </a:cubicBezTo>
                    <a:cubicBezTo>
                      <a:pt x="5" y="23"/>
                      <a:pt x="4" y="23"/>
                      <a:pt x="4" y="23"/>
                    </a:cubicBezTo>
                    <a:cubicBezTo>
                      <a:pt x="5" y="24"/>
                      <a:pt x="6" y="24"/>
                      <a:pt x="6" y="24"/>
                    </a:cubicBezTo>
                    <a:cubicBezTo>
                      <a:pt x="7" y="23"/>
                      <a:pt x="6" y="22"/>
                      <a:pt x="7" y="21"/>
                    </a:cubicBezTo>
                    <a:cubicBezTo>
                      <a:pt x="7" y="20"/>
                      <a:pt x="6" y="20"/>
                      <a:pt x="6" y="19"/>
                    </a:cubicBezTo>
                    <a:cubicBezTo>
                      <a:pt x="5" y="19"/>
                      <a:pt x="4" y="17"/>
                      <a:pt x="2" y="17"/>
                    </a:cubicBezTo>
                    <a:cubicBezTo>
                      <a:pt x="1" y="16"/>
                      <a:pt x="1" y="15"/>
                      <a:pt x="1" y="13"/>
                    </a:cubicBezTo>
                    <a:cubicBezTo>
                      <a:pt x="1" y="12"/>
                      <a:pt x="2" y="11"/>
                      <a:pt x="2" y="9"/>
                    </a:cubicBezTo>
                    <a:cubicBezTo>
                      <a:pt x="3" y="8"/>
                      <a:pt x="3" y="7"/>
                      <a:pt x="4" y="6"/>
                    </a:cubicBezTo>
                    <a:cubicBezTo>
                      <a:pt x="6" y="3"/>
                      <a:pt x="9" y="1"/>
                      <a:pt x="13" y="0"/>
                    </a:cubicBezTo>
                    <a:cubicBezTo>
                      <a:pt x="13" y="0"/>
                      <a:pt x="14" y="0"/>
                      <a:pt x="14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6" name="Freeform 1241"/>
              <p:cNvSpPr>
                <a:spLocks/>
              </p:cNvSpPr>
              <p:nvPr/>
            </p:nvSpPr>
            <p:spPr bwMode="auto">
              <a:xfrm>
                <a:off x="2498" y="326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7" name="Freeform 1242"/>
              <p:cNvSpPr>
                <a:spLocks/>
              </p:cNvSpPr>
              <p:nvPr/>
            </p:nvSpPr>
            <p:spPr bwMode="auto">
              <a:xfrm>
                <a:off x="2419" y="3260"/>
                <a:ext cx="3" cy="4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2 h 3"/>
                  <a:gd name="T6" fmla="*/ 0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3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8" name="Freeform 1243"/>
              <p:cNvSpPr>
                <a:spLocks/>
              </p:cNvSpPr>
              <p:nvPr/>
            </p:nvSpPr>
            <p:spPr bwMode="auto">
              <a:xfrm>
                <a:off x="2426" y="3260"/>
                <a:ext cx="4" cy="5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3 h 4"/>
                  <a:gd name="T4" fmla="*/ 1 w 3"/>
                  <a:gd name="T5" fmla="*/ 1 h 4"/>
                  <a:gd name="T6" fmla="*/ 1 w 3"/>
                  <a:gd name="T7" fmla="*/ 0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2"/>
                      <a:pt x="2" y="4"/>
                      <a:pt x="1" y="3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9" name="Freeform 1244"/>
              <p:cNvSpPr>
                <a:spLocks/>
              </p:cNvSpPr>
              <p:nvPr/>
            </p:nvSpPr>
            <p:spPr bwMode="auto">
              <a:xfrm>
                <a:off x="2413" y="3260"/>
                <a:ext cx="4" cy="5"/>
              </a:xfrm>
              <a:custGeom>
                <a:avLst/>
                <a:gdLst>
                  <a:gd name="T0" fmla="*/ 3 w 3"/>
                  <a:gd name="T1" fmla="*/ 1 h 4"/>
                  <a:gd name="T2" fmla="*/ 0 w 3"/>
                  <a:gd name="T3" fmla="*/ 3 h 4"/>
                  <a:gd name="T4" fmla="*/ 0 w 3"/>
                  <a:gd name="T5" fmla="*/ 1 h 4"/>
                  <a:gd name="T6" fmla="*/ 3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2" y="1"/>
                      <a:pt x="2" y="4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0" name="Freeform 1245"/>
              <p:cNvSpPr>
                <a:spLocks/>
              </p:cNvSpPr>
              <p:nvPr/>
            </p:nvSpPr>
            <p:spPr bwMode="auto">
              <a:xfrm>
                <a:off x="2467" y="3261"/>
                <a:ext cx="30" cy="8"/>
              </a:xfrm>
              <a:custGeom>
                <a:avLst/>
                <a:gdLst>
                  <a:gd name="T0" fmla="*/ 24 w 24"/>
                  <a:gd name="T1" fmla="*/ 0 h 6"/>
                  <a:gd name="T2" fmla="*/ 23 w 24"/>
                  <a:gd name="T3" fmla="*/ 0 h 6"/>
                  <a:gd name="T4" fmla="*/ 22 w 24"/>
                  <a:gd name="T5" fmla="*/ 2 h 6"/>
                  <a:gd name="T6" fmla="*/ 21 w 24"/>
                  <a:gd name="T7" fmla="*/ 1 h 6"/>
                  <a:gd name="T8" fmla="*/ 19 w 24"/>
                  <a:gd name="T9" fmla="*/ 2 h 6"/>
                  <a:gd name="T10" fmla="*/ 16 w 24"/>
                  <a:gd name="T11" fmla="*/ 3 h 6"/>
                  <a:gd name="T12" fmla="*/ 14 w 24"/>
                  <a:gd name="T13" fmla="*/ 3 h 6"/>
                  <a:gd name="T14" fmla="*/ 13 w 24"/>
                  <a:gd name="T15" fmla="*/ 3 h 6"/>
                  <a:gd name="T16" fmla="*/ 14 w 24"/>
                  <a:gd name="T17" fmla="*/ 4 h 6"/>
                  <a:gd name="T18" fmla="*/ 13 w 24"/>
                  <a:gd name="T19" fmla="*/ 5 h 6"/>
                  <a:gd name="T20" fmla="*/ 11 w 24"/>
                  <a:gd name="T21" fmla="*/ 4 h 6"/>
                  <a:gd name="T22" fmla="*/ 9 w 24"/>
                  <a:gd name="T23" fmla="*/ 4 h 6"/>
                  <a:gd name="T24" fmla="*/ 8 w 24"/>
                  <a:gd name="T25" fmla="*/ 4 h 6"/>
                  <a:gd name="T26" fmla="*/ 4 w 24"/>
                  <a:gd name="T27" fmla="*/ 4 h 6"/>
                  <a:gd name="T28" fmla="*/ 4 w 24"/>
                  <a:gd name="T29" fmla="*/ 4 h 6"/>
                  <a:gd name="T30" fmla="*/ 4 w 24"/>
                  <a:gd name="T31" fmla="*/ 5 h 6"/>
                  <a:gd name="T32" fmla="*/ 5 w 24"/>
                  <a:gd name="T33" fmla="*/ 5 h 6"/>
                  <a:gd name="T34" fmla="*/ 4 w 24"/>
                  <a:gd name="T35" fmla="*/ 6 h 6"/>
                  <a:gd name="T36" fmla="*/ 3 w 24"/>
                  <a:gd name="T37" fmla="*/ 5 h 6"/>
                  <a:gd name="T38" fmla="*/ 3 w 24"/>
                  <a:gd name="T39" fmla="*/ 4 h 6"/>
                  <a:gd name="T40" fmla="*/ 0 w 24"/>
                  <a:gd name="T41" fmla="*/ 3 h 6"/>
                  <a:gd name="T42" fmla="*/ 1 w 24"/>
                  <a:gd name="T43" fmla="*/ 3 h 6"/>
                  <a:gd name="T44" fmla="*/ 10 w 24"/>
                  <a:gd name="T45" fmla="*/ 3 h 6"/>
                  <a:gd name="T46" fmla="*/ 21 w 24"/>
                  <a:gd name="T47" fmla="*/ 0 h 6"/>
                  <a:gd name="T48" fmla="*/ 24 w 24"/>
                  <a:gd name="T4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4" h="6">
                    <a:moveTo>
                      <a:pt x="24" y="0"/>
                    </a:moveTo>
                    <a:cubicBezTo>
                      <a:pt x="24" y="0"/>
                      <a:pt x="23" y="0"/>
                      <a:pt x="23" y="0"/>
                    </a:cubicBezTo>
                    <a:cubicBezTo>
                      <a:pt x="23" y="1"/>
                      <a:pt x="23" y="1"/>
                      <a:pt x="22" y="2"/>
                    </a:cubicBezTo>
                    <a:cubicBezTo>
                      <a:pt x="22" y="0"/>
                      <a:pt x="22" y="2"/>
                      <a:pt x="21" y="1"/>
                    </a:cubicBezTo>
                    <a:cubicBezTo>
                      <a:pt x="20" y="2"/>
                      <a:pt x="19" y="2"/>
                      <a:pt x="19" y="2"/>
                    </a:cubicBezTo>
                    <a:cubicBezTo>
                      <a:pt x="18" y="2"/>
                      <a:pt x="17" y="2"/>
                      <a:pt x="16" y="3"/>
                    </a:cubicBezTo>
                    <a:cubicBezTo>
                      <a:pt x="15" y="3"/>
                      <a:pt x="14" y="3"/>
                      <a:pt x="14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4"/>
                      <a:pt x="14" y="4"/>
                      <a:pt x="14" y="4"/>
                    </a:cubicBezTo>
                    <a:cubicBezTo>
                      <a:pt x="14" y="4"/>
                      <a:pt x="14" y="5"/>
                      <a:pt x="13" y="5"/>
                    </a:cubicBezTo>
                    <a:cubicBezTo>
                      <a:pt x="12" y="5"/>
                      <a:pt x="12" y="3"/>
                      <a:pt x="11" y="4"/>
                    </a:cubicBezTo>
                    <a:cubicBezTo>
                      <a:pt x="11" y="3"/>
                      <a:pt x="10" y="4"/>
                      <a:pt x="9" y="4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7" y="3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3"/>
                      <a:pt x="7" y="2"/>
                      <a:pt x="10" y="3"/>
                    </a:cubicBezTo>
                    <a:cubicBezTo>
                      <a:pt x="14" y="1"/>
                      <a:pt x="18" y="2"/>
                      <a:pt x="21" y="0"/>
                    </a:cubicBezTo>
                    <a:cubicBezTo>
                      <a:pt x="22" y="0"/>
                      <a:pt x="23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1" name="Freeform 1246"/>
              <p:cNvSpPr>
                <a:spLocks/>
              </p:cNvSpPr>
              <p:nvPr/>
            </p:nvSpPr>
            <p:spPr bwMode="auto">
              <a:xfrm>
                <a:off x="2402" y="3261"/>
                <a:ext cx="4" cy="3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2 h 2"/>
                  <a:gd name="T4" fmla="*/ 1 w 3"/>
                  <a:gd name="T5" fmla="*/ 1 h 2"/>
                  <a:gd name="T6" fmla="*/ 2 w 3"/>
                  <a:gd name="T7" fmla="*/ 0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0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2" name="Freeform 1247"/>
              <p:cNvSpPr>
                <a:spLocks/>
              </p:cNvSpPr>
              <p:nvPr/>
            </p:nvSpPr>
            <p:spPr bwMode="auto">
              <a:xfrm>
                <a:off x="2436" y="3261"/>
                <a:ext cx="3" cy="4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1 w 2"/>
                  <a:gd name="T5" fmla="*/ 3 h 3"/>
                  <a:gd name="T6" fmla="*/ 0 w 2"/>
                  <a:gd name="T7" fmla="*/ 1 h 3"/>
                  <a:gd name="T8" fmla="*/ 2 w 2"/>
                  <a:gd name="T9" fmla="*/ 1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3" name="Freeform 1248"/>
              <p:cNvSpPr>
                <a:spLocks/>
              </p:cNvSpPr>
              <p:nvPr/>
            </p:nvSpPr>
            <p:spPr bwMode="auto">
              <a:xfrm>
                <a:off x="2408" y="3261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4" name="Freeform 1249"/>
              <p:cNvSpPr>
                <a:spLocks/>
              </p:cNvSpPr>
              <p:nvPr/>
            </p:nvSpPr>
            <p:spPr bwMode="auto">
              <a:xfrm>
                <a:off x="2431" y="3263"/>
                <a:ext cx="4" cy="4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3 h 4"/>
                  <a:gd name="T4" fmla="*/ 0 w 3"/>
                  <a:gd name="T5" fmla="*/ 0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2"/>
                      <a:pt x="2" y="4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5" name="Freeform 1250"/>
              <p:cNvSpPr>
                <a:spLocks/>
              </p:cNvSpPr>
              <p:nvPr/>
            </p:nvSpPr>
            <p:spPr bwMode="auto">
              <a:xfrm>
                <a:off x="2449" y="3264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1"/>
                      <a:pt x="1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6" name="Freeform 1251"/>
              <p:cNvSpPr>
                <a:spLocks/>
              </p:cNvSpPr>
              <p:nvPr/>
            </p:nvSpPr>
            <p:spPr bwMode="auto">
              <a:xfrm>
                <a:off x="2423" y="326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7" name="Freeform 1252"/>
              <p:cNvSpPr>
                <a:spLocks/>
              </p:cNvSpPr>
              <p:nvPr/>
            </p:nvSpPr>
            <p:spPr bwMode="auto">
              <a:xfrm>
                <a:off x="2397" y="3264"/>
                <a:ext cx="4" cy="2"/>
              </a:xfrm>
              <a:custGeom>
                <a:avLst/>
                <a:gdLst>
                  <a:gd name="T0" fmla="*/ 2 w 3"/>
                  <a:gd name="T1" fmla="*/ 2 h 2"/>
                  <a:gd name="T2" fmla="*/ 1 w 3"/>
                  <a:gd name="T3" fmla="*/ 1 h 2"/>
                  <a:gd name="T4" fmla="*/ 0 w 3"/>
                  <a:gd name="T5" fmla="*/ 1 h 2"/>
                  <a:gd name="T6" fmla="*/ 2 w 3"/>
                  <a:gd name="T7" fmla="*/ 0 h 2"/>
                  <a:gd name="T8" fmla="*/ 2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1"/>
                      <a:pt x="2" y="0"/>
                    </a:cubicBezTo>
                    <a:cubicBezTo>
                      <a:pt x="3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8" name="Freeform 1253"/>
              <p:cNvSpPr>
                <a:spLocks/>
              </p:cNvSpPr>
              <p:nvPr/>
            </p:nvSpPr>
            <p:spPr bwMode="auto">
              <a:xfrm>
                <a:off x="2417" y="326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9" name="Freeform 1254"/>
              <p:cNvSpPr>
                <a:spLocks/>
              </p:cNvSpPr>
              <p:nvPr/>
            </p:nvSpPr>
            <p:spPr bwMode="auto">
              <a:xfrm>
                <a:off x="2445" y="326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0" name="Freeform 1255"/>
              <p:cNvSpPr>
                <a:spLocks/>
              </p:cNvSpPr>
              <p:nvPr/>
            </p:nvSpPr>
            <p:spPr bwMode="auto">
              <a:xfrm>
                <a:off x="2457" y="3264"/>
                <a:ext cx="63" cy="28"/>
              </a:xfrm>
              <a:custGeom>
                <a:avLst/>
                <a:gdLst>
                  <a:gd name="T0" fmla="*/ 51 w 51"/>
                  <a:gd name="T1" fmla="*/ 1 h 23"/>
                  <a:gd name="T2" fmla="*/ 48 w 51"/>
                  <a:gd name="T3" fmla="*/ 4 h 23"/>
                  <a:gd name="T4" fmla="*/ 48 w 51"/>
                  <a:gd name="T5" fmla="*/ 5 h 23"/>
                  <a:gd name="T6" fmla="*/ 44 w 51"/>
                  <a:gd name="T7" fmla="*/ 7 h 23"/>
                  <a:gd name="T8" fmla="*/ 45 w 51"/>
                  <a:gd name="T9" fmla="*/ 9 h 23"/>
                  <a:gd name="T10" fmla="*/ 44 w 51"/>
                  <a:gd name="T11" fmla="*/ 11 h 23"/>
                  <a:gd name="T12" fmla="*/ 42 w 51"/>
                  <a:gd name="T13" fmla="*/ 11 h 23"/>
                  <a:gd name="T14" fmla="*/ 44 w 51"/>
                  <a:gd name="T15" fmla="*/ 12 h 23"/>
                  <a:gd name="T16" fmla="*/ 45 w 51"/>
                  <a:gd name="T17" fmla="*/ 12 h 23"/>
                  <a:gd name="T18" fmla="*/ 44 w 51"/>
                  <a:gd name="T19" fmla="*/ 13 h 23"/>
                  <a:gd name="T20" fmla="*/ 42 w 51"/>
                  <a:gd name="T21" fmla="*/ 13 h 23"/>
                  <a:gd name="T22" fmla="*/ 42 w 51"/>
                  <a:gd name="T23" fmla="*/ 15 h 23"/>
                  <a:gd name="T24" fmla="*/ 39 w 51"/>
                  <a:gd name="T25" fmla="*/ 15 h 23"/>
                  <a:gd name="T26" fmla="*/ 36 w 51"/>
                  <a:gd name="T27" fmla="*/ 14 h 23"/>
                  <a:gd name="T28" fmla="*/ 36 w 51"/>
                  <a:gd name="T29" fmla="*/ 13 h 23"/>
                  <a:gd name="T30" fmla="*/ 35 w 51"/>
                  <a:gd name="T31" fmla="*/ 12 h 23"/>
                  <a:gd name="T32" fmla="*/ 34 w 51"/>
                  <a:gd name="T33" fmla="*/ 12 h 23"/>
                  <a:gd name="T34" fmla="*/ 33 w 51"/>
                  <a:gd name="T35" fmla="*/ 14 h 23"/>
                  <a:gd name="T36" fmla="*/ 32 w 51"/>
                  <a:gd name="T37" fmla="*/ 14 h 23"/>
                  <a:gd name="T38" fmla="*/ 28 w 51"/>
                  <a:gd name="T39" fmla="*/ 16 h 23"/>
                  <a:gd name="T40" fmla="*/ 25 w 51"/>
                  <a:gd name="T41" fmla="*/ 17 h 23"/>
                  <a:gd name="T42" fmla="*/ 23 w 51"/>
                  <a:gd name="T43" fmla="*/ 18 h 23"/>
                  <a:gd name="T44" fmla="*/ 21 w 51"/>
                  <a:gd name="T45" fmla="*/ 19 h 23"/>
                  <a:gd name="T46" fmla="*/ 19 w 51"/>
                  <a:gd name="T47" fmla="*/ 20 h 23"/>
                  <a:gd name="T48" fmla="*/ 15 w 51"/>
                  <a:gd name="T49" fmla="*/ 21 h 23"/>
                  <a:gd name="T50" fmla="*/ 13 w 51"/>
                  <a:gd name="T51" fmla="*/ 21 h 23"/>
                  <a:gd name="T52" fmla="*/ 9 w 51"/>
                  <a:gd name="T53" fmla="*/ 22 h 23"/>
                  <a:gd name="T54" fmla="*/ 1 w 51"/>
                  <a:gd name="T55" fmla="*/ 22 h 23"/>
                  <a:gd name="T56" fmla="*/ 0 w 51"/>
                  <a:gd name="T57" fmla="*/ 19 h 23"/>
                  <a:gd name="T58" fmla="*/ 0 w 51"/>
                  <a:gd name="T59" fmla="*/ 18 h 23"/>
                  <a:gd name="T60" fmla="*/ 6 w 51"/>
                  <a:gd name="T61" fmla="*/ 18 h 23"/>
                  <a:gd name="T62" fmla="*/ 16 w 51"/>
                  <a:gd name="T63" fmla="*/ 16 h 23"/>
                  <a:gd name="T64" fmla="*/ 24 w 51"/>
                  <a:gd name="T65" fmla="*/ 12 h 23"/>
                  <a:gd name="T66" fmla="*/ 31 w 51"/>
                  <a:gd name="T67" fmla="*/ 9 h 23"/>
                  <a:gd name="T68" fmla="*/ 33 w 51"/>
                  <a:gd name="T69" fmla="*/ 11 h 23"/>
                  <a:gd name="T70" fmla="*/ 34 w 51"/>
                  <a:gd name="T71" fmla="*/ 10 h 23"/>
                  <a:gd name="T72" fmla="*/ 32 w 51"/>
                  <a:gd name="T73" fmla="*/ 9 h 23"/>
                  <a:gd name="T74" fmla="*/ 32 w 51"/>
                  <a:gd name="T75" fmla="*/ 8 h 23"/>
                  <a:gd name="T76" fmla="*/ 36 w 51"/>
                  <a:gd name="T77" fmla="*/ 6 h 23"/>
                  <a:gd name="T78" fmla="*/ 39 w 51"/>
                  <a:gd name="T79" fmla="*/ 7 h 23"/>
                  <a:gd name="T80" fmla="*/ 39 w 51"/>
                  <a:gd name="T81" fmla="*/ 6 h 23"/>
                  <a:gd name="T82" fmla="*/ 38 w 51"/>
                  <a:gd name="T83" fmla="*/ 5 h 23"/>
                  <a:gd name="T84" fmla="*/ 39 w 51"/>
                  <a:gd name="T85" fmla="*/ 4 h 23"/>
                  <a:gd name="T86" fmla="*/ 40 w 51"/>
                  <a:gd name="T87" fmla="*/ 5 h 23"/>
                  <a:gd name="T88" fmla="*/ 41 w 51"/>
                  <a:gd name="T89" fmla="*/ 4 h 23"/>
                  <a:gd name="T90" fmla="*/ 42 w 51"/>
                  <a:gd name="T91" fmla="*/ 5 h 23"/>
                  <a:gd name="T92" fmla="*/ 43 w 51"/>
                  <a:gd name="T93" fmla="*/ 5 h 23"/>
                  <a:gd name="T94" fmla="*/ 42 w 51"/>
                  <a:gd name="T95" fmla="*/ 4 h 23"/>
                  <a:gd name="T96" fmla="*/ 41 w 51"/>
                  <a:gd name="T97" fmla="*/ 3 h 23"/>
                  <a:gd name="T98" fmla="*/ 41 w 51"/>
                  <a:gd name="T99" fmla="*/ 3 h 23"/>
                  <a:gd name="T100" fmla="*/ 44 w 51"/>
                  <a:gd name="T101" fmla="*/ 3 h 23"/>
                  <a:gd name="T102" fmla="*/ 46 w 51"/>
                  <a:gd name="T103" fmla="*/ 3 h 23"/>
                  <a:gd name="T104" fmla="*/ 49 w 51"/>
                  <a:gd name="T105" fmla="*/ 1 h 23"/>
                  <a:gd name="T106" fmla="*/ 51 w 51"/>
                  <a:gd name="T10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1" h="23">
                    <a:moveTo>
                      <a:pt x="51" y="1"/>
                    </a:moveTo>
                    <a:cubicBezTo>
                      <a:pt x="50" y="2"/>
                      <a:pt x="49" y="3"/>
                      <a:pt x="48" y="4"/>
                    </a:cubicBezTo>
                    <a:cubicBezTo>
                      <a:pt x="47" y="4"/>
                      <a:pt x="47" y="5"/>
                      <a:pt x="48" y="5"/>
                    </a:cubicBezTo>
                    <a:cubicBezTo>
                      <a:pt x="46" y="5"/>
                      <a:pt x="45" y="6"/>
                      <a:pt x="44" y="7"/>
                    </a:cubicBezTo>
                    <a:cubicBezTo>
                      <a:pt x="44" y="8"/>
                      <a:pt x="46" y="8"/>
                      <a:pt x="45" y="9"/>
                    </a:cubicBezTo>
                    <a:cubicBezTo>
                      <a:pt x="45" y="10"/>
                      <a:pt x="45" y="10"/>
                      <a:pt x="44" y="11"/>
                    </a:cubicBezTo>
                    <a:cubicBezTo>
                      <a:pt x="44" y="10"/>
                      <a:pt x="43" y="11"/>
                      <a:pt x="42" y="11"/>
                    </a:cubicBezTo>
                    <a:cubicBezTo>
                      <a:pt x="42" y="11"/>
                      <a:pt x="43" y="12"/>
                      <a:pt x="44" y="12"/>
                    </a:cubicBezTo>
                    <a:cubicBezTo>
                      <a:pt x="44" y="12"/>
                      <a:pt x="44" y="12"/>
                      <a:pt x="45" y="12"/>
                    </a:cubicBezTo>
                    <a:cubicBezTo>
                      <a:pt x="45" y="13"/>
                      <a:pt x="44" y="13"/>
                      <a:pt x="44" y="13"/>
                    </a:cubicBezTo>
                    <a:cubicBezTo>
                      <a:pt x="43" y="13"/>
                      <a:pt x="43" y="13"/>
                      <a:pt x="42" y="13"/>
                    </a:cubicBezTo>
                    <a:cubicBezTo>
                      <a:pt x="43" y="14"/>
                      <a:pt x="42" y="14"/>
                      <a:pt x="42" y="15"/>
                    </a:cubicBezTo>
                    <a:cubicBezTo>
                      <a:pt x="41" y="15"/>
                      <a:pt x="40" y="14"/>
                      <a:pt x="39" y="15"/>
                    </a:cubicBezTo>
                    <a:cubicBezTo>
                      <a:pt x="38" y="16"/>
                      <a:pt x="38" y="12"/>
                      <a:pt x="36" y="14"/>
                    </a:cubicBezTo>
                    <a:cubicBezTo>
                      <a:pt x="36" y="14"/>
                      <a:pt x="36" y="14"/>
                      <a:pt x="36" y="13"/>
                    </a:cubicBezTo>
                    <a:cubicBezTo>
                      <a:pt x="35" y="13"/>
                      <a:pt x="34" y="13"/>
                      <a:pt x="35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3" y="13"/>
                      <a:pt x="35" y="14"/>
                      <a:pt x="33" y="14"/>
                    </a:cubicBezTo>
                    <a:cubicBezTo>
                      <a:pt x="33" y="14"/>
                      <a:pt x="32" y="15"/>
                      <a:pt x="32" y="14"/>
                    </a:cubicBezTo>
                    <a:cubicBezTo>
                      <a:pt x="31" y="15"/>
                      <a:pt x="29" y="15"/>
                      <a:pt x="28" y="16"/>
                    </a:cubicBezTo>
                    <a:cubicBezTo>
                      <a:pt x="27" y="16"/>
                      <a:pt x="26" y="16"/>
                      <a:pt x="25" y="17"/>
                    </a:cubicBezTo>
                    <a:cubicBezTo>
                      <a:pt x="25" y="17"/>
                      <a:pt x="24" y="17"/>
                      <a:pt x="23" y="18"/>
                    </a:cubicBezTo>
                    <a:cubicBezTo>
                      <a:pt x="23" y="18"/>
                      <a:pt x="22" y="19"/>
                      <a:pt x="21" y="19"/>
                    </a:cubicBezTo>
                    <a:cubicBezTo>
                      <a:pt x="21" y="20"/>
                      <a:pt x="20" y="19"/>
                      <a:pt x="19" y="20"/>
                    </a:cubicBezTo>
                    <a:cubicBezTo>
                      <a:pt x="18" y="20"/>
                      <a:pt x="16" y="21"/>
                      <a:pt x="15" y="21"/>
                    </a:cubicBezTo>
                    <a:cubicBezTo>
                      <a:pt x="15" y="21"/>
                      <a:pt x="14" y="21"/>
                      <a:pt x="13" y="21"/>
                    </a:cubicBezTo>
                    <a:cubicBezTo>
                      <a:pt x="12" y="22"/>
                      <a:pt x="10" y="22"/>
                      <a:pt x="9" y="22"/>
                    </a:cubicBezTo>
                    <a:cubicBezTo>
                      <a:pt x="6" y="23"/>
                      <a:pt x="4" y="22"/>
                      <a:pt x="1" y="22"/>
                    </a:cubicBezTo>
                    <a:cubicBezTo>
                      <a:pt x="1" y="21"/>
                      <a:pt x="0" y="21"/>
                      <a:pt x="0" y="19"/>
                    </a:cubicBezTo>
                    <a:cubicBezTo>
                      <a:pt x="0" y="19"/>
                      <a:pt x="0" y="19"/>
                      <a:pt x="0" y="18"/>
                    </a:cubicBezTo>
                    <a:cubicBezTo>
                      <a:pt x="2" y="17"/>
                      <a:pt x="4" y="18"/>
                      <a:pt x="6" y="18"/>
                    </a:cubicBezTo>
                    <a:cubicBezTo>
                      <a:pt x="10" y="17"/>
                      <a:pt x="13" y="17"/>
                      <a:pt x="16" y="16"/>
                    </a:cubicBezTo>
                    <a:cubicBezTo>
                      <a:pt x="18" y="14"/>
                      <a:pt x="22" y="14"/>
                      <a:pt x="24" y="12"/>
                    </a:cubicBezTo>
                    <a:cubicBezTo>
                      <a:pt x="26" y="11"/>
                      <a:pt x="29" y="10"/>
                      <a:pt x="31" y="9"/>
                    </a:cubicBezTo>
                    <a:cubicBezTo>
                      <a:pt x="32" y="9"/>
                      <a:pt x="32" y="11"/>
                      <a:pt x="33" y="11"/>
                    </a:cubicBezTo>
                    <a:cubicBezTo>
                      <a:pt x="33" y="11"/>
                      <a:pt x="34" y="11"/>
                      <a:pt x="34" y="10"/>
                    </a:cubicBezTo>
                    <a:cubicBezTo>
                      <a:pt x="33" y="10"/>
                      <a:pt x="33" y="9"/>
                      <a:pt x="32" y="9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4" y="8"/>
                      <a:pt x="35" y="7"/>
                      <a:pt x="36" y="6"/>
                    </a:cubicBezTo>
                    <a:cubicBezTo>
                      <a:pt x="37" y="6"/>
                      <a:pt x="38" y="7"/>
                      <a:pt x="39" y="7"/>
                    </a:cubicBezTo>
                    <a:cubicBezTo>
                      <a:pt x="39" y="7"/>
                      <a:pt x="39" y="6"/>
                      <a:pt x="39" y="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9" y="5"/>
                      <a:pt x="39" y="4"/>
                    </a:cubicBezTo>
                    <a:cubicBezTo>
                      <a:pt x="39" y="4"/>
                      <a:pt x="40" y="5"/>
                      <a:pt x="40" y="5"/>
                    </a:cubicBezTo>
                    <a:cubicBezTo>
                      <a:pt x="41" y="5"/>
                      <a:pt x="40" y="4"/>
                      <a:pt x="41" y="4"/>
                    </a:cubicBezTo>
                    <a:cubicBezTo>
                      <a:pt x="41" y="5"/>
                      <a:pt x="42" y="5"/>
                      <a:pt x="42" y="5"/>
                    </a:cubicBezTo>
                    <a:cubicBezTo>
                      <a:pt x="42" y="5"/>
                      <a:pt x="43" y="5"/>
                      <a:pt x="43" y="5"/>
                    </a:cubicBezTo>
                    <a:cubicBezTo>
                      <a:pt x="42" y="4"/>
                      <a:pt x="43" y="3"/>
                      <a:pt x="42" y="4"/>
                    </a:cubicBezTo>
                    <a:cubicBezTo>
                      <a:pt x="41" y="4"/>
                      <a:pt x="41" y="3"/>
                      <a:pt x="41" y="3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2" y="3"/>
                      <a:pt x="43" y="4"/>
                      <a:pt x="44" y="3"/>
                    </a:cubicBezTo>
                    <a:cubicBezTo>
                      <a:pt x="45" y="4"/>
                      <a:pt x="46" y="2"/>
                      <a:pt x="46" y="3"/>
                    </a:cubicBezTo>
                    <a:cubicBezTo>
                      <a:pt x="47" y="3"/>
                      <a:pt x="49" y="2"/>
                      <a:pt x="49" y="1"/>
                    </a:cubicBezTo>
                    <a:cubicBezTo>
                      <a:pt x="50" y="0"/>
                      <a:pt x="51" y="1"/>
                      <a:pt x="5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1" name="Freeform 1256"/>
              <p:cNvSpPr>
                <a:spLocks/>
              </p:cNvSpPr>
              <p:nvPr/>
            </p:nvSpPr>
            <p:spPr bwMode="auto">
              <a:xfrm>
                <a:off x="2441" y="3265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2" name="Freeform 1257"/>
              <p:cNvSpPr>
                <a:spLocks/>
              </p:cNvSpPr>
              <p:nvPr/>
            </p:nvSpPr>
            <p:spPr bwMode="auto">
              <a:xfrm>
                <a:off x="2428" y="3265"/>
                <a:ext cx="3" cy="4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3 h 3"/>
                  <a:gd name="T4" fmla="*/ 0 w 3"/>
                  <a:gd name="T5" fmla="*/ 3 h 3"/>
                  <a:gd name="T6" fmla="*/ 0 w 3"/>
                  <a:gd name="T7" fmla="*/ 1 h 3"/>
                  <a:gd name="T8" fmla="*/ 1 w 3"/>
                  <a:gd name="T9" fmla="*/ 0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2"/>
                      <a:pt x="1" y="2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3" name="Freeform 1258"/>
              <p:cNvSpPr>
                <a:spLocks/>
              </p:cNvSpPr>
              <p:nvPr/>
            </p:nvSpPr>
            <p:spPr bwMode="auto">
              <a:xfrm>
                <a:off x="2412" y="326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4" name="Freeform 1259"/>
              <p:cNvSpPr>
                <a:spLocks/>
              </p:cNvSpPr>
              <p:nvPr/>
            </p:nvSpPr>
            <p:spPr bwMode="auto">
              <a:xfrm>
                <a:off x="2457" y="3265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1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5" name="Freeform 1260"/>
              <p:cNvSpPr>
                <a:spLocks/>
              </p:cNvSpPr>
              <p:nvPr/>
            </p:nvSpPr>
            <p:spPr bwMode="auto">
              <a:xfrm>
                <a:off x="2408" y="326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6" name="Freeform 1261"/>
              <p:cNvSpPr>
                <a:spLocks/>
              </p:cNvSpPr>
              <p:nvPr/>
            </p:nvSpPr>
            <p:spPr bwMode="auto">
              <a:xfrm>
                <a:off x="2454" y="3266"/>
                <a:ext cx="2" cy="4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2 h 3"/>
                  <a:gd name="T4" fmla="*/ 0 w 2"/>
                  <a:gd name="T5" fmla="*/ 0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1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7" name="Freeform 1262"/>
              <p:cNvSpPr>
                <a:spLocks/>
              </p:cNvSpPr>
              <p:nvPr/>
            </p:nvSpPr>
            <p:spPr bwMode="auto">
              <a:xfrm>
                <a:off x="2402" y="3266"/>
                <a:ext cx="4" cy="3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2 h 2"/>
                  <a:gd name="T4" fmla="*/ 1 w 3"/>
                  <a:gd name="T5" fmla="*/ 2 h 2"/>
                  <a:gd name="T6" fmla="*/ 0 w 3"/>
                  <a:gd name="T7" fmla="*/ 1 h 2"/>
                  <a:gd name="T8" fmla="*/ 1 w 3"/>
                  <a:gd name="T9" fmla="*/ 0 h 2"/>
                  <a:gd name="T10" fmla="*/ 1 w 3"/>
                  <a:gd name="T11" fmla="*/ 0 h 2"/>
                  <a:gd name="T12" fmla="*/ 3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8" name="Freeform 1263"/>
              <p:cNvSpPr>
                <a:spLocks/>
              </p:cNvSpPr>
              <p:nvPr/>
            </p:nvSpPr>
            <p:spPr bwMode="auto">
              <a:xfrm>
                <a:off x="2420" y="3266"/>
                <a:ext cx="3" cy="4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0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9" name="Freeform 1264"/>
              <p:cNvSpPr>
                <a:spLocks/>
              </p:cNvSpPr>
              <p:nvPr/>
            </p:nvSpPr>
            <p:spPr bwMode="auto">
              <a:xfrm>
                <a:off x="2493" y="326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0" name="Freeform 1265"/>
              <p:cNvSpPr>
                <a:spLocks/>
              </p:cNvSpPr>
              <p:nvPr/>
            </p:nvSpPr>
            <p:spPr bwMode="auto">
              <a:xfrm>
                <a:off x="2442" y="3266"/>
                <a:ext cx="3" cy="3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2 h 2"/>
                  <a:gd name="T4" fmla="*/ 0 w 2"/>
                  <a:gd name="T5" fmla="*/ 0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1" name="Freeform 1266"/>
              <p:cNvSpPr>
                <a:spLocks/>
              </p:cNvSpPr>
              <p:nvPr/>
            </p:nvSpPr>
            <p:spPr bwMode="auto">
              <a:xfrm>
                <a:off x="2375" y="3266"/>
                <a:ext cx="8" cy="8"/>
              </a:xfrm>
              <a:custGeom>
                <a:avLst/>
                <a:gdLst>
                  <a:gd name="T0" fmla="*/ 6 w 7"/>
                  <a:gd name="T1" fmla="*/ 2 h 6"/>
                  <a:gd name="T2" fmla="*/ 5 w 7"/>
                  <a:gd name="T3" fmla="*/ 5 h 6"/>
                  <a:gd name="T4" fmla="*/ 3 w 7"/>
                  <a:gd name="T5" fmla="*/ 6 h 6"/>
                  <a:gd name="T6" fmla="*/ 2 w 7"/>
                  <a:gd name="T7" fmla="*/ 6 h 6"/>
                  <a:gd name="T8" fmla="*/ 1 w 7"/>
                  <a:gd name="T9" fmla="*/ 4 h 6"/>
                  <a:gd name="T10" fmla="*/ 1 w 7"/>
                  <a:gd name="T11" fmla="*/ 3 h 6"/>
                  <a:gd name="T12" fmla="*/ 3 w 7"/>
                  <a:gd name="T13" fmla="*/ 0 h 6"/>
                  <a:gd name="T14" fmla="*/ 6 w 7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6">
                    <a:moveTo>
                      <a:pt x="6" y="2"/>
                    </a:moveTo>
                    <a:cubicBezTo>
                      <a:pt x="5" y="3"/>
                      <a:pt x="7" y="5"/>
                      <a:pt x="5" y="5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2" y="5"/>
                      <a:pt x="0" y="5"/>
                      <a:pt x="1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4" y="1"/>
                      <a:pt x="5" y="1"/>
                      <a:pt x="6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2" name="Freeform 1267"/>
              <p:cNvSpPr>
                <a:spLocks/>
              </p:cNvSpPr>
              <p:nvPr/>
            </p:nvSpPr>
            <p:spPr bwMode="auto">
              <a:xfrm>
                <a:off x="2392" y="3266"/>
                <a:ext cx="2" cy="4"/>
              </a:xfrm>
              <a:custGeom>
                <a:avLst/>
                <a:gdLst>
                  <a:gd name="T0" fmla="*/ 2 w 2"/>
                  <a:gd name="T1" fmla="*/ 0 h 3"/>
                  <a:gd name="T2" fmla="*/ 2 w 2"/>
                  <a:gd name="T3" fmla="*/ 2 h 3"/>
                  <a:gd name="T4" fmla="*/ 0 w 2"/>
                  <a:gd name="T5" fmla="*/ 1 h 3"/>
                  <a:gd name="T6" fmla="*/ 2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3"/>
                      <a:pt x="1" y="1"/>
                      <a:pt x="0" y="1"/>
                    </a:cubicBezTo>
                    <a:cubicBezTo>
                      <a:pt x="0" y="0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3" name="Freeform 1268"/>
              <p:cNvSpPr>
                <a:spLocks/>
              </p:cNvSpPr>
              <p:nvPr/>
            </p:nvSpPr>
            <p:spPr bwMode="auto">
              <a:xfrm>
                <a:off x="2438" y="3266"/>
                <a:ext cx="2" cy="4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0 w 2"/>
                  <a:gd name="T9" fmla="*/ 1 h 3"/>
                  <a:gd name="T10" fmla="*/ 1 w 2"/>
                  <a:gd name="T11" fmla="*/ 1 h 3"/>
                  <a:gd name="T12" fmla="*/ 2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1" y="2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4" name="Freeform 1269"/>
              <p:cNvSpPr>
                <a:spLocks/>
              </p:cNvSpPr>
              <p:nvPr/>
            </p:nvSpPr>
            <p:spPr bwMode="auto">
              <a:xfrm>
                <a:off x="2488" y="3267"/>
                <a:ext cx="2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5" name="Freeform 1270"/>
              <p:cNvSpPr>
                <a:spLocks/>
              </p:cNvSpPr>
              <p:nvPr/>
            </p:nvSpPr>
            <p:spPr bwMode="auto">
              <a:xfrm>
                <a:off x="2449" y="3267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1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6" name="Freeform 1271"/>
              <p:cNvSpPr>
                <a:spLocks/>
              </p:cNvSpPr>
              <p:nvPr/>
            </p:nvSpPr>
            <p:spPr bwMode="auto">
              <a:xfrm>
                <a:off x="2415" y="3267"/>
                <a:ext cx="2" cy="3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7" name="Freeform 1272"/>
              <p:cNvSpPr>
                <a:spLocks/>
              </p:cNvSpPr>
              <p:nvPr/>
            </p:nvSpPr>
            <p:spPr bwMode="auto">
              <a:xfrm>
                <a:off x="2461" y="3267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1"/>
                      <a:pt x="1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8" name="Freeform 1273"/>
              <p:cNvSpPr>
                <a:spLocks/>
              </p:cNvSpPr>
              <p:nvPr/>
            </p:nvSpPr>
            <p:spPr bwMode="auto">
              <a:xfrm>
                <a:off x="2476" y="3267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9" name="Freeform 1274"/>
              <p:cNvSpPr>
                <a:spLocks/>
              </p:cNvSpPr>
              <p:nvPr/>
            </p:nvSpPr>
            <p:spPr bwMode="auto">
              <a:xfrm>
                <a:off x="2418" y="3269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0" name="Freeform 1275"/>
              <p:cNvSpPr>
                <a:spLocks/>
              </p:cNvSpPr>
              <p:nvPr/>
            </p:nvSpPr>
            <p:spPr bwMode="auto">
              <a:xfrm>
                <a:off x="2433" y="3269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1 h 2"/>
                  <a:gd name="T4" fmla="*/ 0 w 2"/>
                  <a:gd name="T5" fmla="*/ 0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1" name="Freeform 1276"/>
              <p:cNvSpPr>
                <a:spLocks/>
              </p:cNvSpPr>
              <p:nvPr/>
            </p:nvSpPr>
            <p:spPr bwMode="auto">
              <a:xfrm>
                <a:off x="2519" y="326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2" name="Freeform 1277"/>
              <p:cNvSpPr>
                <a:spLocks/>
              </p:cNvSpPr>
              <p:nvPr/>
            </p:nvSpPr>
            <p:spPr bwMode="auto">
              <a:xfrm>
                <a:off x="2466" y="3269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0 w 2"/>
                  <a:gd name="T5" fmla="*/ 0 h 2"/>
                  <a:gd name="T6" fmla="*/ 2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3" name="Freeform 1278"/>
              <p:cNvSpPr>
                <a:spLocks/>
              </p:cNvSpPr>
              <p:nvPr/>
            </p:nvSpPr>
            <p:spPr bwMode="auto">
              <a:xfrm>
                <a:off x="2572" y="3269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0 h 3"/>
                  <a:gd name="T4" fmla="*/ 2 w 3"/>
                  <a:gd name="T5" fmla="*/ 1 h 3"/>
                  <a:gd name="T6" fmla="*/ 0 w 3"/>
                  <a:gd name="T7" fmla="*/ 1 h 3"/>
                  <a:gd name="T8" fmla="*/ 0 w 3"/>
                  <a:gd name="T9" fmla="*/ 0 h 3"/>
                  <a:gd name="T10" fmla="*/ 2 w 3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1" y="0"/>
                      <a:pt x="1" y="3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4" name="Freeform 1279"/>
              <p:cNvSpPr>
                <a:spLocks/>
              </p:cNvSpPr>
              <p:nvPr/>
            </p:nvSpPr>
            <p:spPr bwMode="auto">
              <a:xfrm>
                <a:off x="2398" y="3269"/>
                <a:ext cx="3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5" name="Freeform 1280"/>
              <p:cNvSpPr>
                <a:spLocks/>
              </p:cNvSpPr>
              <p:nvPr/>
            </p:nvSpPr>
            <p:spPr bwMode="auto">
              <a:xfrm>
                <a:off x="2457" y="3269"/>
                <a:ext cx="3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0 w 2"/>
                  <a:gd name="T9" fmla="*/ 1 h 2"/>
                  <a:gd name="T10" fmla="*/ 0 w 2"/>
                  <a:gd name="T11" fmla="*/ 0 h 2"/>
                  <a:gd name="T12" fmla="*/ 2 w 2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6" name="Freeform 1281"/>
              <p:cNvSpPr>
                <a:spLocks/>
              </p:cNvSpPr>
              <p:nvPr/>
            </p:nvSpPr>
            <p:spPr bwMode="auto">
              <a:xfrm>
                <a:off x="2466" y="326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7" name="Freeform 1282"/>
              <p:cNvSpPr>
                <a:spLocks/>
              </p:cNvSpPr>
              <p:nvPr/>
            </p:nvSpPr>
            <p:spPr bwMode="auto">
              <a:xfrm>
                <a:off x="2575" y="3269"/>
                <a:ext cx="41" cy="23"/>
              </a:xfrm>
              <a:custGeom>
                <a:avLst/>
                <a:gdLst>
                  <a:gd name="T0" fmla="*/ 5 w 33"/>
                  <a:gd name="T1" fmla="*/ 1 h 19"/>
                  <a:gd name="T2" fmla="*/ 11 w 33"/>
                  <a:gd name="T3" fmla="*/ 4 h 19"/>
                  <a:gd name="T4" fmla="*/ 14 w 33"/>
                  <a:gd name="T5" fmla="*/ 5 h 19"/>
                  <a:gd name="T6" fmla="*/ 16 w 33"/>
                  <a:gd name="T7" fmla="*/ 6 h 19"/>
                  <a:gd name="T8" fmla="*/ 20 w 33"/>
                  <a:gd name="T9" fmla="*/ 9 h 19"/>
                  <a:gd name="T10" fmla="*/ 23 w 33"/>
                  <a:gd name="T11" fmla="*/ 11 h 19"/>
                  <a:gd name="T12" fmla="*/ 32 w 33"/>
                  <a:gd name="T13" fmla="*/ 18 h 19"/>
                  <a:gd name="T14" fmla="*/ 33 w 33"/>
                  <a:gd name="T15" fmla="*/ 19 h 19"/>
                  <a:gd name="T16" fmla="*/ 30 w 33"/>
                  <a:gd name="T17" fmla="*/ 17 h 19"/>
                  <a:gd name="T18" fmla="*/ 29 w 33"/>
                  <a:gd name="T19" fmla="*/ 16 h 19"/>
                  <a:gd name="T20" fmla="*/ 26 w 33"/>
                  <a:gd name="T21" fmla="*/ 14 h 19"/>
                  <a:gd name="T22" fmla="*/ 24 w 33"/>
                  <a:gd name="T23" fmla="*/ 13 h 19"/>
                  <a:gd name="T24" fmla="*/ 20 w 33"/>
                  <a:gd name="T25" fmla="*/ 11 h 19"/>
                  <a:gd name="T26" fmla="*/ 18 w 33"/>
                  <a:gd name="T27" fmla="*/ 9 h 19"/>
                  <a:gd name="T28" fmla="*/ 15 w 33"/>
                  <a:gd name="T29" fmla="*/ 7 h 19"/>
                  <a:gd name="T30" fmla="*/ 13 w 33"/>
                  <a:gd name="T31" fmla="*/ 6 h 19"/>
                  <a:gd name="T32" fmla="*/ 10 w 33"/>
                  <a:gd name="T33" fmla="*/ 5 h 19"/>
                  <a:gd name="T34" fmla="*/ 6 w 33"/>
                  <a:gd name="T35" fmla="*/ 3 h 19"/>
                  <a:gd name="T36" fmla="*/ 5 w 33"/>
                  <a:gd name="T37" fmla="*/ 4 h 19"/>
                  <a:gd name="T38" fmla="*/ 4 w 33"/>
                  <a:gd name="T39" fmla="*/ 3 h 19"/>
                  <a:gd name="T40" fmla="*/ 2 w 33"/>
                  <a:gd name="T41" fmla="*/ 3 h 19"/>
                  <a:gd name="T42" fmla="*/ 1 w 33"/>
                  <a:gd name="T43" fmla="*/ 1 h 19"/>
                  <a:gd name="T44" fmla="*/ 3 w 33"/>
                  <a:gd name="T45" fmla="*/ 1 h 19"/>
                  <a:gd name="T46" fmla="*/ 5 w 33"/>
                  <a:gd name="T47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3" h="19">
                    <a:moveTo>
                      <a:pt x="5" y="1"/>
                    </a:moveTo>
                    <a:cubicBezTo>
                      <a:pt x="7" y="2"/>
                      <a:pt x="9" y="3"/>
                      <a:pt x="11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6"/>
                      <a:pt x="15" y="6"/>
                      <a:pt x="16" y="6"/>
                    </a:cubicBezTo>
                    <a:cubicBezTo>
                      <a:pt x="17" y="7"/>
                      <a:pt x="18" y="9"/>
                      <a:pt x="20" y="9"/>
                    </a:cubicBezTo>
                    <a:cubicBezTo>
                      <a:pt x="21" y="10"/>
                      <a:pt x="22" y="10"/>
                      <a:pt x="23" y="11"/>
                    </a:cubicBezTo>
                    <a:cubicBezTo>
                      <a:pt x="27" y="12"/>
                      <a:pt x="29" y="15"/>
                      <a:pt x="32" y="18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2" y="19"/>
                      <a:pt x="31" y="18"/>
                      <a:pt x="30" y="17"/>
                    </a:cubicBezTo>
                    <a:cubicBezTo>
                      <a:pt x="30" y="17"/>
                      <a:pt x="29" y="17"/>
                      <a:pt x="29" y="16"/>
                    </a:cubicBezTo>
                    <a:cubicBezTo>
                      <a:pt x="28" y="15"/>
                      <a:pt x="27" y="15"/>
                      <a:pt x="26" y="14"/>
                    </a:cubicBezTo>
                    <a:cubicBezTo>
                      <a:pt x="25" y="14"/>
                      <a:pt x="24" y="14"/>
                      <a:pt x="24" y="13"/>
                    </a:cubicBezTo>
                    <a:cubicBezTo>
                      <a:pt x="23" y="12"/>
                      <a:pt x="22" y="11"/>
                      <a:pt x="20" y="11"/>
                    </a:cubicBezTo>
                    <a:cubicBezTo>
                      <a:pt x="20" y="10"/>
                      <a:pt x="19" y="9"/>
                      <a:pt x="18" y="9"/>
                    </a:cubicBezTo>
                    <a:cubicBezTo>
                      <a:pt x="17" y="9"/>
                      <a:pt x="16" y="8"/>
                      <a:pt x="15" y="7"/>
                    </a:cubicBezTo>
                    <a:cubicBezTo>
                      <a:pt x="14" y="7"/>
                      <a:pt x="13" y="7"/>
                      <a:pt x="13" y="6"/>
                    </a:cubicBezTo>
                    <a:cubicBezTo>
                      <a:pt x="12" y="6"/>
                      <a:pt x="10" y="4"/>
                      <a:pt x="10" y="5"/>
                    </a:cubicBezTo>
                    <a:cubicBezTo>
                      <a:pt x="9" y="4"/>
                      <a:pt x="7" y="3"/>
                      <a:pt x="6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5" y="3"/>
                      <a:pt x="4" y="3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5" y="1"/>
                      <a:pt x="5" y="1"/>
                      <a:pt x="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8" name="Freeform 1283"/>
              <p:cNvSpPr>
                <a:spLocks/>
              </p:cNvSpPr>
              <p:nvPr/>
            </p:nvSpPr>
            <p:spPr bwMode="auto">
              <a:xfrm>
                <a:off x="2481" y="3270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9" name="Freeform 1284"/>
              <p:cNvSpPr>
                <a:spLocks/>
              </p:cNvSpPr>
              <p:nvPr/>
            </p:nvSpPr>
            <p:spPr bwMode="auto">
              <a:xfrm>
                <a:off x="2409" y="3270"/>
                <a:ext cx="3" cy="2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1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1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0" name="Freeform 1285"/>
              <p:cNvSpPr>
                <a:spLocks/>
              </p:cNvSpPr>
              <p:nvPr/>
            </p:nvSpPr>
            <p:spPr bwMode="auto">
              <a:xfrm>
                <a:off x="2486" y="327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1" name="Freeform 1286"/>
              <p:cNvSpPr>
                <a:spLocks/>
              </p:cNvSpPr>
              <p:nvPr/>
            </p:nvSpPr>
            <p:spPr bwMode="auto">
              <a:xfrm>
                <a:off x="2442" y="3270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2" name="Freeform 1287"/>
              <p:cNvSpPr>
                <a:spLocks/>
              </p:cNvSpPr>
              <p:nvPr/>
            </p:nvSpPr>
            <p:spPr bwMode="auto">
              <a:xfrm>
                <a:off x="2413" y="327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3" name="Freeform 1288"/>
              <p:cNvSpPr>
                <a:spLocks/>
              </p:cNvSpPr>
              <p:nvPr/>
            </p:nvSpPr>
            <p:spPr bwMode="auto">
              <a:xfrm>
                <a:off x="2558" y="3270"/>
                <a:ext cx="8" cy="2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2 w 6"/>
                  <a:gd name="T5" fmla="*/ 1 h 2"/>
                  <a:gd name="T6" fmla="*/ 1 w 6"/>
                  <a:gd name="T7" fmla="*/ 2 h 2"/>
                  <a:gd name="T8" fmla="*/ 0 w 6"/>
                  <a:gd name="T9" fmla="*/ 1 h 2"/>
                  <a:gd name="T10" fmla="*/ 2 w 6"/>
                  <a:gd name="T11" fmla="*/ 1 h 2"/>
                  <a:gd name="T12" fmla="*/ 5 w 6"/>
                  <a:gd name="T13" fmla="*/ 0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1"/>
                      <a:pt x="6" y="2"/>
                      <a:pt x="5" y="2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4" name="Freeform 1289"/>
              <p:cNvSpPr>
                <a:spLocks/>
              </p:cNvSpPr>
              <p:nvPr/>
            </p:nvSpPr>
            <p:spPr bwMode="auto">
              <a:xfrm>
                <a:off x="2568" y="3270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5" name="Freeform 1290"/>
              <p:cNvSpPr>
                <a:spLocks/>
              </p:cNvSpPr>
              <p:nvPr/>
            </p:nvSpPr>
            <p:spPr bwMode="auto">
              <a:xfrm>
                <a:off x="2471" y="3270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6" name="Freeform 1291"/>
              <p:cNvSpPr>
                <a:spLocks/>
              </p:cNvSpPr>
              <p:nvPr/>
            </p:nvSpPr>
            <p:spPr bwMode="auto">
              <a:xfrm>
                <a:off x="2393" y="3271"/>
                <a:ext cx="3" cy="3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7" name="Freeform 1292"/>
              <p:cNvSpPr>
                <a:spLocks/>
              </p:cNvSpPr>
              <p:nvPr/>
            </p:nvSpPr>
            <p:spPr bwMode="auto">
              <a:xfrm>
                <a:off x="2518" y="3271"/>
                <a:ext cx="11" cy="14"/>
              </a:xfrm>
              <a:custGeom>
                <a:avLst/>
                <a:gdLst>
                  <a:gd name="T0" fmla="*/ 3 w 9"/>
                  <a:gd name="T1" fmla="*/ 0 h 11"/>
                  <a:gd name="T2" fmla="*/ 3 w 9"/>
                  <a:gd name="T3" fmla="*/ 6 h 11"/>
                  <a:gd name="T4" fmla="*/ 5 w 9"/>
                  <a:gd name="T5" fmla="*/ 8 h 11"/>
                  <a:gd name="T6" fmla="*/ 9 w 9"/>
                  <a:gd name="T7" fmla="*/ 8 h 11"/>
                  <a:gd name="T8" fmla="*/ 9 w 9"/>
                  <a:gd name="T9" fmla="*/ 9 h 11"/>
                  <a:gd name="T10" fmla="*/ 5 w 9"/>
                  <a:gd name="T11" fmla="*/ 11 h 11"/>
                  <a:gd name="T12" fmla="*/ 3 w 9"/>
                  <a:gd name="T13" fmla="*/ 11 h 11"/>
                  <a:gd name="T14" fmla="*/ 2 w 9"/>
                  <a:gd name="T15" fmla="*/ 10 h 11"/>
                  <a:gd name="T16" fmla="*/ 0 w 9"/>
                  <a:gd name="T17" fmla="*/ 5 h 11"/>
                  <a:gd name="T18" fmla="*/ 1 w 9"/>
                  <a:gd name="T19" fmla="*/ 2 h 11"/>
                  <a:gd name="T20" fmla="*/ 2 w 9"/>
                  <a:gd name="T21" fmla="*/ 0 h 11"/>
                  <a:gd name="T22" fmla="*/ 3 w 9"/>
                  <a:gd name="T2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11">
                    <a:moveTo>
                      <a:pt x="3" y="0"/>
                    </a:moveTo>
                    <a:cubicBezTo>
                      <a:pt x="2" y="2"/>
                      <a:pt x="3" y="4"/>
                      <a:pt x="3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6" y="8"/>
                      <a:pt x="8" y="7"/>
                      <a:pt x="9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8" y="11"/>
                      <a:pt x="7" y="11"/>
                      <a:pt x="5" y="11"/>
                    </a:cubicBezTo>
                    <a:cubicBezTo>
                      <a:pt x="5" y="11"/>
                      <a:pt x="4" y="10"/>
                      <a:pt x="3" y="11"/>
                    </a:cubicBezTo>
                    <a:cubicBezTo>
                      <a:pt x="3" y="10"/>
                      <a:pt x="2" y="11"/>
                      <a:pt x="2" y="10"/>
                    </a:cubicBezTo>
                    <a:cubicBezTo>
                      <a:pt x="1" y="9"/>
                      <a:pt x="0" y="7"/>
                      <a:pt x="0" y="5"/>
                    </a:cubicBezTo>
                    <a:cubicBezTo>
                      <a:pt x="0" y="4"/>
                      <a:pt x="1" y="3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8" name="Freeform 1293"/>
              <p:cNvSpPr>
                <a:spLocks/>
              </p:cNvSpPr>
              <p:nvPr/>
            </p:nvSpPr>
            <p:spPr bwMode="auto">
              <a:xfrm>
                <a:off x="2404" y="3271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9" name="Freeform 1294"/>
              <p:cNvSpPr>
                <a:spLocks/>
              </p:cNvSpPr>
              <p:nvPr/>
            </p:nvSpPr>
            <p:spPr bwMode="auto">
              <a:xfrm>
                <a:off x="2415" y="3271"/>
                <a:ext cx="2" cy="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0" name="Freeform 1295"/>
              <p:cNvSpPr>
                <a:spLocks/>
              </p:cNvSpPr>
              <p:nvPr/>
            </p:nvSpPr>
            <p:spPr bwMode="auto">
              <a:xfrm>
                <a:off x="2454" y="3271"/>
                <a:ext cx="2" cy="4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3 h 3"/>
                  <a:gd name="T4" fmla="*/ 0 w 2"/>
                  <a:gd name="T5" fmla="*/ 1 h 3"/>
                  <a:gd name="T6" fmla="*/ 0 w 2"/>
                  <a:gd name="T7" fmla="*/ 0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2"/>
                      <a:pt x="1" y="2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1" name="Freeform 1296"/>
              <p:cNvSpPr>
                <a:spLocks/>
              </p:cNvSpPr>
              <p:nvPr/>
            </p:nvSpPr>
            <p:spPr bwMode="auto">
              <a:xfrm>
                <a:off x="2553" y="3271"/>
                <a:ext cx="4" cy="1"/>
              </a:xfrm>
              <a:custGeom>
                <a:avLst/>
                <a:gdLst>
                  <a:gd name="T0" fmla="*/ 3 w 3"/>
                  <a:gd name="T1" fmla="*/ 1 h 1"/>
                  <a:gd name="T2" fmla="*/ 2 w 3"/>
                  <a:gd name="T3" fmla="*/ 1 h 1"/>
                  <a:gd name="T4" fmla="*/ 1 w 3"/>
                  <a:gd name="T5" fmla="*/ 1 h 1"/>
                  <a:gd name="T6" fmla="*/ 1 w 3"/>
                  <a:gd name="T7" fmla="*/ 0 h 1"/>
                  <a:gd name="T8" fmla="*/ 3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2" name="Freeform 1297"/>
              <p:cNvSpPr>
                <a:spLocks/>
              </p:cNvSpPr>
              <p:nvPr/>
            </p:nvSpPr>
            <p:spPr bwMode="auto">
              <a:xfrm>
                <a:off x="2632" y="3271"/>
                <a:ext cx="19" cy="16"/>
              </a:xfrm>
              <a:custGeom>
                <a:avLst/>
                <a:gdLst>
                  <a:gd name="T0" fmla="*/ 12 w 15"/>
                  <a:gd name="T1" fmla="*/ 2 h 13"/>
                  <a:gd name="T2" fmla="*/ 15 w 15"/>
                  <a:gd name="T3" fmla="*/ 7 h 13"/>
                  <a:gd name="T4" fmla="*/ 13 w 15"/>
                  <a:gd name="T5" fmla="*/ 10 h 13"/>
                  <a:gd name="T6" fmla="*/ 12 w 15"/>
                  <a:gd name="T7" fmla="*/ 12 h 13"/>
                  <a:gd name="T8" fmla="*/ 11 w 15"/>
                  <a:gd name="T9" fmla="*/ 12 h 13"/>
                  <a:gd name="T10" fmla="*/ 7 w 15"/>
                  <a:gd name="T11" fmla="*/ 12 h 13"/>
                  <a:gd name="T12" fmla="*/ 5 w 15"/>
                  <a:gd name="T13" fmla="*/ 11 h 13"/>
                  <a:gd name="T14" fmla="*/ 0 w 15"/>
                  <a:gd name="T15" fmla="*/ 6 h 13"/>
                  <a:gd name="T16" fmla="*/ 0 w 15"/>
                  <a:gd name="T17" fmla="*/ 4 h 13"/>
                  <a:gd name="T18" fmla="*/ 2 w 15"/>
                  <a:gd name="T19" fmla="*/ 3 h 13"/>
                  <a:gd name="T20" fmla="*/ 4 w 15"/>
                  <a:gd name="T21" fmla="*/ 6 h 13"/>
                  <a:gd name="T22" fmla="*/ 8 w 15"/>
                  <a:gd name="T23" fmla="*/ 4 h 13"/>
                  <a:gd name="T24" fmla="*/ 10 w 15"/>
                  <a:gd name="T25" fmla="*/ 6 h 13"/>
                  <a:gd name="T26" fmla="*/ 10 w 15"/>
                  <a:gd name="T27" fmla="*/ 9 h 13"/>
                  <a:gd name="T28" fmla="*/ 8 w 15"/>
                  <a:gd name="T29" fmla="*/ 7 h 13"/>
                  <a:gd name="T30" fmla="*/ 7 w 15"/>
                  <a:gd name="T31" fmla="*/ 7 h 13"/>
                  <a:gd name="T32" fmla="*/ 6 w 15"/>
                  <a:gd name="T33" fmla="*/ 7 h 13"/>
                  <a:gd name="T34" fmla="*/ 10 w 15"/>
                  <a:gd name="T35" fmla="*/ 9 h 13"/>
                  <a:gd name="T36" fmla="*/ 12 w 15"/>
                  <a:gd name="T37" fmla="*/ 7 h 13"/>
                  <a:gd name="T38" fmla="*/ 12 w 15"/>
                  <a:gd name="T39" fmla="*/ 5 h 13"/>
                  <a:gd name="T40" fmla="*/ 8 w 15"/>
                  <a:gd name="T41" fmla="*/ 2 h 13"/>
                  <a:gd name="T42" fmla="*/ 5 w 15"/>
                  <a:gd name="T43" fmla="*/ 2 h 13"/>
                  <a:gd name="T44" fmla="*/ 4 w 15"/>
                  <a:gd name="T45" fmla="*/ 2 h 13"/>
                  <a:gd name="T46" fmla="*/ 2 w 15"/>
                  <a:gd name="T47" fmla="*/ 0 h 13"/>
                  <a:gd name="T48" fmla="*/ 4 w 15"/>
                  <a:gd name="T49" fmla="*/ 1 h 13"/>
                  <a:gd name="T50" fmla="*/ 12 w 15"/>
                  <a:gd name="T51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5" h="13">
                    <a:moveTo>
                      <a:pt x="12" y="2"/>
                    </a:moveTo>
                    <a:cubicBezTo>
                      <a:pt x="14" y="3"/>
                      <a:pt x="14" y="5"/>
                      <a:pt x="15" y="7"/>
                    </a:cubicBezTo>
                    <a:cubicBezTo>
                      <a:pt x="14" y="8"/>
                      <a:pt x="14" y="9"/>
                      <a:pt x="13" y="10"/>
                    </a:cubicBezTo>
                    <a:cubicBezTo>
                      <a:pt x="14" y="11"/>
                      <a:pt x="12" y="11"/>
                      <a:pt x="12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9" y="12"/>
                      <a:pt x="8" y="12"/>
                      <a:pt x="7" y="12"/>
                    </a:cubicBezTo>
                    <a:cubicBezTo>
                      <a:pt x="6" y="12"/>
                      <a:pt x="5" y="13"/>
                      <a:pt x="5" y="11"/>
                    </a:cubicBezTo>
                    <a:cubicBezTo>
                      <a:pt x="3" y="10"/>
                      <a:pt x="2" y="8"/>
                      <a:pt x="0" y="6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3" y="4"/>
                      <a:pt x="3" y="5"/>
                      <a:pt x="4" y="6"/>
                    </a:cubicBezTo>
                    <a:cubicBezTo>
                      <a:pt x="6" y="6"/>
                      <a:pt x="6" y="4"/>
                      <a:pt x="8" y="4"/>
                    </a:cubicBezTo>
                    <a:cubicBezTo>
                      <a:pt x="9" y="4"/>
                      <a:pt x="10" y="5"/>
                      <a:pt x="10" y="6"/>
                    </a:cubicBezTo>
                    <a:cubicBezTo>
                      <a:pt x="11" y="7"/>
                      <a:pt x="10" y="8"/>
                      <a:pt x="10" y="9"/>
                    </a:cubicBezTo>
                    <a:cubicBezTo>
                      <a:pt x="9" y="8"/>
                      <a:pt x="8" y="8"/>
                      <a:pt x="8" y="7"/>
                    </a:cubicBezTo>
                    <a:cubicBezTo>
                      <a:pt x="8" y="7"/>
                      <a:pt x="8" y="7"/>
                      <a:pt x="7" y="7"/>
                    </a:cubicBezTo>
                    <a:cubicBezTo>
                      <a:pt x="7" y="7"/>
                      <a:pt x="7" y="7"/>
                      <a:pt x="6" y="7"/>
                    </a:cubicBezTo>
                    <a:cubicBezTo>
                      <a:pt x="7" y="9"/>
                      <a:pt x="8" y="9"/>
                      <a:pt x="10" y="9"/>
                    </a:cubicBezTo>
                    <a:cubicBezTo>
                      <a:pt x="11" y="9"/>
                      <a:pt x="11" y="8"/>
                      <a:pt x="12" y="7"/>
                    </a:cubicBezTo>
                    <a:cubicBezTo>
                      <a:pt x="12" y="7"/>
                      <a:pt x="12" y="6"/>
                      <a:pt x="12" y="5"/>
                    </a:cubicBezTo>
                    <a:cubicBezTo>
                      <a:pt x="11" y="4"/>
                      <a:pt x="9" y="3"/>
                      <a:pt x="8" y="2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0"/>
                      <a:pt x="3" y="1"/>
                      <a:pt x="4" y="1"/>
                    </a:cubicBezTo>
                    <a:cubicBezTo>
                      <a:pt x="7" y="1"/>
                      <a:pt x="9" y="1"/>
                      <a:pt x="1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3" name="Freeform 1298"/>
              <p:cNvSpPr>
                <a:spLocks/>
              </p:cNvSpPr>
              <p:nvPr/>
            </p:nvSpPr>
            <p:spPr bwMode="auto">
              <a:xfrm>
                <a:off x="2462" y="3271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4" name="Freeform 1299"/>
              <p:cNvSpPr>
                <a:spLocks/>
              </p:cNvSpPr>
              <p:nvPr/>
            </p:nvSpPr>
            <p:spPr bwMode="auto">
              <a:xfrm>
                <a:off x="2431" y="327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5" name="Oval 1300"/>
              <p:cNvSpPr>
                <a:spLocks noChangeArrowheads="1"/>
              </p:cNvSpPr>
              <p:nvPr/>
            </p:nvSpPr>
            <p:spPr bwMode="auto">
              <a:xfrm>
                <a:off x="2573" y="3272"/>
                <a:ext cx="2" cy="2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6" name="Freeform 1301"/>
              <p:cNvSpPr>
                <a:spLocks/>
              </p:cNvSpPr>
              <p:nvPr/>
            </p:nvSpPr>
            <p:spPr bwMode="auto">
              <a:xfrm>
                <a:off x="2449" y="3272"/>
                <a:ext cx="3" cy="3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0 h 2"/>
                  <a:gd name="T6" fmla="*/ 0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7" name="Freeform 1302"/>
              <p:cNvSpPr>
                <a:spLocks/>
              </p:cNvSpPr>
              <p:nvPr/>
            </p:nvSpPr>
            <p:spPr bwMode="auto">
              <a:xfrm>
                <a:off x="2506" y="3272"/>
                <a:ext cx="4" cy="3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2 h 2"/>
                  <a:gd name="T4" fmla="*/ 1 w 3"/>
                  <a:gd name="T5" fmla="*/ 1 h 2"/>
                  <a:gd name="T6" fmla="*/ 0 w 3"/>
                  <a:gd name="T7" fmla="*/ 0 h 2"/>
                  <a:gd name="T8" fmla="*/ 2 w 3"/>
                  <a:gd name="T9" fmla="*/ 0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8" name="Freeform 1303"/>
              <p:cNvSpPr>
                <a:spLocks/>
              </p:cNvSpPr>
              <p:nvPr/>
            </p:nvSpPr>
            <p:spPr bwMode="auto">
              <a:xfrm>
                <a:off x="2429" y="327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9" name="Freeform 1304"/>
              <p:cNvSpPr>
                <a:spLocks/>
              </p:cNvSpPr>
              <p:nvPr/>
            </p:nvSpPr>
            <p:spPr bwMode="auto">
              <a:xfrm>
                <a:off x="2513" y="3272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0" name="Freeform 1305"/>
              <p:cNvSpPr>
                <a:spLocks/>
              </p:cNvSpPr>
              <p:nvPr/>
            </p:nvSpPr>
            <p:spPr bwMode="auto">
              <a:xfrm>
                <a:off x="2477" y="3272"/>
                <a:ext cx="2" cy="3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0 w 2"/>
                  <a:gd name="T5" fmla="*/ 1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1" name="Freeform 1306"/>
              <p:cNvSpPr>
                <a:spLocks/>
              </p:cNvSpPr>
              <p:nvPr/>
            </p:nvSpPr>
            <p:spPr bwMode="auto">
              <a:xfrm>
                <a:off x="2467" y="3272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2" name="Freeform 1307"/>
              <p:cNvSpPr>
                <a:spLocks/>
              </p:cNvSpPr>
              <p:nvPr/>
            </p:nvSpPr>
            <p:spPr bwMode="auto">
              <a:xfrm>
                <a:off x="2551" y="3272"/>
                <a:ext cx="2" cy="2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3" name="Freeform 1308"/>
              <p:cNvSpPr>
                <a:spLocks/>
              </p:cNvSpPr>
              <p:nvPr/>
            </p:nvSpPr>
            <p:spPr bwMode="auto">
              <a:xfrm>
                <a:off x="2399" y="3274"/>
                <a:ext cx="3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4" name="Freeform 1309"/>
              <p:cNvSpPr>
                <a:spLocks/>
              </p:cNvSpPr>
              <p:nvPr/>
            </p:nvSpPr>
            <p:spPr bwMode="auto">
              <a:xfrm>
                <a:off x="2569" y="3274"/>
                <a:ext cx="3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5" name="Freeform 1310"/>
              <p:cNvSpPr>
                <a:spLocks/>
              </p:cNvSpPr>
              <p:nvPr/>
            </p:nvSpPr>
            <p:spPr bwMode="auto">
              <a:xfrm>
                <a:off x="2388" y="3274"/>
                <a:ext cx="4" cy="2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0 w 3"/>
                  <a:gd name="T5" fmla="*/ 0 h 2"/>
                  <a:gd name="T6" fmla="*/ 2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3" y="1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6" name="Freeform 1311"/>
              <p:cNvSpPr>
                <a:spLocks/>
              </p:cNvSpPr>
              <p:nvPr/>
            </p:nvSpPr>
            <p:spPr bwMode="auto">
              <a:xfrm>
                <a:off x="2546" y="3272"/>
                <a:ext cx="2" cy="4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3 h 3"/>
                  <a:gd name="T4" fmla="*/ 0 w 2"/>
                  <a:gd name="T5" fmla="*/ 2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1" y="2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2"/>
                      <a:pt x="2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7" name="Freeform 1312"/>
              <p:cNvSpPr>
                <a:spLocks/>
              </p:cNvSpPr>
              <p:nvPr/>
            </p:nvSpPr>
            <p:spPr bwMode="auto">
              <a:xfrm>
                <a:off x="2457" y="3274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8" name="Freeform 1313"/>
              <p:cNvSpPr>
                <a:spLocks/>
              </p:cNvSpPr>
              <p:nvPr/>
            </p:nvSpPr>
            <p:spPr bwMode="auto">
              <a:xfrm>
                <a:off x="2500" y="3274"/>
                <a:ext cx="4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3 h 3"/>
                  <a:gd name="T4" fmla="*/ 0 w 3"/>
                  <a:gd name="T5" fmla="*/ 2 h 3"/>
                  <a:gd name="T6" fmla="*/ 0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9" name="Freeform 1314"/>
              <p:cNvSpPr>
                <a:spLocks/>
              </p:cNvSpPr>
              <p:nvPr/>
            </p:nvSpPr>
            <p:spPr bwMode="auto">
              <a:xfrm>
                <a:off x="2409" y="3274"/>
                <a:ext cx="4" cy="3"/>
              </a:xfrm>
              <a:custGeom>
                <a:avLst/>
                <a:gdLst>
                  <a:gd name="T0" fmla="*/ 2 w 3"/>
                  <a:gd name="T1" fmla="*/ 2 h 3"/>
                  <a:gd name="T2" fmla="*/ 0 w 3"/>
                  <a:gd name="T3" fmla="*/ 1 h 3"/>
                  <a:gd name="T4" fmla="*/ 2 w 3"/>
                  <a:gd name="T5" fmla="*/ 0 h 3"/>
                  <a:gd name="T6" fmla="*/ 2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1" y="3"/>
                      <a:pt x="1" y="2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0" name="Freeform 1315"/>
              <p:cNvSpPr>
                <a:spLocks/>
              </p:cNvSpPr>
              <p:nvPr/>
            </p:nvSpPr>
            <p:spPr bwMode="auto">
              <a:xfrm>
                <a:off x="2564" y="3274"/>
                <a:ext cx="3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1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0" y="0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1" name="Freeform 1316"/>
              <p:cNvSpPr>
                <a:spLocks/>
              </p:cNvSpPr>
              <p:nvPr/>
            </p:nvSpPr>
            <p:spPr bwMode="auto">
              <a:xfrm>
                <a:off x="2472" y="3275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0 w 2"/>
                  <a:gd name="T5" fmla="*/ 0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2" name="Freeform 1317"/>
              <p:cNvSpPr>
                <a:spLocks/>
              </p:cNvSpPr>
              <p:nvPr/>
            </p:nvSpPr>
            <p:spPr bwMode="auto">
              <a:xfrm>
                <a:off x="2582" y="3275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3" name="Freeform 1318"/>
              <p:cNvSpPr>
                <a:spLocks/>
              </p:cNvSpPr>
              <p:nvPr/>
            </p:nvSpPr>
            <p:spPr bwMode="auto">
              <a:xfrm>
                <a:off x="2393" y="3275"/>
                <a:ext cx="4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2 h 2"/>
                  <a:gd name="T4" fmla="*/ 1 w 3"/>
                  <a:gd name="T5" fmla="*/ 1 h 2"/>
                  <a:gd name="T6" fmla="*/ 2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0" y="0"/>
                      <a:pt x="2" y="1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4" name="Freeform 1319"/>
              <p:cNvSpPr>
                <a:spLocks/>
              </p:cNvSpPr>
              <p:nvPr/>
            </p:nvSpPr>
            <p:spPr bwMode="auto">
              <a:xfrm>
                <a:off x="2561" y="3275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5" name="Freeform 1320"/>
              <p:cNvSpPr>
                <a:spLocks/>
              </p:cNvSpPr>
              <p:nvPr/>
            </p:nvSpPr>
            <p:spPr bwMode="auto">
              <a:xfrm>
                <a:off x="2557" y="327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6" name="Freeform 1321"/>
              <p:cNvSpPr>
                <a:spLocks/>
              </p:cNvSpPr>
              <p:nvPr/>
            </p:nvSpPr>
            <p:spPr bwMode="auto">
              <a:xfrm>
                <a:off x="2542" y="327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7" name="Freeform 1322"/>
              <p:cNvSpPr>
                <a:spLocks/>
              </p:cNvSpPr>
              <p:nvPr/>
            </p:nvSpPr>
            <p:spPr bwMode="auto">
              <a:xfrm>
                <a:off x="2462" y="3276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8" name="Freeform 1323"/>
              <p:cNvSpPr>
                <a:spLocks/>
              </p:cNvSpPr>
              <p:nvPr/>
            </p:nvSpPr>
            <p:spPr bwMode="auto">
              <a:xfrm>
                <a:off x="2553" y="3276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2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9" name="Freeform 1324"/>
              <p:cNvSpPr>
                <a:spLocks/>
              </p:cNvSpPr>
              <p:nvPr/>
            </p:nvSpPr>
            <p:spPr bwMode="auto">
              <a:xfrm>
                <a:off x="2578" y="327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0" name="Freeform 1325"/>
              <p:cNvSpPr>
                <a:spLocks/>
              </p:cNvSpPr>
              <p:nvPr/>
            </p:nvSpPr>
            <p:spPr bwMode="auto">
              <a:xfrm>
                <a:off x="2548" y="3276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1 w 2"/>
                  <a:gd name="T5" fmla="*/ 1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1" name="Freeform 1326"/>
              <p:cNvSpPr>
                <a:spLocks/>
              </p:cNvSpPr>
              <p:nvPr/>
            </p:nvSpPr>
            <p:spPr bwMode="auto">
              <a:xfrm>
                <a:off x="2575" y="3276"/>
                <a:ext cx="2" cy="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2" name="Freeform 1327"/>
              <p:cNvSpPr>
                <a:spLocks/>
              </p:cNvSpPr>
              <p:nvPr/>
            </p:nvSpPr>
            <p:spPr bwMode="auto">
              <a:xfrm>
                <a:off x="2571" y="3276"/>
                <a:ext cx="3" cy="3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2 h 2"/>
                  <a:gd name="T4" fmla="*/ 0 w 3"/>
                  <a:gd name="T5" fmla="*/ 1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3" name="Freeform 1328"/>
              <p:cNvSpPr>
                <a:spLocks/>
              </p:cNvSpPr>
              <p:nvPr/>
            </p:nvSpPr>
            <p:spPr bwMode="auto">
              <a:xfrm>
                <a:off x="2406" y="3276"/>
                <a:ext cx="3" cy="4"/>
              </a:xfrm>
              <a:custGeom>
                <a:avLst/>
                <a:gdLst>
                  <a:gd name="T0" fmla="*/ 2 w 3"/>
                  <a:gd name="T1" fmla="*/ 2 h 3"/>
                  <a:gd name="T2" fmla="*/ 1 w 3"/>
                  <a:gd name="T3" fmla="*/ 3 h 3"/>
                  <a:gd name="T4" fmla="*/ 0 w 3"/>
                  <a:gd name="T5" fmla="*/ 1 h 3"/>
                  <a:gd name="T6" fmla="*/ 2 w 3"/>
                  <a:gd name="T7" fmla="*/ 1 h 3"/>
                  <a:gd name="T8" fmla="*/ 2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4" name="Freeform 1329"/>
              <p:cNvSpPr>
                <a:spLocks/>
              </p:cNvSpPr>
              <p:nvPr/>
            </p:nvSpPr>
            <p:spPr bwMode="auto">
              <a:xfrm>
                <a:off x="2504" y="3276"/>
                <a:ext cx="4" cy="4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2 w 3"/>
                  <a:gd name="T9" fmla="*/ 1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5" name="Freeform 1330"/>
              <p:cNvSpPr>
                <a:spLocks/>
              </p:cNvSpPr>
              <p:nvPr/>
            </p:nvSpPr>
            <p:spPr bwMode="auto">
              <a:xfrm>
                <a:off x="2543" y="3277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6" name="Freeform 1331"/>
              <p:cNvSpPr>
                <a:spLocks/>
              </p:cNvSpPr>
              <p:nvPr/>
            </p:nvSpPr>
            <p:spPr bwMode="auto">
              <a:xfrm>
                <a:off x="2567" y="3277"/>
                <a:ext cx="2" cy="3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7" name="Freeform 1332"/>
              <p:cNvSpPr>
                <a:spLocks/>
              </p:cNvSpPr>
              <p:nvPr/>
            </p:nvSpPr>
            <p:spPr bwMode="auto">
              <a:xfrm>
                <a:off x="2591" y="3277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8" name="Freeform 1333"/>
              <p:cNvSpPr>
                <a:spLocks/>
              </p:cNvSpPr>
              <p:nvPr/>
            </p:nvSpPr>
            <p:spPr bwMode="auto">
              <a:xfrm>
                <a:off x="2589" y="3277"/>
                <a:ext cx="1" cy="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9" name="Freeform 1334"/>
              <p:cNvSpPr>
                <a:spLocks/>
              </p:cNvSpPr>
              <p:nvPr/>
            </p:nvSpPr>
            <p:spPr bwMode="auto">
              <a:xfrm>
                <a:off x="2399" y="3277"/>
                <a:ext cx="4" cy="4"/>
              </a:xfrm>
              <a:custGeom>
                <a:avLst/>
                <a:gdLst>
                  <a:gd name="T0" fmla="*/ 3 w 3"/>
                  <a:gd name="T1" fmla="*/ 1 h 3"/>
                  <a:gd name="T2" fmla="*/ 3 w 3"/>
                  <a:gd name="T3" fmla="*/ 2 h 3"/>
                  <a:gd name="T4" fmla="*/ 0 w 3"/>
                  <a:gd name="T5" fmla="*/ 1 h 3"/>
                  <a:gd name="T6" fmla="*/ 2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1" y="2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0" name="Freeform 1335"/>
              <p:cNvSpPr>
                <a:spLocks/>
              </p:cNvSpPr>
              <p:nvPr/>
            </p:nvSpPr>
            <p:spPr bwMode="auto">
              <a:xfrm>
                <a:off x="2385" y="3277"/>
                <a:ext cx="1" cy="3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1" name="Freeform 1336"/>
              <p:cNvSpPr>
                <a:spLocks/>
              </p:cNvSpPr>
              <p:nvPr/>
            </p:nvSpPr>
            <p:spPr bwMode="auto">
              <a:xfrm>
                <a:off x="2391" y="3277"/>
                <a:ext cx="2" cy="3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0"/>
                      <a:pt x="2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2" name="Freeform 1337"/>
              <p:cNvSpPr>
                <a:spLocks/>
              </p:cNvSpPr>
              <p:nvPr/>
            </p:nvSpPr>
            <p:spPr bwMode="auto">
              <a:xfrm>
                <a:off x="2562" y="3277"/>
                <a:ext cx="2" cy="4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2 h 3"/>
                  <a:gd name="T4" fmla="*/ 0 w 2"/>
                  <a:gd name="T5" fmla="*/ 2 h 3"/>
                  <a:gd name="T6" fmla="*/ 0 w 2"/>
                  <a:gd name="T7" fmla="*/ 2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3" name="Freeform 1338"/>
              <p:cNvSpPr>
                <a:spLocks/>
              </p:cNvSpPr>
              <p:nvPr/>
            </p:nvSpPr>
            <p:spPr bwMode="auto">
              <a:xfrm>
                <a:off x="2584" y="3277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1" y="1"/>
                      <a:pt x="2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4" name="Freeform 1339"/>
              <p:cNvSpPr>
                <a:spLocks/>
              </p:cNvSpPr>
              <p:nvPr/>
            </p:nvSpPr>
            <p:spPr bwMode="auto">
              <a:xfrm>
                <a:off x="2539" y="3277"/>
                <a:ext cx="2" cy="4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2 h 3"/>
                  <a:gd name="T4" fmla="*/ 0 w 2"/>
                  <a:gd name="T5" fmla="*/ 2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2" y="3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2"/>
                      <a:pt x="2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5" name="Freeform 1340"/>
              <p:cNvSpPr>
                <a:spLocks/>
              </p:cNvSpPr>
              <p:nvPr/>
            </p:nvSpPr>
            <p:spPr bwMode="auto">
              <a:xfrm>
                <a:off x="2557" y="3279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6" name="Freeform 1341"/>
              <p:cNvSpPr>
                <a:spLocks/>
              </p:cNvSpPr>
              <p:nvPr/>
            </p:nvSpPr>
            <p:spPr bwMode="auto">
              <a:xfrm>
                <a:off x="2551" y="3280"/>
                <a:ext cx="5" cy="2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1 h 2"/>
                  <a:gd name="T4" fmla="*/ 3 w 4"/>
                  <a:gd name="T5" fmla="*/ 2 h 2"/>
                  <a:gd name="T6" fmla="*/ 2 w 4"/>
                  <a:gd name="T7" fmla="*/ 2 h 2"/>
                  <a:gd name="T8" fmla="*/ 0 w 4"/>
                  <a:gd name="T9" fmla="*/ 1 h 2"/>
                  <a:gd name="T10" fmla="*/ 2 w 4"/>
                  <a:gd name="T11" fmla="*/ 0 h 2"/>
                  <a:gd name="T12" fmla="*/ 3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1"/>
                      <a:pt x="4" y="0"/>
                      <a:pt x="4" y="1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2" y="1"/>
                      <a:pt x="2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7" name="Freeform 1342"/>
              <p:cNvSpPr>
                <a:spLocks/>
              </p:cNvSpPr>
              <p:nvPr/>
            </p:nvSpPr>
            <p:spPr bwMode="auto">
              <a:xfrm>
                <a:off x="2396" y="3280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8" name="Freeform 1343"/>
              <p:cNvSpPr>
                <a:spLocks/>
              </p:cNvSpPr>
              <p:nvPr/>
            </p:nvSpPr>
            <p:spPr bwMode="auto">
              <a:xfrm>
                <a:off x="2580" y="3280"/>
                <a:ext cx="3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1 w 2"/>
                  <a:gd name="T7" fmla="*/ 0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9" name="Freeform 1344"/>
              <p:cNvSpPr>
                <a:spLocks/>
              </p:cNvSpPr>
              <p:nvPr/>
            </p:nvSpPr>
            <p:spPr bwMode="auto">
              <a:xfrm>
                <a:off x="2546" y="328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0" name="Freeform 1345"/>
              <p:cNvSpPr>
                <a:spLocks/>
              </p:cNvSpPr>
              <p:nvPr/>
            </p:nvSpPr>
            <p:spPr bwMode="auto">
              <a:xfrm>
                <a:off x="2575" y="3280"/>
                <a:ext cx="2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1" name="Freeform 1346"/>
              <p:cNvSpPr>
                <a:spLocks/>
              </p:cNvSpPr>
              <p:nvPr/>
            </p:nvSpPr>
            <p:spPr bwMode="auto">
              <a:xfrm>
                <a:off x="2386" y="3280"/>
                <a:ext cx="4" cy="4"/>
              </a:xfrm>
              <a:custGeom>
                <a:avLst/>
                <a:gdLst>
                  <a:gd name="T0" fmla="*/ 2 w 3"/>
                  <a:gd name="T1" fmla="*/ 2 h 3"/>
                  <a:gd name="T2" fmla="*/ 3 w 3"/>
                  <a:gd name="T3" fmla="*/ 3 h 3"/>
                  <a:gd name="T4" fmla="*/ 0 w 3"/>
                  <a:gd name="T5" fmla="*/ 2 h 3"/>
                  <a:gd name="T6" fmla="*/ 2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1"/>
                      <a:pt x="2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2" name="Freeform 1347"/>
              <p:cNvSpPr>
                <a:spLocks/>
              </p:cNvSpPr>
              <p:nvPr/>
            </p:nvSpPr>
            <p:spPr bwMode="auto">
              <a:xfrm>
                <a:off x="2571" y="3281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3" name="Freeform 1348"/>
              <p:cNvSpPr>
                <a:spLocks/>
              </p:cNvSpPr>
              <p:nvPr/>
            </p:nvSpPr>
            <p:spPr bwMode="auto">
              <a:xfrm>
                <a:off x="2541" y="3281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4" name="Freeform 1349"/>
              <p:cNvSpPr>
                <a:spLocks/>
              </p:cNvSpPr>
              <p:nvPr/>
            </p:nvSpPr>
            <p:spPr bwMode="auto">
              <a:xfrm>
                <a:off x="2383" y="3281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5" name="Freeform 1350"/>
              <p:cNvSpPr>
                <a:spLocks/>
              </p:cNvSpPr>
              <p:nvPr/>
            </p:nvSpPr>
            <p:spPr bwMode="auto">
              <a:xfrm>
                <a:off x="2596" y="3281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6" name="Freeform 1351"/>
              <p:cNvSpPr>
                <a:spLocks/>
              </p:cNvSpPr>
              <p:nvPr/>
            </p:nvSpPr>
            <p:spPr bwMode="auto">
              <a:xfrm>
                <a:off x="2550" y="328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7" name="Freeform 1352"/>
              <p:cNvSpPr>
                <a:spLocks/>
              </p:cNvSpPr>
              <p:nvPr/>
            </p:nvSpPr>
            <p:spPr bwMode="auto">
              <a:xfrm>
                <a:off x="2564" y="3281"/>
                <a:ext cx="4" cy="4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3 h 3"/>
                  <a:gd name="T4" fmla="*/ 0 w 3"/>
                  <a:gd name="T5" fmla="*/ 2 h 3"/>
                  <a:gd name="T6" fmla="*/ 2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2" y="2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8" name="Freeform 1353"/>
              <p:cNvSpPr>
                <a:spLocks/>
              </p:cNvSpPr>
              <p:nvPr/>
            </p:nvSpPr>
            <p:spPr bwMode="auto">
              <a:xfrm>
                <a:off x="2402" y="3281"/>
                <a:ext cx="2" cy="4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0 w 2"/>
                  <a:gd name="T5" fmla="*/ 1 h 3"/>
                  <a:gd name="T6" fmla="*/ 1 w 2"/>
                  <a:gd name="T7" fmla="*/ 1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9" name="Freeform 1354"/>
              <p:cNvSpPr>
                <a:spLocks/>
              </p:cNvSpPr>
              <p:nvPr/>
            </p:nvSpPr>
            <p:spPr bwMode="auto">
              <a:xfrm>
                <a:off x="2536" y="3282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0" name="Freeform 1355"/>
              <p:cNvSpPr>
                <a:spLocks/>
              </p:cNvSpPr>
              <p:nvPr/>
            </p:nvSpPr>
            <p:spPr bwMode="auto">
              <a:xfrm>
                <a:off x="2559" y="3282"/>
                <a:ext cx="4" cy="4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2 h 3"/>
                  <a:gd name="T4" fmla="*/ 1 w 3"/>
                  <a:gd name="T5" fmla="*/ 1 h 3"/>
                  <a:gd name="T6" fmla="*/ 2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2" y="3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1" name="Freeform 1356"/>
              <p:cNvSpPr>
                <a:spLocks/>
              </p:cNvSpPr>
              <p:nvPr/>
            </p:nvSpPr>
            <p:spPr bwMode="auto">
              <a:xfrm>
                <a:off x="2585" y="3284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1" y="0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2" name="Freeform 1357"/>
              <p:cNvSpPr>
                <a:spLocks/>
              </p:cNvSpPr>
              <p:nvPr/>
            </p:nvSpPr>
            <p:spPr bwMode="auto">
              <a:xfrm>
                <a:off x="2392" y="3282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3" name="Freeform 1358"/>
              <p:cNvSpPr>
                <a:spLocks/>
              </p:cNvSpPr>
              <p:nvPr/>
            </p:nvSpPr>
            <p:spPr bwMode="auto">
              <a:xfrm>
                <a:off x="2378" y="3284"/>
                <a:ext cx="8" cy="30"/>
              </a:xfrm>
              <a:custGeom>
                <a:avLst/>
                <a:gdLst>
                  <a:gd name="T0" fmla="*/ 5 w 6"/>
                  <a:gd name="T1" fmla="*/ 1 h 25"/>
                  <a:gd name="T2" fmla="*/ 4 w 6"/>
                  <a:gd name="T3" fmla="*/ 1 h 25"/>
                  <a:gd name="T4" fmla="*/ 5 w 6"/>
                  <a:gd name="T5" fmla="*/ 2 h 25"/>
                  <a:gd name="T6" fmla="*/ 5 w 6"/>
                  <a:gd name="T7" fmla="*/ 1 h 25"/>
                  <a:gd name="T8" fmla="*/ 5 w 6"/>
                  <a:gd name="T9" fmla="*/ 1 h 25"/>
                  <a:gd name="T10" fmla="*/ 6 w 6"/>
                  <a:gd name="T11" fmla="*/ 1 h 25"/>
                  <a:gd name="T12" fmla="*/ 5 w 6"/>
                  <a:gd name="T13" fmla="*/ 3 h 25"/>
                  <a:gd name="T14" fmla="*/ 4 w 6"/>
                  <a:gd name="T15" fmla="*/ 5 h 25"/>
                  <a:gd name="T16" fmla="*/ 4 w 6"/>
                  <a:gd name="T17" fmla="*/ 6 h 25"/>
                  <a:gd name="T18" fmla="*/ 5 w 6"/>
                  <a:gd name="T19" fmla="*/ 8 h 25"/>
                  <a:gd name="T20" fmla="*/ 4 w 6"/>
                  <a:gd name="T21" fmla="*/ 11 h 25"/>
                  <a:gd name="T22" fmla="*/ 4 w 6"/>
                  <a:gd name="T23" fmla="*/ 13 h 25"/>
                  <a:gd name="T24" fmla="*/ 4 w 6"/>
                  <a:gd name="T25" fmla="*/ 14 h 25"/>
                  <a:gd name="T26" fmla="*/ 4 w 6"/>
                  <a:gd name="T27" fmla="*/ 16 h 25"/>
                  <a:gd name="T28" fmla="*/ 3 w 6"/>
                  <a:gd name="T29" fmla="*/ 18 h 25"/>
                  <a:gd name="T30" fmla="*/ 3 w 6"/>
                  <a:gd name="T31" fmla="*/ 20 h 25"/>
                  <a:gd name="T32" fmla="*/ 5 w 6"/>
                  <a:gd name="T33" fmla="*/ 19 h 25"/>
                  <a:gd name="T34" fmla="*/ 4 w 6"/>
                  <a:gd name="T35" fmla="*/ 20 h 25"/>
                  <a:gd name="T36" fmla="*/ 2 w 6"/>
                  <a:gd name="T37" fmla="*/ 23 h 25"/>
                  <a:gd name="T38" fmla="*/ 2 w 6"/>
                  <a:gd name="T39" fmla="*/ 25 h 25"/>
                  <a:gd name="T40" fmla="*/ 1 w 6"/>
                  <a:gd name="T41" fmla="*/ 25 h 25"/>
                  <a:gd name="T42" fmla="*/ 1 w 6"/>
                  <a:gd name="T43" fmla="*/ 22 h 25"/>
                  <a:gd name="T44" fmla="*/ 2 w 6"/>
                  <a:gd name="T45" fmla="*/ 14 h 25"/>
                  <a:gd name="T46" fmla="*/ 2 w 6"/>
                  <a:gd name="T47" fmla="*/ 10 h 25"/>
                  <a:gd name="T48" fmla="*/ 3 w 6"/>
                  <a:gd name="T49" fmla="*/ 5 h 25"/>
                  <a:gd name="T50" fmla="*/ 3 w 6"/>
                  <a:gd name="T51" fmla="*/ 1 h 25"/>
                  <a:gd name="T52" fmla="*/ 4 w 6"/>
                  <a:gd name="T53" fmla="*/ 0 h 25"/>
                  <a:gd name="T54" fmla="*/ 5 w 6"/>
                  <a:gd name="T55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" h="25">
                    <a:moveTo>
                      <a:pt x="5" y="1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2"/>
                      <a:pt x="4" y="2"/>
                      <a:pt x="5" y="3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5" y="9"/>
                      <a:pt x="3" y="10"/>
                      <a:pt x="4" y="11"/>
                    </a:cubicBezTo>
                    <a:cubicBezTo>
                      <a:pt x="3" y="12"/>
                      <a:pt x="5" y="13"/>
                      <a:pt x="4" y="13"/>
                    </a:cubicBezTo>
                    <a:cubicBezTo>
                      <a:pt x="3" y="13"/>
                      <a:pt x="3" y="14"/>
                      <a:pt x="4" y="14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2" y="19"/>
                      <a:pt x="3" y="20"/>
                    </a:cubicBezTo>
                    <a:cubicBezTo>
                      <a:pt x="4" y="19"/>
                      <a:pt x="4" y="19"/>
                      <a:pt x="5" y="19"/>
                    </a:cubicBezTo>
                    <a:cubicBezTo>
                      <a:pt x="5" y="19"/>
                      <a:pt x="5" y="20"/>
                      <a:pt x="4" y="20"/>
                    </a:cubicBezTo>
                    <a:cubicBezTo>
                      <a:pt x="3" y="21"/>
                      <a:pt x="3" y="22"/>
                      <a:pt x="2" y="23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1" y="25"/>
                      <a:pt x="1" y="25"/>
                    </a:cubicBezTo>
                    <a:cubicBezTo>
                      <a:pt x="1" y="24"/>
                      <a:pt x="1" y="23"/>
                      <a:pt x="1" y="22"/>
                    </a:cubicBezTo>
                    <a:cubicBezTo>
                      <a:pt x="0" y="19"/>
                      <a:pt x="2" y="17"/>
                      <a:pt x="2" y="14"/>
                    </a:cubicBezTo>
                    <a:cubicBezTo>
                      <a:pt x="2" y="13"/>
                      <a:pt x="2" y="12"/>
                      <a:pt x="2" y="10"/>
                    </a:cubicBezTo>
                    <a:cubicBezTo>
                      <a:pt x="3" y="9"/>
                      <a:pt x="2" y="7"/>
                      <a:pt x="3" y="5"/>
                    </a:cubicBezTo>
                    <a:cubicBezTo>
                      <a:pt x="2" y="4"/>
                      <a:pt x="3" y="3"/>
                      <a:pt x="3" y="1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4" name="Freeform 1359"/>
              <p:cNvSpPr>
                <a:spLocks/>
              </p:cNvSpPr>
              <p:nvPr/>
            </p:nvSpPr>
            <p:spPr bwMode="auto">
              <a:xfrm>
                <a:off x="2555" y="3284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2 w 2"/>
                  <a:gd name="T5" fmla="*/ 0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5" name="Freeform 1360"/>
              <p:cNvSpPr>
                <a:spLocks/>
              </p:cNvSpPr>
              <p:nvPr/>
            </p:nvSpPr>
            <p:spPr bwMode="auto">
              <a:xfrm>
                <a:off x="2397" y="328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6" name="Freeform 1361"/>
              <p:cNvSpPr>
                <a:spLocks/>
              </p:cNvSpPr>
              <p:nvPr/>
            </p:nvSpPr>
            <p:spPr bwMode="auto">
              <a:xfrm>
                <a:off x="2582" y="328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7" name="Freeform 1362"/>
              <p:cNvSpPr>
                <a:spLocks/>
              </p:cNvSpPr>
              <p:nvPr/>
            </p:nvSpPr>
            <p:spPr bwMode="auto">
              <a:xfrm>
                <a:off x="2364" y="328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8" name="Freeform 1363"/>
              <p:cNvSpPr>
                <a:spLocks/>
              </p:cNvSpPr>
              <p:nvPr/>
            </p:nvSpPr>
            <p:spPr bwMode="auto">
              <a:xfrm>
                <a:off x="2508" y="328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9" name="Freeform 1364"/>
              <p:cNvSpPr>
                <a:spLocks/>
              </p:cNvSpPr>
              <p:nvPr/>
            </p:nvSpPr>
            <p:spPr bwMode="auto">
              <a:xfrm>
                <a:off x="2578" y="3284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0" name="Freeform 1365"/>
              <p:cNvSpPr>
                <a:spLocks/>
              </p:cNvSpPr>
              <p:nvPr/>
            </p:nvSpPr>
            <p:spPr bwMode="auto">
              <a:xfrm>
                <a:off x="2599" y="328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1" name="Freeform 1366"/>
              <p:cNvSpPr>
                <a:spLocks/>
              </p:cNvSpPr>
              <p:nvPr/>
            </p:nvSpPr>
            <p:spPr bwMode="auto">
              <a:xfrm>
                <a:off x="2361" y="3285"/>
                <a:ext cx="13" cy="12"/>
              </a:xfrm>
              <a:custGeom>
                <a:avLst/>
                <a:gdLst>
                  <a:gd name="T0" fmla="*/ 4 w 10"/>
                  <a:gd name="T1" fmla="*/ 1 h 10"/>
                  <a:gd name="T2" fmla="*/ 4 w 10"/>
                  <a:gd name="T3" fmla="*/ 2 h 10"/>
                  <a:gd name="T4" fmla="*/ 6 w 10"/>
                  <a:gd name="T5" fmla="*/ 6 h 10"/>
                  <a:gd name="T6" fmla="*/ 7 w 10"/>
                  <a:gd name="T7" fmla="*/ 6 h 10"/>
                  <a:gd name="T8" fmla="*/ 8 w 10"/>
                  <a:gd name="T9" fmla="*/ 6 h 10"/>
                  <a:gd name="T10" fmla="*/ 5 w 10"/>
                  <a:gd name="T11" fmla="*/ 6 h 10"/>
                  <a:gd name="T12" fmla="*/ 6 w 10"/>
                  <a:gd name="T13" fmla="*/ 3 h 10"/>
                  <a:gd name="T14" fmla="*/ 8 w 10"/>
                  <a:gd name="T15" fmla="*/ 2 h 10"/>
                  <a:gd name="T16" fmla="*/ 9 w 10"/>
                  <a:gd name="T17" fmla="*/ 5 h 10"/>
                  <a:gd name="T18" fmla="*/ 8 w 10"/>
                  <a:gd name="T19" fmla="*/ 7 h 10"/>
                  <a:gd name="T20" fmla="*/ 8 w 10"/>
                  <a:gd name="T21" fmla="*/ 9 h 10"/>
                  <a:gd name="T22" fmla="*/ 3 w 10"/>
                  <a:gd name="T23" fmla="*/ 9 h 10"/>
                  <a:gd name="T24" fmla="*/ 1 w 10"/>
                  <a:gd name="T25" fmla="*/ 5 h 10"/>
                  <a:gd name="T26" fmla="*/ 1 w 10"/>
                  <a:gd name="T27" fmla="*/ 4 h 10"/>
                  <a:gd name="T28" fmla="*/ 1 w 10"/>
                  <a:gd name="T29" fmla="*/ 0 h 10"/>
                  <a:gd name="T30" fmla="*/ 4 w 10"/>
                  <a:gd name="T3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10">
                    <a:moveTo>
                      <a:pt x="4" y="1"/>
                    </a:moveTo>
                    <a:cubicBezTo>
                      <a:pt x="4" y="1"/>
                      <a:pt x="4" y="2"/>
                      <a:pt x="4" y="2"/>
                    </a:cubicBezTo>
                    <a:cubicBezTo>
                      <a:pt x="5" y="4"/>
                      <a:pt x="4" y="6"/>
                      <a:pt x="6" y="6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7" y="6"/>
                      <a:pt x="6" y="6"/>
                      <a:pt x="5" y="6"/>
                    </a:cubicBezTo>
                    <a:cubicBezTo>
                      <a:pt x="5" y="5"/>
                      <a:pt x="5" y="4"/>
                      <a:pt x="6" y="3"/>
                    </a:cubicBezTo>
                    <a:cubicBezTo>
                      <a:pt x="6" y="2"/>
                      <a:pt x="7" y="2"/>
                      <a:pt x="8" y="2"/>
                    </a:cubicBezTo>
                    <a:cubicBezTo>
                      <a:pt x="10" y="3"/>
                      <a:pt x="9" y="4"/>
                      <a:pt x="9" y="5"/>
                    </a:cubicBezTo>
                    <a:cubicBezTo>
                      <a:pt x="9" y="6"/>
                      <a:pt x="9" y="7"/>
                      <a:pt x="8" y="7"/>
                    </a:cubicBezTo>
                    <a:cubicBezTo>
                      <a:pt x="9" y="8"/>
                      <a:pt x="9" y="9"/>
                      <a:pt x="8" y="9"/>
                    </a:cubicBezTo>
                    <a:cubicBezTo>
                      <a:pt x="7" y="10"/>
                      <a:pt x="5" y="10"/>
                      <a:pt x="3" y="9"/>
                    </a:cubicBezTo>
                    <a:cubicBezTo>
                      <a:pt x="2" y="8"/>
                      <a:pt x="2" y="6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0" y="1"/>
                      <a:pt x="1" y="0"/>
                    </a:cubicBezTo>
                    <a:cubicBezTo>
                      <a:pt x="2" y="0"/>
                      <a:pt x="3" y="0"/>
                      <a:pt x="4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2" name="Freeform 1367"/>
              <p:cNvSpPr>
                <a:spLocks/>
              </p:cNvSpPr>
              <p:nvPr/>
            </p:nvSpPr>
            <p:spPr bwMode="auto">
              <a:xfrm>
                <a:off x="2548" y="3285"/>
                <a:ext cx="4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2 h 2"/>
                  <a:gd name="T4" fmla="*/ 0 w 3"/>
                  <a:gd name="T5" fmla="*/ 1 h 2"/>
                  <a:gd name="T6" fmla="*/ 1 w 3"/>
                  <a:gd name="T7" fmla="*/ 1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3" name="Freeform 1368"/>
              <p:cNvSpPr>
                <a:spLocks/>
              </p:cNvSpPr>
              <p:nvPr/>
            </p:nvSpPr>
            <p:spPr bwMode="auto">
              <a:xfrm>
                <a:off x="2595" y="3285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4" name="Freeform 1369"/>
              <p:cNvSpPr>
                <a:spLocks/>
              </p:cNvSpPr>
              <p:nvPr/>
            </p:nvSpPr>
            <p:spPr bwMode="auto">
              <a:xfrm>
                <a:off x="2573" y="328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5" name="Freeform 1370"/>
              <p:cNvSpPr>
                <a:spLocks/>
              </p:cNvSpPr>
              <p:nvPr/>
            </p:nvSpPr>
            <p:spPr bwMode="auto">
              <a:xfrm>
                <a:off x="2590" y="3286"/>
                <a:ext cx="3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6" name="Freeform 1371"/>
              <p:cNvSpPr>
                <a:spLocks/>
              </p:cNvSpPr>
              <p:nvPr/>
            </p:nvSpPr>
            <p:spPr bwMode="auto">
              <a:xfrm>
                <a:off x="2545" y="328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7" name="Freeform 1372"/>
              <p:cNvSpPr>
                <a:spLocks/>
              </p:cNvSpPr>
              <p:nvPr/>
            </p:nvSpPr>
            <p:spPr bwMode="auto">
              <a:xfrm>
                <a:off x="2504" y="3286"/>
                <a:ext cx="10" cy="9"/>
              </a:xfrm>
              <a:custGeom>
                <a:avLst/>
                <a:gdLst>
                  <a:gd name="T0" fmla="*/ 6 w 8"/>
                  <a:gd name="T1" fmla="*/ 2 h 7"/>
                  <a:gd name="T2" fmla="*/ 7 w 8"/>
                  <a:gd name="T3" fmla="*/ 4 h 7"/>
                  <a:gd name="T4" fmla="*/ 6 w 8"/>
                  <a:gd name="T5" fmla="*/ 7 h 7"/>
                  <a:gd name="T6" fmla="*/ 5 w 8"/>
                  <a:gd name="T7" fmla="*/ 5 h 7"/>
                  <a:gd name="T8" fmla="*/ 3 w 8"/>
                  <a:gd name="T9" fmla="*/ 3 h 7"/>
                  <a:gd name="T10" fmla="*/ 0 w 8"/>
                  <a:gd name="T11" fmla="*/ 1 h 7"/>
                  <a:gd name="T12" fmla="*/ 2 w 8"/>
                  <a:gd name="T13" fmla="*/ 0 h 7"/>
                  <a:gd name="T14" fmla="*/ 6 w 8"/>
                  <a:gd name="T1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7">
                    <a:moveTo>
                      <a:pt x="6" y="2"/>
                    </a:moveTo>
                    <a:cubicBezTo>
                      <a:pt x="7" y="2"/>
                      <a:pt x="7" y="3"/>
                      <a:pt x="7" y="4"/>
                    </a:cubicBezTo>
                    <a:cubicBezTo>
                      <a:pt x="7" y="5"/>
                      <a:pt x="8" y="6"/>
                      <a:pt x="6" y="7"/>
                    </a:cubicBezTo>
                    <a:cubicBezTo>
                      <a:pt x="5" y="6"/>
                      <a:pt x="6" y="5"/>
                      <a:pt x="5" y="5"/>
                    </a:cubicBezTo>
                    <a:cubicBezTo>
                      <a:pt x="4" y="4"/>
                      <a:pt x="4" y="3"/>
                      <a:pt x="3" y="3"/>
                    </a:cubicBezTo>
                    <a:cubicBezTo>
                      <a:pt x="2" y="3"/>
                      <a:pt x="1" y="2"/>
                      <a:pt x="0" y="1"/>
                    </a:cubicBezTo>
                    <a:cubicBezTo>
                      <a:pt x="0" y="0"/>
                      <a:pt x="2" y="1"/>
                      <a:pt x="2" y="0"/>
                    </a:cubicBezTo>
                    <a:cubicBezTo>
                      <a:pt x="3" y="0"/>
                      <a:pt x="5" y="0"/>
                      <a:pt x="6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8" name="Freeform 1373"/>
              <p:cNvSpPr>
                <a:spLocks/>
              </p:cNvSpPr>
              <p:nvPr/>
            </p:nvSpPr>
            <p:spPr bwMode="auto">
              <a:xfrm>
                <a:off x="2390" y="3286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9" name="Freeform 1374"/>
              <p:cNvSpPr>
                <a:spLocks/>
              </p:cNvSpPr>
              <p:nvPr/>
            </p:nvSpPr>
            <p:spPr bwMode="auto">
              <a:xfrm>
                <a:off x="2568" y="3286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0" name="Freeform 1375"/>
              <p:cNvSpPr>
                <a:spLocks/>
              </p:cNvSpPr>
              <p:nvPr/>
            </p:nvSpPr>
            <p:spPr bwMode="auto">
              <a:xfrm>
                <a:off x="2394" y="3287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1" name="Oval 1376"/>
              <p:cNvSpPr>
                <a:spLocks noChangeArrowheads="1"/>
              </p:cNvSpPr>
              <p:nvPr/>
            </p:nvSpPr>
            <p:spPr bwMode="auto">
              <a:xfrm>
                <a:off x="2587" y="3287"/>
                <a:ext cx="1" cy="1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2" name="Freeform 1377"/>
              <p:cNvSpPr>
                <a:spLocks/>
              </p:cNvSpPr>
              <p:nvPr/>
            </p:nvSpPr>
            <p:spPr bwMode="auto">
              <a:xfrm>
                <a:off x="2566" y="328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3" name="Freeform 1378"/>
              <p:cNvSpPr>
                <a:spLocks/>
              </p:cNvSpPr>
              <p:nvPr/>
            </p:nvSpPr>
            <p:spPr bwMode="auto">
              <a:xfrm>
                <a:off x="2631" y="3287"/>
                <a:ext cx="11" cy="21"/>
              </a:xfrm>
              <a:custGeom>
                <a:avLst/>
                <a:gdLst>
                  <a:gd name="T0" fmla="*/ 9 w 9"/>
                  <a:gd name="T1" fmla="*/ 0 h 17"/>
                  <a:gd name="T2" fmla="*/ 7 w 9"/>
                  <a:gd name="T3" fmla="*/ 5 h 17"/>
                  <a:gd name="T4" fmla="*/ 8 w 9"/>
                  <a:gd name="T5" fmla="*/ 8 h 17"/>
                  <a:gd name="T6" fmla="*/ 7 w 9"/>
                  <a:gd name="T7" fmla="*/ 12 h 17"/>
                  <a:gd name="T8" fmla="*/ 4 w 9"/>
                  <a:gd name="T9" fmla="*/ 15 h 17"/>
                  <a:gd name="T10" fmla="*/ 3 w 9"/>
                  <a:gd name="T11" fmla="*/ 17 h 17"/>
                  <a:gd name="T12" fmla="*/ 1 w 9"/>
                  <a:gd name="T13" fmla="*/ 17 h 17"/>
                  <a:gd name="T14" fmla="*/ 0 w 9"/>
                  <a:gd name="T15" fmla="*/ 15 h 17"/>
                  <a:gd name="T16" fmla="*/ 2 w 9"/>
                  <a:gd name="T17" fmla="*/ 14 h 17"/>
                  <a:gd name="T18" fmla="*/ 1 w 9"/>
                  <a:gd name="T19" fmla="*/ 10 h 17"/>
                  <a:gd name="T20" fmla="*/ 4 w 9"/>
                  <a:gd name="T21" fmla="*/ 9 h 17"/>
                  <a:gd name="T22" fmla="*/ 5 w 9"/>
                  <a:gd name="T23" fmla="*/ 10 h 17"/>
                  <a:gd name="T24" fmla="*/ 5 w 9"/>
                  <a:gd name="T25" fmla="*/ 11 h 17"/>
                  <a:gd name="T26" fmla="*/ 6 w 9"/>
                  <a:gd name="T27" fmla="*/ 10 h 17"/>
                  <a:gd name="T28" fmla="*/ 5 w 9"/>
                  <a:gd name="T29" fmla="*/ 8 h 17"/>
                  <a:gd name="T30" fmla="*/ 4 w 9"/>
                  <a:gd name="T31" fmla="*/ 4 h 17"/>
                  <a:gd name="T32" fmla="*/ 6 w 9"/>
                  <a:gd name="T33" fmla="*/ 2 h 17"/>
                  <a:gd name="T34" fmla="*/ 8 w 9"/>
                  <a:gd name="T35" fmla="*/ 0 h 17"/>
                  <a:gd name="T36" fmla="*/ 9 w 9"/>
                  <a:gd name="T3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" h="17">
                    <a:moveTo>
                      <a:pt x="9" y="0"/>
                    </a:moveTo>
                    <a:cubicBezTo>
                      <a:pt x="8" y="2"/>
                      <a:pt x="8" y="4"/>
                      <a:pt x="7" y="5"/>
                    </a:cubicBezTo>
                    <a:cubicBezTo>
                      <a:pt x="8" y="6"/>
                      <a:pt x="9" y="7"/>
                      <a:pt x="8" y="8"/>
                    </a:cubicBezTo>
                    <a:cubicBezTo>
                      <a:pt x="8" y="10"/>
                      <a:pt x="8" y="11"/>
                      <a:pt x="7" y="12"/>
                    </a:cubicBezTo>
                    <a:cubicBezTo>
                      <a:pt x="6" y="14"/>
                      <a:pt x="5" y="14"/>
                      <a:pt x="4" y="15"/>
                    </a:cubicBezTo>
                    <a:cubicBezTo>
                      <a:pt x="4" y="15"/>
                      <a:pt x="3" y="16"/>
                      <a:pt x="3" y="17"/>
                    </a:cubicBezTo>
                    <a:cubicBezTo>
                      <a:pt x="3" y="17"/>
                      <a:pt x="2" y="17"/>
                      <a:pt x="1" y="17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1" y="14"/>
                      <a:pt x="2" y="15"/>
                      <a:pt x="2" y="14"/>
                    </a:cubicBezTo>
                    <a:cubicBezTo>
                      <a:pt x="1" y="13"/>
                      <a:pt x="0" y="11"/>
                      <a:pt x="1" y="10"/>
                    </a:cubicBezTo>
                    <a:cubicBezTo>
                      <a:pt x="2" y="9"/>
                      <a:pt x="3" y="9"/>
                      <a:pt x="4" y="9"/>
                    </a:cubicBezTo>
                    <a:cubicBezTo>
                      <a:pt x="4" y="9"/>
                      <a:pt x="4" y="10"/>
                      <a:pt x="5" y="10"/>
                    </a:cubicBezTo>
                    <a:cubicBezTo>
                      <a:pt x="5" y="10"/>
                      <a:pt x="4" y="11"/>
                      <a:pt x="5" y="11"/>
                    </a:cubicBezTo>
                    <a:cubicBezTo>
                      <a:pt x="6" y="11"/>
                      <a:pt x="5" y="11"/>
                      <a:pt x="6" y="10"/>
                    </a:cubicBezTo>
                    <a:cubicBezTo>
                      <a:pt x="6" y="9"/>
                      <a:pt x="5" y="9"/>
                      <a:pt x="5" y="8"/>
                    </a:cubicBezTo>
                    <a:cubicBezTo>
                      <a:pt x="4" y="7"/>
                      <a:pt x="3" y="6"/>
                      <a:pt x="4" y="4"/>
                    </a:cubicBezTo>
                    <a:cubicBezTo>
                      <a:pt x="4" y="3"/>
                      <a:pt x="5" y="2"/>
                      <a:pt x="6" y="2"/>
                    </a:cubicBezTo>
                    <a:cubicBezTo>
                      <a:pt x="6" y="0"/>
                      <a:pt x="8" y="1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4" name="Freeform 1379"/>
              <p:cNvSpPr>
                <a:spLocks/>
              </p:cNvSpPr>
              <p:nvPr/>
            </p:nvSpPr>
            <p:spPr bwMode="auto">
              <a:xfrm>
                <a:off x="2399" y="3287"/>
                <a:ext cx="3" cy="4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2 h 3"/>
                  <a:gd name="T4" fmla="*/ 1 w 2"/>
                  <a:gd name="T5" fmla="*/ 1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1" y="3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2" y="0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5" name="Freeform 1380"/>
              <p:cNvSpPr>
                <a:spLocks/>
              </p:cNvSpPr>
              <p:nvPr/>
            </p:nvSpPr>
            <p:spPr bwMode="auto">
              <a:xfrm>
                <a:off x="2604" y="3288"/>
                <a:ext cx="2" cy="2"/>
              </a:xfrm>
              <a:custGeom>
                <a:avLst/>
                <a:gdLst>
                  <a:gd name="T0" fmla="*/ 1 w 2"/>
                  <a:gd name="T1" fmla="*/ 0 h 1"/>
                  <a:gd name="T2" fmla="*/ 2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6" name="Freeform 1381"/>
              <p:cNvSpPr>
                <a:spLocks/>
              </p:cNvSpPr>
              <p:nvPr/>
            </p:nvSpPr>
            <p:spPr bwMode="auto">
              <a:xfrm>
                <a:off x="2578" y="3288"/>
                <a:ext cx="1" cy="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7" name="Freeform 1382"/>
              <p:cNvSpPr>
                <a:spLocks/>
              </p:cNvSpPr>
              <p:nvPr/>
            </p:nvSpPr>
            <p:spPr bwMode="auto">
              <a:xfrm>
                <a:off x="2583" y="328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8" name="Freeform 1383"/>
              <p:cNvSpPr>
                <a:spLocks/>
              </p:cNvSpPr>
              <p:nvPr/>
            </p:nvSpPr>
            <p:spPr bwMode="auto">
              <a:xfrm>
                <a:off x="2385" y="3288"/>
                <a:ext cx="2" cy="4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2 h 3"/>
                  <a:gd name="T4" fmla="*/ 0 w 2"/>
                  <a:gd name="T5" fmla="*/ 1 h 3"/>
                  <a:gd name="T6" fmla="*/ 1 w 2"/>
                  <a:gd name="T7" fmla="*/ 0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3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9" name="Freeform 1384"/>
              <p:cNvSpPr>
                <a:spLocks/>
              </p:cNvSpPr>
              <p:nvPr/>
            </p:nvSpPr>
            <p:spPr bwMode="auto">
              <a:xfrm>
                <a:off x="2539" y="3288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0" name="Freeform 1385"/>
              <p:cNvSpPr>
                <a:spLocks/>
              </p:cNvSpPr>
              <p:nvPr/>
            </p:nvSpPr>
            <p:spPr bwMode="auto">
              <a:xfrm>
                <a:off x="2600" y="3288"/>
                <a:ext cx="3" cy="3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1" name="Freeform 1386"/>
              <p:cNvSpPr>
                <a:spLocks/>
              </p:cNvSpPr>
              <p:nvPr/>
            </p:nvSpPr>
            <p:spPr bwMode="auto">
              <a:xfrm>
                <a:off x="2595" y="3290"/>
                <a:ext cx="3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2" name="Freeform 1387"/>
              <p:cNvSpPr>
                <a:spLocks/>
              </p:cNvSpPr>
              <p:nvPr/>
            </p:nvSpPr>
            <p:spPr bwMode="auto">
              <a:xfrm>
                <a:off x="2546" y="3290"/>
                <a:ext cx="23" cy="14"/>
              </a:xfrm>
              <a:custGeom>
                <a:avLst/>
                <a:gdLst>
                  <a:gd name="T0" fmla="*/ 3 w 19"/>
                  <a:gd name="T1" fmla="*/ 0 h 12"/>
                  <a:gd name="T2" fmla="*/ 4 w 19"/>
                  <a:gd name="T3" fmla="*/ 1 h 12"/>
                  <a:gd name="T4" fmla="*/ 6 w 19"/>
                  <a:gd name="T5" fmla="*/ 1 h 12"/>
                  <a:gd name="T6" fmla="*/ 7 w 19"/>
                  <a:gd name="T7" fmla="*/ 6 h 12"/>
                  <a:gd name="T8" fmla="*/ 7 w 19"/>
                  <a:gd name="T9" fmla="*/ 1 h 12"/>
                  <a:gd name="T10" fmla="*/ 8 w 19"/>
                  <a:gd name="T11" fmla="*/ 0 h 12"/>
                  <a:gd name="T12" fmla="*/ 8 w 19"/>
                  <a:gd name="T13" fmla="*/ 1 h 12"/>
                  <a:gd name="T14" fmla="*/ 12 w 19"/>
                  <a:gd name="T15" fmla="*/ 2 h 12"/>
                  <a:gd name="T16" fmla="*/ 12 w 19"/>
                  <a:gd name="T17" fmla="*/ 3 h 12"/>
                  <a:gd name="T18" fmla="*/ 12 w 19"/>
                  <a:gd name="T19" fmla="*/ 6 h 12"/>
                  <a:gd name="T20" fmla="*/ 13 w 19"/>
                  <a:gd name="T21" fmla="*/ 3 h 12"/>
                  <a:gd name="T22" fmla="*/ 14 w 19"/>
                  <a:gd name="T23" fmla="*/ 2 h 12"/>
                  <a:gd name="T24" fmla="*/ 18 w 19"/>
                  <a:gd name="T25" fmla="*/ 3 h 12"/>
                  <a:gd name="T26" fmla="*/ 18 w 19"/>
                  <a:gd name="T27" fmla="*/ 8 h 12"/>
                  <a:gd name="T28" fmla="*/ 17 w 19"/>
                  <a:gd name="T29" fmla="*/ 11 h 12"/>
                  <a:gd name="T30" fmla="*/ 14 w 19"/>
                  <a:gd name="T31" fmla="*/ 11 h 12"/>
                  <a:gd name="T32" fmla="*/ 12 w 19"/>
                  <a:gd name="T33" fmla="*/ 8 h 12"/>
                  <a:gd name="T34" fmla="*/ 11 w 19"/>
                  <a:gd name="T35" fmla="*/ 8 h 12"/>
                  <a:gd name="T36" fmla="*/ 11 w 19"/>
                  <a:gd name="T37" fmla="*/ 9 h 12"/>
                  <a:gd name="T38" fmla="*/ 7 w 19"/>
                  <a:gd name="T39" fmla="*/ 10 h 12"/>
                  <a:gd name="T40" fmla="*/ 7 w 19"/>
                  <a:gd name="T41" fmla="*/ 7 h 12"/>
                  <a:gd name="T42" fmla="*/ 5 w 19"/>
                  <a:gd name="T43" fmla="*/ 8 h 12"/>
                  <a:gd name="T44" fmla="*/ 3 w 19"/>
                  <a:gd name="T45" fmla="*/ 9 h 12"/>
                  <a:gd name="T46" fmla="*/ 1 w 19"/>
                  <a:gd name="T47" fmla="*/ 9 h 12"/>
                  <a:gd name="T48" fmla="*/ 1 w 19"/>
                  <a:gd name="T49" fmla="*/ 2 h 12"/>
                  <a:gd name="T50" fmla="*/ 1 w 19"/>
                  <a:gd name="T51" fmla="*/ 0 h 12"/>
                  <a:gd name="T52" fmla="*/ 3 w 19"/>
                  <a:gd name="T5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" h="12">
                    <a:moveTo>
                      <a:pt x="3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7" y="3"/>
                      <a:pt x="7" y="5"/>
                      <a:pt x="7" y="6"/>
                    </a:cubicBezTo>
                    <a:cubicBezTo>
                      <a:pt x="7" y="5"/>
                      <a:pt x="7" y="3"/>
                      <a:pt x="7" y="1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10" y="1"/>
                      <a:pt x="11" y="3"/>
                      <a:pt x="12" y="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4"/>
                      <a:pt x="13" y="5"/>
                      <a:pt x="12" y="6"/>
                    </a:cubicBezTo>
                    <a:cubicBezTo>
                      <a:pt x="13" y="5"/>
                      <a:pt x="12" y="4"/>
                      <a:pt x="13" y="3"/>
                    </a:cubicBezTo>
                    <a:cubicBezTo>
                      <a:pt x="13" y="2"/>
                      <a:pt x="13" y="2"/>
                      <a:pt x="14" y="2"/>
                    </a:cubicBezTo>
                    <a:cubicBezTo>
                      <a:pt x="15" y="2"/>
                      <a:pt x="17" y="2"/>
                      <a:pt x="18" y="3"/>
                    </a:cubicBezTo>
                    <a:cubicBezTo>
                      <a:pt x="19" y="5"/>
                      <a:pt x="18" y="6"/>
                      <a:pt x="18" y="8"/>
                    </a:cubicBezTo>
                    <a:cubicBezTo>
                      <a:pt x="17" y="8"/>
                      <a:pt x="18" y="10"/>
                      <a:pt x="17" y="11"/>
                    </a:cubicBezTo>
                    <a:cubicBezTo>
                      <a:pt x="16" y="11"/>
                      <a:pt x="15" y="12"/>
                      <a:pt x="14" y="11"/>
                    </a:cubicBezTo>
                    <a:cubicBezTo>
                      <a:pt x="13" y="10"/>
                      <a:pt x="12" y="9"/>
                      <a:pt x="12" y="8"/>
                    </a:cubicBezTo>
                    <a:cubicBezTo>
                      <a:pt x="12" y="8"/>
                      <a:pt x="12" y="9"/>
                      <a:pt x="11" y="8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10"/>
                      <a:pt x="8" y="10"/>
                      <a:pt x="7" y="10"/>
                    </a:cubicBezTo>
                    <a:cubicBezTo>
                      <a:pt x="7" y="9"/>
                      <a:pt x="6" y="7"/>
                      <a:pt x="7" y="7"/>
                    </a:cubicBezTo>
                    <a:cubicBezTo>
                      <a:pt x="6" y="6"/>
                      <a:pt x="6" y="8"/>
                      <a:pt x="5" y="8"/>
                    </a:cubicBezTo>
                    <a:cubicBezTo>
                      <a:pt x="4" y="8"/>
                      <a:pt x="4" y="8"/>
                      <a:pt x="3" y="9"/>
                    </a:cubicBezTo>
                    <a:cubicBezTo>
                      <a:pt x="2" y="9"/>
                      <a:pt x="2" y="9"/>
                      <a:pt x="1" y="9"/>
                    </a:cubicBezTo>
                    <a:cubicBezTo>
                      <a:pt x="1" y="7"/>
                      <a:pt x="0" y="4"/>
                      <a:pt x="1" y="2"/>
                    </a:cubicBezTo>
                    <a:cubicBezTo>
                      <a:pt x="1" y="1"/>
                      <a:pt x="0" y="1"/>
                      <a:pt x="1" y="0"/>
                    </a:cubicBezTo>
                    <a:cubicBezTo>
                      <a:pt x="1" y="0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3" name="Freeform 1388"/>
              <p:cNvSpPr>
                <a:spLocks/>
              </p:cNvSpPr>
              <p:nvPr/>
            </p:nvSpPr>
            <p:spPr bwMode="auto">
              <a:xfrm>
                <a:off x="2591" y="3290"/>
                <a:ext cx="3" cy="2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4" name="Freeform 1389"/>
              <p:cNvSpPr>
                <a:spLocks/>
              </p:cNvSpPr>
              <p:nvPr/>
            </p:nvSpPr>
            <p:spPr bwMode="auto">
              <a:xfrm>
                <a:off x="2575" y="329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5" name="Rectangle 1390"/>
              <p:cNvSpPr>
                <a:spLocks noChangeArrowheads="1"/>
              </p:cNvSpPr>
              <p:nvPr/>
            </p:nvSpPr>
            <p:spPr bwMode="auto">
              <a:xfrm>
                <a:off x="2574" y="3290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6" name="Freeform 1391"/>
              <p:cNvSpPr>
                <a:spLocks/>
              </p:cNvSpPr>
              <p:nvPr/>
            </p:nvSpPr>
            <p:spPr bwMode="auto">
              <a:xfrm>
                <a:off x="2537" y="3291"/>
                <a:ext cx="9" cy="7"/>
              </a:xfrm>
              <a:custGeom>
                <a:avLst/>
                <a:gdLst>
                  <a:gd name="T0" fmla="*/ 7 w 7"/>
                  <a:gd name="T1" fmla="*/ 1 h 6"/>
                  <a:gd name="T2" fmla="*/ 6 w 7"/>
                  <a:gd name="T3" fmla="*/ 5 h 6"/>
                  <a:gd name="T4" fmla="*/ 5 w 7"/>
                  <a:gd name="T5" fmla="*/ 5 h 6"/>
                  <a:gd name="T6" fmla="*/ 4 w 7"/>
                  <a:gd name="T7" fmla="*/ 6 h 6"/>
                  <a:gd name="T8" fmla="*/ 2 w 7"/>
                  <a:gd name="T9" fmla="*/ 4 h 6"/>
                  <a:gd name="T10" fmla="*/ 1 w 7"/>
                  <a:gd name="T11" fmla="*/ 1 h 6"/>
                  <a:gd name="T12" fmla="*/ 3 w 7"/>
                  <a:gd name="T13" fmla="*/ 0 h 6"/>
                  <a:gd name="T14" fmla="*/ 7 w 7"/>
                  <a:gd name="T15" fmla="*/ 0 h 6"/>
                  <a:gd name="T16" fmla="*/ 7 w 7"/>
                  <a:gd name="T1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7" y="1"/>
                    </a:moveTo>
                    <a:cubicBezTo>
                      <a:pt x="7" y="2"/>
                      <a:pt x="7" y="4"/>
                      <a:pt x="6" y="5"/>
                    </a:cubicBezTo>
                    <a:cubicBezTo>
                      <a:pt x="6" y="4"/>
                      <a:pt x="5" y="5"/>
                      <a:pt x="5" y="5"/>
                    </a:cubicBezTo>
                    <a:cubicBezTo>
                      <a:pt x="4" y="6"/>
                      <a:pt x="4" y="5"/>
                      <a:pt x="4" y="6"/>
                    </a:cubicBezTo>
                    <a:cubicBezTo>
                      <a:pt x="3" y="6"/>
                      <a:pt x="3" y="4"/>
                      <a:pt x="2" y="4"/>
                    </a:cubicBezTo>
                    <a:cubicBezTo>
                      <a:pt x="2" y="3"/>
                      <a:pt x="0" y="2"/>
                      <a:pt x="1" y="1"/>
                    </a:cubicBezTo>
                    <a:cubicBezTo>
                      <a:pt x="2" y="1"/>
                      <a:pt x="3" y="0"/>
                      <a:pt x="3" y="0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7" name="Freeform 1392"/>
              <p:cNvSpPr>
                <a:spLocks/>
              </p:cNvSpPr>
              <p:nvPr/>
            </p:nvSpPr>
            <p:spPr bwMode="auto">
              <a:xfrm>
                <a:off x="2454" y="329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8" name="Freeform 1393"/>
              <p:cNvSpPr>
                <a:spLocks/>
              </p:cNvSpPr>
              <p:nvPr/>
            </p:nvSpPr>
            <p:spPr bwMode="auto">
              <a:xfrm>
                <a:off x="2390" y="3291"/>
                <a:ext cx="3" cy="2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2 h 2"/>
                  <a:gd name="T4" fmla="*/ 2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0" y="1"/>
                      <a:pt x="2" y="1"/>
                      <a:pt x="2" y="0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9" name="Freeform 1394"/>
              <p:cNvSpPr>
                <a:spLocks/>
              </p:cNvSpPr>
              <p:nvPr/>
            </p:nvSpPr>
            <p:spPr bwMode="auto">
              <a:xfrm>
                <a:off x="2396" y="3291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0" name="Freeform 1395"/>
              <p:cNvSpPr>
                <a:spLocks/>
              </p:cNvSpPr>
              <p:nvPr/>
            </p:nvSpPr>
            <p:spPr bwMode="auto">
              <a:xfrm>
                <a:off x="2609" y="329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2 h 2"/>
                  <a:gd name="T4" fmla="*/ 1 w 3"/>
                  <a:gd name="T5" fmla="*/ 2 h 2"/>
                  <a:gd name="T6" fmla="*/ 0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1" name="Freeform 1396"/>
              <p:cNvSpPr>
                <a:spLocks/>
              </p:cNvSpPr>
              <p:nvPr/>
            </p:nvSpPr>
            <p:spPr bwMode="auto">
              <a:xfrm>
                <a:off x="2588" y="3291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2" name="Freeform 1397"/>
              <p:cNvSpPr>
                <a:spLocks/>
              </p:cNvSpPr>
              <p:nvPr/>
            </p:nvSpPr>
            <p:spPr bwMode="auto">
              <a:xfrm>
                <a:off x="2604" y="3292"/>
                <a:ext cx="2" cy="3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1 h 2"/>
                  <a:gd name="T6" fmla="*/ 2 w 2"/>
                  <a:gd name="T7" fmla="*/ 1 h 2"/>
                  <a:gd name="T8" fmla="*/ 2 w 2"/>
                  <a:gd name="T9" fmla="*/ 2 h 2"/>
                  <a:gd name="T10" fmla="*/ 0 w 2"/>
                  <a:gd name="T11" fmla="*/ 2 h 2"/>
                  <a:gd name="T12" fmla="*/ 0 w 2"/>
                  <a:gd name="T13" fmla="*/ 0 h 2"/>
                  <a:gd name="T14" fmla="*/ 0 w 2"/>
                  <a:gd name="T15" fmla="*/ 0 h 2"/>
                  <a:gd name="T16" fmla="*/ 1 w 2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3" name="Freeform 1398"/>
              <p:cNvSpPr>
                <a:spLocks/>
              </p:cNvSpPr>
              <p:nvPr/>
            </p:nvSpPr>
            <p:spPr bwMode="auto">
              <a:xfrm>
                <a:off x="2335" y="3292"/>
                <a:ext cx="23" cy="56"/>
              </a:xfrm>
              <a:custGeom>
                <a:avLst/>
                <a:gdLst>
                  <a:gd name="T0" fmla="*/ 17 w 18"/>
                  <a:gd name="T1" fmla="*/ 1 h 45"/>
                  <a:gd name="T2" fmla="*/ 18 w 18"/>
                  <a:gd name="T3" fmla="*/ 4 h 45"/>
                  <a:gd name="T4" fmla="*/ 18 w 18"/>
                  <a:gd name="T5" fmla="*/ 6 h 45"/>
                  <a:gd name="T6" fmla="*/ 16 w 18"/>
                  <a:gd name="T7" fmla="*/ 9 h 45"/>
                  <a:gd name="T8" fmla="*/ 15 w 18"/>
                  <a:gd name="T9" fmla="*/ 10 h 45"/>
                  <a:gd name="T10" fmla="*/ 14 w 18"/>
                  <a:gd name="T11" fmla="*/ 11 h 45"/>
                  <a:gd name="T12" fmla="*/ 13 w 18"/>
                  <a:gd name="T13" fmla="*/ 11 h 45"/>
                  <a:gd name="T14" fmla="*/ 8 w 18"/>
                  <a:gd name="T15" fmla="*/ 10 h 45"/>
                  <a:gd name="T16" fmla="*/ 8 w 18"/>
                  <a:gd name="T17" fmla="*/ 9 h 45"/>
                  <a:gd name="T18" fmla="*/ 5 w 18"/>
                  <a:gd name="T19" fmla="*/ 11 h 45"/>
                  <a:gd name="T20" fmla="*/ 3 w 18"/>
                  <a:gd name="T21" fmla="*/ 16 h 45"/>
                  <a:gd name="T22" fmla="*/ 8 w 18"/>
                  <a:gd name="T23" fmla="*/ 23 h 45"/>
                  <a:gd name="T24" fmla="*/ 12 w 18"/>
                  <a:gd name="T25" fmla="*/ 32 h 45"/>
                  <a:gd name="T26" fmla="*/ 9 w 18"/>
                  <a:gd name="T27" fmla="*/ 42 h 45"/>
                  <a:gd name="T28" fmla="*/ 8 w 18"/>
                  <a:gd name="T29" fmla="*/ 45 h 45"/>
                  <a:gd name="T30" fmla="*/ 7 w 18"/>
                  <a:gd name="T31" fmla="*/ 44 h 45"/>
                  <a:gd name="T32" fmla="*/ 9 w 18"/>
                  <a:gd name="T33" fmla="*/ 35 h 45"/>
                  <a:gd name="T34" fmla="*/ 9 w 18"/>
                  <a:gd name="T35" fmla="*/ 30 h 45"/>
                  <a:gd name="T36" fmla="*/ 4 w 18"/>
                  <a:gd name="T37" fmla="*/ 24 h 45"/>
                  <a:gd name="T38" fmla="*/ 2 w 18"/>
                  <a:gd name="T39" fmla="*/ 21 h 45"/>
                  <a:gd name="T40" fmla="*/ 0 w 18"/>
                  <a:gd name="T41" fmla="*/ 14 h 45"/>
                  <a:gd name="T42" fmla="*/ 1 w 18"/>
                  <a:gd name="T43" fmla="*/ 12 h 45"/>
                  <a:gd name="T44" fmla="*/ 6 w 18"/>
                  <a:gd name="T45" fmla="*/ 7 h 45"/>
                  <a:gd name="T46" fmla="*/ 13 w 18"/>
                  <a:gd name="T47" fmla="*/ 8 h 45"/>
                  <a:gd name="T48" fmla="*/ 15 w 18"/>
                  <a:gd name="T49" fmla="*/ 5 h 45"/>
                  <a:gd name="T50" fmla="*/ 14 w 18"/>
                  <a:gd name="T51" fmla="*/ 3 h 45"/>
                  <a:gd name="T52" fmla="*/ 14 w 18"/>
                  <a:gd name="T53" fmla="*/ 3 h 45"/>
                  <a:gd name="T54" fmla="*/ 13 w 18"/>
                  <a:gd name="T55" fmla="*/ 3 h 45"/>
                  <a:gd name="T56" fmla="*/ 14 w 18"/>
                  <a:gd name="T57" fmla="*/ 6 h 45"/>
                  <a:gd name="T58" fmla="*/ 11 w 18"/>
                  <a:gd name="T59" fmla="*/ 7 h 45"/>
                  <a:gd name="T60" fmla="*/ 9 w 18"/>
                  <a:gd name="T61" fmla="*/ 6 h 45"/>
                  <a:gd name="T62" fmla="*/ 9 w 18"/>
                  <a:gd name="T63" fmla="*/ 2 h 45"/>
                  <a:gd name="T64" fmla="*/ 12 w 18"/>
                  <a:gd name="T65" fmla="*/ 0 h 45"/>
                  <a:gd name="T66" fmla="*/ 17 w 18"/>
                  <a:gd name="T67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8" h="45">
                    <a:moveTo>
                      <a:pt x="17" y="1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7"/>
                      <a:pt x="17" y="8"/>
                      <a:pt x="16" y="9"/>
                    </a:cubicBezTo>
                    <a:cubicBezTo>
                      <a:pt x="16" y="9"/>
                      <a:pt x="16" y="10"/>
                      <a:pt x="15" y="10"/>
                    </a:cubicBezTo>
                    <a:cubicBezTo>
                      <a:pt x="15" y="10"/>
                      <a:pt x="15" y="10"/>
                      <a:pt x="14" y="11"/>
                    </a:cubicBezTo>
                    <a:cubicBezTo>
                      <a:pt x="14" y="11"/>
                      <a:pt x="13" y="11"/>
                      <a:pt x="13" y="11"/>
                    </a:cubicBezTo>
                    <a:cubicBezTo>
                      <a:pt x="11" y="11"/>
                      <a:pt x="10" y="10"/>
                      <a:pt x="8" y="10"/>
                    </a:cubicBezTo>
                    <a:cubicBezTo>
                      <a:pt x="8" y="10"/>
                      <a:pt x="8" y="10"/>
                      <a:pt x="8" y="9"/>
                    </a:cubicBezTo>
                    <a:cubicBezTo>
                      <a:pt x="7" y="10"/>
                      <a:pt x="5" y="10"/>
                      <a:pt x="5" y="11"/>
                    </a:cubicBezTo>
                    <a:cubicBezTo>
                      <a:pt x="3" y="12"/>
                      <a:pt x="3" y="14"/>
                      <a:pt x="3" y="16"/>
                    </a:cubicBezTo>
                    <a:cubicBezTo>
                      <a:pt x="3" y="19"/>
                      <a:pt x="5" y="21"/>
                      <a:pt x="8" y="23"/>
                    </a:cubicBezTo>
                    <a:cubicBezTo>
                      <a:pt x="11" y="26"/>
                      <a:pt x="11" y="29"/>
                      <a:pt x="12" y="32"/>
                    </a:cubicBezTo>
                    <a:cubicBezTo>
                      <a:pt x="11" y="36"/>
                      <a:pt x="10" y="39"/>
                      <a:pt x="9" y="42"/>
                    </a:cubicBezTo>
                    <a:cubicBezTo>
                      <a:pt x="8" y="43"/>
                      <a:pt x="8" y="44"/>
                      <a:pt x="8" y="45"/>
                    </a:cubicBezTo>
                    <a:cubicBezTo>
                      <a:pt x="7" y="45"/>
                      <a:pt x="7" y="45"/>
                      <a:pt x="7" y="44"/>
                    </a:cubicBezTo>
                    <a:cubicBezTo>
                      <a:pt x="6" y="41"/>
                      <a:pt x="9" y="38"/>
                      <a:pt x="9" y="35"/>
                    </a:cubicBezTo>
                    <a:cubicBezTo>
                      <a:pt x="9" y="33"/>
                      <a:pt x="9" y="31"/>
                      <a:pt x="9" y="30"/>
                    </a:cubicBezTo>
                    <a:cubicBezTo>
                      <a:pt x="7" y="28"/>
                      <a:pt x="6" y="26"/>
                      <a:pt x="4" y="24"/>
                    </a:cubicBezTo>
                    <a:cubicBezTo>
                      <a:pt x="4" y="23"/>
                      <a:pt x="2" y="22"/>
                      <a:pt x="2" y="21"/>
                    </a:cubicBezTo>
                    <a:cubicBezTo>
                      <a:pt x="0" y="19"/>
                      <a:pt x="0" y="16"/>
                      <a:pt x="0" y="14"/>
                    </a:cubicBezTo>
                    <a:cubicBezTo>
                      <a:pt x="1" y="13"/>
                      <a:pt x="1" y="12"/>
                      <a:pt x="1" y="12"/>
                    </a:cubicBezTo>
                    <a:cubicBezTo>
                      <a:pt x="2" y="10"/>
                      <a:pt x="4" y="8"/>
                      <a:pt x="6" y="7"/>
                    </a:cubicBezTo>
                    <a:cubicBezTo>
                      <a:pt x="9" y="6"/>
                      <a:pt x="11" y="9"/>
                      <a:pt x="13" y="8"/>
                    </a:cubicBezTo>
                    <a:cubicBezTo>
                      <a:pt x="14" y="7"/>
                      <a:pt x="14" y="6"/>
                      <a:pt x="15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4" y="4"/>
                      <a:pt x="14" y="5"/>
                      <a:pt x="14" y="6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0" y="7"/>
                      <a:pt x="10" y="6"/>
                      <a:pt x="9" y="6"/>
                    </a:cubicBezTo>
                    <a:cubicBezTo>
                      <a:pt x="8" y="5"/>
                      <a:pt x="9" y="3"/>
                      <a:pt x="9" y="2"/>
                    </a:cubicBezTo>
                    <a:cubicBezTo>
                      <a:pt x="10" y="1"/>
                      <a:pt x="11" y="1"/>
                      <a:pt x="12" y="0"/>
                    </a:cubicBezTo>
                    <a:cubicBezTo>
                      <a:pt x="14" y="0"/>
                      <a:pt x="15" y="1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4" name="Freeform 1399"/>
              <p:cNvSpPr>
                <a:spLocks/>
              </p:cNvSpPr>
              <p:nvPr/>
            </p:nvSpPr>
            <p:spPr bwMode="auto">
              <a:xfrm>
                <a:off x="2600" y="3292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1" y="0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5" name="Freeform 1400"/>
              <p:cNvSpPr>
                <a:spLocks/>
              </p:cNvSpPr>
              <p:nvPr/>
            </p:nvSpPr>
            <p:spPr bwMode="auto">
              <a:xfrm>
                <a:off x="2568" y="3293"/>
                <a:ext cx="10" cy="13"/>
              </a:xfrm>
              <a:custGeom>
                <a:avLst/>
                <a:gdLst>
                  <a:gd name="T0" fmla="*/ 5 w 8"/>
                  <a:gd name="T1" fmla="*/ 1 h 10"/>
                  <a:gd name="T2" fmla="*/ 7 w 8"/>
                  <a:gd name="T3" fmla="*/ 1 h 10"/>
                  <a:gd name="T4" fmla="*/ 8 w 8"/>
                  <a:gd name="T5" fmla="*/ 2 h 10"/>
                  <a:gd name="T6" fmla="*/ 7 w 8"/>
                  <a:gd name="T7" fmla="*/ 8 h 10"/>
                  <a:gd name="T8" fmla="*/ 2 w 8"/>
                  <a:gd name="T9" fmla="*/ 10 h 10"/>
                  <a:gd name="T10" fmla="*/ 0 w 8"/>
                  <a:gd name="T11" fmla="*/ 9 h 10"/>
                  <a:gd name="T12" fmla="*/ 0 w 8"/>
                  <a:gd name="T13" fmla="*/ 8 h 10"/>
                  <a:gd name="T14" fmla="*/ 1 w 8"/>
                  <a:gd name="T15" fmla="*/ 6 h 10"/>
                  <a:gd name="T16" fmla="*/ 1 w 8"/>
                  <a:gd name="T17" fmla="*/ 4 h 10"/>
                  <a:gd name="T18" fmla="*/ 2 w 8"/>
                  <a:gd name="T19" fmla="*/ 0 h 10"/>
                  <a:gd name="T20" fmla="*/ 5 w 8"/>
                  <a:gd name="T2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5" y="1"/>
                    </a:moveTo>
                    <a:cubicBezTo>
                      <a:pt x="5" y="1"/>
                      <a:pt x="6" y="0"/>
                      <a:pt x="7" y="1"/>
                    </a:cubicBezTo>
                    <a:cubicBezTo>
                      <a:pt x="7" y="1"/>
                      <a:pt x="8" y="1"/>
                      <a:pt x="8" y="2"/>
                    </a:cubicBezTo>
                    <a:cubicBezTo>
                      <a:pt x="7" y="4"/>
                      <a:pt x="8" y="6"/>
                      <a:pt x="7" y="8"/>
                    </a:cubicBezTo>
                    <a:cubicBezTo>
                      <a:pt x="5" y="9"/>
                      <a:pt x="4" y="10"/>
                      <a:pt x="2" y="10"/>
                    </a:cubicBezTo>
                    <a:cubicBezTo>
                      <a:pt x="1" y="10"/>
                      <a:pt x="1" y="10"/>
                      <a:pt x="0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7"/>
                      <a:pt x="2" y="7"/>
                      <a:pt x="1" y="6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3"/>
                      <a:pt x="1" y="2"/>
                      <a:pt x="2" y="0"/>
                    </a:cubicBezTo>
                    <a:cubicBezTo>
                      <a:pt x="3" y="0"/>
                      <a:pt x="4" y="0"/>
                      <a:pt x="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6" name="Freeform 1401"/>
              <p:cNvSpPr>
                <a:spLocks/>
              </p:cNvSpPr>
              <p:nvPr/>
            </p:nvSpPr>
            <p:spPr bwMode="auto">
              <a:xfrm>
                <a:off x="2386" y="3293"/>
                <a:ext cx="4" cy="4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2 h 3"/>
                  <a:gd name="T4" fmla="*/ 2 w 3"/>
                  <a:gd name="T5" fmla="*/ 3 h 3"/>
                  <a:gd name="T6" fmla="*/ 1 w 3"/>
                  <a:gd name="T7" fmla="*/ 1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1"/>
                      <a:pt x="3" y="2"/>
                      <a:pt x="3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2"/>
                      <a:pt x="0" y="2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7" name="Freeform 1402"/>
              <p:cNvSpPr>
                <a:spLocks/>
              </p:cNvSpPr>
              <p:nvPr/>
            </p:nvSpPr>
            <p:spPr bwMode="auto">
              <a:xfrm>
                <a:off x="2598" y="3293"/>
                <a:ext cx="1" cy="3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8" name="Freeform 1403"/>
              <p:cNvSpPr>
                <a:spLocks/>
              </p:cNvSpPr>
              <p:nvPr/>
            </p:nvSpPr>
            <p:spPr bwMode="auto">
              <a:xfrm>
                <a:off x="2391" y="3295"/>
                <a:ext cx="3" cy="3"/>
              </a:xfrm>
              <a:custGeom>
                <a:avLst/>
                <a:gdLst>
                  <a:gd name="T0" fmla="*/ 3 w 3"/>
                  <a:gd name="T1" fmla="*/ 0 h 3"/>
                  <a:gd name="T2" fmla="*/ 3 w 3"/>
                  <a:gd name="T3" fmla="*/ 3 h 3"/>
                  <a:gd name="T4" fmla="*/ 1 w 3"/>
                  <a:gd name="T5" fmla="*/ 3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1"/>
                      <a:pt x="3" y="2"/>
                      <a:pt x="3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2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9" name="Freeform 1404"/>
              <p:cNvSpPr>
                <a:spLocks/>
              </p:cNvSpPr>
              <p:nvPr/>
            </p:nvSpPr>
            <p:spPr bwMode="auto">
              <a:xfrm>
                <a:off x="2577" y="3296"/>
                <a:ext cx="17" cy="17"/>
              </a:xfrm>
              <a:custGeom>
                <a:avLst/>
                <a:gdLst>
                  <a:gd name="T0" fmla="*/ 5 w 14"/>
                  <a:gd name="T1" fmla="*/ 1 h 14"/>
                  <a:gd name="T2" fmla="*/ 7 w 14"/>
                  <a:gd name="T3" fmla="*/ 2 h 14"/>
                  <a:gd name="T4" fmla="*/ 7 w 14"/>
                  <a:gd name="T5" fmla="*/ 4 h 14"/>
                  <a:gd name="T6" fmla="*/ 9 w 14"/>
                  <a:gd name="T7" fmla="*/ 2 h 14"/>
                  <a:gd name="T8" fmla="*/ 12 w 14"/>
                  <a:gd name="T9" fmla="*/ 5 h 14"/>
                  <a:gd name="T10" fmla="*/ 13 w 14"/>
                  <a:gd name="T11" fmla="*/ 6 h 14"/>
                  <a:gd name="T12" fmla="*/ 13 w 14"/>
                  <a:gd name="T13" fmla="*/ 8 h 14"/>
                  <a:gd name="T14" fmla="*/ 11 w 14"/>
                  <a:gd name="T15" fmla="*/ 9 h 14"/>
                  <a:gd name="T16" fmla="*/ 9 w 14"/>
                  <a:gd name="T17" fmla="*/ 12 h 14"/>
                  <a:gd name="T18" fmla="*/ 9 w 14"/>
                  <a:gd name="T19" fmla="*/ 12 h 14"/>
                  <a:gd name="T20" fmla="*/ 6 w 14"/>
                  <a:gd name="T21" fmla="*/ 14 h 14"/>
                  <a:gd name="T22" fmla="*/ 5 w 14"/>
                  <a:gd name="T23" fmla="*/ 13 h 14"/>
                  <a:gd name="T24" fmla="*/ 6 w 14"/>
                  <a:gd name="T25" fmla="*/ 10 h 14"/>
                  <a:gd name="T26" fmla="*/ 6 w 14"/>
                  <a:gd name="T27" fmla="*/ 9 h 14"/>
                  <a:gd name="T28" fmla="*/ 7 w 14"/>
                  <a:gd name="T29" fmla="*/ 6 h 14"/>
                  <a:gd name="T30" fmla="*/ 7 w 14"/>
                  <a:gd name="T31" fmla="*/ 4 h 14"/>
                  <a:gd name="T32" fmla="*/ 5 w 14"/>
                  <a:gd name="T33" fmla="*/ 10 h 14"/>
                  <a:gd name="T34" fmla="*/ 5 w 14"/>
                  <a:gd name="T35" fmla="*/ 9 h 14"/>
                  <a:gd name="T36" fmla="*/ 3 w 14"/>
                  <a:gd name="T37" fmla="*/ 10 h 14"/>
                  <a:gd name="T38" fmla="*/ 0 w 14"/>
                  <a:gd name="T39" fmla="*/ 9 h 14"/>
                  <a:gd name="T40" fmla="*/ 1 w 14"/>
                  <a:gd name="T41" fmla="*/ 8 h 14"/>
                  <a:gd name="T42" fmla="*/ 1 w 14"/>
                  <a:gd name="T43" fmla="*/ 4 h 14"/>
                  <a:gd name="T44" fmla="*/ 1 w 14"/>
                  <a:gd name="T45" fmla="*/ 0 h 14"/>
                  <a:gd name="T46" fmla="*/ 3 w 14"/>
                  <a:gd name="T47" fmla="*/ 0 h 14"/>
                  <a:gd name="T48" fmla="*/ 5 w 14"/>
                  <a:gd name="T49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" h="14">
                    <a:moveTo>
                      <a:pt x="5" y="1"/>
                    </a:moveTo>
                    <a:cubicBezTo>
                      <a:pt x="5" y="1"/>
                      <a:pt x="6" y="1"/>
                      <a:pt x="7" y="2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8" y="3"/>
                      <a:pt x="8" y="2"/>
                      <a:pt x="9" y="2"/>
                    </a:cubicBezTo>
                    <a:cubicBezTo>
                      <a:pt x="10" y="3"/>
                      <a:pt x="12" y="3"/>
                      <a:pt x="12" y="5"/>
                    </a:cubicBezTo>
                    <a:cubicBezTo>
                      <a:pt x="12" y="5"/>
                      <a:pt x="13" y="5"/>
                      <a:pt x="13" y="6"/>
                    </a:cubicBezTo>
                    <a:cubicBezTo>
                      <a:pt x="14" y="7"/>
                      <a:pt x="12" y="7"/>
                      <a:pt x="13" y="8"/>
                    </a:cubicBezTo>
                    <a:cubicBezTo>
                      <a:pt x="12" y="9"/>
                      <a:pt x="11" y="8"/>
                      <a:pt x="11" y="9"/>
                    </a:cubicBezTo>
                    <a:cubicBezTo>
                      <a:pt x="11" y="11"/>
                      <a:pt x="10" y="11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7" y="13"/>
                      <a:pt x="6" y="14"/>
                    </a:cubicBezTo>
                    <a:cubicBezTo>
                      <a:pt x="6" y="14"/>
                      <a:pt x="4" y="14"/>
                      <a:pt x="5" y="13"/>
                    </a:cubicBezTo>
                    <a:cubicBezTo>
                      <a:pt x="5" y="12"/>
                      <a:pt x="5" y="11"/>
                      <a:pt x="6" y="10"/>
                    </a:cubicBezTo>
                    <a:cubicBezTo>
                      <a:pt x="5" y="10"/>
                      <a:pt x="6" y="9"/>
                      <a:pt x="6" y="9"/>
                    </a:cubicBezTo>
                    <a:cubicBezTo>
                      <a:pt x="6" y="8"/>
                      <a:pt x="7" y="7"/>
                      <a:pt x="7" y="6"/>
                    </a:cubicBezTo>
                    <a:cubicBezTo>
                      <a:pt x="7" y="6"/>
                      <a:pt x="7" y="5"/>
                      <a:pt x="7" y="4"/>
                    </a:cubicBezTo>
                    <a:cubicBezTo>
                      <a:pt x="7" y="6"/>
                      <a:pt x="6" y="8"/>
                      <a:pt x="5" y="10"/>
                    </a:cubicBezTo>
                    <a:cubicBezTo>
                      <a:pt x="5" y="10"/>
                      <a:pt x="5" y="9"/>
                      <a:pt x="5" y="9"/>
                    </a:cubicBezTo>
                    <a:cubicBezTo>
                      <a:pt x="4" y="9"/>
                      <a:pt x="3" y="10"/>
                      <a:pt x="3" y="10"/>
                    </a:cubicBezTo>
                    <a:cubicBezTo>
                      <a:pt x="2" y="10"/>
                      <a:pt x="0" y="11"/>
                      <a:pt x="0" y="9"/>
                    </a:cubicBezTo>
                    <a:cubicBezTo>
                      <a:pt x="0" y="9"/>
                      <a:pt x="0" y="8"/>
                      <a:pt x="1" y="8"/>
                    </a:cubicBezTo>
                    <a:cubicBezTo>
                      <a:pt x="0" y="6"/>
                      <a:pt x="2" y="5"/>
                      <a:pt x="1" y="4"/>
                    </a:cubicBezTo>
                    <a:cubicBezTo>
                      <a:pt x="1" y="2"/>
                      <a:pt x="1" y="2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4" y="0"/>
                      <a:pt x="4" y="1"/>
                      <a:pt x="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0" name="Freeform 1405"/>
              <p:cNvSpPr>
                <a:spLocks/>
              </p:cNvSpPr>
              <p:nvPr/>
            </p:nvSpPr>
            <p:spPr bwMode="auto">
              <a:xfrm>
                <a:off x="2612" y="3296"/>
                <a:ext cx="4" cy="2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0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1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1" name="Freeform 1406"/>
              <p:cNvSpPr>
                <a:spLocks/>
              </p:cNvSpPr>
              <p:nvPr/>
            </p:nvSpPr>
            <p:spPr bwMode="auto">
              <a:xfrm>
                <a:off x="2397" y="3296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2" name="Freeform 1407"/>
              <p:cNvSpPr>
                <a:spLocks/>
              </p:cNvSpPr>
              <p:nvPr/>
            </p:nvSpPr>
            <p:spPr bwMode="auto">
              <a:xfrm>
                <a:off x="2353" y="3297"/>
                <a:ext cx="19" cy="11"/>
              </a:xfrm>
              <a:custGeom>
                <a:avLst/>
                <a:gdLst>
                  <a:gd name="T0" fmla="*/ 16 w 16"/>
                  <a:gd name="T1" fmla="*/ 1 h 9"/>
                  <a:gd name="T2" fmla="*/ 15 w 16"/>
                  <a:gd name="T3" fmla="*/ 3 h 9"/>
                  <a:gd name="T4" fmla="*/ 14 w 16"/>
                  <a:gd name="T5" fmla="*/ 2 h 9"/>
                  <a:gd name="T6" fmla="*/ 12 w 16"/>
                  <a:gd name="T7" fmla="*/ 6 h 9"/>
                  <a:gd name="T8" fmla="*/ 9 w 16"/>
                  <a:gd name="T9" fmla="*/ 5 h 9"/>
                  <a:gd name="T10" fmla="*/ 9 w 16"/>
                  <a:gd name="T11" fmla="*/ 4 h 9"/>
                  <a:gd name="T12" fmla="*/ 10 w 16"/>
                  <a:gd name="T13" fmla="*/ 3 h 9"/>
                  <a:gd name="T14" fmla="*/ 8 w 16"/>
                  <a:gd name="T15" fmla="*/ 3 h 9"/>
                  <a:gd name="T16" fmla="*/ 6 w 16"/>
                  <a:gd name="T17" fmla="*/ 7 h 9"/>
                  <a:gd name="T18" fmla="*/ 1 w 16"/>
                  <a:gd name="T19" fmla="*/ 9 h 9"/>
                  <a:gd name="T20" fmla="*/ 0 w 16"/>
                  <a:gd name="T21" fmla="*/ 8 h 9"/>
                  <a:gd name="T22" fmla="*/ 4 w 16"/>
                  <a:gd name="T23" fmla="*/ 5 h 9"/>
                  <a:gd name="T24" fmla="*/ 6 w 16"/>
                  <a:gd name="T25" fmla="*/ 2 h 9"/>
                  <a:gd name="T26" fmla="*/ 10 w 16"/>
                  <a:gd name="T27" fmla="*/ 0 h 9"/>
                  <a:gd name="T28" fmla="*/ 13 w 16"/>
                  <a:gd name="T29" fmla="*/ 2 h 9"/>
                  <a:gd name="T30" fmla="*/ 14 w 16"/>
                  <a:gd name="T31" fmla="*/ 0 h 9"/>
                  <a:gd name="T32" fmla="*/ 16 w 16"/>
                  <a:gd name="T3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9">
                    <a:moveTo>
                      <a:pt x="16" y="1"/>
                    </a:moveTo>
                    <a:cubicBezTo>
                      <a:pt x="16" y="2"/>
                      <a:pt x="16" y="2"/>
                      <a:pt x="15" y="3"/>
                    </a:cubicBezTo>
                    <a:cubicBezTo>
                      <a:pt x="15" y="3"/>
                      <a:pt x="14" y="3"/>
                      <a:pt x="14" y="2"/>
                    </a:cubicBezTo>
                    <a:cubicBezTo>
                      <a:pt x="14" y="4"/>
                      <a:pt x="13" y="6"/>
                      <a:pt x="12" y="6"/>
                    </a:cubicBezTo>
                    <a:cubicBezTo>
                      <a:pt x="11" y="6"/>
                      <a:pt x="10" y="6"/>
                      <a:pt x="9" y="5"/>
                    </a:cubicBezTo>
                    <a:cubicBezTo>
                      <a:pt x="8" y="5"/>
                      <a:pt x="8" y="4"/>
                      <a:pt x="9" y="4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0" y="2"/>
                      <a:pt x="9" y="3"/>
                      <a:pt x="8" y="3"/>
                    </a:cubicBezTo>
                    <a:cubicBezTo>
                      <a:pt x="7" y="5"/>
                      <a:pt x="7" y="6"/>
                      <a:pt x="6" y="7"/>
                    </a:cubicBezTo>
                    <a:cubicBezTo>
                      <a:pt x="5" y="8"/>
                      <a:pt x="3" y="9"/>
                      <a:pt x="1" y="9"/>
                    </a:cubicBezTo>
                    <a:cubicBezTo>
                      <a:pt x="1" y="9"/>
                      <a:pt x="1" y="8"/>
                      <a:pt x="0" y="8"/>
                    </a:cubicBezTo>
                    <a:cubicBezTo>
                      <a:pt x="2" y="8"/>
                      <a:pt x="4" y="6"/>
                      <a:pt x="4" y="5"/>
                    </a:cubicBezTo>
                    <a:cubicBezTo>
                      <a:pt x="5" y="4"/>
                      <a:pt x="6" y="3"/>
                      <a:pt x="6" y="2"/>
                    </a:cubicBezTo>
                    <a:cubicBezTo>
                      <a:pt x="7" y="1"/>
                      <a:pt x="8" y="0"/>
                      <a:pt x="10" y="0"/>
                    </a:cubicBezTo>
                    <a:cubicBezTo>
                      <a:pt x="11" y="1"/>
                      <a:pt x="13" y="0"/>
                      <a:pt x="13" y="2"/>
                    </a:cubicBezTo>
                    <a:cubicBezTo>
                      <a:pt x="13" y="1"/>
                      <a:pt x="14" y="1"/>
                      <a:pt x="14" y="0"/>
                    </a:cubicBezTo>
                    <a:cubicBezTo>
                      <a:pt x="15" y="0"/>
                      <a:pt x="16" y="0"/>
                      <a:pt x="16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3" name="Freeform 1408"/>
              <p:cNvSpPr>
                <a:spLocks/>
              </p:cNvSpPr>
              <p:nvPr/>
            </p:nvSpPr>
            <p:spPr bwMode="auto">
              <a:xfrm>
                <a:off x="2593" y="3297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4" name="Freeform 1409"/>
              <p:cNvSpPr>
                <a:spLocks/>
              </p:cNvSpPr>
              <p:nvPr/>
            </p:nvSpPr>
            <p:spPr bwMode="auto">
              <a:xfrm>
                <a:off x="2609" y="3298"/>
                <a:ext cx="2" cy="2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5" name="Freeform 1410"/>
              <p:cNvSpPr>
                <a:spLocks/>
              </p:cNvSpPr>
              <p:nvPr/>
            </p:nvSpPr>
            <p:spPr bwMode="auto">
              <a:xfrm>
                <a:off x="2621" y="3298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6" name="Freeform 1411"/>
              <p:cNvSpPr>
                <a:spLocks/>
              </p:cNvSpPr>
              <p:nvPr/>
            </p:nvSpPr>
            <p:spPr bwMode="auto">
              <a:xfrm>
                <a:off x="2605" y="3298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1 h 2"/>
                  <a:gd name="T4" fmla="*/ 1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1"/>
                    </a:cubicBezTo>
                    <a:cubicBezTo>
                      <a:pt x="1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85" name="Group 1613"/>
            <p:cNvGrpSpPr>
              <a:grpSpLocks/>
            </p:cNvGrpSpPr>
            <p:nvPr/>
          </p:nvGrpSpPr>
          <p:grpSpPr bwMode="auto">
            <a:xfrm>
              <a:off x="4275718" y="2831744"/>
              <a:ext cx="3492972" cy="1922406"/>
              <a:chOff x="2314" y="3298"/>
              <a:chExt cx="355" cy="206"/>
            </a:xfrm>
            <a:solidFill>
              <a:srgbClr val="DAB86E">
                <a:alpha val="10000"/>
              </a:srgbClr>
            </a:solidFill>
          </p:grpSpPr>
          <p:sp>
            <p:nvSpPr>
              <p:cNvPr id="1227" name="Freeform 1413"/>
              <p:cNvSpPr>
                <a:spLocks/>
              </p:cNvSpPr>
              <p:nvPr/>
            </p:nvSpPr>
            <p:spPr bwMode="auto">
              <a:xfrm>
                <a:off x="2385" y="3298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8" name="Freeform 1414"/>
              <p:cNvSpPr>
                <a:spLocks/>
              </p:cNvSpPr>
              <p:nvPr/>
            </p:nvSpPr>
            <p:spPr bwMode="auto">
              <a:xfrm>
                <a:off x="2603" y="3298"/>
                <a:ext cx="1" cy="3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9" name="Freeform 1415"/>
              <p:cNvSpPr>
                <a:spLocks/>
              </p:cNvSpPr>
              <p:nvPr/>
            </p:nvSpPr>
            <p:spPr bwMode="auto">
              <a:xfrm>
                <a:off x="2388" y="3298"/>
                <a:ext cx="3" cy="4"/>
              </a:xfrm>
              <a:custGeom>
                <a:avLst/>
                <a:gdLst>
                  <a:gd name="T0" fmla="*/ 2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1 h 3"/>
                  <a:gd name="T8" fmla="*/ 2 w 2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2" y="0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0" name="Freeform 1416"/>
              <p:cNvSpPr>
                <a:spLocks/>
              </p:cNvSpPr>
              <p:nvPr/>
            </p:nvSpPr>
            <p:spPr bwMode="auto">
              <a:xfrm>
                <a:off x="2647" y="3300"/>
                <a:ext cx="22" cy="59"/>
              </a:xfrm>
              <a:custGeom>
                <a:avLst/>
                <a:gdLst>
                  <a:gd name="T0" fmla="*/ 8 w 18"/>
                  <a:gd name="T1" fmla="*/ 1 h 48"/>
                  <a:gd name="T2" fmla="*/ 9 w 18"/>
                  <a:gd name="T3" fmla="*/ 4 h 48"/>
                  <a:gd name="T4" fmla="*/ 7 w 18"/>
                  <a:gd name="T5" fmla="*/ 5 h 48"/>
                  <a:gd name="T6" fmla="*/ 4 w 18"/>
                  <a:gd name="T7" fmla="*/ 4 h 48"/>
                  <a:gd name="T8" fmla="*/ 4 w 18"/>
                  <a:gd name="T9" fmla="*/ 4 h 48"/>
                  <a:gd name="T10" fmla="*/ 4 w 18"/>
                  <a:gd name="T11" fmla="*/ 4 h 48"/>
                  <a:gd name="T12" fmla="*/ 5 w 18"/>
                  <a:gd name="T13" fmla="*/ 6 h 48"/>
                  <a:gd name="T14" fmla="*/ 9 w 18"/>
                  <a:gd name="T15" fmla="*/ 6 h 48"/>
                  <a:gd name="T16" fmla="*/ 11 w 18"/>
                  <a:gd name="T17" fmla="*/ 7 h 48"/>
                  <a:gd name="T18" fmla="*/ 16 w 18"/>
                  <a:gd name="T19" fmla="*/ 13 h 48"/>
                  <a:gd name="T20" fmla="*/ 17 w 18"/>
                  <a:gd name="T21" fmla="*/ 16 h 48"/>
                  <a:gd name="T22" fmla="*/ 16 w 18"/>
                  <a:gd name="T23" fmla="*/ 23 h 48"/>
                  <a:gd name="T24" fmla="*/ 13 w 18"/>
                  <a:gd name="T25" fmla="*/ 27 h 48"/>
                  <a:gd name="T26" fmla="*/ 11 w 18"/>
                  <a:gd name="T27" fmla="*/ 32 h 48"/>
                  <a:gd name="T28" fmla="*/ 12 w 18"/>
                  <a:gd name="T29" fmla="*/ 34 h 48"/>
                  <a:gd name="T30" fmla="*/ 11 w 18"/>
                  <a:gd name="T31" fmla="*/ 39 h 48"/>
                  <a:gd name="T32" fmla="*/ 11 w 18"/>
                  <a:gd name="T33" fmla="*/ 40 h 48"/>
                  <a:gd name="T34" fmla="*/ 7 w 18"/>
                  <a:gd name="T35" fmla="*/ 48 h 48"/>
                  <a:gd name="T36" fmla="*/ 6 w 18"/>
                  <a:gd name="T37" fmla="*/ 48 h 48"/>
                  <a:gd name="T38" fmla="*/ 8 w 18"/>
                  <a:gd name="T39" fmla="*/ 42 h 48"/>
                  <a:gd name="T40" fmla="*/ 8 w 18"/>
                  <a:gd name="T41" fmla="*/ 42 h 48"/>
                  <a:gd name="T42" fmla="*/ 9 w 18"/>
                  <a:gd name="T43" fmla="*/ 40 h 48"/>
                  <a:gd name="T44" fmla="*/ 9 w 18"/>
                  <a:gd name="T45" fmla="*/ 37 h 48"/>
                  <a:gd name="T46" fmla="*/ 8 w 18"/>
                  <a:gd name="T47" fmla="*/ 31 h 48"/>
                  <a:gd name="T48" fmla="*/ 9 w 18"/>
                  <a:gd name="T49" fmla="*/ 27 h 48"/>
                  <a:gd name="T50" fmla="*/ 8 w 18"/>
                  <a:gd name="T51" fmla="*/ 25 h 48"/>
                  <a:gd name="T52" fmla="*/ 9 w 18"/>
                  <a:gd name="T53" fmla="*/ 25 h 48"/>
                  <a:gd name="T54" fmla="*/ 8 w 18"/>
                  <a:gd name="T55" fmla="*/ 24 h 48"/>
                  <a:gd name="T56" fmla="*/ 10 w 18"/>
                  <a:gd name="T57" fmla="*/ 22 h 48"/>
                  <a:gd name="T58" fmla="*/ 11 w 18"/>
                  <a:gd name="T59" fmla="*/ 17 h 48"/>
                  <a:gd name="T60" fmla="*/ 11 w 18"/>
                  <a:gd name="T61" fmla="*/ 15 h 48"/>
                  <a:gd name="T62" fmla="*/ 9 w 18"/>
                  <a:gd name="T63" fmla="*/ 14 h 48"/>
                  <a:gd name="T64" fmla="*/ 4 w 18"/>
                  <a:gd name="T65" fmla="*/ 15 h 48"/>
                  <a:gd name="T66" fmla="*/ 5 w 18"/>
                  <a:gd name="T67" fmla="*/ 19 h 48"/>
                  <a:gd name="T68" fmla="*/ 6 w 18"/>
                  <a:gd name="T69" fmla="*/ 19 h 48"/>
                  <a:gd name="T70" fmla="*/ 6 w 18"/>
                  <a:gd name="T71" fmla="*/ 19 h 48"/>
                  <a:gd name="T72" fmla="*/ 6 w 18"/>
                  <a:gd name="T73" fmla="*/ 18 h 48"/>
                  <a:gd name="T74" fmla="*/ 7 w 18"/>
                  <a:gd name="T75" fmla="*/ 16 h 48"/>
                  <a:gd name="T76" fmla="*/ 9 w 18"/>
                  <a:gd name="T77" fmla="*/ 16 h 48"/>
                  <a:gd name="T78" fmla="*/ 10 w 18"/>
                  <a:gd name="T79" fmla="*/ 19 h 48"/>
                  <a:gd name="T80" fmla="*/ 8 w 18"/>
                  <a:gd name="T81" fmla="*/ 21 h 48"/>
                  <a:gd name="T82" fmla="*/ 7 w 18"/>
                  <a:gd name="T83" fmla="*/ 22 h 48"/>
                  <a:gd name="T84" fmla="*/ 6 w 18"/>
                  <a:gd name="T85" fmla="*/ 25 h 48"/>
                  <a:gd name="T86" fmla="*/ 6 w 18"/>
                  <a:gd name="T87" fmla="*/ 25 h 48"/>
                  <a:gd name="T88" fmla="*/ 4 w 18"/>
                  <a:gd name="T89" fmla="*/ 22 h 48"/>
                  <a:gd name="T90" fmla="*/ 3 w 18"/>
                  <a:gd name="T91" fmla="*/ 19 h 48"/>
                  <a:gd name="T92" fmla="*/ 2 w 18"/>
                  <a:gd name="T93" fmla="*/ 15 h 48"/>
                  <a:gd name="T94" fmla="*/ 2 w 18"/>
                  <a:gd name="T95" fmla="*/ 13 h 48"/>
                  <a:gd name="T96" fmla="*/ 4 w 18"/>
                  <a:gd name="T97" fmla="*/ 11 h 48"/>
                  <a:gd name="T98" fmla="*/ 9 w 18"/>
                  <a:gd name="T99" fmla="*/ 12 h 48"/>
                  <a:gd name="T100" fmla="*/ 13 w 18"/>
                  <a:gd name="T101" fmla="*/ 15 h 48"/>
                  <a:gd name="T102" fmla="*/ 13 w 18"/>
                  <a:gd name="T103" fmla="*/ 20 h 48"/>
                  <a:gd name="T104" fmla="*/ 11 w 18"/>
                  <a:gd name="T105" fmla="*/ 25 h 48"/>
                  <a:gd name="T106" fmla="*/ 10 w 18"/>
                  <a:gd name="T107" fmla="*/ 27 h 48"/>
                  <a:gd name="T108" fmla="*/ 11 w 18"/>
                  <a:gd name="T109" fmla="*/ 27 h 48"/>
                  <a:gd name="T110" fmla="*/ 14 w 18"/>
                  <a:gd name="T111" fmla="*/ 16 h 48"/>
                  <a:gd name="T112" fmla="*/ 12 w 18"/>
                  <a:gd name="T113" fmla="*/ 13 h 48"/>
                  <a:gd name="T114" fmla="*/ 5 w 18"/>
                  <a:gd name="T115" fmla="*/ 10 h 48"/>
                  <a:gd name="T116" fmla="*/ 3 w 18"/>
                  <a:gd name="T117" fmla="*/ 8 h 48"/>
                  <a:gd name="T118" fmla="*/ 1 w 18"/>
                  <a:gd name="T119" fmla="*/ 7 h 48"/>
                  <a:gd name="T120" fmla="*/ 0 w 18"/>
                  <a:gd name="T121" fmla="*/ 5 h 48"/>
                  <a:gd name="T122" fmla="*/ 2 w 18"/>
                  <a:gd name="T123" fmla="*/ 1 h 48"/>
                  <a:gd name="T124" fmla="*/ 8 w 18"/>
                  <a:gd name="T125" fmla="*/ 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8" h="48">
                    <a:moveTo>
                      <a:pt x="8" y="1"/>
                    </a:moveTo>
                    <a:cubicBezTo>
                      <a:pt x="8" y="2"/>
                      <a:pt x="9" y="3"/>
                      <a:pt x="9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6" y="5"/>
                      <a:pt x="5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5"/>
                      <a:pt x="5" y="6"/>
                    </a:cubicBezTo>
                    <a:cubicBezTo>
                      <a:pt x="6" y="6"/>
                      <a:pt x="7" y="6"/>
                      <a:pt x="9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3" y="10"/>
                      <a:pt x="15" y="10"/>
                      <a:pt x="16" y="13"/>
                    </a:cubicBezTo>
                    <a:cubicBezTo>
                      <a:pt x="17" y="14"/>
                      <a:pt x="18" y="15"/>
                      <a:pt x="17" y="16"/>
                    </a:cubicBezTo>
                    <a:cubicBezTo>
                      <a:pt x="16" y="19"/>
                      <a:pt x="17" y="21"/>
                      <a:pt x="16" y="23"/>
                    </a:cubicBezTo>
                    <a:cubicBezTo>
                      <a:pt x="15" y="24"/>
                      <a:pt x="14" y="26"/>
                      <a:pt x="13" y="27"/>
                    </a:cubicBezTo>
                    <a:cubicBezTo>
                      <a:pt x="12" y="29"/>
                      <a:pt x="11" y="30"/>
                      <a:pt x="11" y="32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6"/>
                      <a:pt x="11" y="37"/>
                      <a:pt x="11" y="39"/>
                    </a:cubicBezTo>
                    <a:cubicBezTo>
                      <a:pt x="11" y="39"/>
                      <a:pt x="11" y="40"/>
                      <a:pt x="11" y="40"/>
                    </a:cubicBezTo>
                    <a:cubicBezTo>
                      <a:pt x="10" y="43"/>
                      <a:pt x="9" y="45"/>
                      <a:pt x="7" y="48"/>
                    </a:cubicBezTo>
                    <a:cubicBezTo>
                      <a:pt x="7" y="48"/>
                      <a:pt x="7" y="48"/>
                      <a:pt x="6" y="48"/>
                    </a:cubicBezTo>
                    <a:cubicBezTo>
                      <a:pt x="6" y="46"/>
                      <a:pt x="8" y="44"/>
                      <a:pt x="8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8" y="41"/>
                      <a:pt x="9" y="41"/>
                      <a:pt x="9" y="40"/>
                    </a:cubicBezTo>
                    <a:cubicBezTo>
                      <a:pt x="8" y="39"/>
                      <a:pt x="10" y="38"/>
                      <a:pt x="9" y="37"/>
                    </a:cubicBezTo>
                    <a:cubicBezTo>
                      <a:pt x="9" y="35"/>
                      <a:pt x="8" y="33"/>
                      <a:pt x="8" y="31"/>
                    </a:cubicBezTo>
                    <a:cubicBezTo>
                      <a:pt x="9" y="29"/>
                      <a:pt x="8" y="28"/>
                      <a:pt x="9" y="27"/>
                    </a:cubicBezTo>
                    <a:cubicBezTo>
                      <a:pt x="9" y="26"/>
                      <a:pt x="8" y="26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8" y="25"/>
                      <a:pt x="8" y="24"/>
                      <a:pt x="8" y="24"/>
                    </a:cubicBezTo>
                    <a:cubicBezTo>
                      <a:pt x="9" y="24"/>
                      <a:pt x="10" y="23"/>
                      <a:pt x="10" y="22"/>
                    </a:cubicBezTo>
                    <a:cubicBezTo>
                      <a:pt x="10" y="21"/>
                      <a:pt x="12" y="19"/>
                      <a:pt x="11" y="17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7" y="13"/>
                      <a:pt x="5" y="14"/>
                      <a:pt x="4" y="15"/>
                    </a:cubicBezTo>
                    <a:cubicBezTo>
                      <a:pt x="4" y="17"/>
                      <a:pt x="4" y="18"/>
                      <a:pt x="5" y="19"/>
                    </a:cubicBezTo>
                    <a:cubicBezTo>
                      <a:pt x="5" y="19"/>
                      <a:pt x="6" y="20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5" y="19"/>
                      <a:pt x="6" y="18"/>
                    </a:cubicBezTo>
                    <a:cubicBezTo>
                      <a:pt x="6" y="17"/>
                      <a:pt x="6" y="17"/>
                      <a:pt x="7" y="16"/>
                    </a:cubicBezTo>
                    <a:cubicBezTo>
                      <a:pt x="7" y="16"/>
                      <a:pt x="8" y="16"/>
                      <a:pt x="9" y="16"/>
                    </a:cubicBezTo>
                    <a:cubicBezTo>
                      <a:pt x="10" y="17"/>
                      <a:pt x="10" y="18"/>
                      <a:pt x="10" y="19"/>
                    </a:cubicBezTo>
                    <a:cubicBezTo>
                      <a:pt x="9" y="20"/>
                      <a:pt x="9" y="20"/>
                      <a:pt x="8" y="21"/>
                    </a:cubicBezTo>
                    <a:cubicBezTo>
                      <a:pt x="8" y="21"/>
                      <a:pt x="7" y="21"/>
                      <a:pt x="7" y="22"/>
                    </a:cubicBezTo>
                    <a:cubicBezTo>
                      <a:pt x="7" y="23"/>
                      <a:pt x="7" y="24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4" y="25"/>
                      <a:pt x="5" y="23"/>
                      <a:pt x="4" y="22"/>
                    </a:cubicBezTo>
                    <a:cubicBezTo>
                      <a:pt x="3" y="21"/>
                      <a:pt x="2" y="20"/>
                      <a:pt x="3" y="19"/>
                    </a:cubicBezTo>
                    <a:cubicBezTo>
                      <a:pt x="2" y="17"/>
                      <a:pt x="1" y="16"/>
                      <a:pt x="2" y="15"/>
                    </a:cubicBezTo>
                    <a:cubicBezTo>
                      <a:pt x="1" y="14"/>
                      <a:pt x="2" y="14"/>
                      <a:pt x="2" y="13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6" y="11"/>
                      <a:pt x="7" y="12"/>
                      <a:pt x="9" y="12"/>
                    </a:cubicBezTo>
                    <a:cubicBezTo>
                      <a:pt x="10" y="12"/>
                      <a:pt x="12" y="13"/>
                      <a:pt x="13" y="15"/>
                    </a:cubicBezTo>
                    <a:cubicBezTo>
                      <a:pt x="14" y="16"/>
                      <a:pt x="13" y="18"/>
                      <a:pt x="13" y="20"/>
                    </a:cubicBezTo>
                    <a:cubicBezTo>
                      <a:pt x="12" y="21"/>
                      <a:pt x="12" y="23"/>
                      <a:pt x="11" y="25"/>
                    </a:cubicBezTo>
                    <a:cubicBezTo>
                      <a:pt x="11" y="25"/>
                      <a:pt x="11" y="26"/>
                      <a:pt x="10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3" y="23"/>
                      <a:pt x="14" y="20"/>
                      <a:pt x="14" y="16"/>
                    </a:cubicBezTo>
                    <a:cubicBezTo>
                      <a:pt x="14" y="15"/>
                      <a:pt x="13" y="13"/>
                      <a:pt x="12" y="13"/>
                    </a:cubicBezTo>
                    <a:cubicBezTo>
                      <a:pt x="11" y="10"/>
                      <a:pt x="8" y="10"/>
                      <a:pt x="5" y="10"/>
                    </a:cubicBezTo>
                    <a:cubicBezTo>
                      <a:pt x="4" y="9"/>
                      <a:pt x="3" y="10"/>
                      <a:pt x="3" y="8"/>
                    </a:cubicBezTo>
                    <a:cubicBezTo>
                      <a:pt x="2" y="8"/>
                      <a:pt x="1" y="8"/>
                      <a:pt x="1" y="7"/>
                    </a:cubicBezTo>
                    <a:cubicBezTo>
                      <a:pt x="1" y="6"/>
                      <a:pt x="1" y="5"/>
                      <a:pt x="0" y="5"/>
                    </a:cubicBezTo>
                    <a:cubicBezTo>
                      <a:pt x="1" y="4"/>
                      <a:pt x="1" y="2"/>
                      <a:pt x="2" y="1"/>
                    </a:cubicBezTo>
                    <a:cubicBezTo>
                      <a:pt x="4" y="0"/>
                      <a:pt x="6" y="0"/>
                      <a:pt x="8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1" name="Freeform 1417"/>
              <p:cNvSpPr>
                <a:spLocks/>
              </p:cNvSpPr>
              <p:nvPr/>
            </p:nvSpPr>
            <p:spPr bwMode="auto">
              <a:xfrm>
                <a:off x="2434" y="3298"/>
                <a:ext cx="12" cy="14"/>
              </a:xfrm>
              <a:custGeom>
                <a:avLst/>
                <a:gdLst>
                  <a:gd name="T0" fmla="*/ 10 w 10"/>
                  <a:gd name="T1" fmla="*/ 1 h 11"/>
                  <a:gd name="T2" fmla="*/ 9 w 10"/>
                  <a:gd name="T3" fmla="*/ 2 h 11"/>
                  <a:gd name="T4" fmla="*/ 4 w 10"/>
                  <a:gd name="T5" fmla="*/ 6 h 11"/>
                  <a:gd name="T6" fmla="*/ 2 w 10"/>
                  <a:gd name="T7" fmla="*/ 10 h 11"/>
                  <a:gd name="T8" fmla="*/ 0 w 10"/>
                  <a:gd name="T9" fmla="*/ 11 h 11"/>
                  <a:gd name="T10" fmla="*/ 1 w 10"/>
                  <a:gd name="T11" fmla="*/ 8 h 11"/>
                  <a:gd name="T12" fmla="*/ 3 w 10"/>
                  <a:gd name="T13" fmla="*/ 6 h 11"/>
                  <a:gd name="T14" fmla="*/ 4 w 10"/>
                  <a:gd name="T15" fmla="*/ 4 h 11"/>
                  <a:gd name="T16" fmla="*/ 6 w 10"/>
                  <a:gd name="T17" fmla="*/ 2 h 11"/>
                  <a:gd name="T18" fmla="*/ 9 w 10"/>
                  <a:gd name="T19" fmla="*/ 1 h 11"/>
                  <a:gd name="T20" fmla="*/ 10 w 10"/>
                  <a:gd name="T21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1">
                    <a:moveTo>
                      <a:pt x="10" y="1"/>
                    </a:moveTo>
                    <a:cubicBezTo>
                      <a:pt x="10" y="2"/>
                      <a:pt x="9" y="1"/>
                      <a:pt x="9" y="2"/>
                    </a:cubicBezTo>
                    <a:cubicBezTo>
                      <a:pt x="6" y="2"/>
                      <a:pt x="5" y="4"/>
                      <a:pt x="4" y="6"/>
                    </a:cubicBezTo>
                    <a:cubicBezTo>
                      <a:pt x="3" y="7"/>
                      <a:pt x="3" y="9"/>
                      <a:pt x="2" y="10"/>
                    </a:cubicBezTo>
                    <a:cubicBezTo>
                      <a:pt x="1" y="10"/>
                      <a:pt x="1" y="11"/>
                      <a:pt x="0" y="11"/>
                    </a:cubicBezTo>
                    <a:cubicBezTo>
                      <a:pt x="0" y="10"/>
                      <a:pt x="2" y="10"/>
                      <a:pt x="1" y="8"/>
                    </a:cubicBezTo>
                    <a:cubicBezTo>
                      <a:pt x="2" y="8"/>
                      <a:pt x="3" y="7"/>
                      <a:pt x="3" y="6"/>
                    </a:cubicBezTo>
                    <a:cubicBezTo>
                      <a:pt x="4" y="6"/>
                      <a:pt x="3" y="4"/>
                      <a:pt x="4" y="4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8" y="0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2" name="Freeform 1418"/>
              <p:cNvSpPr>
                <a:spLocks/>
              </p:cNvSpPr>
              <p:nvPr/>
            </p:nvSpPr>
            <p:spPr bwMode="auto">
              <a:xfrm>
                <a:off x="2619" y="3301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3" name="Freeform 1419"/>
              <p:cNvSpPr>
                <a:spLocks/>
              </p:cNvSpPr>
              <p:nvPr/>
            </p:nvSpPr>
            <p:spPr bwMode="auto">
              <a:xfrm>
                <a:off x="2393" y="3301"/>
                <a:ext cx="4" cy="3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3 h 3"/>
                  <a:gd name="T4" fmla="*/ 0 w 3"/>
                  <a:gd name="T5" fmla="*/ 1 h 3"/>
                  <a:gd name="T6" fmla="*/ 2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2" y="2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1"/>
                      <a:pt x="2" y="0"/>
                    </a:cubicBezTo>
                    <a:cubicBezTo>
                      <a:pt x="2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4" name="Freeform 1420"/>
              <p:cNvSpPr>
                <a:spLocks/>
              </p:cNvSpPr>
              <p:nvPr/>
            </p:nvSpPr>
            <p:spPr bwMode="auto">
              <a:xfrm>
                <a:off x="2588" y="3301"/>
                <a:ext cx="11" cy="12"/>
              </a:xfrm>
              <a:custGeom>
                <a:avLst/>
                <a:gdLst>
                  <a:gd name="T0" fmla="*/ 7 w 9"/>
                  <a:gd name="T1" fmla="*/ 1 h 10"/>
                  <a:gd name="T2" fmla="*/ 8 w 9"/>
                  <a:gd name="T3" fmla="*/ 2 h 10"/>
                  <a:gd name="T4" fmla="*/ 9 w 9"/>
                  <a:gd name="T5" fmla="*/ 4 h 10"/>
                  <a:gd name="T6" fmla="*/ 8 w 9"/>
                  <a:gd name="T7" fmla="*/ 8 h 10"/>
                  <a:gd name="T8" fmla="*/ 1 w 9"/>
                  <a:gd name="T9" fmla="*/ 10 h 10"/>
                  <a:gd name="T10" fmla="*/ 3 w 9"/>
                  <a:gd name="T11" fmla="*/ 7 h 10"/>
                  <a:gd name="T12" fmla="*/ 5 w 9"/>
                  <a:gd name="T13" fmla="*/ 3 h 10"/>
                  <a:gd name="T14" fmla="*/ 5 w 9"/>
                  <a:gd name="T15" fmla="*/ 2 h 10"/>
                  <a:gd name="T16" fmla="*/ 5 w 9"/>
                  <a:gd name="T17" fmla="*/ 0 h 10"/>
                  <a:gd name="T18" fmla="*/ 7 w 9"/>
                  <a:gd name="T1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0">
                    <a:moveTo>
                      <a:pt x="7" y="1"/>
                    </a:moveTo>
                    <a:cubicBezTo>
                      <a:pt x="7" y="2"/>
                      <a:pt x="8" y="3"/>
                      <a:pt x="8" y="2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5"/>
                      <a:pt x="9" y="7"/>
                      <a:pt x="8" y="8"/>
                    </a:cubicBezTo>
                    <a:cubicBezTo>
                      <a:pt x="6" y="9"/>
                      <a:pt x="4" y="10"/>
                      <a:pt x="1" y="10"/>
                    </a:cubicBezTo>
                    <a:cubicBezTo>
                      <a:pt x="0" y="9"/>
                      <a:pt x="2" y="8"/>
                      <a:pt x="3" y="7"/>
                    </a:cubicBezTo>
                    <a:cubicBezTo>
                      <a:pt x="3" y="5"/>
                      <a:pt x="4" y="4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1"/>
                      <a:pt x="6" y="1"/>
                      <a:pt x="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5" name="Freeform 1421"/>
              <p:cNvSpPr>
                <a:spLocks/>
              </p:cNvSpPr>
              <p:nvPr/>
            </p:nvSpPr>
            <p:spPr bwMode="auto">
              <a:xfrm>
                <a:off x="2615" y="3301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6" name="Freeform 1422"/>
              <p:cNvSpPr>
                <a:spLocks/>
              </p:cNvSpPr>
              <p:nvPr/>
            </p:nvSpPr>
            <p:spPr bwMode="auto">
              <a:xfrm>
                <a:off x="2521" y="3302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7" name="Freeform 1423"/>
              <p:cNvSpPr>
                <a:spLocks/>
              </p:cNvSpPr>
              <p:nvPr/>
            </p:nvSpPr>
            <p:spPr bwMode="auto">
              <a:xfrm>
                <a:off x="2611" y="3302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8" name="Freeform 1424"/>
              <p:cNvSpPr>
                <a:spLocks/>
              </p:cNvSpPr>
              <p:nvPr/>
            </p:nvSpPr>
            <p:spPr bwMode="auto">
              <a:xfrm>
                <a:off x="2385" y="3303"/>
                <a:ext cx="3" cy="3"/>
              </a:xfrm>
              <a:custGeom>
                <a:avLst/>
                <a:gdLst>
                  <a:gd name="T0" fmla="*/ 2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2 w 3"/>
                  <a:gd name="T7" fmla="*/ 0 h 2"/>
                  <a:gd name="T8" fmla="*/ 2 w 3"/>
                  <a:gd name="T9" fmla="*/ 0 h 2"/>
                  <a:gd name="T10" fmla="*/ 2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9" name="Freeform 1425"/>
              <p:cNvSpPr>
                <a:spLocks/>
              </p:cNvSpPr>
              <p:nvPr/>
            </p:nvSpPr>
            <p:spPr bwMode="auto">
              <a:xfrm>
                <a:off x="2607" y="3303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1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0" name="Freeform 1426"/>
              <p:cNvSpPr>
                <a:spLocks/>
              </p:cNvSpPr>
              <p:nvPr/>
            </p:nvSpPr>
            <p:spPr bwMode="auto">
              <a:xfrm>
                <a:off x="2620" y="3304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1" name="Freeform 1427"/>
              <p:cNvSpPr>
                <a:spLocks/>
              </p:cNvSpPr>
              <p:nvPr/>
            </p:nvSpPr>
            <p:spPr bwMode="auto">
              <a:xfrm>
                <a:off x="2390" y="3304"/>
                <a:ext cx="2" cy="3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2" name="Freeform 1428"/>
              <p:cNvSpPr>
                <a:spLocks/>
              </p:cNvSpPr>
              <p:nvPr/>
            </p:nvSpPr>
            <p:spPr bwMode="auto">
              <a:xfrm>
                <a:off x="2531" y="3304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3" name="Freeform 1429"/>
              <p:cNvSpPr>
                <a:spLocks/>
              </p:cNvSpPr>
              <p:nvPr/>
            </p:nvSpPr>
            <p:spPr bwMode="auto">
              <a:xfrm>
                <a:off x="2596" y="3304"/>
                <a:ext cx="10" cy="13"/>
              </a:xfrm>
              <a:custGeom>
                <a:avLst/>
                <a:gdLst>
                  <a:gd name="T0" fmla="*/ 6 w 8"/>
                  <a:gd name="T1" fmla="*/ 3 h 10"/>
                  <a:gd name="T2" fmla="*/ 7 w 8"/>
                  <a:gd name="T3" fmla="*/ 6 h 10"/>
                  <a:gd name="T4" fmla="*/ 2 w 8"/>
                  <a:gd name="T5" fmla="*/ 10 h 10"/>
                  <a:gd name="T6" fmla="*/ 0 w 8"/>
                  <a:gd name="T7" fmla="*/ 9 h 10"/>
                  <a:gd name="T8" fmla="*/ 0 w 8"/>
                  <a:gd name="T9" fmla="*/ 7 h 10"/>
                  <a:gd name="T10" fmla="*/ 2 w 8"/>
                  <a:gd name="T11" fmla="*/ 5 h 10"/>
                  <a:gd name="T12" fmla="*/ 2 w 8"/>
                  <a:gd name="T13" fmla="*/ 3 h 10"/>
                  <a:gd name="T14" fmla="*/ 3 w 8"/>
                  <a:gd name="T15" fmla="*/ 1 h 10"/>
                  <a:gd name="T16" fmla="*/ 5 w 8"/>
                  <a:gd name="T17" fmla="*/ 2 h 10"/>
                  <a:gd name="T18" fmla="*/ 6 w 8"/>
                  <a:gd name="T19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0">
                    <a:moveTo>
                      <a:pt x="6" y="3"/>
                    </a:moveTo>
                    <a:cubicBezTo>
                      <a:pt x="8" y="3"/>
                      <a:pt x="7" y="5"/>
                      <a:pt x="7" y="6"/>
                    </a:cubicBezTo>
                    <a:cubicBezTo>
                      <a:pt x="6" y="7"/>
                      <a:pt x="5" y="10"/>
                      <a:pt x="2" y="10"/>
                    </a:cubicBezTo>
                    <a:cubicBezTo>
                      <a:pt x="1" y="10"/>
                      <a:pt x="1" y="10"/>
                      <a:pt x="0" y="9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1" y="7"/>
                      <a:pt x="1" y="6"/>
                      <a:pt x="2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2"/>
                      <a:pt x="6" y="2"/>
                      <a:pt x="6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4" name="Freeform 1430"/>
              <p:cNvSpPr>
                <a:spLocks/>
              </p:cNvSpPr>
              <p:nvPr/>
            </p:nvSpPr>
            <p:spPr bwMode="auto">
              <a:xfrm>
                <a:off x="2616" y="3306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5" name="Freeform 1431"/>
              <p:cNvSpPr>
                <a:spLocks/>
              </p:cNvSpPr>
              <p:nvPr/>
            </p:nvSpPr>
            <p:spPr bwMode="auto">
              <a:xfrm>
                <a:off x="2636" y="3306"/>
                <a:ext cx="15" cy="8"/>
              </a:xfrm>
              <a:custGeom>
                <a:avLst/>
                <a:gdLst>
                  <a:gd name="T0" fmla="*/ 11 w 12"/>
                  <a:gd name="T1" fmla="*/ 5 h 7"/>
                  <a:gd name="T2" fmla="*/ 11 w 12"/>
                  <a:gd name="T3" fmla="*/ 6 h 7"/>
                  <a:gd name="T4" fmla="*/ 8 w 12"/>
                  <a:gd name="T5" fmla="*/ 6 h 7"/>
                  <a:gd name="T6" fmla="*/ 6 w 12"/>
                  <a:gd name="T7" fmla="*/ 5 h 7"/>
                  <a:gd name="T8" fmla="*/ 5 w 12"/>
                  <a:gd name="T9" fmla="*/ 3 h 7"/>
                  <a:gd name="T10" fmla="*/ 5 w 12"/>
                  <a:gd name="T11" fmla="*/ 4 h 7"/>
                  <a:gd name="T12" fmla="*/ 3 w 12"/>
                  <a:gd name="T13" fmla="*/ 5 h 7"/>
                  <a:gd name="T14" fmla="*/ 2 w 12"/>
                  <a:gd name="T15" fmla="*/ 4 h 7"/>
                  <a:gd name="T16" fmla="*/ 1 w 12"/>
                  <a:gd name="T17" fmla="*/ 1 h 7"/>
                  <a:gd name="T18" fmla="*/ 3 w 12"/>
                  <a:gd name="T19" fmla="*/ 0 h 7"/>
                  <a:gd name="T20" fmla="*/ 11 w 12"/>
                  <a:gd name="T2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7">
                    <a:moveTo>
                      <a:pt x="11" y="5"/>
                    </a:moveTo>
                    <a:cubicBezTo>
                      <a:pt x="12" y="5"/>
                      <a:pt x="12" y="6"/>
                      <a:pt x="11" y="6"/>
                    </a:cubicBezTo>
                    <a:cubicBezTo>
                      <a:pt x="10" y="7"/>
                      <a:pt x="9" y="7"/>
                      <a:pt x="8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3"/>
                      <a:pt x="5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4" y="5"/>
                      <a:pt x="4" y="5"/>
                      <a:pt x="3" y="5"/>
                    </a:cubicBezTo>
                    <a:cubicBezTo>
                      <a:pt x="3" y="4"/>
                      <a:pt x="2" y="5"/>
                      <a:pt x="2" y="4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7" y="0"/>
                      <a:pt x="8" y="3"/>
                      <a:pt x="11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6" name="Freeform 1432"/>
              <p:cNvSpPr>
                <a:spLocks/>
              </p:cNvSpPr>
              <p:nvPr/>
            </p:nvSpPr>
            <p:spPr bwMode="auto">
              <a:xfrm>
                <a:off x="2339" y="3306"/>
                <a:ext cx="15" cy="16"/>
              </a:xfrm>
              <a:custGeom>
                <a:avLst/>
                <a:gdLst>
                  <a:gd name="T0" fmla="*/ 11 w 12"/>
                  <a:gd name="T1" fmla="*/ 3 h 13"/>
                  <a:gd name="T2" fmla="*/ 11 w 12"/>
                  <a:gd name="T3" fmla="*/ 12 h 13"/>
                  <a:gd name="T4" fmla="*/ 11 w 12"/>
                  <a:gd name="T5" fmla="*/ 13 h 13"/>
                  <a:gd name="T6" fmla="*/ 9 w 12"/>
                  <a:gd name="T7" fmla="*/ 11 h 13"/>
                  <a:gd name="T8" fmla="*/ 9 w 12"/>
                  <a:gd name="T9" fmla="*/ 9 h 13"/>
                  <a:gd name="T10" fmla="*/ 7 w 12"/>
                  <a:gd name="T11" fmla="*/ 9 h 13"/>
                  <a:gd name="T12" fmla="*/ 5 w 12"/>
                  <a:gd name="T13" fmla="*/ 8 h 13"/>
                  <a:gd name="T14" fmla="*/ 4 w 12"/>
                  <a:gd name="T15" fmla="*/ 6 h 13"/>
                  <a:gd name="T16" fmla="*/ 5 w 12"/>
                  <a:gd name="T17" fmla="*/ 3 h 13"/>
                  <a:gd name="T18" fmla="*/ 7 w 12"/>
                  <a:gd name="T19" fmla="*/ 5 h 13"/>
                  <a:gd name="T20" fmla="*/ 7 w 12"/>
                  <a:gd name="T21" fmla="*/ 6 h 13"/>
                  <a:gd name="T22" fmla="*/ 8 w 12"/>
                  <a:gd name="T23" fmla="*/ 6 h 13"/>
                  <a:gd name="T24" fmla="*/ 8 w 12"/>
                  <a:gd name="T25" fmla="*/ 4 h 13"/>
                  <a:gd name="T26" fmla="*/ 5 w 12"/>
                  <a:gd name="T27" fmla="*/ 3 h 13"/>
                  <a:gd name="T28" fmla="*/ 2 w 12"/>
                  <a:gd name="T29" fmla="*/ 7 h 13"/>
                  <a:gd name="T30" fmla="*/ 2 w 12"/>
                  <a:gd name="T31" fmla="*/ 8 h 13"/>
                  <a:gd name="T32" fmla="*/ 4 w 12"/>
                  <a:gd name="T33" fmla="*/ 10 h 13"/>
                  <a:gd name="T34" fmla="*/ 1 w 12"/>
                  <a:gd name="T35" fmla="*/ 7 h 13"/>
                  <a:gd name="T36" fmla="*/ 1 w 12"/>
                  <a:gd name="T37" fmla="*/ 3 h 13"/>
                  <a:gd name="T38" fmla="*/ 2 w 12"/>
                  <a:gd name="T39" fmla="*/ 1 h 13"/>
                  <a:gd name="T40" fmla="*/ 11 w 12"/>
                  <a:gd name="T41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3">
                    <a:moveTo>
                      <a:pt x="11" y="3"/>
                    </a:moveTo>
                    <a:cubicBezTo>
                      <a:pt x="12" y="6"/>
                      <a:pt x="10" y="9"/>
                      <a:pt x="11" y="12"/>
                    </a:cubicBezTo>
                    <a:cubicBezTo>
                      <a:pt x="11" y="12"/>
                      <a:pt x="11" y="13"/>
                      <a:pt x="11" y="13"/>
                    </a:cubicBezTo>
                    <a:cubicBezTo>
                      <a:pt x="10" y="13"/>
                      <a:pt x="9" y="12"/>
                      <a:pt x="9" y="11"/>
                    </a:cubicBezTo>
                    <a:cubicBezTo>
                      <a:pt x="9" y="10"/>
                      <a:pt x="9" y="10"/>
                      <a:pt x="9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7"/>
                      <a:pt x="3" y="7"/>
                      <a:pt x="4" y="6"/>
                    </a:cubicBezTo>
                    <a:cubicBezTo>
                      <a:pt x="4" y="5"/>
                      <a:pt x="5" y="4"/>
                      <a:pt x="5" y="3"/>
                    </a:cubicBezTo>
                    <a:cubicBezTo>
                      <a:pt x="6" y="3"/>
                      <a:pt x="7" y="4"/>
                      <a:pt x="7" y="5"/>
                    </a:cubicBezTo>
                    <a:cubicBezTo>
                      <a:pt x="7" y="5"/>
                      <a:pt x="7" y="6"/>
                      <a:pt x="7" y="6"/>
                    </a:cubicBezTo>
                    <a:cubicBezTo>
                      <a:pt x="8" y="7"/>
                      <a:pt x="8" y="6"/>
                      <a:pt x="8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6" y="3"/>
                      <a:pt x="5" y="3"/>
                    </a:cubicBezTo>
                    <a:cubicBezTo>
                      <a:pt x="3" y="3"/>
                      <a:pt x="3" y="6"/>
                      <a:pt x="2" y="7"/>
                    </a:cubicBezTo>
                    <a:cubicBezTo>
                      <a:pt x="3" y="8"/>
                      <a:pt x="2" y="8"/>
                      <a:pt x="2" y="8"/>
                    </a:cubicBezTo>
                    <a:cubicBezTo>
                      <a:pt x="3" y="9"/>
                      <a:pt x="3" y="10"/>
                      <a:pt x="4" y="10"/>
                    </a:cubicBezTo>
                    <a:cubicBezTo>
                      <a:pt x="2" y="10"/>
                      <a:pt x="1" y="9"/>
                      <a:pt x="1" y="7"/>
                    </a:cubicBezTo>
                    <a:cubicBezTo>
                      <a:pt x="0" y="6"/>
                      <a:pt x="0" y="4"/>
                      <a:pt x="1" y="3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5" y="0"/>
                      <a:pt x="9" y="0"/>
                      <a:pt x="11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7" name="Freeform 1433"/>
              <p:cNvSpPr>
                <a:spLocks/>
              </p:cNvSpPr>
              <p:nvPr/>
            </p:nvSpPr>
            <p:spPr bwMode="auto">
              <a:xfrm>
                <a:off x="2394" y="3306"/>
                <a:ext cx="4" cy="5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3 h 4"/>
                  <a:gd name="T4" fmla="*/ 0 w 3"/>
                  <a:gd name="T5" fmla="*/ 2 h 4"/>
                  <a:gd name="T6" fmla="*/ 2 w 3"/>
                  <a:gd name="T7" fmla="*/ 1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2" y="3"/>
                      <a:pt x="1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2"/>
                      <a:pt x="1" y="0"/>
                      <a:pt x="2" y="1"/>
                    </a:cubicBezTo>
                    <a:cubicBezTo>
                      <a:pt x="2" y="2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8" name="Freeform 1434"/>
              <p:cNvSpPr>
                <a:spLocks/>
              </p:cNvSpPr>
              <p:nvPr/>
            </p:nvSpPr>
            <p:spPr bwMode="auto">
              <a:xfrm>
                <a:off x="2611" y="3306"/>
                <a:ext cx="4" cy="3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3 h 3"/>
                  <a:gd name="T4" fmla="*/ 1 w 3"/>
                  <a:gd name="T5" fmla="*/ 2 h 3"/>
                  <a:gd name="T6" fmla="*/ 1 w 3"/>
                  <a:gd name="T7" fmla="*/ 2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2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1" y="1"/>
                      <a:pt x="3" y="0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9" name="Freeform 1435"/>
              <p:cNvSpPr>
                <a:spLocks/>
              </p:cNvSpPr>
              <p:nvPr/>
            </p:nvSpPr>
            <p:spPr bwMode="auto">
              <a:xfrm>
                <a:off x="2627" y="330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0" name="Freeform 1436"/>
              <p:cNvSpPr>
                <a:spLocks/>
              </p:cNvSpPr>
              <p:nvPr/>
            </p:nvSpPr>
            <p:spPr bwMode="auto">
              <a:xfrm>
                <a:off x="2372" y="330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1" name="Freeform 1437"/>
              <p:cNvSpPr>
                <a:spLocks/>
              </p:cNvSpPr>
              <p:nvPr/>
            </p:nvSpPr>
            <p:spPr bwMode="auto">
              <a:xfrm>
                <a:off x="2386" y="3308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1 w 2"/>
                  <a:gd name="T5" fmla="*/ 2 h 2"/>
                  <a:gd name="T6" fmla="*/ 1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2" name="Freeform 1438"/>
              <p:cNvSpPr>
                <a:spLocks/>
              </p:cNvSpPr>
              <p:nvPr/>
            </p:nvSpPr>
            <p:spPr bwMode="auto">
              <a:xfrm>
                <a:off x="2620" y="3308"/>
                <a:ext cx="2" cy="3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3" name="Freeform 1439"/>
              <p:cNvSpPr>
                <a:spLocks/>
              </p:cNvSpPr>
              <p:nvPr/>
            </p:nvSpPr>
            <p:spPr bwMode="auto">
              <a:xfrm>
                <a:off x="2623" y="3309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4" name="Freeform 1440"/>
              <p:cNvSpPr>
                <a:spLocks/>
              </p:cNvSpPr>
              <p:nvPr/>
            </p:nvSpPr>
            <p:spPr bwMode="auto">
              <a:xfrm>
                <a:off x="2616" y="3309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5" name="Freeform 1441"/>
              <p:cNvSpPr>
                <a:spLocks/>
              </p:cNvSpPr>
              <p:nvPr/>
            </p:nvSpPr>
            <p:spPr bwMode="auto">
              <a:xfrm>
                <a:off x="2601" y="3309"/>
                <a:ext cx="16" cy="16"/>
              </a:xfrm>
              <a:custGeom>
                <a:avLst/>
                <a:gdLst>
                  <a:gd name="T0" fmla="*/ 7 w 13"/>
                  <a:gd name="T1" fmla="*/ 1 h 13"/>
                  <a:gd name="T2" fmla="*/ 8 w 13"/>
                  <a:gd name="T3" fmla="*/ 3 h 13"/>
                  <a:gd name="T4" fmla="*/ 8 w 13"/>
                  <a:gd name="T5" fmla="*/ 5 h 13"/>
                  <a:gd name="T6" fmla="*/ 9 w 13"/>
                  <a:gd name="T7" fmla="*/ 4 h 13"/>
                  <a:gd name="T8" fmla="*/ 12 w 13"/>
                  <a:gd name="T9" fmla="*/ 7 h 13"/>
                  <a:gd name="T10" fmla="*/ 12 w 13"/>
                  <a:gd name="T11" fmla="*/ 9 h 13"/>
                  <a:gd name="T12" fmla="*/ 8 w 13"/>
                  <a:gd name="T13" fmla="*/ 13 h 13"/>
                  <a:gd name="T14" fmla="*/ 4 w 13"/>
                  <a:gd name="T15" fmla="*/ 13 h 13"/>
                  <a:gd name="T16" fmla="*/ 3 w 13"/>
                  <a:gd name="T17" fmla="*/ 12 h 13"/>
                  <a:gd name="T18" fmla="*/ 6 w 13"/>
                  <a:gd name="T19" fmla="*/ 8 h 13"/>
                  <a:gd name="T20" fmla="*/ 7 w 13"/>
                  <a:gd name="T21" fmla="*/ 6 h 13"/>
                  <a:gd name="T22" fmla="*/ 4 w 13"/>
                  <a:gd name="T23" fmla="*/ 9 h 13"/>
                  <a:gd name="T24" fmla="*/ 1 w 13"/>
                  <a:gd name="T25" fmla="*/ 9 h 13"/>
                  <a:gd name="T26" fmla="*/ 0 w 13"/>
                  <a:gd name="T27" fmla="*/ 8 h 13"/>
                  <a:gd name="T28" fmla="*/ 3 w 13"/>
                  <a:gd name="T29" fmla="*/ 5 h 13"/>
                  <a:gd name="T30" fmla="*/ 4 w 13"/>
                  <a:gd name="T31" fmla="*/ 1 h 13"/>
                  <a:gd name="T32" fmla="*/ 6 w 13"/>
                  <a:gd name="T33" fmla="*/ 0 h 13"/>
                  <a:gd name="T34" fmla="*/ 7 w 13"/>
                  <a:gd name="T3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3">
                    <a:moveTo>
                      <a:pt x="7" y="1"/>
                    </a:moveTo>
                    <a:cubicBezTo>
                      <a:pt x="7" y="2"/>
                      <a:pt x="8" y="2"/>
                      <a:pt x="8" y="3"/>
                    </a:cubicBezTo>
                    <a:cubicBezTo>
                      <a:pt x="8" y="3"/>
                      <a:pt x="8" y="4"/>
                      <a:pt x="8" y="5"/>
                    </a:cubicBezTo>
                    <a:cubicBezTo>
                      <a:pt x="8" y="5"/>
                      <a:pt x="8" y="4"/>
                      <a:pt x="9" y="4"/>
                    </a:cubicBezTo>
                    <a:cubicBezTo>
                      <a:pt x="10" y="4"/>
                      <a:pt x="12" y="5"/>
                      <a:pt x="12" y="7"/>
                    </a:cubicBezTo>
                    <a:cubicBezTo>
                      <a:pt x="13" y="8"/>
                      <a:pt x="12" y="8"/>
                      <a:pt x="12" y="9"/>
                    </a:cubicBezTo>
                    <a:cubicBezTo>
                      <a:pt x="11" y="11"/>
                      <a:pt x="10" y="12"/>
                      <a:pt x="8" y="13"/>
                    </a:cubicBezTo>
                    <a:cubicBezTo>
                      <a:pt x="7" y="13"/>
                      <a:pt x="6" y="13"/>
                      <a:pt x="4" y="13"/>
                    </a:cubicBezTo>
                    <a:cubicBezTo>
                      <a:pt x="4" y="13"/>
                      <a:pt x="3" y="13"/>
                      <a:pt x="3" y="12"/>
                    </a:cubicBezTo>
                    <a:cubicBezTo>
                      <a:pt x="4" y="10"/>
                      <a:pt x="6" y="9"/>
                      <a:pt x="6" y="8"/>
                    </a:cubicBezTo>
                    <a:cubicBezTo>
                      <a:pt x="7" y="7"/>
                      <a:pt x="8" y="6"/>
                      <a:pt x="7" y="6"/>
                    </a:cubicBezTo>
                    <a:cubicBezTo>
                      <a:pt x="7" y="7"/>
                      <a:pt x="6" y="8"/>
                      <a:pt x="4" y="9"/>
                    </a:cubicBezTo>
                    <a:cubicBezTo>
                      <a:pt x="3" y="9"/>
                      <a:pt x="2" y="10"/>
                      <a:pt x="1" y="9"/>
                    </a:cubicBezTo>
                    <a:cubicBezTo>
                      <a:pt x="1" y="9"/>
                      <a:pt x="0" y="8"/>
                      <a:pt x="0" y="8"/>
                    </a:cubicBezTo>
                    <a:cubicBezTo>
                      <a:pt x="1" y="7"/>
                      <a:pt x="2" y="6"/>
                      <a:pt x="3" y="5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5" y="0"/>
                      <a:pt x="5" y="1"/>
                      <a:pt x="6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6" name="Freeform 1442"/>
              <p:cNvSpPr>
                <a:spLocks/>
              </p:cNvSpPr>
              <p:nvPr/>
            </p:nvSpPr>
            <p:spPr bwMode="auto">
              <a:xfrm>
                <a:off x="2392" y="3311"/>
                <a:ext cx="5" cy="2"/>
              </a:xfrm>
              <a:custGeom>
                <a:avLst/>
                <a:gdLst>
                  <a:gd name="T0" fmla="*/ 1 w 4"/>
                  <a:gd name="T1" fmla="*/ 2 h 2"/>
                  <a:gd name="T2" fmla="*/ 0 w 4"/>
                  <a:gd name="T3" fmla="*/ 1 h 2"/>
                  <a:gd name="T4" fmla="*/ 0 w 4"/>
                  <a:gd name="T5" fmla="*/ 0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4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7" name="Freeform 1443"/>
              <p:cNvSpPr>
                <a:spLocks/>
              </p:cNvSpPr>
              <p:nvPr/>
            </p:nvSpPr>
            <p:spPr bwMode="auto">
              <a:xfrm>
                <a:off x="2622" y="3312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2 h 2"/>
                  <a:gd name="T6" fmla="*/ 1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8" name="Freeform 1444"/>
              <p:cNvSpPr>
                <a:spLocks/>
              </p:cNvSpPr>
              <p:nvPr/>
            </p:nvSpPr>
            <p:spPr bwMode="auto">
              <a:xfrm>
                <a:off x="2397" y="3313"/>
                <a:ext cx="4" cy="3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0 w 3"/>
                  <a:gd name="T5" fmla="*/ 2 h 2"/>
                  <a:gd name="T6" fmla="*/ 0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9" name="Freeform 1445"/>
              <p:cNvSpPr>
                <a:spLocks/>
              </p:cNvSpPr>
              <p:nvPr/>
            </p:nvSpPr>
            <p:spPr bwMode="auto">
              <a:xfrm>
                <a:off x="2451" y="3313"/>
                <a:ext cx="6" cy="6"/>
              </a:xfrm>
              <a:custGeom>
                <a:avLst/>
                <a:gdLst>
                  <a:gd name="T0" fmla="*/ 5 w 5"/>
                  <a:gd name="T1" fmla="*/ 4 h 5"/>
                  <a:gd name="T2" fmla="*/ 4 w 5"/>
                  <a:gd name="T3" fmla="*/ 5 h 5"/>
                  <a:gd name="T4" fmla="*/ 1 w 5"/>
                  <a:gd name="T5" fmla="*/ 3 h 5"/>
                  <a:gd name="T6" fmla="*/ 0 w 5"/>
                  <a:gd name="T7" fmla="*/ 2 h 5"/>
                  <a:gd name="T8" fmla="*/ 1 w 5"/>
                  <a:gd name="T9" fmla="*/ 0 h 5"/>
                  <a:gd name="T10" fmla="*/ 5 w 5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5" y="4"/>
                      <a:pt x="5" y="4"/>
                      <a:pt x="4" y="5"/>
                    </a:cubicBezTo>
                    <a:cubicBezTo>
                      <a:pt x="3" y="5"/>
                      <a:pt x="2" y="4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0"/>
                      <a:pt x="1" y="0"/>
                    </a:cubicBezTo>
                    <a:cubicBezTo>
                      <a:pt x="3" y="0"/>
                      <a:pt x="5" y="2"/>
                      <a:pt x="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0" name="Freeform 1446"/>
              <p:cNvSpPr>
                <a:spLocks/>
              </p:cNvSpPr>
              <p:nvPr/>
            </p:nvSpPr>
            <p:spPr bwMode="auto">
              <a:xfrm>
                <a:off x="2524" y="331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1" name="Freeform 1447"/>
              <p:cNvSpPr>
                <a:spLocks/>
              </p:cNvSpPr>
              <p:nvPr/>
            </p:nvSpPr>
            <p:spPr bwMode="auto">
              <a:xfrm>
                <a:off x="2639" y="3313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2" name="Freeform 1448"/>
              <p:cNvSpPr>
                <a:spLocks/>
              </p:cNvSpPr>
              <p:nvPr/>
            </p:nvSpPr>
            <p:spPr bwMode="auto">
              <a:xfrm>
                <a:off x="2383" y="331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Freeform 1449"/>
              <p:cNvSpPr>
                <a:spLocks/>
              </p:cNvSpPr>
              <p:nvPr/>
            </p:nvSpPr>
            <p:spPr bwMode="auto">
              <a:xfrm>
                <a:off x="2418" y="3313"/>
                <a:ext cx="18" cy="21"/>
              </a:xfrm>
              <a:custGeom>
                <a:avLst/>
                <a:gdLst>
                  <a:gd name="T0" fmla="*/ 15 w 15"/>
                  <a:gd name="T1" fmla="*/ 2 h 17"/>
                  <a:gd name="T2" fmla="*/ 14 w 15"/>
                  <a:gd name="T3" fmla="*/ 5 h 17"/>
                  <a:gd name="T4" fmla="*/ 8 w 15"/>
                  <a:gd name="T5" fmla="*/ 8 h 17"/>
                  <a:gd name="T6" fmla="*/ 9 w 15"/>
                  <a:gd name="T7" fmla="*/ 9 h 17"/>
                  <a:gd name="T8" fmla="*/ 9 w 15"/>
                  <a:gd name="T9" fmla="*/ 10 h 17"/>
                  <a:gd name="T10" fmla="*/ 9 w 15"/>
                  <a:gd name="T11" fmla="*/ 15 h 17"/>
                  <a:gd name="T12" fmla="*/ 4 w 15"/>
                  <a:gd name="T13" fmla="*/ 17 h 17"/>
                  <a:gd name="T14" fmla="*/ 0 w 15"/>
                  <a:gd name="T15" fmla="*/ 16 h 17"/>
                  <a:gd name="T16" fmla="*/ 2 w 15"/>
                  <a:gd name="T17" fmla="*/ 15 h 17"/>
                  <a:gd name="T18" fmla="*/ 3 w 15"/>
                  <a:gd name="T19" fmla="*/ 14 h 17"/>
                  <a:gd name="T20" fmla="*/ 3 w 15"/>
                  <a:gd name="T21" fmla="*/ 15 h 17"/>
                  <a:gd name="T22" fmla="*/ 3 w 15"/>
                  <a:gd name="T23" fmla="*/ 15 h 17"/>
                  <a:gd name="T24" fmla="*/ 5 w 15"/>
                  <a:gd name="T25" fmla="*/ 15 h 17"/>
                  <a:gd name="T26" fmla="*/ 8 w 15"/>
                  <a:gd name="T27" fmla="*/ 11 h 17"/>
                  <a:gd name="T28" fmla="*/ 7 w 15"/>
                  <a:gd name="T29" fmla="*/ 9 h 17"/>
                  <a:gd name="T30" fmla="*/ 7 w 15"/>
                  <a:gd name="T31" fmla="*/ 7 h 17"/>
                  <a:gd name="T32" fmla="*/ 11 w 15"/>
                  <a:gd name="T33" fmla="*/ 5 h 17"/>
                  <a:gd name="T34" fmla="*/ 13 w 15"/>
                  <a:gd name="T35" fmla="*/ 2 h 17"/>
                  <a:gd name="T36" fmla="*/ 13 w 15"/>
                  <a:gd name="T37" fmla="*/ 1 h 17"/>
                  <a:gd name="T38" fmla="*/ 15 w 15"/>
                  <a:gd name="T39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17">
                    <a:moveTo>
                      <a:pt x="15" y="2"/>
                    </a:moveTo>
                    <a:cubicBezTo>
                      <a:pt x="15" y="3"/>
                      <a:pt x="15" y="4"/>
                      <a:pt x="14" y="5"/>
                    </a:cubicBezTo>
                    <a:cubicBezTo>
                      <a:pt x="13" y="7"/>
                      <a:pt x="10" y="7"/>
                      <a:pt x="8" y="8"/>
                    </a:cubicBezTo>
                    <a:cubicBezTo>
                      <a:pt x="8" y="8"/>
                      <a:pt x="8" y="9"/>
                      <a:pt x="9" y="9"/>
                    </a:cubicBezTo>
                    <a:cubicBezTo>
                      <a:pt x="9" y="9"/>
                      <a:pt x="9" y="10"/>
                      <a:pt x="9" y="10"/>
                    </a:cubicBezTo>
                    <a:cubicBezTo>
                      <a:pt x="10" y="12"/>
                      <a:pt x="10" y="14"/>
                      <a:pt x="9" y="15"/>
                    </a:cubicBezTo>
                    <a:cubicBezTo>
                      <a:pt x="8" y="17"/>
                      <a:pt x="6" y="17"/>
                      <a:pt x="4" y="17"/>
                    </a:cubicBezTo>
                    <a:cubicBezTo>
                      <a:pt x="2" y="17"/>
                      <a:pt x="1" y="17"/>
                      <a:pt x="0" y="16"/>
                    </a:cubicBezTo>
                    <a:cubicBezTo>
                      <a:pt x="1" y="15"/>
                      <a:pt x="3" y="17"/>
                      <a:pt x="2" y="15"/>
                    </a:cubicBezTo>
                    <a:cubicBezTo>
                      <a:pt x="2" y="15"/>
                      <a:pt x="2" y="14"/>
                      <a:pt x="3" y="14"/>
                    </a:cubicBezTo>
                    <a:cubicBezTo>
                      <a:pt x="3" y="14"/>
                      <a:pt x="3" y="14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6"/>
                      <a:pt x="4" y="15"/>
                      <a:pt x="5" y="15"/>
                    </a:cubicBezTo>
                    <a:cubicBezTo>
                      <a:pt x="6" y="14"/>
                      <a:pt x="7" y="13"/>
                      <a:pt x="8" y="11"/>
                    </a:cubicBezTo>
                    <a:cubicBezTo>
                      <a:pt x="8" y="10"/>
                      <a:pt x="8" y="9"/>
                      <a:pt x="7" y="9"/>
                    </a:cubicBezTo>
                    <a:cubicBezTo>
                      <a:pt x="7" y="8"/>
                      <a:pt x="8" y="8"/>
                      <a:pt x="7" y="7"/>
                    </a:cubicBezTo>
                    <a:cubicBezTo>
                      <a:pt x="8" y="6"/>
                      <a:pt x="10" y="7"/>
                      <a:pt x="11" y="5"/>
                    </a:cubicBezTo>
                    <a:cubicBezTo>
                      <a:pt x="12" y="5"/>
                      <a:pt x="12" y="3"/>
                      <a:pt x="13" y="2"/>
                    </a:cubicBezTo>
                    <a:cubicBezTo>
                      <a:pt x="13" y="1"/>
                      <a:pt x="12" y="1"/>
                      <a:pt x="13" y="1"/>
                    </a:cubicBezTo>
                    <a:cubicBezTo>
                      <a:pt x="14" y="0"/>
                      <a:pt x="14" y="1"/>
                      <a:pt x="15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Oval 1450"/>
              <p:cNvSpPr>
                <a:spLocks noChangeArrowheads="1"/>
              </p:cNvSpPr>
              <p:nvPr/>
            </p:nvSpPr>
            <p:spPr bwMode="auto">
              <a:xfrm>
                <a:off x="2642" y="3314"/>
                <a:ext cx="1" cy="1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5" name="Freeform 1451"/>
              <p:cNvSpPr>
                <a:spLocks/>
              </p:cNvSpPr>
              <p:nvPr/>
            </p:nvSpPr>
            <p:spPr bwMode="auto">
              <a:xfrm>
                <a:off x="2620" y="3313"/>
                <a:ext cx="1" cy="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2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6" name="Freeform 1452"/>
              <p:cNvSpPr>
                <a:spLocks/>
              </p:cNvSpPr>
              <p:nvPr/>
            </p:nvSpPr>
            <p:spPr bwMode="auto">
              <a:xfrm>
                <a:off x="2479" y="3313"/>
                <a:ext cx="142" cy="191"/>
              </a:xfrm>
              <a:custGeom>
                <a:avLst/>
                <a:gdLst>
                  <a:gd name="T0" fmla="*/ 103 w 115"/>
                  <a:gd name="T1" fmla="*/ 11 h 155"/>
                  <a:gd name="T2" fmla="*/ 109 w 115"/>
                  <a:gd name="T3" fmla="*/ 19 h 155"/>
                  <a:gd name="T4" fmla="*/ 113 w 115"/>
                  <a:gd name="T5" fmla="*/ 28 h 155"/>
                  <a:gd name="T6" fmla="*/ 108 w 115"/>
                  <a:gd name="T7" fmla="*/ 40 h 155"/>
                  <a:gd name="T8" fmla="*/ 110 w 115"/>
                  <a:gd name="T9" fmla="*/ 54 h 155"/>
                  <a:gd name="T10" fmla="*/ 105 w 115"/>
                  <a:gd name="T11" fmla="*/ 56 h 155"/>
                  <a:gd name="T12" fmla="*/ 114 w 115"/>
                  <a:gd name="T13" fmla="*/ 79 h 155"/>
                  <a:gd name="T14" fmla="*/ 103 w 115"/>
                  <a:gd name="T15" fmla="*/ 103 h 155"/>
                  <a:gd name="T16" fmla="*/ 83 w 115"/>
                  <a:gd name="T17" fmla="*/ 113 h 155"/>
                  <a:gd name="T18" fmla="*/ 91 w 115"/>
                  <a:gd name="T19" fmla="*/ 115 h 155"/>
                  <a:gd name="T20" fmla="*/ 108 w 115"/>
                  <a:gd name="T21" fmla="*/ 121 h 155"/>
                  <a:gd name="T22" fmla="*/ 93 w 115"/>
                  <a:gd name="T23" fmla="*/ 135 h 155"/>
                  <a:gd name="T24" fmla="*/ 82 w 115"/>
                  <a:gd name="T25" fmla="*/ 121 h 155"/>
                  <a:gd name="T26" fmla="*/ 72 w 115"/>
                  <a:gd name="T27" fmla="*/ 121 h 155"/>
                  <a:gd name="T28" fmla="*/ 67 w 115"/>
                  <a:gd name="T29" fmla="*/ 119 h 155"/>
                  <a:gd name="T30" fmla="*/ 76 w 115"/>
                  <a:gd name="T31" fmla="*/ 104 h 155"/>
                  <a:gd name="T32" fmla="*/ 85 w 115"/>
                  <a:gd name="T33" fmla="*/ 99 h 155"/>
                  <a:gd name="T34" fmla="*/ 98 w 115"/>
                  <a:gd name="T35" fmla="*/ 90 h 155"/>
                  <a:gd name="T36" fmla="*/ 101 w 115"/>
                  <a:gd name="T37" fmla="*/ 73 h 155"/>
                  <a:gd name="T38" fmla="*/ 94 w 115"/>
                  <a:gd name="T39" fmla="*/ 61 h 155"/>
                  <a:gd name="T40" fmla="*/ 89 w 115"/>
                  <a:gd name="T41" fmla="*/ 68 h 155"/>
                  <a:gd name="T42" fmla="*/ 81 w 115"/>
                  <a:gd name="T43" fmla="*/ 65 h 155"/>
                  <a:gd name="T44" fmla="*/ 74 w 115"/>
                  <a:gd name="T45" fmla="*/ 73 h 155"/>
                  <a:gd name="T46" fmla="*/ 72 w 115"/>
                  <a:gd name="T47" fmla="*/ 80 h 155"/>
                  <a:gd name="T48" fmla="*/ 68 w 115"/>
                  <a:gd name="T49" fmla="*/ 88 h 155"/>
                  <a:gd name="T50" fmla="*/ 66 w 115"/>
                  <a:gd name="T51" fmla="*/ 97 h 155"/>
                  <a:gd name="T52" fmla="*/ 67 w 115"/>
                  <a:gd name="T53" fmla="*/ 107 h 155"/>
                  <a:gd name="T54" fmla="*/ 65 w 115"/>
                  <a:gd name="T55" fmla="*/ 115 h 155"/>
                  <a:gd name="T56" fmla="*/ 63 w 115"/>
                  <a:gd name="T57" fmla="*/ 121 h 155"/>
                  <a:gd name="T58" fmla="*/ 58 w 115"/>
                  <a:gd name="T59" fmla="*/ 128 h 155"/>
                  <a:gd name="T60" fmla="*/ 51 w 115"/>
                  <a:gd name="T61" fmla="*/ 133 h 155"/>
                  <a:gd name="T62" fmla="*/ 44 w 115"/>
                  <a:gd name="T63" fmla="*/ 139 h 155"/>
                  <a:gd name="T64" fmla="*/ 32 w 115"/>
                  <a:gd name="T65" fmla="*/ 148 h 155"/>
                  <a:gd name="T66" fmla="*/ 17 w 115"/>
                  <a:gd name="T67" fmla="*/ 154 h 155"/>
                  <a:gd name="T68" fmla="*/ 0 w 115"/>
                  <a:gd name="T69" fmla="*/ 151 h 155"/>
                  <a:gd name="T70" fmla="*/ 17 w 115"/>
                  <a:gd name="T71" fmla="*/ 141 h 155"/>
                  <a:gd name="T72" fmla="*/ 24 w 115"/>
                  <a:gd name="T73" fmla="*/ 139 h 155"/>
                  <a:gd name="T74" fmla="*/ 36 w 115"/>
                  <a:gd name="T75" fmla="*/ 127 h 155"/>
                  <a:gd name="T76" fmla="*/ 47 w 115"/>
                  <a:gd name="T77" fmla="*/ 98 h 155"/>
                  <a:gd name="T78" fmla="*/ 45 w 115"/>
                  <a:gd name="T79" fmla="*/ 107 h 155"/>
                  <a:gd name="T80" fmla="*/ 41 w 115"/>
                  <a:gd name="T81" fmla="*/ 113 h 155"/>
                  <a:gd name="T82" fmla="*/ 34 w 115"/>
                  <a:gd name="T83" fmla="*/ 119 h 155"/>
                  <a:gd name="T84" fmla="*/ 18 w 115"/>
                  <a:gd name="T85" fmla="*/ 131 h 155"/>
                  <a:gd name="T86" fmla="*/ 17 w 115"/>
                  <a:gd name="T87" fmla="*/ 114 h 155"/>
                  <a:gd name="T88" fmla="*/ 17 w 115"/>
                  <a:gd name="T89" fmla="*/ 108 h 155"/>
                  <a:gd name="T90" fmla="*/ 24 w 115"/>
                  <a:gd name="T91" fmla="*/ 97 h 155"/>
                  <a:gd name="T92" fmla="*/ 40 w 115"/>
                  <a:gd name="T93" fmla="*/ 108 h 155"/>
                  <a:gd name="T94" fmla="*/ 37 w 115"/>
                  <a:gd name="T95" fmla="*/ 106 h 155"/>
                  <a:gd name="T96" fmla="*/ 53 w 115"/>
                  <a:gd name="T97" fmla="*/ 101 h 155"/>
                  <a:gd name="T98" fmla="*/ 54 w 115"/>
                  <a:gd name="T99" fmla="*/ 104 h 155"/>
                  <a:gd name="T100" fmla="*/ 54 w 115"/>
                  <a:gd name="T101" fmla="*/ 92 h 155"/>
                  <a:gd name="T102" fmla="*/ 55 w 115"/>
                  <a:gd name="T103" fmla="*/ 75 h 155"/>
                  <a:gd name="T104" fmla="*/ 52 w 115"/>
                  <a:gd name="T105" fmla="*/ 80 h 155"/>
                  <a:gd name="T106" fmla="*/ 50 w 115"/>
                  <a:gd name="T107" fmla="*/ 84 h 155"/>
                  <a:gd name="T108" fmla="*/ 54 w 115"/>
                  <a:gd name="T109" fmla="*/ 60 h 155"/>
                  <a:gd name="T110" fmla="*/ 76 w 115"/>
                  <a:gd name="T111" fmla="*/ 42 h 155"/>
                  <a:gd name="T112" fmla="*/ 92 w 115"/>
                  <a:gd name="T113" fmla="*/ 24 h 155"/>
                  <a:gd name="T114" fmla="*/ 93 w 115"/>
                  <a:gd name="T115" fmla="*/ 11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5" h="155">
                    <a:moveTo>
                      <a:pt x="89" y="1"/>
                    </a:moveTo>
                    <a:cubicBezTo>
                      <a:pt x="92" y="2"/>
                      <a:pt x="92" y="2"/>
                      <a:pt x="92" y="2"/>
                    </a:cubicBezTo>
                    <a:cubicBezTo>
                      <a:pt x="92" y="2"/>
                      <a:pt x="92" y="2"/>
                      <a:pt x="92" y="2"/>
                    </a:cubicBezTo>
                    <a:cubicBezTo>
                      <a:pt x="94" y="3"/>
                      <a:pt x="95" y="3"/>
                      <a:pt x="96" y="5"/>
                    </a:cubicBezTo>
                    <a:cubicBezTo>
                      <a:pt x="96" y="5"/>
                      <a:pt x="96" y="5"/>
                      <a:pt x="96" y="6"/>
                    </a:cubicBezTo>
                    <a:cubicBezTo>
                      <a:pt x="98" y="5"/>
                      <a:pt x="99" y="7"/>
                      <a:pt x="100" y="8"/>
                    </a:cubicBezTo>
                    <a:cubicBezTo>
                      <a:pt x="100" y="8"/>
                      <a:pt x="100" y="9"/>
                      <a:pt x="100" y="9"/>
                    </a:cubicBezTo>
                    <a:cubicBezTo>
                      <a:pt x="101" y="10"/>
                      <a:pt x="102" y="10"/>
                      <a:pt x="103" y="11"/>
                    </a:cubicBezTo>
                    <a:cubicBezTo>
                      <a:pt x="103" y="11"/>
                      <a:pt x="103" y="11"/>
                      <a:pt x="103" y="11"/>
                    </a:cubicBezTo>
                    <a:cubicBezTo>
                      <a:pt x="102" y="12"/>
                      <a:pt x="101" y="12"/>
                      <a:pt x="102" y="13"/>
                    </a:cubicBezTo>
                    <a:cubicBezTo>
                      <a:pt x="102" y="13"/>
                      <a:pt x="103" y="13"/>
                      <a:pt x="103" y="13"/>
                    </a:cubicBezTo>
                    <a:cubicBezTo>
                      <a:pt x="104" y="13"/>
                      <a:pt x="103" y="12"/>
                      <a:pt x="104" y="12"/>
                    </a:cubicBezTo>
                    <a:cubicBezTo>
                      <a:pt x="104" y="11"/>
                      <a:pt x="104" y="11"/>
                      <a:pt x="104" y="11"/>
                    </a:cubicBezTo>
                    <a:cubicBezTo>
                      <a:pt x="105" y="12"/>
                      <a:pt x="106" y="13"/>
                      <a:pt x="107" y="14"/>
                    </a:cubicBezTo>
                    <a:cubicBezTo>
                      <a:pt x="107" y="14"/>
                      <a:pt x="107" y="15"/>
                      <a:pt x="108" y="15"/>
                    </a:cubicBezTo>
                    <a:cubicBezTo>
                      <a:pt x="109" y="16"/>
                      <a:pt x="107" y="18"/>
                      <a:pt x="109" y="19"/>
                    </a:cubicBezTo>
                    <a:cubicBezTo>
                      <a:pt x="110" y="19"/>
                      <a:pt x="109" y="21"/>
                      <a:pt x="111" y="21"/>
                    </a:cubicBezTo>
                    <a:cubicBezTo>
                      <a:pt x="111" y="21"/>
                      <a:pt x="111" y="21"/>
                      <a:pt x="111" y="21"/>
                    </a:cubicBezTo>
                    <a:cubicBezTo>
                      <a:pt x="111" y="21"/>
                      <a:pt x="110" y="21"/>
                      <a:pt x="109" y="21"/>
                    </a:cubicBezTo>
                    <a:cubicBezTo>
                      <a:pt x="109" y="22"/>
                      <a:pt x="110" y="22"/>
                      <a:pt x="110" y="23"/>
                    </a:cubicBezTo>
                    <a:cubicBezTo>
                      <a:pt x="111" y="22"/>
                      <a:pt x="111" y="22"/>
                      <a:pt x="111" y="23"/>
                    </a:cubicBezTo>
                    <a:cubicBezTo>
                      <a:pt x="111" y="23"/>
                      <a:pt x="112" y="23"/>
                      <a:pt x="112" y="24"/>
                    </a:cubicBezTo>
                    <a:cubicBezTo>
                      <a:pt x="111" y="25"/>
                      <a:pt x="110" y="25"/>
                      <a:pt x="111" y="26"/>
                    </a:cubicBezTo>
                    <a:cubicBezTo>
                      <a:pt x="112" y="27"/>
                      <a:pt x="113" y="27"/>
                      <a:pt x="113" y="28"/>
                    </a:cubicBezTo>
                    <a:cubicBezTo>
                      <a:pt x="112" y="28"/>
                      <a:pt x="113" y="28"/>
                      <a:pt x="112" y="29"/>
                    </a:cubicBezTo>
                    <a:cubicBezTo>
                      <a:pt x="111" y="30"/>
                      <a:pt x="113" y="32"/>
                      <a:pt x="112" y="33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1" y="34"/>
                      <a:pt x="110" y="34"/>
                      <a:pt x="110" y="35"/>
                    </a:cubicBezTo>
                    <a:cubicBezTo>
                      <a:pt x="111" y="36"/>
                      <a:pt x="111" y="37"/>
                      <a:pt x="111" y="38"/>
                    </a:cubicBezTo>
                    <a:cubicBezTo>
                      <a:pt x="110" y="38"/>
                      <a:pt x="111" y="40"/>
                      <a:pt x="110" y="39"/>
                    </a:cubicBezTo>
                    <a:cubicBezTo>
                      <a:pt x="110" y="39"/>
                      <a:pt x="110" y="38"/>
                      <a:pt x="110" y="38"/>
                    </a:cubicBezTo>
                    <a:cubicBezTo>
                      <a:pt x="109" y="38"/>
                      <a:pt x="109" y="39"/>
                      <a:pt x="108" y="40"/>
                    </a:cubicBezTo>
                    <a:cubicBezTo>
                      <a:pt x="108" y="40"/>
                      <a:pt x="108" y="40"/>
                      <a:pt x="108" y="41"/>
                    </a:cubicBezTo>
                    <a:cubicBezTo>
                      <a:pt x="108" y="41"/>
                      <a:pt x="110" y="41"/>
                      <a:pt x="109" y="42"/>
                    </a:cubicBezTo>
                    <a:cubicBezTo>
                      <a:pt x="108" y="43"/>
                      <a:pt x="107" y="45"/>
                      <a:pt x="106" y="45"/>
                    </a:cubicBezTo>
                    <a:cubicBezTo>
                      <a:pt x="106" y="46"/>
                      <a:pt x="105" y="46"/>
                      <a:pt x="105" y="47"/>
                    </a:cubicBezTo>
                    <a:cubicBezTo>
                      <a:pt x="105" y="47"/>
                      <a:pt x="106" y="47"/>
                      <a:pt x="106" y="47"/>
                    </a:cubicBezTo>
                    <a:cubicBezTo>
                      <a:pt x="106" y="48"/>
                      <a:pt x="104" y="49"/>
                      <a:pt x="105" y="50"/>
                    </a:cubicBezTo>
                    <a:cubicBezTo>
                      <a:pt x="106" y="51"/>
                      <a:pt x="108" y="52"/>
                      <a:pt x="109" y="53"/>
                    </a:cubicBezTo>
                    <a:cubicBezTo>
                      <a:pt x="110" y="53"/>
                      <a:pt x="110" y="53"/>
                      <a:pt x="110" y="54"/>
                    </a:cubicBezTo>
                    <a:cubicBezTo>
                      <a:pt x="109" y="54"/>
                      <a:pt x="108" y="54"/>
                      <a:pt x="107" y="55"/>
                    </a:cubicBezTo>
                    <a:cubicBezTo>
                      <a:pt x="107" y="55"/>
                      <a:pt x="107" y="54"/>
                      <a:pt x="106" y="54"/>
                    </a:cubicBezTo>
                    <a:cubicBezTo>
                      <a:pt x="106" y="54"/>
                      <a:pt x="105" y="54"/>
                      <a:pt x="105" y="54"/>
                    </a:cubicBezTo>
                    <a:cubicBezTo>
                      <a:pt x="105" y="54"/>
                      <a:pt x="105" y="53"/>
                      <a:pt x="104" y="52"/>
                    </a:cubicBezTo>
                    <a:cubicBezTo>
                      <a:pt x="103" y="52"/>
                      <a:pt x="104" y="54"/>
                      <a:pt x="103" y="54"/>
                    </a:cubicBezTo>
                    <a:cubicBezTo>
                      <a:pt x="104" y="54"/>
                      <a:pt x="104" y="55"/>
                      <a:pt x="104" y="55"/>
                    </a:cubicBezTo>
                    <a:cubicBezTo>
                      <a:pt x="105" y="55"/>
                      <a:pt x="105" y="55"/>
                      <a:pt x="105" y="55"/>
                    </a:cubicBezTo>
                    <a:cubicBezTo>
                      <a:pt x="105" y="55"/>
                      <a:pt x="105" y="56"/>
                      <a:pt x="105" y="56"/>
                    </a:cubicBezTo>
                    <a:cubicBezTo>
                      <a:pt x="106" y="56"/>
                      <a:pt x="105" y="57"/>
                      <a:pt x="106" y="58"/>
                    </a:cubicBezTo>
                    <a:cubicBezTo>
                      <a:pt x="106" y="59"/>
                      <a:pt x="107" y="60"/>
                      <a:pt x="107" y="61"/>
                    </a:cubicBezTo>
                    <a:cubicBezTo>
                      <a:pt x="107" y="61"/>
                      <a:pt x="107" y="62"/>
                      <a:pt x="107" y="62"/>
                    </a:cubicBezTo>
                    <a:cubicBezTo>
                      <a:pt x="108" y="63"/>
                      <a:pt x="108" y="64"/>
                      <a:pt x="109" y="65"/>
                    </a:cubicBezTo>
                    <a:cubicBezTo>
                      <a:pt x="110" y="66"/>
                      <a:pt x="111" y="68"/>
                      <a:pt x="111" y="69"/>
                    </a:cubicBezTo>
                    <a:cubicBezTo>
                      <a:pt x="112" y="70"/>
                      <a:pt x="112" y="72"/>
                      <a:pt x="113" y="73"/>
                    </a:cubicBezTo>
                    <a:cubicBezTo>
                      <a:pt x="113" y="74"/>
                      <a:pt x="114" y="75"/>
                      <a:pt x="114" y="76"/>
                    </a:cubicBezTo>
                    <a:cubicBezTo>
                      <a:pt x="114" y="77"/>
                      <a:pt x="114" y="78"/>
                      <a:pt x="114" y="79"/>
                    </a:cubicBezTo>
                    <a:cubicBezTo>
                      <a:pt x="114" y="80"/>
                      <a:pt x="113" y="81"/>
                      <a:pt x="114" y="82"/>
                    </a:cubicBezTo>
                    <a:cubicBezTo>
                      <a:pt x="115" y="84"/>
                      <a:pt x="114" y="85"/>
                      <a:pt x="113" y="87"/>
                    </a:cubicBezTo>
                    <a:cubicBezTo>
                      <a:pt x="113" y="88"/>
                      <a:pt x="112" y="88"/>
                      <a:pt x="112" y="89"/>
                    </a:cubicBezTo>
                    <a:cubicBezTo>
                      <a:pt x="112" y="90"/>
                      <a:pt x="111" y="90"/>
                      <a:pt x="111" y="91"/>
                    </a:cubicBezTo>
                    <a:cubicBezTo>
                      <a:pt x="109" y="92"/>
                      <a:pt x="110" y="94"/>
                      <a:pt x="108" y="95"/>
                    </a:cubicBezTo>
                    <a:cubicBezTo>
                      <a:pt x="107" y="96"/>
                      <a:pt x="108" y="98"/>
                      <a:pt x="108" y="99"/>
                    </a:cubicBezTo>
                    <a:cubicBezTo>
                      <a:pt x="107" y="99"/>
                      <a:pt x="107" y="101"/>
                      <a:pt x="105" y="101"/>
                    </a:cubicBezTo>
                    <a:cubicBezTo>
                      <a:pt x="105" y="102"/>
                      <a:pt x="103" y="102"/>
                      <a:pt x="103" y="103"/>
                    </a:cubicBezTo>
                    <a:cubicBezTo>
                      <a:pt x="102" y="104"/>
                      <a:pt x="102" y="104"/>
                      <a:pt x="102" y="105"/>
                    </a:cubicBezTo>
                    <a:cubicBezTo>
                      <a:pt x="101" y="105"/>
                      <a:pt x="100" y="106"/>
                      <a:pt x="99" y="106"/>
                    </a:cubicBezTo>
                    <a:cubicBezTo>
                      <a:pt x="98" y="107"/>
                      <a:pt x="97" y="107"/>
                      <a:pt x="95" y="107"/>
                    </a:cubicBezTo>
                    <a:cubicBezTo>
                      <a:pt x="94" y="107"/>
                      <a:pt x="94" y="108"/>
                      <a:pt x="93" y="108"/>
                    </a:cubicBezTo>
                    <a:cubicBezTo>
                      <a:pt x="92" y="109"/>
                      <a:pt x="91" y="109"/>
                      <a:pt x="90" y="109"/>
                    </a:cubicBezTo>
                    <a:cubicBezTo>
                      <a:pt x="89" y="110"/>
                      <a:pt x="87" y="111"/>
                      <a:pt x="86" y="111"/>
                    </a:cubicBezTo>
                    <a:cubicBezTo>
                      <a:pt x="85" y="112"/>
                      <a:pt x="84" y="112"/>
                      <a:pt x="83" y="112"/>
                    </a:cubicBezTo>
                    <a:cubicBezTo>
                      <a:pt x="83" y="113"/>
                      <a:pt x="83" y="113"/>
                      <a:pt x="83" y="113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87" y="115"/>
                      <a:pt x="87" y="115"/>
                      <a:pt x="87" y="115"/>
                    </a:cubicBezTo>
                    <a:cubicBezTo>
                      <a:pt x="88" y="114"/>
                      <a:pt x="89" y="115"/>
                      <a:pt x="89" y="114"/>
                    </a:cubicBezTo>
                    <a:cubicBezTo>
                      <a:pt x="90" y="113"/>
                      <a:pt x="92" y="113"/>
                      <a:pt x="92" y="112"/>
                    </a:cubicBezTo>
                    <a:cubicBezTo>
                      <a:pt x="93" y="112"/>
                      <a:pt x="93" y="112"/>
                      <a:pt x="93" y="112"/>
                    </a:cubicBezTo>
                    <a:cubicBezTo>
                      <a:pt x="94" y="112"/>
                      <a:pt x="96" y="112"/>
                      <a:pt x="95" y="114"/>
                    </a:cubicBezTo>
                    <a:cubicBezTo>
                      <a:pt x="94" y="115"/>
                      <a:pt x="93" y="113"/>
                      <a:pt x="92" y="114"/>
                    </a:cubicBezTo>
                    <a:cubicBezTo>
                      <a:pt x="92" y="115"/>
                      <a:pt x="91" y="114"/>
                      <a:pt x="91" y="115"/>
                    </a:cubicBezTo>
                    <a:cubicBezTo>
                      <a:pt x="91" y="115"/>
                      <a:pt x="91" y="116"/>
                      <a:pt x="90" y="116"/>
                    </a:cubicBezTo>
                    <a:cubicBezTo>
                      <a:pt x="90" y="116"/>
                      <a:pt x="89" y="116"/>
                      <a:pt x="89" y="116"/>
                    </a:cubicBezTo>
                    <a:cubicBezTo>
                      <a:pt x="89" y="118"/>
                      <a:pt x="91" y="118"/>
                      <a:pt x="92" y="119"/>
                    </a:cubicBezTo>
                    <a:cubicBezTo>
                      <a:pt x="94" y="118"/>
                      <a:pt x="96" y="117"/>
                      <a:pt x="98" y="116"/>
                    </a:cubicBezTo>
                    <a:cubicBezTo>
                      <a:pt x="99" y="115"/>
                      <a:pt x="100" y="115"/>
                      <a:pt x="101" y="116"/>
                    </a:cubicBezTo>
                    <a:cubicBezTo>
                      <a:pt x="102" y="115"/>
                      <a:pt x="103" y="115"/>
                      <a:pt x="104" y="116"/>
                    </a:cubicBezTo>
                    <a:cubicBezTo>
                      <a:pt x="105" y="118"/>
                      <a:pt x="108" y="118"/>
                      <a:pt x="109" y="120"/>
                    </a:cubicBezTo>
                    <a:cubicBezTo>
                      <a:pt x="109" y="121"/>
                      <a:pt x="109" y="121"/>
                      <a:pt x="108" y="121"/>
                    </a:cubicBezTo>
                    <a:cubicBezTo>
                      <a:pt x="107" y="121"/>
                      <a:pt x="107" y="120"/>
                      <a:pt x="106" y="120"/>
                    </a:cubicBezTo>
                    <a:cubicBezTo>
                      <a:pt x="104" y="118"/>
                      <a:pt x="104" y="118"/>
                      <a:pt x="104" y="118"/>
                    </a:cubicBezTo>
                    <a:cubicBezTo>
                      <a:pt x="102" y="119"/>
                      <a:pt x="99" y="118"/>
                      <a:pt x="98" y="120"/>
                    </a:cubicBezTo>
                    <a:cubicBezTo>
                      <a:pt x="96" y="120"/>
                      <a:pt x="96" y="122"/>
                      <a:pt x="95" y="122"/>
                    </a:cubicBezTo>
                    <a:cubicBezTo>
                      <a:pt x="94" y="123"/>
                      <a:pt x="95" y="124"/>
                      <a:pt x="96" y="125"/>
                    </a:cubicBezTo>
                    <a:cubicBezTo>
                      <a:pt x="97" y="126"/>
                      <a:pt x="98" y="127"/>
                      <a:pt x="99" y="128"/>
                    </a:cubicBezTo>
                    <a:cubicBezTo>
                      <a:pt x="100" y="130"/>
                      <a:pt x="97" y="130"/>
                      <a:pt x="96" y="132"/>
                    </a:cubicBezTo>
                    <a:cubicBezTo>
                      <a:pt x="96" y="134"/>
                      <a:pt x="94" y="134"/>
                      <a:pt x="93" y="135"/>
                    </a:cubicBezTo>
                    <a:cubicBezTo>
                      <a:pt x="92" y="135"/>
                      <a:pt x="92" y="134"/>
                      <a:pt x="92" y="134"/>
                    </a:cubicBezTo>
                    <a:cubicBezTo>
                      <a:pt x="93" y="132"/>
                      <a:pt x="94" y="131"/>
                      <a:pt x="95" y="129"/>
                    </a:cubicBezTo>
                    <a:cubicBezTo>
                      <a:pt x="95" y="128"/>
                      <a:pt x="94" y="128"/>
                      <a:pt x="94" y="127"/>
                    </a:cubicBezTo>
                    <a:cubicBezTo>
                      <a:pt x="93" y="126"/>
                      <a:pt x="91" y="126"/>
                      <a:pt x="90" y="126"/>
                    </a:cubicBezTo>
                    <a:cubicBezTo>
                      <a:pt x="90" y="125"/>
                      <a:pt x="88" y="125"/>
                      <a:pt x="88" y="124"/>
                    </a:cubicBezTo>
                    <a:cubicBezTo>
                      <a:pt x="87" y="124"/>
                      <a:pt x="86" y="123"/>
                      <a:pt x="85" y="123"/>
                    </a:cubicBezTo>
                    <a:cubicBezTo>
                      <a:pt x="85" y="123"/>
                      <a:pt x="84" y="122"/>
                      <a:pt x="83" y="122"/>
                    </a:cubicBezTo>
                    <a:cubicBezTo>
                      <a:pt x="83" y="122"/>
                      <a:pt x="82" y="122"/>
                      <a:pt x="82" y="121"/>
                    </a:cubicBezTo>
                    <a:cubicBezTo>
                      <a:pt x="82" y="121"/>
                      <a:pt x="82" y="121"/>
                      <a:pt x="82" y="120"/>
                    </a:cubicBezTo>
                    <a:cubicBezTo>
                      <a:pt x="81" y="120"/>
                      <a:pt x="80" y="121"/>
                      <a:pt x="80" y="120"/>
                    </a:cubicBezTo>
                    <a:cubicBezTo>
                      <a:pt x="80" y="120"/>
                      <a:pt x="79" y="120"/>
                      <a:pt x="79" y="120"/>
                    </a:cubicBezTo>
                    <a:cubicBezTo>
                      <a:pt x="79" y="119"/>
                      <a:pt x="79" y="118"/>
                      <a:pt x="78" y="118"/>
                    </a:cubicBezTo>
                    <a:cubicBezTo>
                      <a:pt x="78" y="117"/>
                      <a:pt x="77" y="117"/>
                      <a:pt x="76" y="117"/>
                    </a:cubicBezTo>
                    <a:cubicBezTo>
                      <a:pt x="75" y="117"/>
                      <a:pt x="75" y="117"/>
                      <a:pt x="75" y="117"/>
                    </a:cubicBezTo>
                    <a:cubicBezTo>
                      <a:pt x="74" y="117"/>
                      <a:pt x="73" y="118"/>
                      <a:pt x="73" y="118"/>
                    </a:cubicBezTo>
                    <a:cubicBezTo>
                      <a:pt x="73" y="119"/>
                      <a:pt x="72" y="120"/>
                      <a:pt x="72" y="121"/>
                    </a:cubicBezTo>
                    <a:cubicBezTo>
                      <a:pt x="71" y="123"/>
                      <a:pt x="71" y="125"/>
                      <a:pt x="70" y="128"/>
                    </a:cubicBezTo>
                    <a:cubicBezTo>
                      <a:pt x="70" y="129"/>
                      <a:pt x="70" y="130"/>
                      <a:pt x="70" y="131"/>
                    </a:cubicBezTo>
                    <a:cubicBezTo>
                      <a:pt x="70" y="132"/>
                      <a:pt x="68" y="132"/>
                      <a:pt x="68" y="134"/>
                    </a:cubicBezTo>
                    <a:cubicBezTo>
                      <a:pt x="68" y="134"/>
                      <a:pt x="67" y="134"/>
                      <a:pt x="67" y="134"/>
                    </a:cubicBezTo>
                    <a:cubicBezTo>
                      <a:pt x="67" y="131"/>
                      <a:pt x="67" y="130"/>
                      <a:pt x="67" y="127"/>
                    </a:cubicBezTo>
                    <a:cubicBezTo>
                      <a:pt x="68" y="127"/>
                      <a:pt x="67" y="127"/>
                      <a:pt x="67" y="126"/>
                    </a:cubicBezTo>
                    <a:cubicBezTo>
                      <a:pt x="68" y="125"/>
                      <a:pt x="67" y="123"/>
                      <a:pt x="67" y="121"/>
                    </a:cubicBezTo>
                    <a:cubicBezTo>
                      <a:pt x="66" y="120"/>
                      <a:pt x="69" y="119"/>
                      <a:pt x="67" y="119"/>
                    </a:cubicBezTo>
                    <a:cubicBezTo>
                      <a:pt x="67" y="117"/>
                      <a:pt x="68" y="115"/>
                      <a:pt x="69" y="113"/>
                    </a:cubicBezTo>
                    <a:cubicBezTo>
                      <a:pt x="70" y="113"/>
                      <a:pt x="69" y="111"/>
                      <a:pt x="70" y="110"/>
                    </a:cubicBezTo>
                    <a:cubicBezTo>
                      <a:pt x="70" y="110"/>
                      <a:pt x="70" y="109"/>
                      <a:pt x="71" y="108"/>
                    </a:cubicBezTo>
                    <a:cubicBezTo>
                      <a:pt x="71" y="108"/>
                      <a:pt x="72" y="109"/>
                      <a:pt x="72" y="108"/>
                    </a:cubicBezTo>
                    <a:cubicBezTo>
                      <a:pt x="72" y="108"/>
                      <a:pt x="72" y="107"/>
                      <a:pt x="72" y="107"/>
                    </a:cubicBezTo>
                    <a:cubicBezTo>
                      <a:pt x="73" y="106"/>
                      <a:pt x="74" y="106"/>
                      <a:pt x="75" y="105"/>
                    </a:cubicBezTo>
                    <a:cubicBezTo>
                      <a:pt x="75" y="105"/>
                      <a:pt x="75" y="106"/>
                      <a:pt x="76" y="105"/>
                    </a:cubicBezTo>
                    <a:cubicBezTo>
                      <a:pt x="76" y="105"/>
                      <a:pt x="75" y="105"/>
                      <a:pt x="76" y="104"/>
                    </a:cubicBezTo>
                    <a:cubicBezTo>
                      <a:pt x="76" y="104"/>
                      <a:pt x="77" y="103"/>
                      <a:pt x="77" y="104"/>
                    </a:cubicBezTo>
                    <a:cubicBezTo>
                      <a:pt x="78" y="104"/>
                      <a:pt x="78" y="103"/>
                      <a:pt x="78" y="102"/>
                    </a:cubicBezTo>
                    <a:cubicBezTo>
                      <a:pt x="78" y="102"/>
                      <a:pt x="79" y="102"/>
                      <a:pt x="80" y="102"/>
                    </a:cubicBezTo>
                    <a:cubicBezTo>
                      <a:pt x="80" y="102"/>
                      <a:pt x="81" y="103"/>
                      <a:pt x="82" y="102"/>
                    </a:cubicBezTo>
                    <a:cubicBezTo>
                      <a:pt x="82" y="102"/>
                      <a:pt x="82" y="102"/>
                      <a:pt x="81" y="102"/>
                    </a:cubicBezTo>
                    <a:cubicBezTo>
                      <a:pt x="81" y="102"/>
                      <a:pt x="81" y="102"/>
                      <a:pt x="81" y="102"/>
                    </a:cubicBezTo>
                    <a:cubicBezTo>
                      <a:pt x="81" y="100"/>
                      <a:pt x="83" y="101"/>
                      <a:pt x="83" y="100"/>
                    </a:cubicBezTo>
                    <a:cubicBezTo>
                      <a:pt x="84" y="99"/>
                      <a:pt x="84" y="99"/>
                      <a:pt x="85" y="99"/>
                    </a:cubicBezTo>
                    <a:cubicBezTo>
                      <a:pt x="85" y="99"/>
                      <a:pt x="85" y="98"/>
                      <a:pt x="86" y="98"/>
                    </a:cubicBezTo>
                    <a:cubicBezTo>
                      <a:pt x="86" y="98"/>
                      <a:pt x="86" y="97"/>
                      <a:pt x="87" y="97"/>
                    </a:cubicBezTo>
                    <a:cubicBezTo>
                      <a:pt x="87" y="97"/>
                      <a:pt x="87" y="98"/>
                      <a:pt x="87" y="98"/>
                    </a:cubicBezTo>
                    <a:cubicBezTo>
                      <a:pt x="89" y="98"/>
                      <a:pt x="88" y="96"/>
                      <a:pt x="89" y="96"/>
                    </a:cubicBezTo>
                    <a:cubicBezTo>
                      <a:pt x="90" y="95"/>
                      <a:pt x="90" y="94"/>
                      <a:pt x="91" y="94"/>
                    </a:cubicBezTo>
                    <a:cubicBezTo>
                      <a:pt x="92" y="94"/>
                      <a:pt x="93" y="95"/>
                      <a:pt x="93" y="94"/>
                    </a:cubicBezTo>
                    <a:cubicBezTo>
                      <a:pt x="94" y="93"/>
                      <a:pt x="95" y="93"/>
                      <a:pt x="95" y="93"/>
                    </a:cubicBezTo>
                    <a:cubicBezTo>
                      <a:pt x="96" y="91"/>
                      <a:pt x="97" y="91"/>
                      <a:pt x="98" y="90"/>
                    </a:cubicBezTo>
                    <a:cubicBezTo>
                      <a:pt x="99" y="89"/>
                      <a:pt x="98" y="88"/>
                      <a:pt x="99" y="87"/>
                    </a:cubicBezTo>
                    <a:cubicBezTo>
                      <a:pt x="99" y="87"/>
                      <a:pt x="99" y="87"/>
                      <a:pt x="99" y="87"/>
                    </a:cubicBezTo>
                    <a:cubicBezTo>
                      <a:pt x="99" y="86"/>
                      <a:pt x="100" y="87"/>
                      <a:pt x="101" y="86"/>
                    </a:cubicBezTo>
                    <a:cubicBezTo>
                      <a:pt x="101" y="86"/>
                      <a:pt x="101" y="85"/>
                      <a:pt x="101" y="84"/>
                    </a:cubicBezTo>
                    <a:cubicBezTo>
                      <a:pt x="100" y="83"/>
                      <a:pt x="102" y="82"/>
                      <a:pt x="101" y="81"/>
                    </a:cubicBezTo>
                    <a:cubicBezTo>
                      <a:pt x="101" y="79"/>
                      <a:pt x="101" y="78"/>
                      <a:pt x="102" y="77"/>
                    </a:cubicBezTo>
                    <a:cubicBezTo>
                      <a:pt x="102" y="76"/>
                      <a:pt x="100" y="76"/>
                      <a:pt x="101" y="75"/>
                    </a:cubicBezTo>
                    <a:cubicBezTo>
                      <a:pt x="101" y="75"/>
                      <a:pt x="101" y="74"/>
                      <a:pt x="101" y="73"/>
                    </a:cubicBezTo>
                    <a:cubicBezTo>
                      <a:pt x="100" y="73"/>
                      <a:pt x="100" y="73"/>
                      <a:pt x="100" y="73"/>
                    </a:cubicBezTo>
                    <a:cubicBezTo>
                      <a:pt x="101" y="72"/>
                      <a:pt x="101" y="71"/>
                      <a:pt x="101" y="71"/>
                    </a:cubicBezTo>
                    <a:cubicBezTo>
                      <a:pt x="101" y="70"/>
                      <a:pt x="99" y="70"/>
                      <a:pt x="99" y="69"/>
                    </a:cubicBezTo>
                    <a:cubicBezTo>
                      <a:pt x="98" y="69"/>
                      <a:pt x="99" y="67"/>
                      <a:pt x="97" y="66"/>
                    </a:cubicBezTo>
                    <a:cubicBezTo>
                      <a:pt x="97" y="65"/>
                      <a:pt x="97" y="65"/>
                      <a:pt x="96" y="64"/>
                    </a:cubicBezTo>
                    <a:cubicBezTo>
                      <a:pt x="95" y="63"/>
                      <a:pt x="95" y="63"/>
                      <a:pt x="95" y="63"/>
                    </a:cubicBezTo>
                    <a:cubicBezTo>
                      <a:pt x="95" y="63"/>
                      <a:pt x="94" y="63"/>
                      <a:pt x="94" y="62"/>
                    </a:cubicBezTo>
                    <a:cubicBezTo>
                      <a:pt x="94" y="61"/>
                      <a:pt x="94" y="61"/>
                      <a:pt x="94" y="61"/>
                    </a:cubicBezTo>
                    <a:cubicBezTo>
                      <a:pt x="94" y="61"/>
                      <a:pt x="94" y="62"/>
                      <a:pt x="94" y="62"/>
                    </a:cubicBezTo>
                    <a:cubicBezTo>
                      <a:pt x="94" y="63"/>
                      <a:pt x="95" y="63"/>
                      <a:pt x="94" y="64"/>
                    </a:cubicBezTo>
                    <a:cubicBezTo>
                      <a:pt x="95" y="66"/>
                      <a:pt x="94" y="69"/>
                      <a:pt x="93" y="71"/>
                    </a:cubicBezTo>
                    <a:cubicBezTo>
                      <a:pt x="93" y="72"/>
                      <a:pt x="92" y="73"/>
                      <a:pt x="91" y="73"/>
                    </a:cubicBezTo>
                    <a:cubicBezTo>
                      <a:pt x="90" y="73"/>
                      <a:pt x="90" y="72"/>
                      <a:pt x="89" y="72"/>
                    </a:cubicBezTo>
                    <a:cubicBezTo>
                      <a:pt x="87" y="69"/>
                      <a:pt x="91" y="67"/>
                      <a:pt x="92" y="65"/>
                    </a:cubicBezTo>
                    <a:cubicBezTo>
                      <a:pt x="92" y="64"/>
                      <a:pt x="93" y="64"/>
                      <a:pt x="92" y="63"/>
                    </a:cubicBezTo>
                    <a:cubicBezTo>
                      <a:pt x="92" y="65"/>
                      <a:pt x="90" y="67"/>
                      <a:pt x="89" y="68"/>
                    </a:cubicBezTo>
                    <a:cubicBezTo>
                      <a:pt x="88" y="68"/>
                      <a:pt x="87" y="67"/>
                      <a:pt x="86" y="66"/>
                    </a:cubicBezTo>
                    <a:cubicBezTo>
                      <a:pt x="86" y="65"/>
                      <a:pt x="87" y="65"/>
                      <a:pt x="88" y="65"/>
                    </a:cubicBezTo>
                    <a:cubicBezTo>
                      <a:pt x="88" y="64"/>
                      <a:pt x="89" y="63"/>
                      <a:pt x="89" y="62"/>
                    </a:cubicBezTo>
                    <a:cubicBezTo>
                      <a:pt x="88" y="62"/>
                      <a:pt x="88" y="61"/>
                      <a:pt x="87" y="62"/>
                    </a:cubicBezTo>
                    <a:cubicBezTo>
                      <a:pt x="86" y="62"/>
                      <a:pt x="86" y="63"/>
                      <a:pt x="85" y="62"/>
                    </a:cubicBezTo>
                    <a:cubicBezTo>
                      <a:pt x="85" y="63"/>
                      <a:pt x="84" y="64"/>
                      <a:pt x="83" y="64"/>
                    </a:cubicBezTo>
                    <a:cubicBezTo>
                      <a:pt x="84" y="65"/>
                      <a:pt x="83" y="65"/>
                      <a:pt x="82" y="65"/>
                    </a:cubicBezTo>
                    <a:cubicBezTo>
                      <a:pt x="82" y="65"/>
                      <a:pt x="81" y="65"/>
                      <a:pt x="81" y="65"/>
                    </a:cubicBezTo>
                    <a:cubicBezTo>
                      <a:pt x="80" y="66"/>
                      <a:pt x="80" y="68"/>
                      <a:pt x="78" y="67"/>
                    </a:cubicBezTo>
                    <a:cubicBezTo>
                      <a:pt x="78" y="67"/>
                      <a:pt x="78" y="67"/>
                      <a:pt x="78" y="67"/>
                    </a:cubicBezTo>
                    <a:cubicBezTo>
                      <a:pt x="78" y="68"/>
                      <a:pt x="78" y="69"/>
                      <a:pt x="77" y="69"/>
                    </a:cubicBezTo>
                    <a:cubicBezTo>
                      <a:pt x="77" y="69"/>
                      <a:pt x="77" y="69"/>
                      <a:pt x="76" y="69"/>
                    </a:cubicBezTo>
                    <a:cubicBezTo>
                      <a:pt x="75" y="70"/>
                      <a:pt x="78" y="70"/>
                      <a:pt x="76" y="71"/>
                    </a:cubicBezTo>
                    <a:cubicBezTo>
                      <a:pt x="76" y="71"/>
                      <a:pt x="75" y="70"/>
                      <a:pt x="75" y="71"/>
                    </a:cubicBezTo>
                    <a:cubicBezTo>
                      <a:pt x="75" y="71"/>
                      <a:pt x="75" y="72"/>
                      <a:pt x="75" y="73"/>
                    </a:cubicBezTo>
                    <a:cubicBezTo>
                      <a:pt x="75" y="74"/>
                      <a:pt x="74" y="72"/>
                      <a:pt x="74" y="73"/>
                    </a:cubicBezTo>
                    <a:cubicBezTo>
                      <a:pt x="74" y="74"/>
                      <a:pt x="75" y="74"/>
                      <a:pt x="75" y="75"/>
                    </a:cubicBezTo>
                    <a:cubicBezTo>
                      <a:pt x="74" y="76"/>
                      <a:pt x="73" y="74"/>
                      <a:pt x="72" y="74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2" y="77"/>
                      <a:pt x="72" y="77"/>
                      <a:pt x="72" y="77"/>
                    </a:cubicBezTo>
                    <a:cubicBezTo>
                      <a:pt x="72" y="78"/>
                      <a:pt x="73" y="78"/>
                      <a:pt x="73" y="79"/>
                    </a:cubicBezTo>
                    <a:cubicBezTo>
                      <a:pt x="73" y="80"/>
                      <a:pt x="73" y="81"/>
                      <a:pt x="72" y="80"/>
                    </a:cubicBezTo>
                    <a:cubicBezTo>
                      <a:pt x="72" y="81"/>
                      <a:pt x="72" y="81"/>
                      <a:pt x="72" y="81"/>
                    </a:cubicBezTo>
                    <a:cubicBezTo>
                      <a:pt x="71" y="81"/>
                      <a:pt x="70" y="80"/>
                      <a:pt x="69" y="80"/>
                    </a:cubicBezTo>
                    <a:cubicBezTo>
                      <a:pt x="70" y="82"/>
                      <a:pt x="72" y="82"/>
                      <a:pt x="72" y="84"/>
                    </a:cubicBezTo>
                    <a:cubicBezTo>
                      <a:pt x="72" y="84"/>
                      <a:pt x="71" y="83"/>
                      <a:pt x="71" y="84"/>
                    </a:cubicBezTo>
                    <a:cubicBezTo>
                      <a:pt x="70" y="84"/>
                      <a:pt x="69" y="84"/>
                      <a:pt x="68" y="84"/>
                    </a:cubicBezTo>
                    <a:cubicBezTo>
                      <a:pt x="69" y="85"/>
                      <a:pt x="70" y="85"/>
                      <a:pt x="71" y="86"/>
                    </a:cubicBezTo>
                    <a:cubicBezTo>
                      <a:pt x="71" y="87"/>
                      <a:pt x="72" y="88"/>
                      <a:pt x="72" y="89"/>
                    </a:cubicBezTo>
                    <a:cubicBezTo>
                      <a:pt x="70" y="89"/>
                      <a:pt x="69" y="89"/>
                      <a:pt x="68" y="88"/>
                    </a:cubicBezTo>
                    <a:cubicBezTo>
                      <a:pt x="69" y="89"/>
                      <a:pt x="70" y="91"/>
                      <a:pt x="71" y="92"/>
                    </a:cubicBezTo>
                    <a:cubicBezTo>
                      <a:pt x="71" y="92"/>
                      <a:pt x="71" y="93"/>
                      <a:pt x="70" y="94"/>
                    </a:cubicBezTo>
                    <a:cubicBezTo>
                      <a:pt x="69" y="94"/>
                      <a:pt x="68" y="93"/>
                      <a:pt x="67" y="93"/>
                    </a:cubicBezTo>
                    <a:cubicBezTo>
                      <a:pt x="67" y="93"/>
                      <a:pt x="68" y="94"/>
                      <a:pt x="68" y="94"/>
                    </a:cubicBezTo>
                    <a:cubicBezTo>
                      <a:pt x="69" y="95"/>
                      <a:pt x="71" y="95"/>
                      <a:pt x="70" y="96"/>
                    </a:cubicBezTo>
                    <a:cubicBezTo>
                      <a:pt x="70" y="97"/>
                      <a:pt x="72" y="98"/>
                      <a:pt x="70" y="99"/>
                    </a:cubicBezTo>
                    <a:cubicBezTo>
                      <a:pt x="69" y="98"/>
                      <a:pt x="68" y="97"/>
                      <a:pt x="66" y="97"/>
                    </a:cubicBezTo>
                    <a:cubicBezTo>
                      <a:pt x="66" y="97"/>
                      <a:pt x="66" y="97"/>
                      <a:pt x="66" y="97"/>
                    </a:cubicBezTo>
                    <a:cubicBezTo>
                      <a:pt x="66" y="98"/>
                      <a:pt x="67" y="98"/>
                      <a:pt x="67" y="98"/>
                    </a:cubicBezTo>
                    <a:cubicBezTo>
                      <a:pt x="69" y="99"/>
                      <a:pt x="70" y="100"/>
                      <a:pt x="71" y="100"/>
                    </a:cubicBezTo>
                    <a:cubicBezTo>
                      <a:pt x="70" y="101"/>
                      <a:pt x="71" y="103"/>
                      <a:pt x="69" y="103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68" y="102"/>
                      <a:pt x="66" y="102"/>
                      <a:pt x="65" y="101"/>
                    </a:cubicBezTo>
                    <a:cubicBezTo>
                      <a:pt x="65" y="102"/>
                      <a:pt x="65" y="102"/>
                      <a:pt x="65" y="102"/>
                    </a:cubicBezTo>
                    <a:cubicBezTo>
                      <a:pt x="67" y="103"/>
                      <a:pt x="68" y="104"/>
                      <a:pt x="69" y="105"/>
                    </a:cubicBezTo>
                    <a:cubicBezTo>
                      <a:pt x="69" y="106"/>
                      <a:pt x="69" y="107"/>
                      <a:pt x="67" y="107"/>
                    </a:cubicBezTo>
                    <a:cubicBezTo>
                      <a:pt x="67" y="107"/>
                      <a:pt x="66" y="107"/>
                      <a:pt x="66" y="106"/>
                    </a:cubicBezTo>
                    <a:cubicBezTo>
                      <a:pt x="66" y="108"/>
                      <a:pt x="69" y="108"/>
                      <a:pt x="67" y="110"/>
                    </a:cubicBezTo>
                    <a:cubicBezTo>
                      <a:pt x="67" y="111"/>
                      <a:pt x="67" y="111"/>
                      <a:pt x="67" y="111"/>
                    </a:cubicBezTo>
                    <a:cubicBezTo>
                      <a:pt x="66" y="110"/>
                      <a:pt x="65" y="109"/>
                      <a:pt x="64" y="108"/>
                    </a:cubicBezTo>
                    <a:cubicBezTo>
                      <a:pt x="65" y="109"/>
                      <a:pt x="66" y="110"/>
                      <a:pt x="66" y="111"/>
                    </a:cubicBezTo>
                    <a:cubicBezTo>
                      <a:pt x="66" y="112"/>
                      <a:pt x="66" y="113"/>
                      <a:pt x="66" y="113"/>
                    </a:cubicBezTo>
                    <a:cubicBezTo>
                      <a:pt x="65" y="113"/>
                      <a:pt x="65" y="113"/>
                      <a:pt x="64" y="112"/>
                    </a:cubicBezTo>
                    <a:cubicBezTo>
                      <a:pt x="64" y="113"/>
                      <a:pt x="66" y="114"/>
                      <a:pt x="65" y="115"/>
                    </a:cubicBezTo>
                    <a:cubicBezTo>
                      <a:pt x="64" y="116"/>
                      <a:pt x="63" y="115"/>
                      <a:pt x="63" y="116"/>
                    </a:cubicBezTo>
                    <a:cubicBezTo>
                      <a:pt x="63" y="116"/>
                      <a:pt x="64" y="117"/>
                      <a:pt x="64" y="116"/>
                    </a:cubicBezTo>
                    <a:cubicBezTo>
                      <a:pt x="64" y="117"/>
                      <a:pt x="65" y="116"/>
                      <a:pt x="65" y="117"/>
                    </a:cubicBezTo>
                    <a:cubicBezTo>
                      <a:pt x="65" y="117"/>
                      <a:pt x="64" y="117"/>
                      <a:pt x="64" y="117"/>
                    </a:cubicBezTo>
                    <a:cubicBezTo>
                      <a:pt x="64" y="117"/>
                      <a:pt x="64" y="117"/>
                      <a:pt x="64" y="117"/>
                    </a:cubicBezTo>
                    <a:cubicBezTo>
                      <a:pt x="64" y="117"/>
                      <a:pt x="64" y="117"/>
                      <a:pt x="64" y="117"/>
                    </a:cubicBezTo>
                    <a:cubicBezTo>
                      <a:pt x="64" y="117"/>
                      <a:pt x="65" y="118"/>
                      <a:pt x="64" y="118"/>
                    </a:cubicBezTo>
                    <a:cubicBezTo>
                      <a:pt x="63" y="119"/>
                      <a:pt x="64" y="120"/>
                      <a:pt x="63" y="121"/>
                    </a:cubicBezTo>
                    <a:cubicBezTo>
                      <a:pt x="63" y="121"/>
                      <a:pt x="63" y="121"/>
                      <a:pt x="63" y="121"/>
                    </a:cubicBezTo>
                    <a:cubicBezTo>
                      <a:pt x="62" y="121"/>
                      <a:pt x="62" y="121"/>
                      <a:pt x="62" y="120"/>
                    </a:cubicBezTo>
                    <a:cubicBezTo>
                      <a:pt x="62" y="121"/>
                      <a:pt x="62" y="121"/>
                      <a:pt x="62" y="122"/>
                    </a:cubicBezTo>
                    <a:cubicBezTo>
                      <a:pt x="61" y="123"/>
                      <a:pt x="62" y="125"/>
                      <a:pt x="60" y="125"/>
                    </a:cubicBezTo>
                    <a:cubicBezTo>
                      <a:pt x="60" y="124"/>
                      <a:pt x="60" y="123"/>
                      <a:pt x="59" y="123"/>
                    </a:cubicBezTo>
                    <a:cubicBezTo>
                      <a:pt x="59" y="123"/>
                      <a:pt x="59" y="123"/>
                      <a:pt x="59" y="123"/>
                    </a:cubicBezTo>
                    <a:cubicBezTo>
                      <a:pt x="60" y="125"/>
                      <a:pt x="60" y="125"/>
                      <a:pt x="60" y="125"/>
                    </a:cubicBezTo>
                    <a:cubicBezTo>
                      <a:pt x="59" y="126"/>
                      <a:pt x="59" y="128"/>
                      <a:pt x="58" y="128"/>
                    </a:cubicBezTo>
                    <a:cubicBezTo>
                      <a:pt x="58" y="128"/>
                      <a:pt x="58" y="128"/>
                      <a:pt x="58" y="128"/>
                    </a:cubicBezTo>
                    <a:cubicBezTo>
                      <a:pt x="57" y="128"/>
                      <a:pt x="56" y="128"/>
                      <a:pt x="56" y="128"/>
                    </a:cubicBezTo>
                    <a:cubicBezTo>
                      <a:pt x="56" y="128"/>
                      <a:pt x="56" y="129"/>
                      <a:pt x="56" y="130"/>
                    </a:cubicBezTo>
                    <a:cubicBezTo>
                      <a:pt x="55" y="131"/>
                      <a:pt x="55" y="130"/>
                      <a:pt x="54" y="130"/>
                    </a:cubicBezTo>
                    <a:cubicBezTo>
                      <a:pt x="53" y="129"/>
                      <a:pt x="53" y="129"/>
                      <a:pt x="53" y="129"/>
                    </a:cubicBezTo>
                    <a:cubicBezTo>
                      <a:pt x="54" y="130"/>
                      <a:pt x="54" y="131"/>
                      <a:pt x="54" y="132"/>
                    </a:cubicBezTo>
                    <a:cubicBezTo>
                      <a:pt x="53" y="133"/>
                      <a:pt x="53" y="134"/>
                      <a:pt x="53" y="134"/>
                    </a:cubicBezTo>
                    <a:cubicBezTo>
                      <a:pt x="51" y="133"/>
                      <a:pt x="51" y="133"/>
                      <a:pt x="51" y="133"/>
                    </a:cubicBezTo>
                    <a:cubicBezTo>
                      <a:pt x="52" y="134"/>
                      <a:pt x="51" y="135"/>
                      <a:pt x="51" y="135"/>
                    </a:cubicBezTo>
                    <a:cubicBezTo>
                      <a:pt x="50" y="136"/>
                      <a:pt x="50" y="135"/>
                      <a:pt x="50" y="135"/>
                    </a:cubicBezTo>
                    <a:cubicBezTo>
                      <a:pt x="50" y="135"/>
                      <a:pt x="50" y="135"/>
                      <a:pt x="50" y="135"/>
                    </a:cubicBezTo>
                    <a:cubicBezTo>
                      <a:pt x="49" y="135"/>
                      <a:pt x="50" y="136"/>
                      <a:pt x="49" y="136"/>
                    </a:cubicBezTo>
                    <a:cubicBezTo>
                      <a:pt x="48" y="136"/>
                      <a:pt x="48" y="136"/>
                      <a:pt x="47" y="136"/>
                    </a:cubicBezTo>
                    <a:cubicBezTo>
                      <a:pt x="47" y="137"/>
                      <a:pt x="48" y="137"/>
                      <a:pt x="47" y="138"/>
                    </a:cubicBezTo>
                    <a:cubicBezTo>
                      <a:pt x="47" y="139"/>
                      <a:pt x="46" y="138"/>
                      <a:pt x="45" y="139"/>
                    </a:cubicBezTo>
                    <a:cubicBezTo>
                      <a:pt x="45" y="139"/>
                      <a:pt x="44" y="139"/>
                      <a:pt x="44" y="139"/>
                    </a:cubicBezTo>
                    <a:cubicBezTo>
                      <a:pt x="44" y="139"/>
                      <a:pt x="44" y="139"/>
                      <a:pt x="44" y="139"/>
                    </a:cubicBezTo>
                    <a:cubicBezTo>
                      <a:pt x="44" y="140"/>
                      <a:pt x="44" y="141"/>
                      <a:pt x="44" y="141"/>
                    </a:cubicBezTo>
                    <a:cubicBezTo>
                      <a:pt x="43" y="141"/>
                      <a:pt x="43" y="141"/>
                      <a:pt x="42" y="141"/>
                    </a:cubicBezTo>
                    <a:cubicBezTo>
                      <a:pt x="42" y="142"/>
                      <a:pt x="41" y="142"/>
                      <a:pt x="41" y="142"/>
                    </a:cubicBezTo>
                    <a:cubicBezTo>
                      <a:pt x="39" y="144"/>
                      <a:pt x="38" y="145"/>
                      <a:pt x="36" y="145"/>
                    </a:cubicBezTo>
                    <a:cubicBezTo>
                      <a:pt x="37" y="146"/>
                      <a:pt x="35" y="146"/>
                      <a:pt x="35" y="147"/>
                    </a:cubicBezTo>
                    <a:cubicBezTo>
                      <a:pt x="34" y="147"/>
                      <a:pt x="33" y="146"/>
                      <a:pt x="33" y="147"/>
                    </a:cubicBezTo>
                    <a:cubicBezTo>
                      <a:pt x="32" y="148"/>
                      <a:pt x="32" y="148"/>
                      <a:pt x="32" y="148"/>
                    </a:cubicBezTo>
                    <a:cubicBezTo>
                      <a:pt x="31" y="148"/>
                      <a:pt x="31" y="150"/>
                      <a:pt x="30" y="150"/>
                    </a:cubicBezTo>
                    <a:cubicBezTo>
                      <a:pt x="29" y="149"/>
                      <a:pt x="29" y="149"/>
                      <a:pt x="28" y="149"/>
                    </a:cubicBezTo>
                    <a:cubicBezTo>
                      <a:pt x="27" y="149"/>
                      <a:pt x="27" y="149"/>
                      <a:pt x="26" y="149"/>
                    </a:cubicBezTo>
                    <a:cubicBezTo>
                      <a:pt x="26" y="149"/>
                      <a:pt x="27" y="149"/>
                      <a:pt x="27" y="150"/>
                    </a:cubicBezTo>
                    <a:cubicBezTo>
                      <a:pt x="26" y="150"/>
                      <a:pt x="25" y="150"/>
                      <a:pt x="25" y="151"/>
                    </a:cubicBezTo>
                    <a:cubicBezTo>
                      <a:pt x="24" y="152"/>
                      <a:pt x="23" y="151"/>
                      <a:pt x="22" y="152"/>
                    </a:cubicBezTo>
                    <a:cubicBezTo>
                      <a:pt x="22" y="152"/>
                      <a:pt x="21" y="152"/>
                      <a:pt x="21" y="152"/>
                    </a:cubicBezTo>
                    <a:cubicBezTo>
                      <a:pt x="20" y="153"/>
                      <a:pt x="18" y="152"/>
                      <a:pt x="17" y="154"/>
                    </a:cubicBezTo>
                    <a:cubicBezTo>
                      <a:pt x="16" y="153"/>
                      <a:pt x="14" y="155"/>
                      <a:pt x="13" y="153"/>
                    </a:cubicBezTo>
                    <a:cubicBezTo>
                      <a:pt x="13" y="154"/>
                      <a:pt x="14" y="154"/>
                      <a:pt x="13" y="155"/>
                    </a:cubicBezTo>
                    <a:cubicBezTo>
                      <a:pt x="12" y="154"/>
                      <a:pt x="11" y="155"/>
                      <a:pt x="11" y="154"/>
                    </a:cubicBezTo>
                    <a:cubicBezTo>
                      <a:pt x="10" y="154"/>
                      <a:pt x="9" y="153"/>
                      <a:pt x="9" y="154"/>
                    </a:cubicBezTo>
                    <a:cubicBezTo>
                      <a:pt x="7" y="155"/>
                      <a:pt x="6" y="153"/>
                      <a:pt x="4" y="154"/>
                    </a:cubicBezTo>
                    <a:cubicBezTo>
                      <a:pt x="4" y="154"/>
                      <a:pt x="3" y="153"/>
                      <a:pt x="2" y="153"/>
                    </a:cubicBezTo>
                    <a:cubicBezTo>
                      <a:pt x="2" y="152"/>
                      <a:pt x="1" y="152"/>
                      <a:pt x="0" y="151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1" y="150"/>
                      <a:pt x="0" y="149"/>
                      <a:pt x="1" y="149"/>
                    </a:cubicBezTo>
                    <a:cubicBezTo>
                      <a:pt x="2" y="148"/>
                      <a:pt x="4" y="148"/>
                      <a:pt x="5" y="147"/>
                    </a:cubicBezTo>
                    <a:cubicBezTo>
                      <a:pt x="6" y="146"/>
                      <a:pt x="8" y="145"/>
                      <a:pt x="10" y="146"/>
                    </a:cubicBezTo>
                    <a:cubicBezTo>
                      <a:pt x="10" y="146"/>
                      <a:pt x="11" y="146"/>
                      <a:pt x="12" y="145"/>
                    </a:cubicBezTo>
                    <a:cubicBezTo>
                      <a:pt x="12" y="145"/>
                      <a:pt x="12" y="145"/>
                      <a:pt x="12" y="145"/>
                    </a:cubicBezTo>
                    <a:cubicBezTo>
                      <a:pt x="12" y="145"/>
                      <a:pt x="11" y="145"/>
                      <a:pt x="11" y="145"/>
                    </a:cubicBezTo>
                    <a:cubicBezTo>
                      <a:pt x="12" y="143"/>
                      <a:pt x="13" y="143"/>
                      <a:pt x="14" y="142"/>
                    </a:cubicBezTo>
                    <a:cubicBezTo>
                      <a:pt x="15" y="141"/>
                      <a:pt x="16" y="142"/>
                      <a:pt x="17" y="141"/>
                    </a:cubicBezTo>
                    <a:cubicBezTo>
                      <a:pt x="17" y="141"/>
                      <a:pt x="17" y="141"/>
                      <a:pt x="17" y="141"/>
                    </a:cubicBezTo>
                    <a:cubicBezTo>
                      <a:pt x="18" y="141"/>
                      <a:pt x="18" y="142"/>
                      <a:pt x="17" y="142"/>
                    </a:cubicBezTo>
                    <a:cubicBezTo>
                      <a:pt x="16" y="142"/>
                      <a:pt x="16" y="143"/>
                      <a:pt x="15" y="143"/>
                    </a:cubicBezTo>
                    <a:cubicBezTo>
                      <a:pt x="14" y="144"/>
                      <a:pt x="13" y="144"/>
                      <a:pt x="13" y="145"/>
                    </a:cubicBezTo>
                    <a:cubicBezTo>
                      <a:pt x="13" y="145"/>
                      <a:pt x="13" y="145"/>
                      <a:pt x="14" y="145"/>
                    </a:cubicBezTo>
                    <a:cubicBezTo>
                      <a:pt x="16" y="145"/>
                      <a:pt x="16" y="143"/>
                      <a:pt x="18" y="143"/>
                    </a:cubicBezTo>
                    <a:cubicBezTo>
                      <a:pt x="19" y="141"/>
                      <a:pt x="20" y="142"/>
                      <a:pt x="21" y="141"/>
                    </a:cubicBezTo>
                    <a:cubicBezTo>
                      <a:pt x="22" y="141"/>
                      <a:pt x="23" y="140"/>
                      <a:pt x="24" y="139"/>
                    </a:cubicBezTo>
                    <a:cubicBezTo>
                      <a:pt x="25" y="137"/>
                      <a:pt x="29" y="137"/>
                      <a:pt x="30" y="135"/>
                    </a:cubicBezTo>
                    <a:cubicBezTo>
                      <a:pt x="29" y="135"/>
                      <a:pt x="27" y="136"/>
                      <a:pt x="26" y="137"/>
                    </a:cubicBezTo>
                    <a:cubicBezTo>
                      <a:pt x="25" y="137"/>
                      <a:pt x="25" y="138"/>
                      <a:pt x="24" y="137"/>
                    </a:cubicBezTo>
                    <a:cubicBezTo>
                      <a:pt x="24" y="136"/>
                      <a:pt x="26" y="136"/>
                      <a:pt x="26" y="135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9" y="133"/>
                      <a:pt x="30" y="133"/>
                      <a:pt x="30" y="132"/>
                    </a:cubicBezTo>
                    <a:cubicBezTo>
                      <a:pt x="32" y="132"/>
                      <a:pt x="32" y="131"/>
                      <a:pt x="33" y="130"/>
                    </a:cubicBezTo>
                    <a:cubicBezTo>
                      <a:pt x="34" y="129"/>
                      <a:pt x="35" y="128"/>
                      <a:pt x="36" y="127"/>
                    </a:cubicBezTo>
                    <a:cubicBezTo>
                      <a:pt x="37" y="126"/>
                      <a:pt x="38" y="126"/>
                      <a:pt x="39" y="125"/>
                    </a:cubicBezTo>
                    <a:cubicBezTo>
                      <a:pt x="42" y="123"/>
                      <a:pt x="42" y="119"/>
                      <a:pt x="45" y="117"/>
                    </a:cubicBezTo>
                    <a:cubicBezTo>
                      <a:pt x="45" y="116"/>
                      <a:pt x="46" y="115"/>
                      <a:pt x="47" y="114"/>
                    </a:cubicBezTo>
                    <a:cubicBezTo>
                      <a:pt x="48" y="112"/>
                      <a:pt x="48" y="110"/>
                      <a:pt x="49" y="109"/>
                    </a:cubicBezTo>
                    <a:cubicBezTo>
                      <a:pt x="49" y="107"/>
                      <a:pt x="50" y="106"/>
                      <a:pt x="50" y="105"/>
                    </a:cubicBezTo>
                    <a:cubicBezTo>
                      <a:pt x="50" y="104"/>
                      <a:pt x="52" y="103"/>
                      <a:pt x="52" y="102"/>
                    </a:cubicBezTo>
                    <a:cubicBezTo>
                      <a:pt x="52" y="102"/>
                      <a:pt x="51" y="102"/>
                      <a:pt x="51" y="101"/>
                    </a:cubicBezTo>
                    <a:cubicBezTo>
                      <a:pt x="50" y="100"/>
                      <a:pt x="48" y="100"/>
                      <a:pt x="47" y="98"/>
                    </a:cubicBezTo>
                    <a:cubicBezTo>
                      <a:pt x="46" y="98"/>
                      <a:pt x="46" y="100"/>
                      <a:pt x="45" y="101"/>
                    </a:cubicBezTo>
                    <a:cubicBezTo>
                      <a:pt x="45" y="101"/>
                      <a:pt x="45" y="101"/>
                      <a:pt x="46" y="101"/>
                    </a:cubicBezTo>
                    <a:cubicBezTo>
                      <a:pt x="46" y="101"/>
                      <a:pt x="46" y="102"/>
                      <a:pt x="46" y="102"/>
                    </a:cubicBezTo>
                    <a:cubicBezTo>
                      <a:pt x="46" y="103"/>
                      <a:pt x="46" y="103"/>
                      <a:pt x="46" y="103"/>
                    </a:cubicBezTo>
                    <a:cubicBezTo>
                      <a:pt x="45" y="104"/>
                      <a:pt x="43" y="105"/>
                      <a:pt x="42" y="107"/>
                    </a:cubicBezTo>
                    <a:cubicBezTo>
                      <a:pt x="42" y="107"/>
                      <a:pt x="43" y="108"/>
                      <a:pt x="43" y="107"/>
                    </a:cubicBezTo>
                    <a:cubicBezTo>
                      <a:pt x="44" y="107"/>
                      <a:pt x="45" y="106"/>
                      <a:pt x="45" y="106"/>
                    </a:cubicBezTo>
                    <a:cubicBezTo>
                      <a:pt x="46" y="106"/>
                      <a:pt x="46" y="107"/>
                      <a:pt x="45" y="107"/>
                    </a:cubicBezTo>
                    <a:cubicBezTo>
                      <a:pt x="44" y="108"/>
                      <a:pt x="44" y="109"/>
                      <a:pt x="43" y="110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42" y="111"/>
                      <a:pt x="43" y="110"/>
                      <a:pt x="43" y="111"/>
                    </a:cubicBezTo>
                    <a:cubicBezTo>
                      <a:pt x="43" y="112"/>
                      <a:pt x="43" y="113"/>
                      <a:pt x="42" y="113"/>
                    </a:cubicBezTo>
                    <a:cubicBezTo>
                      <a:pt x="41" y="113"/>
                      <a:pt x="41" y="112"/>
                      <a:pt x="41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1" y="113"/>
                      <a:pt x="41" y="113"/>
                    </a:cubicBezTo>
                    <a:cubicBezTo>
                      <a:pt x="41" y="113"/>
                      <a:pt x="41" y="114"/>
                      <a:pt x="41" y="114"/>
                    </a:cubicBezTo>
                    <a:cubicBezTo>
                      <a:pt x="40" y="113"/>
                      <a:pt x="40" y="114"/>
                      <a:pt x="40" y="115"/>
                    </a:cubicBezTo>
                    <a:cubicBezTo>
                      <a:pt x="40" y="115"/>
                      <a:pt x="40" y="115"/>
                      <a:pt x="40" y="116"/>
                    </a:cubicBezTo>
                    <a:cubicBezTo>
                      <a:pt x="40" y="116"/>
                      <a:pt x="39" y="116"/>
                      <a:pt x="39" y="116"/>
                    </a:cubicBezTo>
                    <a:cubicBezTo>
                      <a:pt x="39" y="116"/>
                      <a:pt x="39" y="115"/>
                      <a:pt x="38" y="115"/>
                    </a:cubicBezTo>
                    <a:cubicBezTo>
                      <a:pt x="39" y="116"/>
                      <a:pt x="38" y="117"/>
                      <a:pt x="37" y="117"/>
                    </a:cubicBezTo>
                    <a:cubicBezTo>
                      <a:pt x="37" y="117"/>
                      <a:pt x="36" y="117"/>
                      <a:pt x="36" y="118"/>
                    </a:cubicBezTo>
                    <a:cubicBezTo>
                      <a:pt x="36" y="119"/>
                      <a:pt x="34" y="118"/>
                      <a:pt x="34" y="119"/>
                    </a:cubicBezTo>
                    <a:cubicBezTo>
                      <a:pt x="34" y="120"/>
                      <a:pt x="33" y="120"/>
                      <a:pt x="33" y="120"/>
                    </a:cubicBezTo>
                    <a:cubicBezTo>
                      <a:pt x="33" y="121"/>
                      <a:pt x="32" y="122"/>
                      <a:pt x="31" y="122"/>
                    </a:cubicBezTo>
                    <a:cubicBezTo>
                      <a:pt x="30" y="124"/>
                      <a:pt x="29" y="125"/>
                      <a:pt x="28" y="126"/>
                    </a:cubicBezTo>
                    <a:cubicBezTo>
                      <a:pt x="27" y="127"/>
                      <a:pt x="26" y="128"/>
                      <a:pt x="24" y="129"/>
                    </a:cubicBezTo>
                    <a:cubicBezTo>
                      <a:pt x="23" y="131"/>
                      <a:pt x="20" y="133"/>
                      <a:pt x="18" y="134"/>
                    </a:cubicBezTo>
                    <a:cubicBezTo>
                      <a:pt x="18" y="135"/>
                      <a:pt x="17" y="135"/>
                      <a:pt x="16" y="134"/>
                    </a:cubicBezTo>
                    <a:cubicBezTo>
                      <a:pt x="16" y="134"/>
                      <a:pt x="16" y="134"/>
                      <a:pt x="16" y="134"/>
                    </a:cubicBezTo>
                    <a:cubicBezTo>
                      <a:pt x="17" y="133"/>
                      <a:pt x="17" y="132"/>
                      <a:pt x="18" y="131"/>
                    </a:cubicBezTo>
                    <a:cubicBezTo>
                      <a:pt x="18" y="130"/>
                      <a:pt x="19" y="130"/>
                      <a:pt x="20" y="129"/>
                    </a:cubicBezTo>
                    <a:cubicBezTo>
                      <a:pt x="20" y="128"/>
                      <a:pt x="20" y="127"/>
                      <a:pt x="20" y="127"/>
                    </a:cubicBezTo>
                    <a:cubicBezTo>
                      <a:pt x="20" y="127"/>
                      <a:pt x="21" y="126"/>
                      <a:pt x="21" y="126"/>
                    </a:cubicBezTo>
                    <a:cubicBezTo>
                      <a:pt x="21" y="125"/>
                      <a:pt x="23" y="125"/>
                      <a:pt x="23" y="124"/>
                    </a:cubicBezTo>
                    <a:cubicBezTo>
                      <a:pt x="25" y="122"/>
                      <a:pt x="23" y="121"/>
                      <a:pt x="24" y="119"/>
                    </a:cubicBezTo>
                    <a:cubicBezTo>
                      <a:pt x="24" y="118"/>
                      <a:pt x="22" y="118"/>
                      <a:pt x="23" y="117"/>
                    </a:cubicBezTo>
                    <a:cubicBezTo>
                      <a:pt x="22" y="116"/>
                      <a:pt x="21" y="116"/>
                      <a:pt x="21" y="116"/>
                    </a:cubicBezTo>
                    <a:cubicBezTo>
                      <a:pt x="19" y="115"/>
                      <a:pt x="18" y="113"/>
                      <a:pt x="17" y="114"/>
                    </a:cubicBezTo>
                    <a:cubicBezTo>
                      <a:pt x="16" y="114"/>
                      <a:pt x="15" y="114"/>
                      <a:pt x="13" y="114"/>
                    </a:cubicBezTo>
                    <a:cubicBezTo>
                      <a:pt x="13" y="113"/>
                      <a:pt x="14" y="112"/>
                      <a:pt x="13" y="112"/>
                    </a:cubicBezTo>
                    <a:cubicBezTo>
                      <a:pt x="12" y="112"/>
                      <a:pt x="11" y="113"/>
                      <a:pt x="11" y="111"/>
                    </a:cubicBezTo>
                    <a:cubicBezTo>
                      <a:pt x="11" y="111"/>
                      <a:pt x="12" y="110"/>
                      <a:pt x="11" y="110"/>
                    </a:cubicBezTo>
                    <a:cubicBezTo>
                      <a:pt x="10" y="110"/>
                      <a:pt x="10" y="110"/>
                      <a:pt x="10" y="109"/>
                    </a:cubicBezTo>
                    <a:cubicBezTo>
                      <a:pt x="11" y="108"/>
                      <a:pt x="13" y="108"/>
                      <a:pt x="14" y="108"/>
                    </a:cubicBezTo>
                    <a:cubicBezTo>
                      <a:pt x="14" y="108"/>
                      <a:pt x="15" y="108"/>
                      <a:pt x="15" y="108"/>
                    </a:cubicBezTo>
                    <a:cubicBezTo>
                      <a:pt x="16" y="108"/>
                      <a:pt x="16" y="108"/>
                      <a:pt x="17" y="108"/>
                    </a:cubicBezTo>
                    <a:cubicBezTo>
                      <a:pt x="17" y="108"/>
                      <a:pt x="17" y="108"/>
                      <a:pt x="17" y="107"/>
                    </a:cubicBezTo>
                    <a:cubicBezTo>
                      <a:pt x="16" y="107"/>
                      <a:pt x="15" y="108"/>
                      <a:pt x="15" y="107"/>
                    </a:cubicBezTo>
                    <a:cubicBezTo>
                      <a:pt x="15" y="106"/>
                      <a:pt x="16" y="106"/>
                      <a:pt x="16" y="106"/>
                    </a:cubicBezTo>
                    <a:cubicBezTo>
                      <a:pt x="17" y="106"/>
                      <a:pt x="17" y="107"/>
                      <a:pt x="18" y="106"/>
                    </a:cubicBezTo>
                    <a:cubicBezTo>
                      <a:pt x="18" y="105"/>
                      <a:pt x="17" y="103"/>
                      <a:pt x="19" y="103"/>
                    </a:cubicBezTo>
                    <a:cubicBezTo>
                      <a:pt x="18" y="101"/>
                      <a:pt x="21" y="101"/>
                      <a:pt x="21" y="99"/>
                    </a:cubicBezTo>
                    <a:cubicBezTo>
                      <a:pt x="21" y="99"/>
                      <a:pt x="22" y="100"/>
                      <a:pt x="23" y="99"/>
                    </a:cubicBezTo>
                    <a:cubicBezTo>
                      <a:pt x="23" y="98"/>
                      <a:pt x="24" y="98"/>
                      <a:pt x="24" y="97"/>
                    </a:cubicBezTo>
                    <a:cubicBezTo>
                      <a:pt x="27" y="99"/>
                      <a:pt x="27" y="99"/>
                      <a:pt x="27" y="99"/>
                    </a:cubicBezTo>
                    <a:cubicBezTo>
                      <a:pt x="28" y="101"/>
                      <a:pt x="30" y="102"/>
                      <a:pt x="29" y="104"/>
                    </a:cubicBezTo>
                    <a:cubicBezTo>
                      <a:pt x="30" y="106"/>
                      <a:pt x="30" y="108"/>
                      <a:pt x="30" y="110"/>
                    </a:cubicBezTo>
                    <a:cubicBezTo>
                      <a:pt x="30" y="111"/>
                      <a:pt x="31" y="112"/>
                      <a:pt x="32" y="113"/>
                    </a:cubicBezTo>
                    <a:cubicBezTo>
                      <a:pt x="33" y="113"/>
                      <a:pt x="34" y="113"/>
                      <a:pt x="35" y="112"/>
                    </a:cubicBezTo>
                    <a:cubicBezTo>
                      <a:pt x="36" y="111"/>
                      <a:pt x="36" y="111"/>
                      <a:pt x="36" y="111"/>
                    </a:cubicBezTo>
                    <a:cubicBezTo>
                      <a:pt x="37" y="112"/>
                      <a:pt x="38" y="110"/>
                      <a:pt x="40" y="110"/>
                    </a:cubicBezTo>
                    <a:cubicBezTo>
                      <a:pt x="40" y="109"/>
                      <a:pt x="41" y="109"/>
                      <a:pt x="40" y="108"/>
                    </a:cubicBezTo>
                    <a:cubicBezTo>
                      <a:pt x="39" y="108"/>
                      <a:pt x="39" y="109"/>
                      <a:pt x="38" y="109"/>
                    </a:cubicBezTo>
                    <a:cubicBezTo>
                      <a:pt x="37" y="110"/>
                      <a:pt x="36" y="110"/>
                      <a:pt x="35" y="111"/>
                    </a:cubicBezTo>
                    <a:cubicBezTo>
                      <a:pt x="34" y="111"/>
                      <a:pt x="34" y="111"/>
                      <a:pt x="33" y="111"/>
                    </a:cubicBezTo>
                    <a:cubicBezTo>
                      <a:pt x="32" y="110"/>
                      <a:pt x="32" y="110"/>
                      <a:pt x="32" y="109"/>
                    </a:cubicBezTo>
                    <a:cubicBezTo>
                      <a:pt x="33" y="109"/>
                      <a:pt x="33" y="109"/>
                      <a:pt x="33" y="108"/>
                    </a:cubicBezTo>
                    <a:cubicBezTo>
                      <a:pt x="33" y="108"/>
                      <a:pt x="34" y="107"/>
                      <a:pt x="34" y="107"/>
                    </a:cubicBezTo>
                    <a:cubicBezTo>
                      <a:pt x="35" y="107"/>
                      <a:pt x="35" y="106"/>
                      <a:pt x="36" y="107"/>
                    </a:cubicBezTo>
                    <a:cubicBezTo>
                      <a:pt x="36" y="106"/>
                      <a:pt x="36" y="106"/>
                      <a:pt x="37" y="106"/>
                    </a:cubicBezTo>
                    <a:cubicBezTo>
                      <a:pt x="38" y="105"/>
                      <a:pt x="39" y="104"/>
                      <a:pt x="40" y="104"/>
                    </a:cubicBezTo>
                    <a:cubicBezTo>
                      <a:pt x="41" y="104"/>
                      <a:pt x="42" y="103"/>
                      <a:pt x="43" y="103"/>
                    </a:cubicBezTo>
                    <a:cubicBezTo>
                      <a:pt x="43" y="102"/>
                      <a:pt x="43" y="101"/>
                      <a:pt x="43" y="100"/>
                    </a:cubicBezTo>
                    <a:cubicBezTo>
                      <a:pt x="43" y="98"/>
                      <a:pt x="45" y="98"/>
                      <a:pt x="45" y="96"/>
                    </a:cubicBezTo>
                    <a:cubicBezTo>
                      <a:pt x="45" y="96"/>
                      <a:pt x="46" y="95"/>
                      <a:pt x="47" y="96"/>
                    </a:cubicBezTo>
                    <a:cubicBezTo>
                      <a:pt x="48" y="96"/>
                      <a:pt x="50" y="97"/>
                      <a:pt x="51" y="97"/>
                    </a:cubicBezTo>
                    <a:cubicBezTo>
                      <a:pt x="52" y="98"/>
                      <a:pt x="53" y="99"/>
                      <a:pt x="54" y="99"/>
                    </a:cubicBezTo>
                    <a:cubicBezTo>
                      <a:pt x="54" y="100"/>
                      <a:pt x="53" y="100"/>
                      <a:pt x="53" y="101"/>
                    </a:cubicBezTo>
                    <a:cubicBezTo>
                      <a:pt x="54" y="101"/>
                      <a:pt x="54" y="102"/>
                      <a:pt x="54" y="102"/>
                    </a:cubicBezTo>
                    <a:cubicBezTo>
                      <a:pt x="53" y="102"/>
                      <a:pt x="54" y="103"/>
                      <a:pt x="53" y="103"/>
                    </a:cubicBezTo>
                    <a:cubicBezTo>
                      <a:pt x="52" y="105"/>
                      <a:pt x="52" y="108"/>
                      <a:pt x="51" y="110"/>
                    </a:cubicBezTo>
                    <a:cubicBezTo>
                      <a:pt x="50" y="111"/>
                      <a:pt x="50" y="112"/>
                      <a:pt x="49" y="113"/>
                    </a:cubicBezTo>
                    <a:cubicBezTo>
                      <a:pt x="49" y="113"/>
                      <a:pt x="49" y="113"/>
                      <a:pt x="49" y="113"/>
                    </a:cubicBezTo>
                    <a:cubicBezTo>
                      <a:pt x="50" y="113"/>
                      <a:pt x="50" y="113"/>
                      <a:pt x="51" y="112"/>
                    </a:cubicBezTo>
                    <a:cubicBezTo>
                      <a:pt x="50" y="111"/>
                      <a:pt x="51" y="111"/>
                      <a:pt x="52" y="110"/>
                    </a:cubicBezTo>
                    <a:cubicBezTo>
                      <a:pt x="53" y="108"/>
                      <a:pt x="54" y="106"/>
                      <a:pt x="54" y="104"/>
                    </a:cubicBezTo>
                    <a:cubicBezTo>
                      <a:pt x="55" y="102"/>
                      <a:pt x="55" y="101"/>
                      <a:pt x="55" y="99"/>
                    </a:cubicBezTo>
                    <a:cubicBezTo>
                      <a:pt x="55" y="98"/>
                      <a:pt x="54" y="97"/>
                      <a:pt x="55" y="96"/>
                    </a:cubicBezTo>
                    <a:cubicBezTo>
                      <a:pt x="55" y="95"/>
                      <a:pt x="54" y="95"/>
                      <a:pt x="54" y="93"/>
                    </a:cubicBezTo>
                    <a:cubicBezTo>
                      <a:pt x="54" y="93"/>
                      <a:pt x="54" y="93"/>
                      <a:pt x="55" y="93"/>
                    </a:cubicBezTo>
                    <a:cubicBezTo>
                      <a:pt x="55" y="93"/>
                      <a:pt x="56" y="93"/>
                      <a:pt x="56" y="93"/>
                    </a:cubicBezTo>
                    <a:cubicBezTo>
                      <a:pt x="56" y="93"/>
                      <a:pt x="56" y="92"/>
                      <a:pt x="56" y="92"/>
                    </a:cubicBezTo>
                    <a:cubicBezTo>
                      <a:pt x="55" y="92"/>
                      <a:pt x="55" y="91"/>
                      <a:pt x="54" y="92"/>
                    </a:cubicBezTo>
                    <a:cubicBezTo>
                      <a:pt x="54" y="92"/>
                      <a:pt x="54" y="92"/>
                      <a:pt x="54" y="92"/>
                    </a:cubicBezTo>
                    <a:cubicBezTo>
                      <a:pt x="54" y="90"/>
                      <a:pt x="53" y="89"/>
                      <a:pt x="53" y="88"/>
                    </a:cubicBezTo>
                    <a:cubicBezTo>
                      <a:pt x="54" y="87"/>
                      <a:pt x="55" y="87"/>
                      <a:pt x="55" y="86"/>
                    </a:cubicBezTo>
                    <a:cubicBezTo>
                      <a:pt x="54" y="86"/>
                      <a:pt x="54" y="85"/>
                      <a:pt x="53" y="84"/>
                    </a:cubicBezTo>
                    <a:cubicBezTo>
                      <a:pt x="53" y="84"/>
                      <a:pt x="54" y="83"/>
                      <a:pt x="53" y="82"/>
                    </a:cubicBezTo>
                    <a:cubicBezTo>
                      <a:pt x="53" y="81"/>
                      <a:pt x="53" y="80"/>
                      <a:pt x="53" y="79"/>
                    </a:cubicBezTo>
                    <a:cubicBezTo>
                      <a:pt x="54" y="78"/>
                      <a:pt x="53" y="76"/>
                      <a:pt x="55" y="77"/>
                    </a:cubicBezTo>
                    <a:cubicBezTo>
                      <a:pt x="55" y="77"/>
                      <a:pt x="56" y="77"/>
                      <a:pt x="56" y="77"/>
                    </a:cubicBezTo>
                    <a:cubicBezTo>
                      <a:pt x="56" y="76"/>
                      <a:pt x="56" y="76"/>
                      <a:pt x="55" y="75"/>
                    </a:cubicBezTo>
                    <a:cubicBezTo>
                      <a:pt x="55" y="75"/>
                      <a:pt x="54" y="76"/>
                      <a:pt x="54" y="76"/>
                    </a:cubicBezTo>
                    <a:cubicBezTo>
                      <a:pt x="54" y="75"/>
                      <a:pt x="54" y="74"/>
                      <a:pt x="54" y="73"/>
                    </a:cubicBezTo>
                    <a:cubicBezTo>
                      <a:pt x="54" y="73"/>
                      <a:pt x="54" y="73"/>
                      <a:pt x="55" y="73"/>
                    </a:cubicBezTo>
                    <a:cubicBezTo>
                      <a:pt x="54" y="72"/>
                      <a:pt x="54" y="71"/>
                      <a:pt x="55" y="70"/>
                    </a:cubicBezTo>
                    <a:cubicBezTo>
                      <a:pt x="55" y="69"/>
                      <a:pt x="54" y="68"/>
                      <a:pt x="55" y="67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4" y="67"/>
                      <a:pt x="55" y="68"/>
                      <a:pt x="54" y="68"/>
                    </a:cubicBezTo>
                    <a:cubicBezTo>
                      <a:pt x="53" y="72"/>
                      <a:pt x="53" y="76"/>
                      <a:pt x="52" y="80"/>
                    </a:cubicBezTo>
                    <a:cubicBezTo>
                      <a:pt x="52" y="83"/>
                      <a:pt x="52" y="86"/>
                      <a:pt x="53" y="88"/>
                    </a:cubicBezTo>
                    <a:cubicBezTo>
                      <a:pt x="53" y="90"/>
                      <a:pt x="53" y="92"/>
                      <a:pt x="53" y="93"/>
                    </a:cubicBezTo>
                    <a:cubicBezTo>
                      <a:pt x="53" y="94"/>
                      <a:pt x="54" y="95"/>
                      <a:pt x="53" y="96"/>
                    </a:cubicBezTo>
                    <a:cubicBezTo>
                      <a:pt x="53" y="97"/>
                      <a:pt x="53" y="97"/>
                      <a:pt x="53" y="98"/>
                    </a:cubicBezTo>
                    <a:cubicBezTo>
                      <a:pt x="52" y="97"/>
                      <a:pt x="52" y="97"/>
                      <a:pt x="52" y="96"/>
                    </a:cubicBezTo>
                    <a:cubicBezTo>
                      <a:pt x="52" y="95"/>
                      <a:pt x="52" y="93"/>
                      <a:pt x="51" y="92"/>
                    </a:cubicBezTo>
                    <a:cubicBezTo>
                      <a:pt x="51" y="91"/>
                      <a:pt x="52" y="89"/>
                      <a:pt x="51" y="89"/>
                    </a:cubicBezTo>
                    <a:cubicBezTo>
                      <a:pt x="51" y="87"/>
                      <a:pt x="50" y="86"/>
                      <a:pt x="50" y="84"/>
                    </a:cubicBezTo>
                    <a:cubicBezTo>
                      <a:pt x="50" y="82"/>
                      <a:pt x="51" y="81"/>
                      <a:pt x="50" y="79"/>
                    </a:cubicBezTo>
                    <a:cubicBezTo>
                      <a:pt x="51" y="78"/>
                      <a:pt x="50" y="76"/>
                      <a:pt x="51" y="75"/>
                    </a:cubicBezTo>
                    <a:cubicBezTo>
                      <a:pt x="50" y="75"/>
                      <a:pt x="51" y="74"/>
                      <a:pt x="50" y="73"/>
                    </a:cubicBezTo>
                    <a:cubicBezTo>
                      <a:pt x="50" y="72"/>
                      <a:pt x="51" y="72"/>
                      <a:pt x="51" y="71"/>
                    </a:cubicBezTo>
                    <a:cubicBezTo>
                      <a:pt x="52" y="70"/>
                      <a:pt x="51" y="69"/>
                      <a:pt x="52" y="67"/>
                    </a:cubicBezTo>
                    <a:cubicBezTo>
                      <a:pt x="52" y="66"/>
                      <a:pt x="51" y="65"/>
                      <a:pt x="53" y="64"/>
                    </a:cubicBezTo>
                    <a:cubicBezTo>
                      <a:pt x="53" y="64"/>
                      <a:pt x="54" y="64"/>
                      <a:pt x="54" y="63"/>
                    </a:cubicBezTo>
                    <a:cubicBezTo>
                      <a:pt x="53" y="62"/>
                      <a:pt x="54" y="61"/>
                      <a:pt x="54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6" y="58"/>
                      <a:pt x="57" y="56"/>
                      <a:pt x="59" y="54"/>
                    </a:cubicBezTo>
                    <a:cubicBezTo>
                      <a:pt x="59" y="53"/>
                      <a:pt x="61" y="53"/>
                      <a:pt x="62" y="52"/>
                    </a:cubicBezTo>
                    <a:cubicBezTo>
                      <a:pt x="62" y="51"/>
                      <a:pt x="62" y="51"/>
                      <a:pt x="63" y="51"/>
                    </a:cubicBezTo>
                    <a:cubicBezTo>
                      <a:pt x="64" y="49"/>
                      <a:pt x="65" y="49"/>
                      <a:pt x="66" y="47"/>
                    </a:cubicBezTo>
                    <a:cubicBezTo>
                      <a:pt x="67" y="47"/>
                      <a:pt x="68" y="47"/>
                      <a:pt x="68" y="46"/>
                    </a:cubicBezTo>
                    <a:cubicBezTo>
                      <a:pt x="69" y="45"/>
                      <a:pt x="71" y="44"/>
                      <a:pt x="72" y="43"/>
                    </a:cubicBezTo>
                    <a:cubicBezTo>
                      <a:pt x="73" y="43"/>
                      <a:pt x="75" y="42"/>
                      <a:pt x="76" y="42"/>
                    </a:cubicBezTo>
                    <a:cubicBezTo>
                      <a:pt x="77" y="41"/>
                      <a:pt x="78" y="40"/>
                      <a:pt x="80" y="39"/>
                    </a:cubicBezTo>
                    <a:cubicBezTo>
                      <a:pt x="81" y="38"/>
                      <a:pt x="82" y="38"/>
                      <a:pt x="83" y="37"/>
                    </a:cubicBezTo>
                    <a:cubicBezTo>
                      <a:pt x="83" y="36"/>
                      <a:pt x="85" y="36"/>
                      <a:pt x="85" y="34"/>
                    </a:cubicBezTo>
                    <a:cubicBezTo>
                      <a:pt x="86" y="34"/>
                      <a:pt x="87" y="33"/>
                      <a:pt x="88" y="33"/>
                    </a:cubicBezTo>
                    <a:cubicBezTo>
                      <a:pt x="89" y="31"/>
                      <a:pt x="90" y="29"/>
                      <a:pt x="91" y="28"/>
                    </a:cubicBezTo>
                    <a:cubicBezTo>
                      <a:pt x="92" y="27"/>
                      <a:pt x="93" y="26"/>
                      <a:pt x="93" y="25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1" y="24"/>
                      <a:pt x="92" y="24"/>
                      <a:pt x="92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2" y="24"/>
                      <a:pt x="92" y="23"/>
                      <a:pt x="92" y="23"/>
                    </a:cubicBezTo>
                    <a:cubicBezTo>
                      <a:pt x="93" y="23"/>
                      <a:pt x="94" y="23"/>
                      <a:pt x="94" y="23"/>
                    </a:cubicBezTo>
                    <a:cubicBezTo>
                      <a:pt x="93" y="22"/>
                      <a:pt x="94" y="22"/>
                      <a:pt x="94" y="21"/>
                    </a:cubicBezTo>
                    <a:cubicBezTo>
                      <a:pt x="94" y="20"/>
                      <a:pt x="94" y="20"/>
                      <a:pt x="95" y="19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4" y="15"/>
                      <a:pt x="94" y="14"/>
                      <a:pt x="94" y="13"/>
                    </a:cubicBezTo>
                    <a:cubicBezTo>
                      <a:pt x="93" y="11"/>
                      <a:pt x="93" y="11"/>
                      <a:pt x="93" y="11"/>
                    </a:cubicBezTo>
                    <a:cubicBezTo>
                      <a:pt x="93" y="10"/>
                      <a:pt x="92" y="9"/>
                      <a:pt x="92" y="8"/>
                    </a:cubicBezTo>
                    <a:cubicBezTo>
                      <a:pt x="90" y="6"/>
                      <a:pt x="89" y="5"/>
                      <a:pt x="87" y="4"/>
                    </a:cubicBezTo>
                    <a:cubicBezTo>
                      <a:pt x="86" y="3"/>
                      <a:pt x="87" y="2"/>
                      <a:pt x="87" y="1"/>
                    </a:cubicBezTo>
                    <a:cubicBezTo>
                      <a:pt x="88" y="0"/>
                      <a:pt x="89" y="1"/>
                      <a:pt x="89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Freeform 1453"/>
              <p:cNvSpPr>
                <a:spLocks/>
              </p:cNvSpPr>
              <p:nvPr/>
            </p:nvSpPr>
            <p:spPr bwMode="auto">
              <a:xfrm>
                <a:off x="2387" y="3314"/>
                <a:ext cx="4" cy="4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3 h 3"/>
                  <a:gd name="T4" fmla="*/ 0 w 3"/>
                  <a:gd name="T5" fmla="*/ 2 h 3"/>
                  <a:gd name="T6" fmla="*/ 2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Freeform 1454"/>
              <p:cNvSpPr>
                <a:spLocks/>
              </p:cNvSpPr>
              <p:nvPr/>
            </p:nvSpPr>
            <p:spPr bwMode="auto">
              <a:xfrm>
                <a:off x="2626" y="3314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9" name="Freeform 1455"/>
              <p:cNvSpPr>
                <a:spLocks/>
              </p:cNvSpPr>
              <p:nvPr/>
            </p:nvSpPr>
            <p:spPr bwMode="auto">
              <a:xfrm>
                <a:off x="2392" y="3317"/>
                <a:ext cx="5" cy="3"/>
              </a:xfrm>
              <a:custGeom>
                <a:avLst/>
                <a:gdLst>
                  <a:gd name="T0" fmla="*/ 4 w 4"/>
                  <a:gd name="T1" fmla="*/ 2 h 3"/>
                  <a:gd name="T2" fmla="*/ 2 w 4"/>
                  <a:gd name="T3" fmla="*/ 3 h 3"/>
                  <a:gd name="T4" fmla="*/ 0 w 4"/>
                  <a:gd name="T5" fmla="*/ 2 h 3"/>
                  <a:gd name="T6" fmla="*/ 0 w 4"/>
                  <a:gd name="T7" fmla="*/ 1 h 3"/>
                  <a:gd name="T8" fmla="*/ 3 w 4"/>
                  <a:gd name="T9" fmla="*/ 0 h 3"/>
                  <a:gd name="T10" fmla="*/ 4 w 4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3"/>
                      <a:pt x="3" y="3"/>
                      <a:pt x="2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0" name="Freeform 1456"/>
              <p:cNvSpPr>
                <a:spLocks/>
              </p:cNvSpPr>
              <p:nvPr/>
            </p:nvSpPr>
            <p:spPr bwMode="auto">
              <a:xfrm>
                <a:off x="2371" y="3317"/>
                <a:ext cx="25" cy="79"/>
              </a:xfrm>
              <a:custGeom>
                <a:avLst/>
                <a:gdLst>
                  <a:gd name="T0" fmla="*/ 7 w 20"/>
                  <a:gd name="T1" fmla="*/ 0 h 64"/>
                  <a:gd name="T2" fmla="*/ 7 w 20"/>
                  <a:gd name="T3" fmla="*/ 0 h 64"/>
                  <a:gd name="T4" fmla="*/ 9 w 20"/>
                  <a:gd name="T5" fmla="*/ 1 h 64"/>
                  <a:gd name="T6" fmla="*/ 7 w 20"/>
                  <a:gd name="T7" fmla="*/ 6 h 64"/>
                  <a:gd name="T8" fmla="*/ 6 w 20"/>
                  <a:gd name="T9" fmla="*/ 9 h 64"/>
                  <a:gd name="T10" fmla="*/ 7 w 20"/>
                  <a:gd name="T11" fmla="*/ 10 h 64"/>
                  <a:gd name="T12" fmla="*/ 7 w 20"/>
                  <a:gd name="T13" fmla="*/ 12 h 64"/>
                  <a:gd name="T14" fmla="*/ 5 w 20"/>
                  <a:gd name="T15" fmla="*/ 14 h 64"/>
                  <a:gd name="T16" fmla="*/ 5 w 20"/>
                  <a:gd name="T17" fmla="*/ 16 h 64"/>
                  <a:gd name="T18" fmla="*/ 3 w 20"/>
                  <a:gd name="T19" fmla="*/ 18 h 64"/>
                  <a:gd name="T20" fmla="*/ 3 w 20"/>
                  <a:gd name="T21" fmla="*/ 21 h 64"/>
                  <a:gd name="T22" fmla="*/ 3 w 20"/>
                  <a:gd name="T23" fmla="*/ 23 h 64"/>
                  <a:gd name="T24" fmla="*/ 3 w 20"/>
                  <a:gd name="T25" fmla="*/ 25 h 64"/>
                  <a:gd name="T26" fmla="*/ 2 w 20"/>
                  <a:gd name="T27" fmla="*/ 28 h 64"/>
                  <a:gd name="T28" fmla="*/ 2 w 20"/>
                  <a:gd name="T29" fmla="*/ 29 h 64"/>
                  <a:gd name="T30" fmla="*/ 3 w 20"/>
                  <a:gd name="T31" fmla="*/ 33 h 64"/>
                  <a:gd name="T32" fmla="*/ 3 w 20"/>
                  <a:gd name="T33" fmla="*/ 35 h 64"/>
                  <a:gd name="T34" fmla="*/ 3 w 20"/>
                  <a:gd name="T35" fmla="*/ 37 h 64"/>
                  <a:gd name="T36" fmla="*/ 5 w 20"/>
                  <a:gd name="T37" fmla="*/ 38 h 64"/>
                  <a:gd name="T38" fmla="*/ 6 w 20"/>
                  <a:gd name="T39" fmla="*/ 40 h 64"/>
                  <a:gd name="T40" fmla="*/ 5 w 20"/>
                  <a:gd name="T41" fmla="*/ 43 h 64"/>
                  <a:gd name="T42" fmla="*/ 7 w 20"/>
                  <a:gd name="T43" fmla="*/ 43 h 64"/>
                  <a:gd name="T44" fmla="*/ 7 w 20"/>
                  <a:gd name="T45" fmla="*/ 45 h 64"/>
                  <a:gd name="T46" fmla="*/ 6 w 20"/>
                  <a:gd name="T47" fmla="*/ 46 h 64"/>
                  <a:gd name="T48" fmla="*/ 7 w 20"/>
                  <a:gd name="T49" fmla="*/ 47 h 64"/>
                  <a:gd name="T50" fmla="*/ 9 w 20"/>
                  <a:gd name="T51" fmla="*/ 49 h 64"/>
                  <a:gd name="T52" fmla="*/ 9 w 20"/>
                  <a:gd name="T53" fmla="*/ 51 h 64"/>
                  <a:gd name="T54" fmla="*/ 9 w 20"/>
                  <a:gd name="T55" fmla="*/ 51 h 64"/>
                  <a:gd name="T56" fmla="*/ 11 w 20"/>
                  <a:gd name="T57" fmla="*/ 53 h 64"/>
                  <a:gd name="T58" fmla="*/ 12 w 20"/>
                  <a:gd name="T59" fmla="*/ 54 h 64"/>
                  <a:gd name="T60" fmla="*/ 12 w 20"/>
                  <a:gd name="T61" fmla="*/ 55 h 64"/>
                  <a:gd name="T62" fmla="*/ 11 w 20"/>
                  <a:gd name="T63" fmla="*/ 55 h 64"/>
                  <a:gd name="T64" fmla="*/ 12 w 20"/>
                  <a:gd name="T65" fmla="*/ 56 h 64"/>
                  <a:gd name="T66" fmla="*/ 13 w 20"/>
                  <a:gd name="T67" fmla="*/ 55 h 64"/>
                  <a:gd name="T68" fmla="*/ 14 w 20"/>
                  <a:gd name="T69" fmla="*/ 53 h 64"/>
                  <a:gd name="T70" fmla="*/ 15 w 20"/>
                  <a:gd name="T71" fmla="*/ 54 h 64"/>
                  <a:gd name="T72" fmla="*/ 14 w 20"/>
                  <a:gd name="T73" fmla="*/ 55 h 64"/>
                  <a:gd name="T74" fmla="*/ 13 w 20"/>
                  <a:gd name="T75" fmla="*/ 57 h 64"/>
                  <a:gd name="T76" fmla="*/ 15 w 20"/>
                  <a:gd name="T77" fmla="*/ 58 h 64"/>
                  <a:gd name="T78" fmla="*/ 18 w 20"/>
                  <a:gd name="T79" fmla="*/ 58 h 64"/>
                  <a:gd name="T80" fmla="*/ 16 w 20"/>
                  <a:gd name="T81" fmla="*/ 60 h 64"/>
                  <a:gd name="T82" fmla="*/ 16 w 20"/>
                  <a:gd name="T83" fmla="*/ 61 h 64"/>
                  <a:gd name="T84" fmla="*/ 18 w 20"/>
                  <a:gd name="T85" fmla="*/ 62 h 64"/>
                  <a:gd name="T86" fmla="*/ 19 w 20"/>
                  <a:gd name="T87" fmla="*/ 62 h 64"/>
                  <a:gd name="T88" fmla="*/ 19 w 20"/>
                  <a:gd name="T89" fmla="*/ 64 h 64"/>
                  <a:gd name="T90" fmla="*/ 18 w 20"/>
                  <a:gd name="T91" fmla="*/ 64 h 64"/>
                  <a:gd name="T92" fmla="*/ 15 w 20"/>
                  <a:gd name="T93" fmla="*/ 61 h 64"/>
                  <a:gd name="T94" fmla="*/ 11 w 20"/>
                  <a:gd name="T95" fmla="*/ 56 h 64"/>
                  <a:gd name="T96" fmla="*/ 10 w 20"/>
                  <a:gd name="T97" fmla="*/ 56 h 64"/>
                  <a:gd name="T98" fmla="*/ 8 w 20"/>
                  <a:gd name="T99" fmla="*/ 53 h 64"/>
                  <a:gd name="T100" fmla="*/ 4 w 20"/>
                  <a:gd name="T101" fmla="*/ 45 h 64"/>
                  <a:gd name="T102" fmla="*/ 3 w 20"/>
                  <a:gd name="T103" fmla="*/ 42 h 64"/>
                  <a:gd name="T104" fmla="*/ 2 w 20"/>
                  <a:gd name="T105" fmla="*/ 38 h 64"/>
                  <a:gd name="T106" fmla="*/ 1 w 20"/>
                  <a:gd name="T107" fmla="*/ 36 h 64"/>
                  <a:gd name="T108" fmla="*/ 1 w 20"/>
                  <a:gd name="T109" fmla="*/ 33 h 64"/>
                  <a:gd name="T110" fmla="*/ 1 w 20"/>
                  <a:gd name="T111" fmla="*/ 24 h 64"/>
                  <a:gd name="T112" fmla="*/ 2 w 20"/>
                  <a:gd name="T113" fmla="*/ 18 h 64"/>
                  <a:gd name="T114" fmla="*/ 3 w 20"/>
                  <a:gd name="T115" fmla="*/ 14 h 64"/>
                  <a:gd name="T116" fmla="*/ 4 w 20"/>
                  <a:gd name="T117" fmla="*/ 11 h 64"/>
                  <a:gd name="T118" fmla="*/ 5 w 20"/>
                  <a:gd name="T119" fmla="*/ 5 h 64"/>
                  <a:gd name="T120" fmla="*/ 7 w 20"/>
                  <a:gd name="T121" fmla="*/ 0 h 64"/>
                  <a:gd name="T122" fmla="*/ 7 w 20"/>
                  <a:gd name="T123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" h="64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8" y="1"/>
                      <a:pt x="9" y="0"/>
                      <a:pt x="9" y="1"/>
                    </a:cubicBezTo>
                    <a:cubicBezTo>
                      <a:pt x="8" y="3"/>
                      <a:pt x="7" y="4"/>
                      <a:pt x="7" y="6"/>
                    </a:cubicBezTo>
                    <a:cubicBezTo>
                      <a:pt x="7" y="8"/>
                      <a:pt x="5" y="8"/>
                      <a:pt x="6" y="9"/>
                    </a:cubicBezTo>
                    <a:cubicBezTo>
                      <a:pt x="6" y="10"/>
                      <a:pt x="7" y="9"/>
                      <a:pt x="7" y="10"/>
                    </a:cubicBezTo>
                    <a:cubicBezTo>
                      <a:pt x="7" y="10"/>
                      <a:pt x="7" y="11"/>
                      <a:pt x="7" y="12"/>
                    </a:cubicBezTo>
                    <a:cubicBezTo>
                      <a:pt x="5" y="12"/>
                      <a:pt x="6" y="13"/>
                      <a:pt x="5" y="14"/>
                    </a:cubicBezTo>
                    <a:cubicBezTo>
                      <a:pt x="5" y="15"/>
                      <a:pt x="5" y="15"/>
                      <a:pt x="5" y="16"/>
                    </a:cubicBezTo>
                    <a:cubicBezTo>
                      <a:pt x="4" y="16"/>
                      <a:pt x="4" y="18"/>
                      <a:pt x="3" y="18"/>
                    </a:cubicBezTo>
                    <a:cubicBezTo>
                      <a:pt x="3" y="19"/>
                      <a:pt x="4" y="21"/>
                      <a:pt x="3" y="21"/>
                    </a:cubicBezTo>
                    <a:cubicBezTo>
                      <a:pt x="3" y="22"/>
                      <a:pt x="2" y="22"/>
                      <a:pt x="3" y="23"/>
                    </a:cubicBezTo>
                    <a:cubicBezTo>
                      <a:pt x="4" y="23"/>
                      <a:pt x="3" y="25"/>
                      <a:pt x="3" y="25"/>
                    </a:cubicBezTo>
                    <a:cubicBezTo>
                      <a:pt x="2" y="26"/>
                      <a:pt x="3" y="27"/>
                      <a:pt x="2" y="28"/>
                    </a:cubicBezTo>
                    <a:cubicBezTo>
                      <a:pt x="2" y="28"/>
                      <a:pt x="2" y="28"/>
                      <a:pt x="2" y="29"/>
                    </a:cubicBezTo>
                    <a:cubicBezTo>
                      <a:pt x="4" y="30"/>
                      <a:pt x="1" y="32"/>
                      <a:pt x="3" y="33"/>
                    </a:cubicBezTo>
                    <a:cubicBezTo>
                      <a:pt x="3" y="33"/>
                      <a:pt x="4" y="34"/>
                      <a:pt x="3" y="35"/>
                    </a:cubicBezTo>
                    <a:cubicBezTo>
                      <a:pt x="2" y="35"/>
                      <a:pt x="3" y="36"/>
                      <a:pt x="3" y="37"/>
                    </a:cubicBezTo>
                    <a:cubicBezTo>
                      <a:pt x="4" y="37"/>
                      <a:pt x="5" y="37"/>
                      <a:pt x="5" y="38"/>
                    </a:cubicBezTo>
                    <a:cubicBezTo>
                      <a:pt x="5" y="38"/>
                      <a:pt x="6" y="39"/>
                      <a:pt x="6" y="40"/>
                    </a:cubicBezTo>
                    <a:cubicBezTo>
                      <a:pt x="6" y="41"/>
                      <a:pt x="5" y="42"/>
                      <a:pt x="5" y="43"/>
                    </a:cubicBezTo>
                    <a:cubicBezTo>
                      <a:pt x="6" y="43"/>
                      <a:pt x="6" y="43"/>
                      <a:pt x="7" y="43"/>
                    </a:cubicBezTo>
                    <a:cubicBezTo>
                      <a:pt x="7" y="44"/>
                      <a:pt x="7" y="44"/>
                      <a:pt x="7" y="45"/>
                    </a:cubicBezTo>
                    <a:cubicBezTo>
                      <a:pt x="6" y="45"/>
                      <a:pt x="6" y="45"/>
                      <a:pt x="6" y="46"/>
                    </a:cubicBezTo>
                    <a:cubicBezTo>
                      <a:pt x="7" y="46"/>
                      <a:pt x="6" y="47"/>
                      <a:pt x="7" y="47"/>
                    </a:cubicBezTo>
                    <a:cubicBezTo>
                      <a:pt x="8" y="47"/>
                      <a:pt x="9" y="48"/>
                      <a:pt x="9" y="49"/>
                    </a:cubicBezTo>
                    <a:cubicBezTo>
                      <a:pt x="10" y="49"/>
                      <a:pt x="9" y="50"/>
                      <a:pt x="9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1" y="51"/>
                      <a:pt x="11" y="53"/>
                      <a:pt x="11" y="53"/>
                    </a:cubicBezTo>
                    <a:cubicBezTo>
                      <a:pt x="12" y="53"/>
                      <a:pt x="11" y="54"/>
                      <a:pt x="12" y="54"/>
                    </a:cubicBezTo>
                    <a:cubicBezTo>
                      <a:pt x="12" y="54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1" y="55"/>
                    </a:cubicBezTo>
                    <a:cubicBezTo>
                      <a:pt x="11" y="56"/>
                      <a:pt x="12" y="56"/>
                      <a:pt x="12" y="56"/>
                    </a:cubicBezTo>
                    <a:cubicBezTo>
                      <a:pt x="12" y="56"/>
                      <a:pt x="12" y="55"/>
                      <a:pt x="13" y="55"/>
                    </a:cubicBezTo>
                    <a:cubicBezTo>
                      <a:pt x="12" y="54"/>
                      <a:pt x="13" y="54"/>
                      <a:pt x="14" y="53"/>
                    </a:cubicBezTo>
                    <a:cubicBezTo>
                      <a:pt x="14" y="53"/>
                      <a:pt x="15" y="53"/>
                      <a:pt x="15" y="54"/>
                    </a:cubicBezTo>
                    <a:cubicBezTo>
                      <a:pt x="15" y="54"/>
                      <a:pt x="15" y="55"/>
                      <a:pt x="14" y="55"/>
                    </a:cubicBezTo>
                    <a:cubicBezTo>
                      <a:pt x="14" y="56"/>
                      <a:pt x="12" y="56"/>
                      <a:pt x="13" y="57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6" y="58"/>
                      <a:pt x="17" y="57"/>
                      <a:pt x="18" y="58"/>
                    </a:cubicBezTo>
                    <a:cubicBezTo>
                      <a:pt x="17" y="59"/>
                      <a:pt x="18" y="60"/>
                      <a:pt x="16" y="60"/>
                    </a:cubicBezTo>
                    <a:cubicBezTo>
                      <a:pt x="16" y="60"/>
                      <a:pt x="16" y="61"/>
                      <a:pt x="16" y="61"/>
                    </a:cubicBezTo>
                    <a:cubicBezTo>
                      <a:pt x="17" y="62"/>
                      <a:pt x="17" y="62"/>
                      <a:pt x="18" y="62"/>
                    </a:cubicBezTo>
                    <a:cubicBezTo>
                      <a:pt x="18" y="61"/>
                      <a:pt x="19" y="62"/>
                      <a:pt x="19" y="62"/>
                    </a:cubicBezTo>
                    <a:cubicBezTo>
                      <a:pt x="20" y="63"/>
                      <a:pt x="18" y="63"/>
                      <a:pt x="19" y="64"/>
                    </a:cubicBezTo>
                    <a:cubicBezTo>
                      <a:pt x="19" y="64"/>
                      <a:pt x="19" y="64"/>
                      <a:pt x="18" y="64"/>
                    </a:cubicBezTo>
                    <a:cubicBezTo>
                      <a:pt x="17" y="63"/>
                      <a:pt x="16" y="62"/>
                      <a:pt x="15" y="61"/>
                    </a:cubicBezTo>
                    <a:cubicBezTo>
                      <a:pt x="14" y="59"/>
                      <a:pt x="12" y="58"/>
                      <a:pt x="11" y="56"/>
                    </a:cubicBezTo>
                    <a:cubicBezTo>
                      <a:pt x="11" y="56"/>
                      <a:pt x="10" y="56"/>
                      <a:pt x="10" y="56"/>
                    </a:cubicBezTo>
                    <a:cubicBezTo>
                      <a:pt x="10" y="54"/>
                      <a:pt x="9" y="54"/>
                      <a:pt x="8" y="53"/>
                    </a:cubicBezTo>
                    <a:cubicBezTo>
                      <a:pt x="7" y="50"/>
                      <a:pt x="5" y="48"/>
                      <a:pt x="4" y="45"/>
                    </a:cubicBezTo>
                    <a:cubicBezTo>
                      <a:pt x="3" y="44"/>
                      <a:pt x="3" y="43"/>
                      <a:pt x="3" y="42"/>
                    </a:cubicBezTo>
                    <a:cubicBezTo>
                      <a:pt x="4" y="41"/>
                      <a:pt x="2" y="40"/>
                      <a:pt x="2" y="38"/>
                    </a:cubicBezTo>
                    <a:cubicBezTo>
                      <a:pt x="2" y="38"/>
                      <a:pt x="2" y="37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0" y="30"/>
                      <a:pt x="1" y="27"/>
                      <a:pt x="1" y="24"/>
                    </a:cubicBezTo>
                    <a:cubicBezTo>
                      <a:pt x="1" y="22"/>
                      <a:pt x="2" y="20"/>
                      <a:pt x="2" y="18"/>
                    </a:cubicBezTo>
                    <a:cubicBezTo>
                      <a:pt x="2" y="17"/>
                      <a:pt x="3" y="16"/>
                      <a:pt x="3" y="14"/>
                    </a:cubicBezTo>
                    <a:cubicBezTo>
                      <a:pt x="4" y="13"/>
                      <a:pt x="4" y="12"/>
                      <a:pt x="4" y="11"/>
                    </a:cubicBezTo>
                    <a:cubicBezTo>
                      <a:pt x="5" y="9"/>
                      <a:pt x="6" y="7"/>
                      <a:pt x="5" y="5"/>
                    </a:cubicBezTo>
                    <a:cubicBezTo>
                      <a:pt x="6" y="3"/>
                      <a:pt x="6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Freeform 1457"/>
              <p:cNvSpPr>
                <a:spLocks/>
              </p:cNvSpPr>
              <p:nvPr/>
            </p:nvSpPr>
            <p:spPr bwMode="auto">
              <a:xfrm>
                <a:off x="2611" y="3318"/>
                <a:ext cx="11" cy="14"/>
              </a:xfrm>
              <a:custGeom>
                <a:avLst/>
                <a:gdLst>
                  <a:gd name="T0" fmla="*/ 9 w 9"/>
                  <a:gd name="T1" fmla="*/ 4 h 11"/>
                  <a:gd name="T2" fmla="*/ 9 w 9"/>
                  <a:gd name="T3" fmla="*/ 6 h 11"/>
                  <a:gd name="T4" fmla="*/ 5 w 9"/>
                  <a:gd name="T5" fmla="*/ 10 h 11"/>
                  <a:gd name="T6" fmla="*/ 2 w 9"/>
                  <a:gd name="T7" fmla="*/ 11 h 11"/>
                  <a:gd name="T8" fmla="*/ 1 w 9"/>
                  <a:gd name="T9" fmla="*/ 8 h 11"/>
                  <a:gd name="T10" fmla="*/ 3 w 9"/>
                  <a:gd name="T11" fmla="*/ 6 h 11"/>
                  <a:gd name="T12" fmla="*/ 2 w 9"/>
                  <a:gd name="T13" fmla="*/ 5 h 11"/>
                  <a:gd name="T14" fmla="*/ 3 w 9"/>
                  <a:gd name="T15" fmla="*/ 5 h 11"/>
                  <a:gd name="T16" fmla="*/ 3 w 9"/>
                  <a:gd name="T17" fmla="*/ 6 h 11"/>
                  <a:gd name="T18" fmla="*/ 4 w 9"/>
                  <a:gd name="T19" fmla="*/ 5 h 11"/>
                  <a:gd name="T20" fmla="*/ 4 w 9"/>
                  <a:gd name="T21" fmla="*/ 3 h 11"/>
                  <a:gd name="T22" fmla="*/ 5 w 9"/>
                  <a:gd name="T23" fmla="*/ 1 h 11"/>
                  <a:gd name="T24" fmla="*/ 5 w 9"/>
                  <a:gd name="T25" fmla="*/ 0 h 11"/>
                  <a:gd name="T26" fmla="*/ 9 w 9"/>
                  <a:gd name="T2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8" y="8"/>
                      <a:pt x="7" y="10"/>
                      <a:pt x="5" y="10"/>
                    </a:cubicBezTo>
                    <a:cubicBezTo>
                      <a:pt x="4" y="11"/>
                      <a:pt x="3" y="11"/>
                      <a:pt x="2" y="11"/>
                    </a:cubicBezTo>
                    <a:cubicBezTo>
                      <a:pt x="1" y="10"/>
                      <a:pt x="0" y="10"/>
                      <a:pt x="1" y="8"/>
                    </a:cubicBezTo>
                    <a:cubicBezTo>
                      <a:pt x="2" y="8"/>
                      <a:pt x="2" y="7"/>
                      <a:pt x="3" y="6"/>
                    </a:cubicBezTo>
                    <a:cubicBezTo>
                      <a:pt x="2" y="6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5"/>
                      <a:pt x="4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5" y="3"/>
                      <a:pt x="4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1"/>
                      <a:pt x="7" y="3"/>
                      <a:pt x="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Freeform 1458"/>
              <p:cNvSpPr>
                <a:spLocks/>
              </p:cNvSpPr>
              <p:nvPr/>
            </p:nvSpPr>
            <p:spPr bwMode="auto">
              <a:xfrm>
                <a:off x="2623" y="3317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Freeform 1459"/>
              <p:cNvSpPr>
                <a:spLocks/>
              </p:cNvSpPr>
              <p:nvPr/>
            </p:nvSpPr>
            <p:spPr bwMode="auto">
              <a:xfrm>
                <a:off x="2590" y="3318"/>
                <a:ext cx="11" cy="27"/>
              </a:xfrm>
              <a:custGeom>
                <a:avLst/>
                <a:gdLst>
                  <a:gd name="T0" fmla="*/ 2 w 9"/>
                  <a:gd name="T1" fmla="*/ 1 h 22"/>
                  <a:gd name="T2" fmla="*/ 4 w 9"/>
                  <a:gd name="T3" fmla="*/ 3 h 22"/>
                  <a:gd name="T4" fmla="*/ 5 w 9"/>
                  <a:gd name="T5" fmla="*/ 7 h 22"/>
                  <a:gd name="T6" fmla="*/ 7 w 9"/>
                  <a:gd name="T7" fmla="*/ 11 h 22"/>
                  <a:gd name="T8" fmla="*/ 8 w 9"/>
                  <a:gd name="T9" fmla="*/ 14 h 22"/>
                  <a:gd name="T10" fmla="*/ 9 w 9"/>
                  <a:gd name="T11" fmla="*/ 15 h 22"/>
                  <a:gd name="T12" fmla="*/ 7 w 9"/>
                  <a:gd name="T13" fmla="*/ 16 h 22"/>
                  <a:gd name="T14" fmla="*/ 6 w 9"/>
                  <a:gd name="T15" fmla="*/ 20 h 22"/>
                  <a:gd name="T16" fmla="*/ 5 w 9"/>
                  <a:gd name="T17" fmla="*/ 21 h 22"/>
                  <a:gd name="T18" fmla="*/ 5 w 9"/>
                  <a:gd name="T19" fmla="*/ 22 h 22"/>
                  <a:gd name="T20" fmla="*/ 5 w 9"/>
                  <a:gd name="T21" fmla="*/ 20 h 22"/>
                  <a:gd name="T22" fmla="*/ 7 w 9"/>
                  <a:gd name="T23" fmla="*/ 12 h 22"/>
                  <a:gd name="T24" fmla="*/ 3 w 9"/>
                  <a:gd name="T25" fmla="*/ 3 h 22"/>
                  <a:gd name="T26" fmla="*/ 0 w 9"/>
                  <a:gd name="T27" fmla="*/ 0 h 22"/>
                  <a:gd name="T28" fmla="*/ 2 w 9"/>
                  <a:gd name="T29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22">
                    <a:moveTo>
                      <a:pt x="2" y="1"/>
                    </a:moveTo>
                    <a:cubicBezTo>
                      <a:pt x="3" y="2"/>
                      <a:pt x="4" y="2"/>
                      <a:pt x="4" y="3"/>
                    </a:cubicBezTo>
                    <a:cubicBezTo>
                      <a:pt x="4" y="4"/>
                      <a:pt x="5" y="5"/>
                      <a:pt x="5" y="7"/>
                    </a:cubicBezTo>
                    <a:cubicBezTo>
                      <a:pt x="6" y="8"/>
                      <a:pt x="7" y="9"/>
                      <a:pt x="7" y="11"/>
                    </a:cubicBezTo>
                    <a:cubicBezTo>
                      <a:pt x="7" y="12"/>
                      <a:pt x="8" y="13"/>
                      <a:pt x="8" y="14"/>
                    </a:cubicBezTo>
                    <a:cubicBezTo>
                      <a:pt x="8" y="14"/>
                      <a:pt x="9" y="14"/>
                      <a:pt x="9" y="15"/>
                    </a:cubicBezTo>
                    <a:cubicBezTo>
                      <a:pt x="9" y="16"/>
                      <a:pt x="8" y="16"/>
                      <a:pt x="7" y="16"/>
                    </a:cubicBezTo>
                    <a:cubicBezTo>
                      <a:pt x="7" y="17"/>
                      <a:pt x="7" y="19"/>
                      <a:pt x="6" y="20"/>
                    </a:cubicBezTo>
                    <a:cubicBezTo>
                      <a:pt x="6" y="20"/>
                      <a:pt x="5" y="21"/>
                      <a:pt x="5" y="21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1"/>
                      <a:pt x="5" y="20"/>
                      <a:pt x="5" y="20"/>
                    </a:cubicBezTo>
                    <a:cubicBezTo>
                      <a:pt x="7" y="17"/>
                      <a:pt x="7" y="15"/>
                      <a:pt x="7" y="12"/>
                    </a:cubicBezTo>
                    <a:cubicBezTo>
                      <a:pt x="7" y="9"/>
                      <a:pt x="5" y="6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4" name="Freeform 1460"/>
              <p:cNvSpPr>
                <a:spLocks/>
              </p:cNvSpPr>
              <p:nvPr/>
            </p:nvSpPr>
            <p:spPr bwMode="auto">
              <a:xfrm>
                <a:off x="2344" y="3318"/>
                <a:ext cx="5" cy="7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6 h 6"/>
                  <a:gd name="T4" fmla="*/ 0 w 4"/>
                  <a:gd name="T5" fmla="*/ 1 h 6"/>
                  <a:gd name="T6" fmla="*/ 0 w 4"/>
                  <a:gd name="T7" fmla="*/ 0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3" y="4"/>
                      <a:pt x="2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1"/>
                      <a:pt x="4" y="4"/>
                      <a:pt x="4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5" name="Freeform 1461"/>
              <p:cNvSpPr>
                <a:spLocks/>
              </p:cNvSpPr>
              <p:nvPr/>
            </p:nvSpPr>
            <p:spPr bwMode="auto">
              <a:xfrm>
                <a:off x="2626" y="331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6" name="Freeform 1462"/>
              <p:cNvSpPr>
                <a:spLocks/>
              </p:cNvSpPr>
              <p:nvPr/>
            </p:nvSpPr>
            <p:spPr bwMode="auto">
              <a:xfrm>
                <a:off x="2383" y="3319"/>
                <a:ext cx="4" cy="3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2 h 2"/>
                  <a:gd name="T4" fmla="*/ 1 w 3"/>
                  <a:gd name="T5" fmla="*/ 1 h 2"/>
                  <a:gd name="T6" fmla="*/ 2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7" name="Freeform 1463"/>
              <p:cNvSpPr>
                <a:spLocks/>
              </p:cNvSpPr>
              <p:nvPr/>
            </p:nvSpPr>
            <p:spPr bwMode="auto">
              <a:xfrm>
                <a:off x="2627" y="3320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8" name="Freeform 1464"/>
              <p:cNvSpPr>
                <a:spLocks/>
              </p:cNvSpPr>
              <p:nvPr/>
            </p:nvSpPr>
            <p:spPr bwMode="auto">
              <a:xfrm>
                <a:off x="2571" y="3320"/>
                <a:ext cx="19" cy="34"/>
              </a:xfrm>
              <a:custGeom>
                <a:avLst/>
                <a:gdLst>
                  <a:gd name="T0" fmla="*/ 12 w 16"/>
                  <a:gd name="T1" fmla="*/ 1 h 27"/>
                  <a:gd name="T2" fmla="*/ 12 w 16"/>
                  <a:gd name="T3" fmla="*/ 2 h 27"/>
                  <a:gd name="T4" fmla="*/ 13 w 16"/>
                  <a:gd name="T5" fmla="*/ 2 h 27"/>
                  <a:gd name="T6" fmla="*/ 15 w 16"/>
                  <a:gd name="T7" fmla="*/ 2 h 27"/>
                  <a:gd name="T8" fmla="*/ 15 w 16"/>
                  <a:gd name="T9" fmla="*/ 3 h 27"/>
                  <a:gd name="T10" fmla="*/ 14 w 16"/>
                  <a:gd name="T11" fmla="*/ 3 h 27"/>
                  <a:gd name="T12" fmla="*/ 13 w 16"/>
                  <a:gd name="T13" fmla="*/ 6 h 27"/>
                  <a:gd name="T14" fmla="*/ 14 w 16"/>
                  <a:gd name="T15" fmla="*/ 7 h 27"/>
                  <a:gd name="T16" fmla="*/ 15 w 16"/>
                  <a:gd name="T17" fmla="*/ 7 h 27"/>
                  <a:gd name="T18" fmla="*/ 15 w 16"/>
                  <a:gd name="T19" fmla="*/ 9 h 27"/>
                  <a:gd name="T20" fmla="*/ 16 w 16"/>
                  <a:gd name="T21" fmla="*/ 11 h 27"/>
                  <a:gd name="T22" fmla="*/ 15 w 16"/>
                  <a:gd name="T23" fmla="*/ 13 h 27"/>
                  <a:gd name="T24" fmla="*/ 14 w 16"/>
                  <a:gd name="T25" fmla="*/ 15 h 27"/>
                  <a:gd name="T26" fmla="*/ 13 w 16"/>
                  <a:gd name="T27" fmla="*/ 15 h 27"/>
                  <a:gd name="T28" fmla="*/ 13 w 16"/>
                  <a:gd name="T29" fmla="*/ 14 h 27"/>
                  <a:gd name="T30" fmla="*/ 14 w 16"/>
                  <a:gd name="T31" fmla="*/ 13 h 27"/>
                  <a:gd name="T32" fmla="*/ 12 w 16"/>
                  <a:gd name="T33" fmla="*/ 12 h 27"/>
                  <a:gd name="T34" fmla="*/ 11 w 16"/>
                  <a:gd name="T35" fmla="*/ 11 h 27"/>
                  <a:gd name="T36" fmla="*/ 11 w 16"/>
                  <a:gd name="T37" fmla="*/ 13 h 27"/>
                  <a:gd name="T38" fmla="*/ 12 w 16"/>
                  <a:gd name="T39" fmla="*/ 17 h 27"/>
                  <a:gd name="T40" fmla="*/ 11 w 16"/>
                  <a:gd name="T41" fmla="*/ 19 h 27"/>
                  <a:gd name="T42" fmla="*/ 11 w 16"/>
                  <a:gd name="T43" fmla="*/ 20 h 27"/>
                  <a:gd name="T44" fmla="*/ 12 w 16"/>
                  <a:gd name="T45" fmla="*/ 21 h 27"/>
                  <a:gd name="T46" fmla="*/ 11 w 16"/>
                  <a:gd name="T47" fmla="*/ 21 h 27"/>
                  <a:gd name="T48" fmla="*/ 11 w 16"/>
                  <a:gd name="T49" fmla="*/ 23 h 27"/>
                  <a:gd name="T50" fmla="*/ 9 w 16"/>
                  <a:gd name="T51" fmla="*/ 23 h 27"/>
                  <a:gd name="T52" fmla="*/ 9 w 16"/>
                  <a:gd name="T53" fmla="*/ 25 h 27"/>
                  <a:gd name="T54" fmla="*/ 8 w 16"/>
                  <a:gd name="T55" fmla="*/ 25 h 27"/>
                  <a:gd name="T56" fmla="*/ 7 w 16"/>
                  <a:gd name="T57" fmla="*/ 27 h 27"/>
                  <a:gd name="T58" fmla="*/ 5 w 16"/>
                  <a:gd name="T59" fmla="*/ 27 h 27"/>
                  <a:gd name="T60" fmla="*/ 4 w 16"/>
                  <a:gd name="T61" fmla="*/ 25 h 27"/>
                  <a:gd name="T62" fmla="*/ 2 w 16"/>
                  <a:gd name="T63" fmla="*/ 23 h 27"/>
                  <a:gd name="T64" fmla="*/ 2 w 16"/>
                  <a:gd name="T65" fmla="*/ 20 h 27"/>
                  <a:gd name="T66" fmla="*/ 1 w 16"/>
                  <a:gd name="T67" fmla="*/ 18 h 27"/>
                  <a:gd name="T68" fmla="*/ 1 w 16"/>
                  <a:gd name="T69" fmla="*/ 17 h 27"/>
                  <a:gd name="T70" fmla="*/ 1 w 16"/>
                  <a:gd name="T71" fmla="*/ 13 h 27"/>
                  <a:gd name="T72" fmla="*/ 2 w 16"/>
                  <a:gd name="T73" fmla="*/ 10 h 27"/>
                  <a:gd name="T74" fmla="*/ 4 w 16"/>
                  <a:gd name="T75" fmla="*/ 8 h 27"/>
                  <a:gd name="T76" fmla="*/ 6 w 16"/>
                  <a:gd name="T77" fmla="*/ 5 h 27"/>
                  <a:gd name="T78" fmla="*/ 6 w 16"/>
                  <a:gd name="T79" fmla="*/ 5 h 27"/>
                  <a:gd name="T80" fmla="*/ 8 w 16"/>
                  <a:gd name="T81" fmla="*/ 4 h 27"/>
                  <a:gd name="T82" fmla="*/ 10 w 16"/>
                  <a:gd name="T83" fmla="*/ 2 h 27"/>
                  <a:gd name="T84" fmla="*/ 12 w 16"/>
                  <a:gd name="T85" fmla="*/ 0 h 27"/>
                  <a:gd name="T86" fmla="*/ 12 w 16"/>
                  <a:gd name="T87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" h="27">
                    <a:moveTo>
                      <a:pt x="12" y="1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3" y="2"/>
                      <a:pt x="13" y="2"/>
                    </a:cubicBezTo>
                    <a:cubicBezTo>
                      <a:pt x="14" y="2"/>
                      <a:pt x="14" y="1"/>
                      <a:pt x="15" y="2"/>
                    </a:cubicBezTo>
                    <a:cubicBezTo>
                      <a:pt x="15" y="2"/>
                      <a:pt x="15" y="2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4"/>
                      <a:pt x="13" y="5"/>
                      <a:pt x="13" y="6"/>
                    </a:cubicBezTo>
                    <a:cubicBezTo>
                      <a:pt x="13" y="6"/>
                      <a:pt x="13" y="7"/>
                      <a:pt x="1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8"/>
                      <a:pt x="15" y="9"/>
                    </a:cubicBezTo>
                    <a:cubicBezTo>
                      <a:pt x="16" y="9"/>
                      <a:pt x="16" y="10"/>
                      <a:pt x="16" y="11"/>
                    </a:cubicBezTo>
                    <a:cubicBezTo>
                      <a:pt x="15" y="11"/>
                      <a:pt x="15" y="12"/>
                      <a:pt x="15" y="13"/>
                    </a:cubicBezTo>
                    <a:cubicBezTo>
                      <a:pt x="15" y="14"/>
                      <a:pt x="14" y="14"/>
                      <a:pt x="14" y="15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4" y="14"/>
                      <a:pt x="14" y="13"/>
                    </a:cubicBezTo>
                    <a:cubicBezTo>
                      <a:pt x="13" y="13"/>
                      <a:pt x="12" y="13"/>
                      <a:pt x="12" y="12"/>
                    </a:cubicBezTo>
                    <a:cubicBezTo>
                      <a:pt x="12" y="12"/>
                      <a:pt x="11" y="12"/>
                      <a:pt x="11" y="11"/>
                    </a:cubicBezTo>
                    <a:cubicBezTo>
                      <a:pt x="10" y="12"/>
                      <a:pt x="11" y="13"/>
                      <a:pt x="11" y="13"/>
                    </a:cubicBezTo>
                    <a:cubicBezTo>
                      <a:pt x="11" y="15"/>
                      <a:pt x="11" y="16"/>
                      <a:pt x="12" y="17"/>
                    </a:cubicBezTo>
                    <a:cubicBezTo>
                      <a:pt x="11" y="18"/>
                      <a:pt x="12" y="19"/>
                      <a:pt x="11" y="19"/>
                    </a:cubicBezTo>
                    <a:cubicBezTo>
                      <a:pt x="11" y="19"/>
                      <a:pt x="11" y="20"/>
                      <a:pt x="11" y="20"/>
                    </a:cubicBezTo>
                    <a:cubicBezTo>
                      <a:pt x="11" y="20"/>
                      <a:pt x="12" y="20"/>
                      <a:pt x="12" y="21"/>
                    </a:cubicBezTo>
                    <a:cubicBezTo>
                      <a:pt x="12" y="21"/>
                      <a:pt x="11" y="21"/>
                      <a:pt x="11" y="21"/>
                    </a:cubicBezTo>
                    <a:cubicBezTo>
                      <a:pt x="11" y="22"/>
                      <a:pt x="11" y="22"/>
                      <a:pt x="11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4"/>
                      <a:pt x="10" y="25"/>
                      <a:pt x="9" y="25"/>
                    </a:cubicBezTo>
                    <a:cubicBezTo>
                      <a:pt x="9" y="25"/>
                      <a:pt x="8" y="24"/>
                      <a:pt x="8" y="25"/>
                    </a:cubicBezTo>
                    <a:cubicBezTo>
                      <a:pt x="7" y="26"/>
                      <a:pt x="8" y="26"/>
                      <a:pt x="7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4" y="27"/>
                      <a:pt x="3" y="26"/>
                      <a:pt x="4" y="25"/>
                    </a:cubicBezTo>
                    <a:cubicBezTo>
                      <a:pt x="3" y="24"/>
                      <a:pt x="2" y="25"/>
                      <a:pt x="2" y="23"/>
                    </a:cubicBezTo>
                    <a:cubicBezTo>
                      <a:pt x="1" y="22"/>
                      <a:pt x="3" y="21"/>
                      <a:pt x="2" y="20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8"/>
                      <a:pt x="1" y="17"/>
                      <a:pt x="1" y="17"/>
                    </a:cubicBezTo>
                    <a:cubicBezTo>
                      <a:pt x="0" y="16"/>
                      <a:pt x="1" y="14"/>
                      <a:pt x="1" y="13"/>
                    </a:cubicBezTo>
                    <a:cubicBezTo>
                      <a:pt x="1" y="12"/>
                      <a:pt x="2" y="11"/>
                      <a:pt x="2" y="10"/>
                    </a:cubicBezTo>
                    <a:cubicBezTo>
                      <a:pt x="3" y="10"/>
                      <a:pt x="3" y="9"/>
                      <a:pt x="4" y="8"/>
                    </a:cubicBezTo>
                    <a:cubicBezTo>
                      <a:pt x="5" y="8"/>
                      <a:pt x="5" y="6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8" y="5"/>
                      <a:pt x="8" y="4"/>
                    </a:cubicBezTo>
                    <a:cubicBezTo>
                      <a:pt x="8" y="3"/>
                      <a:pt x="10" y="3"/>
                      <a:pt x="10" y="2"/>
                    </a:cubicBezTo>
                    <a:cubicBezTo>
                      <a:pt x="11" y="2"/>
                      <a:pt x="11" y="0"/>
                      <a:pt x="12" y="0"/>
                    </a:cubicBezTo>
                    <a:cubicBezTo>
                      <a:pt x="13" y="0"/>
                      <a:pt x="13" y="1"/>
                      <a:pt x="1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9" name="Freeform 1465"/>
              <p:cNvSpPr>
                <a:spLocks/>
              </p:cNvSpPr>
              <p:nvPr/>
            </p:nvSpPr>
            <p:spPr bwMode="auto">
              <a:xfrm>
                <a:off x="2390" y="3320"/>
                <a:ext cx="3" cy="4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3 h 3"/>
                  <a:gd name="T4" fmla="*/ 0 w 3"/>
                  <a:gd name="T5" fmla="*/ 2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1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0" name="Freeform 1466"/>
              <p:cNvSpPr>
                <a:spLocks/>
              </p:cNvSpPr>
              <p:nvPr/>
            </p:nvSpPr>
            <p:spPr bwMode="auto">
              <a:xfrm>
                <a:off x="2596" y="3320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1" name="Freeform 1467"/>
              <p:cNvSpPr>
                <a:spLocks/>
              </p:cNvSpPr>
              <p:nvPr/>
            </p:nvSpPr>
            <p:spPr bwMode="auto">
              <a:xfrm>
                <a:off x="2345" y="3323"/>
                <a:ext cx="26" cy="39"/>
              </a:xfrm>
              <a:custGeom>
                <a:avLst/>
                <a:gdLst>
                  <a:gd name="T0" fmla="*/ 21 w 21"/>
                  <a:gd name="T1" fmla="*/ 2 h 32"/>
                  <a:gd name="T2" fmla="*/ 20 w 21"/>
                  <a:gd name="T3" fmla="*/ 5 h 32"/>
                  <a:gd name="T4" fmla="*/ 18 w 21"/>
                  <a:gd name="T5" fmla="*/ 7 h 32"/>
                  <a:gd name="T6" fmla="*/ 18 w 21"/>
                  <a:gd name="T7" fmla="*/ 10 h 32"/>
                  <a:gd name="T8" fmla="*/ 18 w 21"/>
                  <a:gd name="T9" fmla="*/ 10 h 32"/>
                  <a:gd name="T10" fmla="*/ 17 w 21"/>
                  <a:gd name="T11" fmla="*/ 12 h 32"/>
                  <a:gd name="T12" fmla="*/ 16 w 21"/>
                  <a:gd name="T13" fmla="*/ 12 h 32"/>
                  <a:gd name="T14" fmla="*/ 15 w 21"/>
                  <a:gd name="T15" fmla="*/ 13 h 32"/>
                  <a:gd name="T16" fmla="*/ 16 w 21"/>
                  <a:gd name="T17" fmla="*/ 13 h 32"/>
                  <a:gd name="T18" fmla="*/ 17 w 21"/>
                  <a:gd name="T19" fmla="*/ 12 h 32"/>
                  <a:gd name="T20" fmla="*/ 17 w 21"/>
                  <a:gd name="T21" fmla="*/ 15 h 32"/>
                  <a:gd name="T22" fmla="*/ 16 w 21"/>
                  <a:gd name="T23" fmla="*/ 18 h 32"/>
                  <a:gd name="T24" fmla="*/ 15 w 21"/>
                  <a:gd name="T25" fmla="*/ 18 h 32"/>
                  <a:gd name="T26" fmla="*/ 15 w 21"/>
                  <a:gd name="T27" fmla="*/ 19 h 32"/>
                  <a:gd name="T28" fmla="*/ 13 w 21"/>
                  <a:gd name="T29" fmla="*/ 22 h 32"/>
                  <a:gd name="T30" fmla="*/ 11 w 21"/>
                  <a:gd name="T31" fmla="*/ 25 h 32"/>
                  <a:gd name="T32" fmla="*/ 11 w 21"/>
                  <a:gd name="T33" fmla="*/ 25 h 32"/>
                  <a:gd name="T34" fmla="*/ 15 w 21"/>
                  <a:gd name="T35" fmla="*/ 22 h 32"/>
                  <a:gd name="T36" fmla="*/ 16 w 21"/>
                  <a:gd name="T37" fmla="*/ 21 h 32"/>
                  <a:gd name="T38" fmla="*/ 16 w 21"/>
                  <a:gd name="T39" fmla="*/ 20 h 32"/>
                  <a:gd name="T40" fmla="*/ 16 w 21"/>
                  <a:gd name="T41" fmla="*/ 23 h 32"/>
                  <a:gd name="T42" fmla="*/ 17 w 21"/>
                  <a:gd name="T43" fmla="*/ 24 h 32"/>
                  <a:gd name="T44" fmla="*/ 16 w 21"/>
                  <a:gd name="T45" fmla="*/ 25 h 32"/>
                  <a:gd name="T46" fmla="*/ 15 w 21"/>
                  <a:gd name="T47" fmla="*/ 27 h 32"/>
                  <a:gd name="T48" fmla="*/ 13 w 21"/>
                  <a:gd name="T49" fmla="*/ 30 h 32"/>
                  <a:gd name="T50" fmla="*/ 11 w 21"/>
                  <a:gd name="T51" fmla="*/ 31 h 32"/>
                  <a:gd name="T52" fmla="*/ 8 w 21"/>
                  <a:gd name="T53" fmla="*/ 32 h 32"/>
                  <a:gd name="T54" fmla="*/ 5 w 21"/>
                  <a:gd name="T55" fmla="*/ 32 h 32"/>
                  <a:gd name="T56" fmla="*/ 3 w 21"/>
                  <a:gd name="T57" fmla="*/ 30 h 32"/>
                  <a:gd name="T58" fmla="*/ 2 w 21"/>
                  <a:gd name="T59" fmla="*/ 28 h 32"/>
                  <a:gd name="T60" fmla="*/ 1 w 21"/>
                  <a:gd name="T61" fmla="*/ 28 h 32"/>
                  <a:gd name="T62" fmla="*/ 1 w 21"/>
                  <a:gd name="T63" fmla="*/ 25 h 32"/>
                  <a:gd name="T64" fmla="*/ 4 w 21"/>
                  <a:gd name="T65" fmla="*/ 19 h 32"/>
                  <a:gd name="T66" fmla="*/ 6 w 21"/>
                  <a:gd name="T67" fmla="*/ 16 h 32"/>
                  <a:gd name="T68" fmla="*/ 8 w 21"/>
                  <a:gd name="T69" fmla="*/ 14 h 32"/>
                  <a:gd name="T70" fmla="*/ 9 w 21"/>
                  <a:gd name="T71" fmla="*/ 11 h 32"/>
                  <a:gd name="T72" fmla="*/ 11 w 21"/>
                  <a:gd name="T73" fmla="*/ 8 h 32"/>
                  <a:gd name="T74" fmla="*/ 13 w 21"/>
                  <a:gd name="T75" fmla="*/ 5 h 32"/>
                  <a:gd name="T76" fmla="*/ 15 w 21"/>
                  <a:gd name="T77" fmla="*/ 3 h 32"/>
                  <a:gd name="T78" fmla="*/ 16 w 21"/>
                  <a:gd name="T79" fmla="*/ 3 h 32"/>
                  <a:gd name="T80" fmla="*/ 19 w 21"/>
                  <a:gd name="T81" fmla="*/ 0 h 32"/>
                  <a:gd name="T82" fmla="*/ 21 w 21"/>
                  <a:gd name="T83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1" h="32">
                    <a:moveTo>
                      <a:pt x="21" y="2"/>
                    </a:moveTo>
                    <a:cubicBezTo>
                      <a:pt x="20" y="3"/>
                      <a:pt x="20" y="4"/>
                      <a:pt x="20" y="5"/>
                    </a:cubicBezTo>
                    <a:cubicBezTo>
                      <a:pt x="20" y="6"/>
                      <a:pt x="19" y="7"/>
                      <a:pt x="18" y="7"/>
                    </a:cubicBezTo>
                    <a:cubicBezTo>
                      <a:pt x="19" y="8"/>
                      <a:pt x="18" y="9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7" y="11"/>
                      <a:pt x="16" y="12"/>
                      <a:pt x="16" y="12"/>
                    </a:cubicBezTo>
                    <a:cubicBezTo>
                      <a:pt x="15" y="12"/>
                      <a:pt x="15" y="13"/>
                      <a:pt x="15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3"/>
                      <a:pt x="17" y="13"/>
                      <a:pt x="17" y="12"/>
                    </a:cubicBezTo>
                    <a:cubicBezTo>
                      <a:pt x="18" y="13"/>
                      <a:pt x="17" y="14"/>
                      <a:pt x="17" y="15"/>
                    </a:cubicBezTo>
                    <a:cubicBezTo>
                      <a:pt x="16" y="16"/>
                      <a:pt x="17" y="17"/>
                      <a:pt x="16" y="18"/>
                    </a:cubicBezTo>
                    <a:cubicBezTo>
                      <a:pt x="16" y="18"/>
                      <a:pt x="15" y="18"/>
                      <a:pt x="15" y="18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20"/>
                      <a:pt x="13" y="21"/>
                      <a:pt x="13" y="22"/>
                    </a:cubicBezTo>
                    <a:cubicBezTo>
                      <a:pt x="12" y="23"/>
                      <a:pt x="11" y="24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4"/>
                      <a:pt x="14" y="23"/>
                      <a:pt x="15" y="22"/>
                    </a:cubicBezTo>
                    <a:cubicBezTo>
                      <a:pt x="15" y="22"/>
                      <a:pt x="15" y="21"/>
                      <a:pt x="16" y="21"/>
                    </a:cubicBezTo>
                    <a:cubicBezTo>
                      <a:pt x="16" y="21"/>
                      <a:pt x="16" y="20"/>
                      <a:pt x="16" y="20"/>
                    </a:cubicBezTo>
                    <a:cubicBezTo>
                      <a:pt x="17" y="21"/>
                      <a:pt x="16" y="22"/>
                      <a:pt x="16" y="23"/>
                    </a:cubicBezTo>
                    <a:cubicBezTo>
                      <a:pt x="16" y="24"/>
                      <a:pt x="17" y="23"/>
                      <a:pt x="17" y="24"/>
                    </a:cubicBezTo>
                    <a:cubicBezTo>
                      <a:pt x="17" y="25"/>
                      <a:pt x="16" y="24"/>
                      <a:pt x="16" y="25"/>
                    </a:cubicBezTo>
                    <a:cubicBezTo>
                      <a:pt x="16" y="26"/>
                      <a:pt x="16" y="26"/>
                      <a:pt x="15" y="27"/>
                    </a:cubicBezTo>
                    <a:cubicBezTo>
                      <a:pt x="15" y="28"/>
                      <a:pt x="14" y="29"/>
                      <a:pt x="13" y="30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0" y="32"/>
                      <a:pt x="9" y="31"/>
                      <a:pt x="8" y="32"/>
                    </a:cubicBezTo>
                    <a:cubicBezTo>
                      <a:pt x="7" y="32"/>
                      <a:pt x="6" y="32"/>
                      <a:pt x="5" y="32"/>
                    </a:cubicBezTo>
                    <a:cubicBezTo>
                      <a:pt x="4" y="31"/>
                      <a:pt x="4" y="30"/>
                      <a:pt x="3" y="30"/>
                    </a:cubicBezTo>
                    <a:cubicBezTo>
                      <a:pt x="2" y="29"/>
                      <a:pt x="4" y="28"/>
                      <a:pt x="2" y="28"/>
                    </a:cubicBezTo>
                    <a:cubicBezTo>
                      <a:pt x="2" y="28"/>
                      <a:pt x="1" y="29"/>
                      <a:pt x="1" y="28"/>
                    </a:cubicBezTo>
                    <a:cubicBezTo>
                      <a:pt x="1" y="27"/>
                      <a:pt x="0" y="26"/>
                      <a:pt x="1" y="25"/>
                    </a:cubicBezTo>
                    <a:cubicBezTo>
                      <a:pt x="3" y="24"/>
                      <a:pt x="3" y="21"/>
                      <a:pt x="4" y="19"/>
                    </a:cubicBezTo>
                    <a:cubicBezTo>
                      <a:pt x="5" y="18"/>
                      <a:pt x="6" y="17"/>
                      <a:pt x="6" y="16"/>
                    </a:cubicBezTo>
                    <a:cubicBezTo>
                      <a:pt x="7" y="16"/>
                      <a:pt x="7" y="15"/>
                      <a:pt x="8" y="14"/>
                    </a:cubicBezTo>
                    <a:cubicBezTo>
                      <a:pt x="7" y="12"/>
                      <a:pt x="9" y="12"/>
                      <a:pt x="9" y="11"/>
                    </a:cubicBezTo>
                    <a:cubicBezTo>
                      <a:pt x="10" y="10"/>
                      <a:pt x="10" y="9"/>
                      <a:pt x="11" y="8"/>
                    </a:cubicBezTo>
                    <a:cubicBezTo>
                      <a:pt x="12" y="7"/>
                      <a:pt x="13" y="6"/>
                      <a:pt x="13" y="5"/>
                    </a:cubicBezTo>
                    <a:cubicBezTo>
                      <a:pt x="14" y="5"/>
                      <a:pt x="14" y="4"/>
                      <a:pt x="15" y="3"/>
                    </a:cubicBezTo>
                    <a:cubicBezTo>
                      <a:pt x="15" y="3"/>
                      <a:pt x="16" y="3"/>
                      <a:pt x="16" y="3"/>
                    </a:cubicBezTo>
                    <a:cubicBezTo>
                      <a:pt x="17" y="1"/>
                      <a:pt x="18" y="0"/>
                      <a:pt x="19" y="0"/>
                    </a:cubicBezTo>
                    <a:cubicBezTo>
                      <a:pt x="20" y="0"/>
                      <a:pt x="20" y="1"/>
                      <a:pt x="2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2" name="Freeform 1468"/>
              <p:cNvSpPr>
                <a:spLocks/>
              </p:cNvSpPr>
              <p:nvPr/>
            </p:nvSpPr>
            <p:spPr bwMode="auto">
              <a:xfrm>
                <a:off x="2382" y="3324"/>
                <a:ext cx="1" cy="3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3" name="Freeform 1469"/>
              <p:cNvSpPr>
                <a:spLocks/>
              </p:cNvSpPr>
              <p:nvPr/>
            </p:nvSpPr>
            <p:spPr bwMode="auto">
              <a:xfrm>
                <a:off x="2599" y="3324"/>
                <a:ext cx="2" cy="4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2 h 3"/>
                  <a:gd name="T4" fmla="*/ 0 w 2"/>
                  <a:gd name="T5" fmla="*/ 2 h 3"/>
                  <a:gd name="T6" fmla="*/ 2 w 2"/>
                  <a:gd name="T7" fmla="*/ 0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4" name="Freeform 1470"/>
              <p:cNvSpPr>
                <a:spLocks/>
              </p:cNvSpPr>
              <p:nvPr/>
            </p:nvSpPr>
            <p:spPr bwMode="auto">
              <a:xfrm>
                <a:off x="2616" y="3325"/>
                <a:ext cx="11" cy="14"/>
              </a:xfrm>
              <a:custGeom>
                <a:avLst/>
                <a:gdLst>
                  <a:gd name="T0" fmla="*/ 8 w 9"/>
                  <a:gd name="T1" fmla="*/ 3 h 11"/>
                  <a:gd name="T2" fmla="*/ 9 w 9"/>
                  <a:gd name="T3" fmla="*/ 5 h 11"/>
                  <a:gd name="T4" fmla="*/ 3 w 9"/>
                  <a:gd name="T5" fmla="*/ 10 h 11"/>
                  <a:gd name="T6" fmla="*/ 1 w 9"/>
                  <a:gd name="T7" fmla="*/ 9 h 11"/>
                  <a:gd name="T8" fmla="*/ 0 w 9"/>
                  <a:gd name="T9" fmla="*/ 7 h 11"/>
                  <a:gd name="T10" fmla="*/ 2 w 9"/>
                  <a:gd name="T11" fmla="*/ 6 h 11"/>
                  <a:gd name="T12" fmla="*/ 5 w 9"/>
                  <a:gd name="T13" fmla="*/ 2 h 11"/>
                  <a:gd name="T14" fmla="*/ 6 w 9"/>
                  <a:gd name="T15" fmla="*/ 0 h 11"/>
                  <a:gd name="T16" fmla="*/ 7 w 9"/>
                  <a:gd name="T17" fmla="*/ 1 h 11"/>
                  <a:gd name="T18" fmla="*/ 8 w 9"/>
                  <a:gd name="T1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1">
                    <a:moveTo>
                      <a:pt x="8" y="3"/>
                    </a:moveTo>
                    <a:cubicBezTo>
                      <a:pt x="8" y="4"/>
                      <a:pt x="9" y="4"/>
                      <a:pt x="9" y="5"/>
                    </a:cubicBezTo>
                    <a:cubicBezTo>
                      <a:pt x="7" y="7"/>
                      <a:pt x="5" y="9"/>
                      <a:pt x="3" y="10"/>
                    </a:cubicBezTo>
                    <a:cubicBezTo>
                      <a:pt x="2" y="11"/>
                      <a:pt x="1" y="10"/>
                      <a:pt x="1" y="9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4"/>
                      <a:pt x="4" y="4"/>
                      <a:pt x="5" y="2"/>
                    </a:cubicBezTo>
                    <a:cubicBezTo>
                      <a:pt x="5" y="2"/>
                      <a:pt x="6" y="1"/>
                      <a:pt x="6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8" y="1"/>
                      <a:pt x="7" y="2"/>
                      <a:pt x="8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5" name="Freeform 1471"/>
              <p:cNvSpPr>
                <a:spLocks/>
              </p:cNvSpPr>
              <p:nvPr/>
            </p:nvSpPr>
            <p:spPr bwMode="auto">
              <a:xfrm>
                <a:off x="2387" y="3325"/>
                <a:ext cx="4" cy="4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3 h 3"/>
                  <a:gd name="T4" fmla="*/ 0 w 3"/>
                  <a:gd name="T5" fmla="*/ 2 h 3"/>
                  <a:gd name="T6" fmla="*/ 2 w 3"/>
                  <a:gd name="T7" fmla="*/ 1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2" y="2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1" y="0"/>
                      <a:pt x="2" y="1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6" name="Freeform 1472"/>
              <p:cNvSpPr>
                <a:spLocks/>
              </p:cNvSpPr>
              <p:nvPr/>
            </p:nvSpPr>
            <p:spPr bwMode="auto">
              <a:xfrm>
                <a:off x="2314" y="33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7" name="Freeform 1473"/>
              <p:cNvSpPr>
                <a:spLocks/>
              </p:cNvSpPr>
              <p:nvPr/>
            </p:nvSpPr>
            <p:spPr bwMode="auto">
              <a:xfrm>
                <a:off x="2365" y="332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8" name="Freeform 1474"/>
              <p:cNvSpPr>
                <a:spLocks/>
              </p:cNvSpPr>
              <p:nvPr/>
            </p:nvSpPr>
            <p:spPr bwMode="auto">
              <a:xfrm>
                <a:off x="2392" y="3327"/>
                <a:ext cx="4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2 w 3"/>
                  <a:gd name="T5" fmla="*/ 2 h 3"/>
                  <a:gd name="T6" fmla="*/ 2 w 3"/>
                  <a:gd name="T7" fmla="*/ 3 h 3"/>
                  <a:gd name="T8" fmla="*/ 0 w 3"/>
                  <a:gd name="T9" fmla="*/ 2 h 3"/>
                  <a:gd name="T10" fmla="*/ 3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2" y="0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9" name="Freeform 1475"/>
              <p:cNvSpPr>
                <a:spLocks/>
              </p:cNvSpPr>
              <p:nvPr/>
            </p:nvSpPr>
            <p:spPr bwMode="auto">
              <a:xfrm>
                <a:off x="2583" y="332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0" name="Freeform 1476"/>
              <p:cNvSpPr>
                <a:spLocks/>
              </p:cNvSpPr>
              <p:nvPr/>
            </p:nvSpPr>
            <p:spPr bwMode="auto">
              <a:xfrm>
                <a:off x="2417" y="3327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3 h 3"/>
                  <a:gd name="T4" fmla="*/ 0 w 2"/>
                  <a:gd name="T5" fmla="*/ 2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1" name="Freeform 1477"/>
              <p:cNvSpPr>
                <a:spLocks/>
              </p:cNvSpPr>
              <p:nvPr/>
            </p:nvSpPr>
            <p:spPr bwMode="auto">
              <a:xfrm>
                <a:off x="2366" y="3328"/>
                <a:ext cx="3" cy="2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1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2" name="Freeform 1478"/>
              <p:cNvSpPr>
                <a:spLocks/>
              </p:cNvSpPr>
              <p:nvPr/>
            </p:nvSpPr>
            <p:spPr bwMode="auto">
              <a:xfrm>
                <a:off x="2579" y="3329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3" name="Freeform 1479"/>
              <p:cNvSpPr>
                <a:spLocks/>
              </p:cNvSpPr>
              <p:nvPr/>
            </p:nvSpPr>
            <p:spPr bwMode="auto">
              <a:xfrm>
                <a:off x="2410" y="3329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4" name="Freeform 1480"/>
              <p:cNvSpPr>
                <a:spLocks/>
              </p:cNvSpPr>
              <p:nvPr/>
            </p:nvSpPr>
            <p:spPr bwMode="auto">
              <a:xfrm>
                <a:off x="2594" y="332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5" name="Freeform 1481"/>
              <p:cNvSpPr>
                <a:spLocks/>
              </p:cNvSpPr>
              <p:nvPr/>
            </p:nvSpPr>
            <p:spPr bwMode="auto">
              <a:xfrm>
                <a:off x="2382" y="3329"/>
                <a:ext cx="4" cy="4"/>
              </a:xfrm>
              <a:custGeom>
                <a:avLst/>
                <a:gdLst>
                  <a:gd name="T0" fmla="*/ 3 w 3"/>
                  <a:gd name="T1" fmla="*/ 1 h 3"/>
                  <a:gd name="T2" fmla="*/ 3 w 3"/>
                  <a:gd name="T3" fmla="*/ 2 h 3"/>
                  <a:gd name="T4" fmla="*/ 2 w 3"/>
                  <a:gd name="T5" fmla="*/ 3 h 3"/>
                  <a:gd name="T6" fmla="*/ 0 w 3"/>
                  <a:gd name="T7" fmla="*/ 3 h 3"/>
                  <a:gd name="T8" fmla="*/ 2 w 3"/>
                  <a:gd name="T9" fmla="*/ 0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6" name="Freeform 1482"/>
              <p:cNvSpPr>
                <a:spLocks/>
              </p:cNvSpPr>
              <p:nvPr/>
            </p:nvSpPr>
            <p:spPr bwMode="auto">
              <a:xfrm>
                <a:off x="2362" y="3330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7" name="Freeform 1483"/>
              <p:cNvSpPr>
                <a:spLocks/>
              </p:cNvSpPr>
              <p:nvPr/>
            </p:nvSpPr>
            <p:spPr bwMode="auto">
              <a:xfrm>
                <a:off x="2397" y="3330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0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8" name="Freeform 1484"/>
              <p:cNvSpPr>
                <a:spLocks/>
              </p:cNvSpPr>
              <p:nvPr/>
            </p:nvSpPr>
            <p:spPr bwMode="auto">
              <a:xfrm>
                <a:off x="2601" y="3330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9" name="Freeform 1485"/>
              <p:cNvSpPr>
                <a:spLocks/>
              </p:cNvSpPr>
              <p:nvPr/>
            </p:nvSpPr>
            <p:spPr bwMode="auto">
              <a:xfrm>
                <a:off x="2594" y="33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0" name="Freeform 1486"/>
              <p:cNvSpPr>
                <a:spLocks/>
              </p:cNvSpPr>
              <p:nvPr/>
            </p:nvSpPr>
            <p:spPr bwMode="auto">
              <a:xfrm>
                <a:off x="2388" y="3332"/>
                <a:ext cx="4" cy="3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3"/>
                      <a:pt x="2" y="3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1" name="Freeform 1487"/>
              <p:cNvSpPr>
                <a:spLocks/>
              </p:cNvSpPr>
              <p:nvPr/>
            </p:nvSpPr>
            <p:spPr bwMode="auto">
              <a:xfrm>
                <a:off x="2402" y="3332"/>
                <a:ext cx="4" cy="2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1 w 3"/>
                  <a:gd name="T5" fmla="*/ 1 h 2"/>
                  <a:gd name="T6" fmla="*/ 2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1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2" name="Freeform 1488"/>
              <p:cNvSpPr>
                <a:spLocks/>
              </p:cNvSpPr>
              <p:nvPr/>
            </p:nvSpPr>
            <p:spPr bwMode="auto">
              <a:xfrm>
                <a:off x="2580" y="3332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3" name="Freeform 1489"/>
              <p:cNvSpPr>
                <a:spLocks/>
              </p:cNvSpPr>
              <p:nvPr/>
            </p:nvSpPr>
            <p:spPr bwMode="auto">
              <a:xfrm>
                <a:off x="2365" y="3332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4" name="Freeform 1490"/>
              <p:cNvSpPr>
                <a:spLocks/>
              </p:cNvSpPr>
              <p:nvPr/>
            </p:nvSpPr>
            <p:spPr bwMode="auto">
              <a:xfrm>
                <a:off x="2606" y="3333"/>
                <a:ext cx="4" cy="3"/>
              </a:xfrm>
              <a:custGeom>
                <a:avLst/>
                <a:gdLst>
                  <a:gd name="T0" fmla="*/ 3 w 3"/>
                  <a:gd name="T1" fmla="*/ 0 h 3"/>
                  <a:gd name="T2" fmla="*/ 1 w 3"/>
                  <a:gd name="T3" fmla="*/ 2 h 3"/>
                  <a:gd name="T4" fmla="*/ 1 w 3"/>
                  <a:gd name="T5" fmla="*/ 0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5" name="Freeform 1491"/>
              <p:cNvSpPr>
                <a:spLocks/>
              </p:cNvSpPr>
              <p:nvPr/>
            </p:nvSpPr>
            <p:spPr bwMode="auto">
              <a:xfrm>
                <a:off x="2407" y="3332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3 h 3"/>
                  <a:gd name="T4" fmla="*/ 0 w 2"/>
                  <a:gd name="T5" fmla="*/ 2 h 3"/>
                  <a:gd name="T6" fmla="*/ 2 w 2"/>
                  <a:gd name="T7" fmla="*/ 1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2" y="3"/>
                      <a:pt x="2" y="3"/>
                    </a:cubicBezTo>
                    <a:cubicBezTo>
                      <a:pt x="1" y="2"/>
                      <a:pt x="1" y="3"/>
                      <a:pt x="0" y="2"/>
                    </a:cubicBezTo>
                    <a:cubicBezTo>
                      <a:pt x="1" y="2"/>
                      <a:pt x="1" y="0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6" name="Freeform 1492"/>
              <p:cNvSpPr>
                <a:spLocks/>
              </p:cNvSpPr>
              <p:nvPr/>
            </p:nvSpPr>
            <p:spPr bwMode="auto">
              <a:xfrm>
                <a:off x="2577" y="3333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0 h 2"/>
                  <a:gd name="T6" fmla="*/ 1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7" name="Freeform 1493"/>
              <p:cNvSpPr>
                <a:spLocks/>
              </p:cNvSpPr>
              <p:nvPr/>
            </p:nvSpPr>
            <p:spPr bwMode="auto">
              <a:xfrm>
                <a:off x="2398" y="3333"/>
                <a:ext cx="19" cy="17"/>
              </a:xfrm>
              <a:custGeom>
                <a:avLst/>
                <a:gdLst>
                  <a:gd name="T0" fmla="*/ 14 w 15"/>
                  <a:gd name="T1" fmla="*/ 0 h 14"/>
                  <a:gd name="T2" fmla="*/ 15 w 15"/>
                  <a:gd name="T3" fmla="*/ 5 h 14"/>
                  <a:gd name="T4" fmla="*/ 9 w 15"/>
                  <a:gd name="T5" fmla="*/ 10 h 14"/>
                  <a:gd name="T6" fmla="*/ 5 w 15"/>
                  <a:gd name="T7" fmla="*/ 11 h 14"/>
                  <a:gd name="T8" fmla="*/ 2 w 15"/>
                  <a:gd name="T9" fmla="*/ 14 h 14"/>
                  <a:gd name="T10" fmla="*/ 1 w 15"/>
                  <a:gd name="T11" fmla="*/ 12 h 14"/>
                  <a:gd name="T12" fmla="*/ 4 w 15"/>
                  <a:gd name="T13" fmla="*/ 10 h 14"/>
                  <a:gd name="T14" fmla="*/ 4 w 15"/>
                  <a:gd name="T15" fmla="*/ 9 h 14"/>
                  <a:gd name="T16" fmla="*/ 3 w 15"/>
                  <a:gd name="T17" fmla="*/ 8 h 14"/>
                  <a:gd name="T18" fmla="*/ 3 w 15"/>
                  <a:gd name="T19" fmla="*/ 8 h 14"/>
                  <a:gd name="T20" fmla="*/ 4 w 15"/>
                  <a:gd name="T21" fmla="*/ 9 h 14"/>
                  <a:gd name="T22" fmla="*/ 5 w 15"/>
                  <a:gd name="T23" fmla="*/ 9 h 14"/>
                  <a:gd name="T24" fmla="*/ 9 w 15"/>
                  <a:gd name="T25" fmla="*/ 8 h 14"/>
                  <a:gd name="T26" fmla="*/ 10 w 15"/>
                  <a:gd name="T27" fmla="*/ 6 h 14"/>
                  <a:gd name="T28" fmla="*/ 10 w 15"/>
                  <a:gd name="T29" fmla="*/ 7 h 14"/>
                  <a:gd name="T30" fmla="*/ 12 w 15"/>
                  <a:gd name="T31" fmla="*/ 6 h 14"/>
                  <a:gd name="T32" fmla="*/ 13 w 15"/>
                  <a:gd name="T33" fmla="*/ 5 h 14"/>
                  <a:gd name="T34" fmla="*/ 11 w 15"/>
                  <a:gd name="T35" fmla="*/ 3 h 14"/>
                  <a:gd name="T36" fmla="*/ 11 w 15"/>
                  <a:gd name="T37" fmla="*/ 2 h 14"/>
                  <a:gd name="T38" fmla="*/ 13 w 15"/>
                  <a:gd name="T39" fmla="*/ 4 h 14"/>
                  <a:gd name="T40" fmla="*/ 14 w 15"/>
                  <a:gd name="T4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4">
                    <a:moveTo>
                      <a:pt x="14" y="0"/>
                    </a:moveTo>
                    <a:cubicBezTo>
                      <a:pt x="14" y="2"/>
                      <a:pt x="15" y="3"/>
                      <a:pt x="15" y="5"/>
                    </a:cubicBezTo>
                    <a:cubicBezTo>
                      <a:pt x="14" y="8"/>
                      <a:pt x="11" y="8"/>
                      <a:pt x="9" y="10"/>
                    </a:cubicBezTo>
                    <a:cubicBezTo>
                      <a:pt x="7" y="10"/>
                      <a:pt x="6" y="11"/>
                      <a:pt x="5" y="11"/>
                    </a:cubicBezTo>
                    <a:cubicBezTo>
                      <a:pt x="4" y="12"/>
                      <a:pt x="3" y="13"/>
                      <a:pt x="2" y="14"/>
                    </a:cubicBezTo>
                    <a:cubicBezTo>
                      <a:pt x="1" y="13"/>
                      <a:pt x="0" y="13"/>
                      <a:pt x="1" y="12"/>
                    </a:cubicBezTo>
                    <a:cubicBezTo>
                      <a:pt x="2" y="12"/>
                      <a:pt x="3" y="11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9"/>
                      <a:pt x="4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6" y="9"/>
                      <a:pt x="7" y="9"/>
                      <a:pt x="9" y="8"/>
                    </a:cubicBezTo>
                    <a:cubicBezTo>
                      <a:pt x="9" y="8"/>
                      <a:pt x="9" y="6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6"/>
                      <a:pt x="12" y="6"/>
                    </a:cubicBezTo>
                    <a:cubicBezTo>
                      <a:pt x="13" y="6"/>
                      <a:pt x="13" y="5"/>
                      <a:pt x="13" y="5"/>
                    </a:cubicBezTo>
                    <a:cubicBezTo>
                      <a:pt x="12" y="4"/>
                      <a:pt x="11" y="4"/>
                      <a:pt x="11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2" y="3"/>
                      <a:pt x="12" y="4"/>
                      <a:pt x="13" y="4"/>
                    </a:cubicBezTo>
                    <a:cubicBezTo>
                      <a:pt x="14" y="3"/>
                      <a:pt x="13" y="1"/>
                      <a:pt x="1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8" name="Freeform 1494"/>
              <p:cNvSpPr>
                <a:spLocks/>
              </p:cNvSpPr>
              <p:nvPr/>
            </p:nvSpPr>
            <p:spPr bwMode="auto">
              <a:xfrm>
                <a:off x="2603" y="3333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3 h 3"/>
                  <a:gd name="T4" fmla="*/ 0 w 2"/>
                  <a:gd name="T5" fmla="*/ 2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1"/>
                      <a:pt x="2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9" name="Freeform 1495"/>
              <p:cNvSpPr>
                <a:spLocks/>
              </p:cNvSpPr>
              <p:nvPr/>
            </p:nvSpPr>
            <p:spPr bwMode="auto">
              <a:xfrm>
                <a:off x="2359" y="333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0" name="Freeform 1496"/>
              <p:cNvSpPr>
                <a:spLocks/>
              </p:cNvSpPr>
              <p:nvPr/>
            </p:nvSpPr>
            <p:spPr bwMode="auto">
              <a:xfrm>
                <a:off x="2362" y="3334"/>
                <a:ext cx="2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0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1" name="Freeform 1497"/>
              <p:cNvSpPr>
                <a:spLocks/>
              </p:cNvSpPr>
              <p:nvPr/>
            </p:nvSpPr>
            <p:spPr bwMode="auto">
              <a:xfrm>
                <a:off x="2378" y="3334"/>
                <a:ext cx="4" cy="4"/>
              </a:xfrm>
              <a:custGeom>
                <a:avLst/>
                <a:gdLst>
                  <a:gd name="T0" fmla="*/ 2 w 3"/>
                  <a:gd name="T1" fmla="*/ 1 h 3"/>
                  <a:gd name="T2" fmla="*/ 2 w 3"/>
                  <a:gd name="T3" fmla="*/ 2 h 3"/>
                  <a:gd name="T4" fmla="*/ 0 w 3"/>
                  <a:gd name="T5" fmla="*/ 2 h 3"/>
                  <a:gd name="T6" fmla="*/ 1 w 3"/>
                  <a:gd name="T7" fmla="*/ 0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2"/>
                      <a:pt x="3" y="3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2" name="Freeform 1498"/>
              <p:cNvSpPr>
                <a:spLocks/>
              </p:cNvSpPr>
              <p:nvPr/>
            </p:nvSpPr>
            <p:spPr bwMode="auto">
              <a:xfrm>
                <a:off x="2394" y="3334"/>
                <a:ext cx="4" cy="4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2 h 3"/>
                  <a:gd name="T4" fmla="*/ 0 w 3"/>
                  <a:gd name="T5" fmla="*/ 1 h 3"/>
                  <a:gd name="T6" fmla="*/ 2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3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3" name="Freeform 1499"/>
              <p:cNvSpPr>
                <a:spLocks/>
              </p:cNvSpPr>
              <p:nvPr/>
            </p:nvSpPr>
            <p:spPr bwMode="auto">
              <a:xfrm>
                <a:off x="2580" y="3335"/>
                <a:ext cx="2" cy="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0 w 1"/>
                  <a:gd name="T7" fmla="*/ 1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4" name="Freeform 1500"/>
              <p:cNvSpPr>
                <a:spLocks/>
              </p:cNvSpPr>
              <p:nvPr/>
            </p:nvSpPr>
            <p:spPr bwMode="auto">
              <a:xfrm>
                <a:off x="2609" y="3336"/>
                <a:ext cx="2" cy="3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5" name="Freeform 1501"/>
              <p:cNvSpPr>
                <a:spLocks/>
              </p:cNvSpPr>
              <p:nvPr/>
            </p:nvSpPr>
            <p:spPr bwMode="auto">
              <a:xfrm>
                <a:off x="2399" y="3336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6" name="Freeform 1502"/>
              <p:cNvSpPr>
                <a:spLocks/>
              </p:cNvSpPr>
              <p:nvPr/>
            </p:nvSpPr>
            <p:spPr bwMode="auto">
              <a:xfrm>
                <a:off x="2356" y="3336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0"/>
                      <a:pt x="1" y="1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7" name="Freeform 1503"/>
              <p:cNvSpPr>
                <a:spLocks/>
              </p:cNvSpPr>
              <p:nvPr/>
            </p:nvSpPr>
            <p:spPr bwMode="auto">
              <a:xfrm>
                <a:off x="2385" y="3336"/>
                <a:ext cx="2" cy="4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2 h 3"/>
                  <a:gd name="T4" fmla="*/ 0 w 2"/>
                  <a:gd name="T5" fmla="*/ 2 h 3"/>
                  <a:gd name="T6" fmla="*/ 2 w 2"/>
                  <a:gd name="T7" fmla="*/ 1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2" y="3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8" name="Freeform 1504"/>
              <p:cNvSpPr>
                <a:spLocks/>
              </p:cNvSpPr>
              <p:nvPr/>
            </p:nvSpPr>
            <p:spPr bwMode="auto">
              <a:xfrm>
                <a:off x="2404" y="3338"/>
                <a:ext cx="4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2 h 2"/>
                  <a:gd name="T4" fmla="*/ 0 w 3"/>
                  <a:gd name="T5" fmla="*/ 1 h 2"/>
                  <a:gd name="T6" fmla="*/ 0 w 3"/>
                  <a:gd name="T7" fmla="*/ 1 h 2"/>
                  <a:gd name="T8" fmla="*/ 2 w 3"/>
                  <a:gd name="T9" fmla="*/ 0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9" name="Freeform 1505"/>
              <p:cNvSpPr>
                <a:spLocks/>
              </p:cNvSpPr>
              <p:nvPr/>
            </p:nvSpPr>
            <p:spPr bwMode="auto">
              <a:xfrm>
                <a:off x="2575" y="3338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0" name="Freeform 1506"/>
              <p:cNvSpPr>
                <a:spLocks/>
              </p:cNvSpPr>
              <p:nvPr/>
            </p:nvSpPr>
            <p:spPr bwMode="auto">
              <a:xfrm>
                <a:off x="2605" y="3338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2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1" name="Freeform 1507"/>
              <p:cNvSpPr>
                <a:spLocks/>
              </p:cNvSpPr>
              <p:nvPr/>
            </p:nvSpPr>
            <p:spPr bwMode="auto">
              <a:xfrm>
                <a:off x="2360" y="3338"/>
                <a:ext cx="4" cy="3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3 h 3"/>
                  <a:gd name="T4" fmla="*/ 0 w 3"/>
                  <a:gd name="T5" fmla="*/ 2 h 3"/>
                  <a:gd name="T6" fmla="*/ 1 w 3"/>
                  <a:gd name="T7" fmla="*/ 1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2" name="Freeform 1508"/>
              <p:cNvSpPr>
                <a:spLocks/>
              </p:cNvSpPr>
              <p:nvPr/>
            </p:nvSpPr>
            <p:spPr bwMode="auto">
              <a:xfrm>
                <a:off x="2391" y="3339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3" name="Freeform 1509"/>
              <p:cNvSpPr>
                <a:spLocks/>
              </p:cNvSpPr>
              <p:nvPr/>
            </p:nvSpPr>
            <p:spPr bwMode="auto">
              <a:xfrm>
                <a:off x="2622" y="3339"/>
                <a:ext cx="8" cy="6"/>
              </a:xfrm>
              <a:custGeom>
                <a:avLst/>
                <a:gdLst>
                  <a:gd name="T0" fmla="*/ 6 w 6"/>
                  <a:gd name="T1" fmla="*/ 0 h 5"/>
                  <a:gd name="T2" fmla="*/ 4 w 6"/>
                  <a:gd name="T3" fmla="*/ 2 h 5"/>
                  <a:gd name="T4" fmla="*/ 0 w 6"/>
                  <a:gd name="T5" fmla="*/ 5 h 5"/>
                  <a:gd name="T6" fmla="*/ 4 w 6"/>
                  <a:gd name="T7" fmla="*/ 1 h 5"/>
                  <a:gd name="T8" fmla="*/ 6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6" y="1"/>
                      <a:pt x="4" y="1"/>
                      <a:pt x="4" y="2"/>
                    </a:cubicBezTo>
                    <a:cubicBezTo>
                      <a:pt x="3" y="3"/>
                      <a:pt x="2" y="5"/>
                      <a:pt x="0" y="5"/>
                    </a:cubicBezTo>
                    <a:cubicBezTo>
                      <a:pt x="2" y="4"/>
                      <a:pt x="3" y="3"/>
                      <a:pt x="4" y="1"/>
                    </a:cubicBezTo>
                    <a:cubicBezTo>
                      <a:pt x="5" y="1"/>
                      <a:pt x="5" y="0"/>
                      <a:pt x="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4" name="Freeform 1510"/>
              <p:cNvSpPr>
                <a:spLocks/>
              </p:cNvSpPr>
              <p:nvPr/>
            </p:nvSpPr>
            <p:spPr bwMode="auto">
              <a:xfrm>
                <a:off x="2574" y="3340"/>
                <a:ext cx="3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0 w 2"/>
                  <a:gd name="T7" fmla="*/ 0 h 1"/>
                  <a:gd name="T8" fmla="*/ 2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5" name="Freeform 1511"/>
              <p:cNvSpPr>
                <a:spLocks/>
              </p:cNvSpPr>
              <p:nvPr/>
            </p:nvSpPr>
            <p:spPr bwMode="auto">
              <a:xfrm>
                <a:off x="2440" y="3340"/>
                <a:ext cx="18" cy="51"/>
              </a:xfrm>
              <a:custGeom>
                <a:avLst/>
                <a:gdLst>
                  <a:gd name="T0" fmla="*/ 8 w 15"/>
                  <a:gd name="T1" fmla="*/ 1 h 41"/>
                  <a:gd name="T2" fmla="*/ 9 w 15"/>
                  <a:gd name="T3" fmla="*/ 2 h 41"/>
                  <a:gd name="T4" fmla="*/ 10 w 15"/>
                  <a:gd name="T5" fmla="*/ 1 h 41"/>
                  <a:gd name="T6" fmla="*/ 10 w 15"/>
                  <a:gd name="T7" fmla="*/ 2 h 41"/>
                  <a:gd name="T8" fmla="*/ 11 w 15"/>
                  <a:gd name="T9" fmla="*/ 2 h 41"/>
                  <a:gd name="T10" fmla="*/ 11 w 15"/>
                  <a:gd name="T11" fmla="*/ 4 h 41"/>
                  <a:gd name="T12" fmla="*/ 10 w 15"/>
                  <a:gd name="T13" fmla="*/ 5 h 41"/>
                  <a:gd name="T14" fmla="*/ 8 w 15"/>
                  <a:gd name="T15" fmla="*/ 6 h 41"/>
                  <a:gd name="T16" fmla="*/ 5 w 15"/>
                  <a:gd name="T17" fmla="*/ 11 h 41"/>
                  <a:gd name="T18" fmla="*/ 4 w 15"/>
                  <a:gd name="T19" fmla="*/ 13 h 41"/>
                  <a:gd name="T20" fmla="*/ 5 w 15"/>
                  <a:gd name="T21" fmla="*/ 18 h 41"/>
                  <a:gd name="T22" fmla="*/ 8 w 15"/>
                  <a:gd name="T23" fmla="*/ 24 h 41"/>
                  <a:gd name="T24" fmla="*/ 9 w 15"/>
                  <a:gd name="T25" fmla="*/ 26 h 41"/>
                  <a:gd name="T26" fmla="*/ 10 w 15"/>
                  <a:gd name="T27" fmla="*/ 28 h 41"/>
                  <a:gd name="T28" fmla="*/ 14 w 15"/>
                  <a:gd name="T29" fmla="*/ 35 h 41"/>
                  <a:gd name="T30" fmla="*/ 15 w 15"/>
                  <a:gd name="T31" fmla="*/ 41 h 41"/>
                  <a:gd name="T32" fmla="*/ 14 w 15"/>
                  <a:gd name="T33" fmla="*/ 41 h 41"/>
                  <a:gd name="T34" fmla="*/ 9 w 15"/>
                  <a:gd name="T35" fmla="*/ 30 h 41"/>
                  <a:gd name="T36" fmla="*/ 7 w 15"/>
                  <a:gd name="T37" fmla="*/ 28 h 41"/>
                  <a:gd name="T38" fmla="*/ 4 w 15"/>
                  <a:gd name="T39" fmla="*/ 23 h 41"/>
                  <a:gd name="T40" fmla="*/ 2 w 15"/>
                  <a:gd name="T41" fmla="*/ 18 h 41"/>
                  <a:gd name="T42" fmla="*/ 1 w 15"/>
                  <a:gd name="T43" fmla="*/ 15 h 41"/>
                  <a:gd name="T44" fmla="*/ 2 w 15"/>
                  <a:gd name="T45" fmla="*/ 10 h 41"/>
                  <a:gd name="T46" fmla="*/ 2 w 15"/>
                  <a:gd name="T47" fmla="*/ 7 h 41"/>
                  <a:gd name="T48" fmla="*/ 3 w 15"/>
                  <a:gd name="T49" fmla="*/ 5 h 41"/>
                  <a:gd name="T50" fmla="*/ 6 w 15"/>
                  <a:gd name="T51" fmla="*/ 2 h 41"/>
                  <a:gd name="T52" fmla="*/ 6 w 15"/>
                  <a:gd name="T53" fmla="*/ 0 h 41"/>
                  <a:gd name="T54" fmla="*/ 8 w 15"/>
                  <a:gd name="T55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" h="41">
                    <a:moveTo>
                      <a:pt x="8" y="1"/>
                    </a:moveTo>
                    <a:cubicBezTo>
                      <a:pt x="8" y="1"/>
                      <a:pt x="8" y="1"/>
                      <a:pt x="9" y="2"/>
                    </a:cubicBezTo>
                    <a:cubicBezTo>
                      <a:pt x="9" y="2"/>
                      <a:pt x="9" y="1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1" y="2"/>
                      <a:pt x="11" y="2"/>
                    </a:cubicBezTo>
                    <a:cubicBezTo>
                      <a:pt x="11" y="3"/>
                      <a:pt x="11" y="3"/>
                      <a:pt x="11" y="4"/>
                    </a:cubicBezTo>
                    <a:cubicBezTo>
                      <a:pt x="11" y="5"/>
                      <a:pt x="10" y="4"/>
                      <a:pt x="10" y="5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6" y="8"/>
                      <a:pt x="6" y="9"/>
                      <a:pt x="5" y="11"/>
                    </a:cubicBezTo>
                    <a:cubicBezTo>
                      <a:pt x="5" y="12"/>
                      <a:pt x="5" y="12"/>
                      <a:pt x="4" y="13"/>
                    </a:cubicBezTo>
                    <a:cubicBezTo>
                      <a:pt x="5" y="14"/>
                      <a:pt x="4" y="16"/>
                      <a:pt x="5" y="18"/>
                    </a:cubicBezTo>
                    <a:cubicBezTo>
                      <a:pt x="5" y="20"/>
                      <a:pt x="6" y="23"/>
                      <a:pt x="8" y="24"/>
                    </a:cubicBezTo>
                    <a:cubicBezTo>
                      <a:pt x="8" y="25"/>
                      <a:pt x="9" y="25"/>
                      <a:pt x="9" y="26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30"/>
                      <a:pt x="13" y="33"/>
                      <a:pt x="14" y="35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4" y="41"/>
                      <a:pt x="14" y="41"/>
                    </a:cubicBezTo>
                    <a:cubicBezTo>
                      <a:pt x="13" y="37"/>
                      <a:pt x="11" y="33"/>
                      <a:pt x="9" y="30"/>
                    </a:cubicBezTo>
                    <a:cubicBezTo>
                      <a:pt x="8" y="29"/>
                      <a:pt x="8" y="28"/>
                      <a:pt x="7" y="28"/>
                    </a:cubicBezTo>
                    <a:cubicBezTo>
                      <a:pt x="5" y="27"/>
                      <a:pt x="5" y="24"/>
                      <a:pt x="4" y="23"/>
                    </a:cubicBezTo>
                    <a:cubicBezTo>
                      <a:pt x="2" y="22"/>
                      <a:pt x="3" y="20"/>
                      <a:pt x="2" y="18"/>
                    </a:cubicBezTo>
                    <a:cubicBezTo>
                      <a:pt x="2" y="17"/>
                      <a:pt x="2" y="16"/>
                      <a:pt x="1" y="15"/>
                    </a:cubicBezTo>
                    <a:cubicBezTo>
                      <a:pt x="1" y="14"/>
                      <a:pt x="0" y="11"/>
                      <a:pt x="2" y="10"/>
                    </a:cubicBezTo>
                    <a:cubicBezTo>
                      <a:pt x="1" y="9"/>
                      <a:pt x="2" y="8"/>
                      <a:pt x="2" y="7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4" y="4"/>
                      <a:pt x="5" y="3"/>
                      <a:pt x="6" y="2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7" y="0"/>
                      <a:pt x="7" y="0"/>
                      <a:pt x="8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6" name="Freeform 1512"/>
              <p:cNvSpPr>
                <a:spLocks/>
              </p:cNvSpPr>
              <p:nvPr/>
            </p:nvSpPr>
            <p:spPr bwMode="auto">
              <a:xfrm>
                <a:off x="2381" y="3340"/>
                <a:ext cx="4" cy="5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3 h 4"/>
                  <a:gd name="T4" fmla="*/ 0 w 3"/>
                  <a:gd name="T5" fmla="*/ 2 h 4"/>
                  <a:gd name="T6" fmla="*/ 1 w 3"/>
                  <a:gd name="T7" fmla="*/ 0 h 4"/>
                  <a:gd name="T8" fmla="*/ 3 w 3"/>
                  <a:gd name="T9" fmla="*/ 2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2"/>
                      <a:pt x="3" y="4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7" name="Freeform 1513"/>
              <p:cNvSpPr>
                <a:spLocks/>
              </p:cNvSpPr>
              <p:nvPr/>
            </p:nvSpPr>
            <p:spPr bwMode="auto">
              <a:xfrm>
                <a:off x="2577" y="3340"/>
                <a:ext cx="5" cy="4"/>
              </a:xfrm>
              <a:custGeom>
                <a:avLst/>
                <a:gdLst>
                  <a:gd name="T0" fmla="*/ 4 w 4"/>
                  <a:gd name="T1" fmla="*/ 2 h 3"/>
                  <a:gd name="T2" fmla="*/ 2 w 4"/>
                  <a:gd name="T3" fmla="*/ 1 h 3"/>
                  <a:gd name="T4" fmla="*/ 0 w 4"/>
                  <a:gd name="T5" fmla="*/ 3 h 3"/>
                  <a:gd name="T6" fmla="*/ 0 w 4"/>
                  <a:gd name="T7" fmla="*/ 2 h 3"/>
                  <a:gd name="T8" fmla="*/ 1 w 4"/>
                  <a:gd name="T9" fmla="*/ 1 h 3"/>
                  <a:gd name="T10" fmla="*/ 3 w 4"/>
                  <a:gd name="T11" fmla="*/ 1 h 3"/>
                  <a:gd name="T12" fmla="*/ 4 w 4"/>
                  <a:gd name="T13" fmla="*/ 0 h 3"/>
                  <a:gd name="T14" fmla="*/ 4 w 4"/>
                  <a:gd name="T1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2"/>
                      <a:pt x="3" y="2"/>
                      <a:pt x="2" y="1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3" y="2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8" name="Freeform 1514"/>
              <p:cNvSpPr>
                <a:spLocks/>
              </p:cNvSpPr>
              <p:nvPr/>
            </p:nvSpPr>
            <p:spPr bwMode="auto">
              <a:xfrm>
                <a:off x="2355" y="3340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9" name="Freeform 1515"/>
              <p:cNvSpPr>
                <a:spLocks/>
              </p:cNvSpPr>
              <p:nvPr/>
            </p:nvSpPr>
            <p:spPr bwMode="auto">
              <a:xfrm>
                <a:off x="2377" y="3340"/>
                <a:ext cx="1" cy="3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0 w 1"/>
                  <a:gd name="T5" fmla="*/ 2 h 2"/>
                  <a:gd name="T6" fmla="*/ 0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0" name="Freeform 1516"/>
              <p:cNvSpPr>
                <a:spLocks/>
              </p:cNvSpPr>
              <p:nvPr/>
            </p:nvSpPr>
            <p:spPr bwMode="auto">
              <a:xfrm>
                <a:off x="2616" y="334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1" name="Freeform 1517"/>
              <p:cNvSpPr>
                <a:spLocks/>
              </p:cNvSpPr>
              <p:nvPr/>
            </p:nvSpPr>
            <p:spPr bwMode="auto">
              <a:xfrm>
                <a:off x="2611" y="334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2" name="Freeform 1518"/>
              <p:cNvSpPr>
                <a:spLocks/>
              </p:cNvSpPr>
              <p:nvPr/>
            </p:nvSpPr>
            <p:spPr bwMode="auto">
              <a:xfrm>
                <a:off x="2601" y="3341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3" name="Freeform 1519"/>
              <p:cNvSpPr>
                <a:spLocks/>
              </p:cNvSpPr>
              <p:nvPr/>
            </p:nvSpPr>
            <p:spPr bwMode="auto">
              <a:xfrm>
                <a:off x="2396" y="3340"/>
                <a:ext cx="2" cy="4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3 h 3"/>
                  <a:gd name="T4" fmla="*/ 0 w 2"/>
                  <a:gd name="T5" fmla="*/ 2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1" y="2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1" y="2"/>
                      <a:pt x="2" y="0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4" name="Freeform 1520"/>
              <p:cNvSpPr>
                <a:spLocks/>
              </p:cNvSpPr>
              <p:nvPr/>
            </p:nvSpPr>
            <p:spPr bwMode="auto">
              <a:xfrm>
                <a:off x="2362" y="3341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5" name="Freeform 1521"/>
              <p:cNvSpPr>
                <a:spLocks/>
              </p:cNvSpPr>
              <p:nvPr/>
            </p:nvSpPr>
            <p:spPr bwMode="auto">
              <a:xfrm>
                <a:off x="2359" y="3343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6" name="Freeform 1522"/>
              <p:cNvSpPr>
                <a:spLocks/>
              </p:cNvSpPr>
              <p:nvPr/>
            </p:nvSpPr>
            <p:spPr bwMode="auto">
              <a:xfrm>
                <a:off x="2387" y="3343"/>
                <a:ext cx="6" cy="5"/>
              </a:xfrm>
              <a:custGeom>
                <a:avLst/>
                <a:gdLst>
                  <a:gd name="T0" fmla="*/ 4 w 5"/>
                  <a:gd name="T1" fmla="*/ 2 h 4"/>
                  <a:gd name="T2" fmla="*/ 5 w 5"/>
                  <a:gd name="T3" fmla="*/ 2 h 4"/>
                  <a:gd name="T4" fmla="*/ 1 w 5"/>
                  <a:gd name="T5" fmla="*/ 3 h 4"/>
                  <a:gd name="T6" fmla="*/ 0 w 5"/>
                  <a:gd name="T7" fmla="*/ 3 h 4"/>
                  <a:gd name="T8" fmla="*/ 2 w 5"/>
                  <a:gd name="T9" fmla="*/ 0 h 4"/>
                  <a:gd name="T10" fmla="*/ 4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4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3"/>
                      <a:pt x="2" y="4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1"/>
                      <a:pt x="3" y="2"/>
                      <a:pt x="4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7" name="Rectangle 1523"/>
              <p:cNvSpPr>
                <a:spLocks noChangeArrowheads="1"/>
              </p:cNvSpPr>
              <p:nvPr/>
            </p:nvSpPr>
            <p:spPr bwMode="auto">
              <a:xfrm>
                <a:off x="2583" y="3343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8" name="Freeform 1524"/>
              <p:cNvSpPr>
                <a:spLocks/>
              </p:cNvSpPr>
              <p:nvPr/>
            </p:nvSpPr>
            <p:spPr bwMode="auto">
              <a:xfrm>
                <a:off x="2598" y="334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9" name="Freeform 1525"/>
              <p:cNvSpPr>
                <a:spLocks/>
              </p:cNvSpPr>
              <p:nvPr/>
            </p:nvSpPr>
            <p:spPr bwMode="auto">
              <a:xfrm>
                <a:off x="2606" y="3343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0" name="Freeform 1526"/>
              <p:cNvSpPr>
                <a:spLocks/>
              </p:cNvSpPr>
              <p:nvPr/>
            </p:nvSpPr>
            <p:spPr bwMode="auto">
              <a:xfrm>
                <a:off x="2575" y="3344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1" name="Freeform 1527"/>
              <p:cNvSpPr>
                <a:spLocks/>
              </p:cNvSpPr>
              <p:nvPr/>
            </p:nvSpPr>
            <p:spPr bwMode="auto">
              <a:xfrm>
                <a:off x="2355" y="3344"/>
                <a:ext cx="3" cy="4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2 h 3"/>
                  <a:gd name="T4" fmla="*/ 1 w 2"/>
                  <a:gd name="T5" fmla="*/ 2 h 3"/>
                  <a:gd name="T6" fmla="*/ 1 w 2"/>
                  <a:gd name="T7" fmla="*/ 1 h 3"/>
                  <a:gd name="T8" fmla="*/ 2 w 2"/>
                  <a:gd name="T9" fmla="*/ 0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2" name="Freeform 1528"/>
              <p:cNvSpPr>
                <a:spLocks/>
              </p:cNvSpPr>
              <p:nvPr/>
            </p:nvSpPr>
            <p:spPr bwMode="auto">
              <a:xfrm>
                <a:off x="2580" y="334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3" name="Freeform 1529"/>
              <p:cNvSpPr>
                <a:spLocks/>
              </p:cNvSpPr>
              <p:nvPr/>
            </p:nvSpPr>
            <p:spPr bwMode="auto">
              <a:xfrm>
                <a:off x="2603" y="334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4" name="Freeform 1530"/>
              <p:cNvSpPr>
                <a:spLocks/>
              </p:cNvSpPr>
              <p:nvPr/>
            </p:nvSpPr>
            <p:spPr bwMode="auto">
              <a:xfrm>
                <a:off x="2351" y="3345"/>
                <a:ext cx="3" cy="3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5" name="Freeform 1531"/>
              <p:cNvSpPr>
                <a:spLocks/>
              </p:cNvSpPr>
              <p:nvPr/>
            </p:nvSpPr>
            <p:spPr bwMode="auto">
              <a:xfrm>
                <a:off x="2612" y="334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6" name="Freeform 1532"/>
              <p:cNvSpPr>
                <a:spLocks/>
              </p:cNvSpPr>
              <p:nvPr/>
            </p:nvSpPr>
            <p:spPr bwMode="auto">
              <a:xfrm>
                <a:off x="2393" y="3345"/>
                <a:ext cx="4" cy="4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2 h 3"/>
                  <a:gd name="T4" fmla="*/ 0 w 3"/>
                  <a:gd name="T5" fmla="*/ 2 h 3"/>
                  <a:gd name="T6" fmla="*/ 2 w 3"/>
                  <a:gd name="T7" fmla="*/ 1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2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0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7" name="Freeform 1533"/>
              <p:cNvSpPr>
                <a:spLocks/>
              </p:cNvSpPr>
              <p:nvPr/>
            </p:nvSpPr>
            <p:spPr bwMode="auto">
              <a:xfrm>
                <a:off x="2360" y="334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8" name="Freeform 1534"/>
              <p:cNvSpPr>
                <a:spLocks/>
              </p:cNvSpPr>
              <p:nvPr/>
            </p:nvSpPr>
            <p:spPr bwMode="auto">
              <a:xfrm>
                <a:off x="2633" y="3346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9" name="Freeform 1535"/>
              <p:cNvSpPr>
                <a:spLocks/>
              </p:cNvSpPr>
              <p:nvPr/>
            </p:nvSpPr>
            <p:spPr bwMode="auto">
              <a:xfrm>
                <a:off x="2377" y="3346"/>
                <a:ext cx="4" cy="3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0" name="Freeform 1536"/>
              <p:cNvSpPr>
                <a:spLocks/>
              </p:cNvSpPr>
              <p:nvPr/>
            </p:nvSpPr>
            <p:spPr bwMode="auto">
              <a:xfrm>
                <a:off x="2595" y="3346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1" name="Freeform 1537"/>
              <p:cNvSpPr>
                <a:spLocks/>
              </p:cNvSpPr>
              <p:nvPr/>
            </p:nvSpPr>
            <p:spPr bwMode="auto">
              <a:xfrm>
                <a:off x="2599" y="3346"/>
                <a:ext cx="2" cy="3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2" name="Oval 1538"/>
              <p:cNvSpPr>
                <a:spLocks noChangeArrowheads="1"/>
              </p:cNvSpPr>
              <p:nvPr/>
            </p:nvSpPr>
            <p:spPr bwMode="auto">
              <a:xfrm>
                <a:off x="2578" y="3348"/>
                <a:ext cx="1" cy="1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3" name="Freeform 1539"/>
              <p:cNvSpPr>
                <a:spLocks/>
              </p:cNvSpPr>
              <p:nvPr/>
            </p:nvSpPr>
            <p:spPr bwMode="auto">
              <a:xfrm>
                <a:off x="2619" y="3348"/>
                <a:ext cx="14" cy="12"/>
              </a:xfrm>
              <a:custGeom>
                <a:avLst/>
                <a:gdLst>
                  <a:gd name="T0" fmla="*/ 11 w 12"/>
                  <a:gd name="T1" fmla="*/ 1 h 10"/>
                  <a:gd name="T2" fmla="*/ 11 w 12"/>
                  <a:gd name="T3" fmla="*/ 4 h 10"/>
                  <a:gd name="T4" fmla="*/ 9 w 12"/>
                  <a:gd name="T5" fmla="*/ 7 h 10"/>
                  <a:gd name="T6" fmla="*/ 2 w 12"/>
                  <a:gd name="T7" fmla="*/ 9 h 10"/>
                  <a:gd name="T8" fmla="*/ 0 w 12"/>
                  <a:gd name="T9" fmla="*/ 7 h 10"/>
                  <a:gd name="T10" fmla="*/ 1 w 12"/>
                  <a:gd name="T11" fmla="*/ 5 h 10"/>
                  <a:gd name="T12" fmla="*/ 5 w 12"/>
                  <a:gd name="T13" fmla="*/ 5 h 10"/>
                  <a:gd name="T14" fmla="*/ 9 w 12"/>
                  <a:gd name="T15" fmla="*/ 2 h 10"/>
                  <a:gd name="T16" fmla="*/ 11 w 12"/>
                  <a:gd name="T17" fmla="*/ 0 h 10"/>
                  <a:gd name="T18" fmla="*/ 11 w 12"/>
                  <a:gd name="T1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0">
                    <a:moveTo>
                      <a:pt x="11" y="1"/>
                    </a:moveTo>
                    <a:cubicBezTo>
                      <a:pt x="12" y="2"/>
                      <a:pt x="11" y="3"/>
                      <a:pt x="11" y="4"/>
                    </a:cubicBezTo>
                    <a:cubicBezTo>
                      <a:pt x="10" y="5"/>
                      <a:pt x="9" y="6"/>
                      <a:pt x="9" y="7"/>
                    </a:cubicBezTo>
                    <a:cubicBezTo>
                      <a:pt x="7" y="9"/>
                      <a:pt x="4" y="10"/>
                      <a:pt x="2" y="9"/>
                    </a:cubicBezTo>
                    <a:cubicBezTo>
                      <a:pt x="1" y="8"/>
                      <a:pt x="1" y="7"/>
                      <a:pt x="0" y="7"/>
                    </a:cubicBezTo>
                    <a:cubicBezTo>
                      <a:pt x="0" y="6"/>
                      <a:pt x="0" y="5"/>
                      <a:pt x="1" y="5"/>
                    </a:cubicBezTo>
                    <a:cubicBezTo>
                      <a:pt x="2" y="5"/>
                      <a:pt x="3" y="5"/>
                      <a:pt x="5" y="5"/>
                    </a:cubicBezTo>
                    <a:cubicBezTo>
                      <a:pt x="6" y="3"/>
                      <a:pt x="8" y="3"/>
                      <a:pt x="9" y="2"/>
                    </a:cubicBezTo>
                    <a:cubicBezTo>
                      <a:pt x="10" y="1"/>
                      <a:pt x="10" y="0"/>
                      <a:pt x="11" y="0"/>
                    </a:cubicBezTo>
                    <a:cubicBezTo>
                      <a:pt x="11" y="0"/>
                      <a:pt x="10" y="2"/>
                      <a:pt x="1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4" name="Freeform 1540"/>
              <p:cNvSpPr>
                <a:spLocks/>
              </p:cNvSpPr>
              <p:nvPr/>
            </p:nvSpPr>
            <p:spPr bwMode="auto">
              <a:xfrm>
                <a:off x="2385" y="3348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0 w 2"/>
                  <a:gd name="T5" fmla="*/ 2 h 3"/>
                  <a:gd name="T6" fmla="*/ 1 w 2"/>
                  <a:gd name="T7" fmla="*/ 0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5" name="Freeform 1541"/>
              <p:cNvSpPr>
                <a:spLocks/>
              </p:cNvSpPr>
              <p:nvPr/>
            </p:nvSpPr>
            <p:spPr bwMode="auto">
              <a:xfrm>
                <a:off x="2450" y="3348"/>
                <a:ext cx="23" cy="60"/>
              </a:xfrm>
              <a:custGeom>
                <a:avLst/>
                <a:gdLst>
                  <a:gd name="T0" fmla="*/ 9 w 19"/>
                  <a:gd name="T1" fmla="*/ 1 h 49"/>
                  <a:gd name="T2" fmla="*/ 10 w 19"/>
                  <a:gd name="T3" fmla="*/ 2 h 49"/>
                  <a:gd name="T4" fmla="*/ 10 w 19"/>
                  <a:gd name="T5" fmla="*/ 5 h 49"/>
                  <a:gd name="T6" fmla="*/ 8 w 19"/>
                  <a:gd name="T7" fmla="*/ 8 h 49"/>
                  <a:gd name="T8" fmla="*/ 6 w 19"/>
                  <a:gd name="T9" fmla="*/ 10 h 49"/>
                  <a:gd name="T10" fmla="*/ 5 w 19"/>
                  <a:gd name="T11" fmla="*/ 15 h 49"/>
                  <a:gd name="T12" fmla="*/ 6 w 19"/>
                  <a:gd name="T13" fmla="*/ 19 h 49"/>
                  <a:gd name="T14" fmla="*/ 10 w 19"/>
                  <a:gd name="T15" fmla="*/ 28 h 49"/>
                  <a:gd name="T16" fmla="*/ 11 w 19"/>
                  <a:gd name="T17" fmla="*/ 34 h 49"/>
                  <a:gd name="T18" fmla="*/ 12 w 19"/>
                  <a:gd name="T19" fmla="*/ 37 h 49"/>
                  <a:gd name="T20" fmla="*/ 17 w 19"/>
                  <a:gd name="T21" fmla="*/ 46 h 49"/>
                  <a:gd name="T22" fmla="*/ 19 w 19"/>
                  <a:gd name="T23" fmla="*/ 48 h 49"/>
                  <a:gd name="T24" fmla="*/ 18 w 19"/>
                  <a:gd name="T25" fmla="*/ 49 h 49"/>
                  <a:gd name="T26" fmla="*/ 12 w 19"/>
                  <a:gd name="T27" fmla="*/ 46 h 49"/>
                  <a:gd name="T28" fmla="*/ 11 w 19"/>
                  <a:gd name="T29" fmla="*/ 44 h 49"/>
                  <a:gd name="T30" fmla="*/ 9 w 19"/>
                  <a:gd name="T31" fmla="*/ 40 h 49"/>
                  <a:gd name="T32" fmla="*/ 9 w 19"/>
                  <a:gd name="T33" fmla="*/ 39 h 49"/>
                  <a:gd name="T34" fmla="*/ 8 w 19"/>
                  <a:gd name="T35" fmla="*/ 37 h 49"/>
                  <a:gd name="T36" fmla="*/ 7 w 19"/>
                  <a:gd name="T37" fmla="*/ 28 h 49"/>
                  <a:gd name="T38" fmla="*/ 3 w 19"/>
                  <a:gd name="T39" fmla="*/ 20 h 49"/>
                  <a:gd name="T40" fmla="*/ 2 w 19"/>
                  <a:gd name="T41" fmla="*/ 17 h 49"/>
                  <a:gd name="T42" fmla="*/ 1 w 19"/>
                  <a:gd name="T43" fmla="*/ 16 h 49"/>
                  <a:gd name="T44" fmla="*/ 1 w 19"/>
                  <a:gd name="T45" fmla="*/ 12 h 49"/>
                  <a:gd name="T46" fmla="*/ 2 w 19"/>
                  <a:gd name="T47" fmla="*/ 10 h 49"/>
                  <a:gd name="T48" fmla="*/ 2 w 19"/>
                  <a:gd name="T49" fmla="*/ 8 h 49"/>
                  <a:gd name="T50" fmla="*/ 4 w 19"/>
                  <a:gd name="T51" fmla="*/ 4 h 49"/>
                  <a:gd name="T52" fmla="*/ 5 w 19"/>
                  <a:gd name="T53" fmla="*/ 2 h 49"/>
                  <a:gd name="T54" fmla="*/ 6 w 19"/>
                  <a:gd name="T55" fmla="*/ 3 h 49"/>
                  <a:gd name="T56" fmla="*/ 7 w 19"/>
                  <a:gd name="T57" fmla="*/ 2 h 49"/>
                  <a:gd name="T58" fmla="*/ 7 w 19"/>
                  <a:gd name="T59" fmla="*/ 1 h 49"/>
                  <a:gd name="T60" fmla="*/ 9 w 19"/>
                  <a:gd name="T61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9" h="49">
                    <a:moveTo>
                      <a:pt x="9" y="1"/>
                    </a:moveTo>
                    <a:cubicBezTo>
                      <a:pt x="10" y="1"/>
                      <a:pt x="9" y="2"/>
                      <a:pt x="10" y="2"/>
                    </a:cubicBezTo>
                    <a:cubicBezTo>
                      <a:pt x="10" y="3"/>
                      <a:pt x="9" y="4"/>
                      <a:pt x="10" y="5"/>
                    </a:cubicBezTo>
                    <a:cubicBezTo>
                      <a:pt x="9" y="6"/>
                      <a:pt x="7" y="6"/>
                      <a:pt x="8" y="8"/>
                    </a:cubicBezTo>
                    <a:cubicBezTo>
                      <a:pt x="7" y="9"/>
                      <a:pt x="7" y="10"/>
                      <a:pt x="6" y="10"/>
                    </a:cubicBezTo>
                    <a:cubicBezTo>
                      <a:pt x="6" y="12"/>
                      <a:pt x="6" y="14"/>
                      <a:pt x="5" y="15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23"/>
                      <a:pt x="9" y="25"/>
                      <a:pt x="10" y="28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5"/>
                      <a:pt x="11" y="37"/>
                      <a:pt x="12" y="37"/>
                    </a:cubicBezTo>
                    <a:cubicBezTo>
                      <a:pt x="12" y="41"/>
                      <a:pt x="13" y="45"/>
                      <a:pt x="17" y="46"/>
                    </a:cubicBezTo>
                    <a:cubicBezTo>
                      <a:pt x="17" y="47"/>
                      <a:pt x="18" y="47"/>
                      <a:pt x="19" y="48"/>
                    </a:cubicBezTo>
                    <a:cubicBezTo>
                      <a:pt x="19" y="48"/>
                      <a:pt x="18" y="49"/>
                      <a:pt x="18" y="49"/>
                    </a:cubicBezTo>
                    <a:cubicBezTo>
                      <a:pt x="16" y="48"/>
                      <a:pt x="14" y="47"/>
                      <a:pt x="12" y="46"/>
                    </a:cubicBezTo>
                    <a:cubicBezTo>
                      <a:pt x="12" y="45"/>
                      <a:pt x="11" y="45"/>
                      <a:pt x="11" y="44"/>
                    </a:cubicBezTo>
                    <a:cubicBezTo>
                      <a:pt x="10" y="43"/>
                      <a:pt x="8" y="42"/>
                      <a:pt x="9" y="40"/>
                    </a:cubicBezTo>
                    <a:cubicBezTo>
                      <a:pt x="8" y="40"/>
                      <a:pt x="9" y="39"/>
                      <a:pt x="9" y="39"/>
                    </a:cubicBezTo>
                    <a:cubicBezTo>
                      <a:pt x="8" y="38"/>
                      <a:pt x="9" y="37"/>
                      <a:pt x="8" y="37"/>
                    </a:cubicBezTo>
                    <a:cubicBezTo>
                      <a:pt x="7" y="34"/>
                      <a:pt x="8" y="31"/>
                      <a:pt x="7" y="28"/>
                    </a:cubicBezTo>
                    <a:cubicBezTo>
                      <a:pt x="6" y="25"/>
                      <a:pt x="4" y="23"/>
                      <a:pt x="3" y="20"/>
                    </a:cubicBezTo>
                    <a:cubicBezTo>
                      <a:pt x="2" y="19"/>
                      <a:pt x="2" y="18"/>
                      <a:pt x="2" y="17"/>
                    </a:cubicBezTo>
                    <a:cubicBezTo>
                      <a:pt x="2" y="16"/>
                      <a:pt x="0" y="16"/>
                      <a:pt x="1" y="16"/>
                    </a:cubicBezTo>
                    <a:cubicBezTo>
                      <a:pt x="1" y="14"/>
                      <a:pt x="1" y="13"/>
                      <a:pt x="1" y="12"/>
                    </a:cubicBezTo>
                    <a:cubicBezTo>
                      <a:pt x="1" y="11"/>
                      <a:pt x="2" y="10"/>
                      <a:pt x="2" y="10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6"/>
                      <a:pt x="4" y="6"/>
                      <a:pt x="4" y="4"/>
                    </a:cubicBezTo>
                    <a:cubicBezTo>
                      <a:pt x="4" y="3"/>
                      <a:pt x="4" y="3"/>
                      <a:pt x="5" y="2"/>
                    </a:cubicBezTo>
                    <a:cubicBezTo>
                      <a:pt x="5" y="2"/>
                      <a:pt x="5" y="3"/>
                      <a:pt x="6" y="3"/>
                    </a:cubicBezTo>
                    <a:cubicBezTo>
                      <a:pt x="6" y="3"/>
                      <a:pt x="6" y="2"/>
                      <a:pt x="7" y="2"/>
                    </a:cubicBezTo>
                    <a:cubicBezTo>
                      <a:pt x="6" y="2"/>
                      <a:pt x="6" y="1"/>
                      <a:pt x="7" y="1"/>
                    </a:cubicBezTo>
                    <a:cubicBezTo>
                      <a:pt x="7" y="0"/>
                      <a:pt x="9" y="1"/>
                      <a:pt x="9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6" name="Freeform 1542"/>
              <p:cNvSpPr>
                <a:spLocks/>
              </p:cNvSpPr>
              <p:nvPr/>
            </p:nvSpPr>
            <p:spPr bwMode="auto">
              <a:xfrm>
                <a:off x="2593" y="3349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2 h 2"/>
                  <a:gd name="T4" fmla="*/ 0 w 3"/>
                  <a:gd name="T5" fmla="*/ 2 h 2"/>
                  <a:gd name="T6" fmla="*/ 2 w 3"/>
                  <a:gd name="T7" fmla="*/ 0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1" y="1"/>
                      <a:pt x="3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7" name="Freeform 1543"/>
              <p:cNvSpPr>
                <a:spLocks/>
              </p:cNvSpPr>
              <p:nvPr/>
            </p:nvSpPr>
            <p:spPr bwMode="auto">
              <a:xfrm>
                <a:off x="2607" y="334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8" name="Freeform 1544"/>
              <p:cNvSpPr>
                <a:spLocks/>
              </p:cNvSpPr>
              <p:nvPr/>
            </p:nvSpPr>
            <p:spPr bwMode="auto">
              <a:xfrm>
                <a:off x="2356" y="3348"/>
                <a:ext cx="3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2 h 3"/>
                  <a:gd name="T4" fmla="*/ 0 w 2"/>
                  <a:gd name="T5" fmla="*/ 1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2"/>
                      <a:pt x="1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9" name="Freeform 1545"/>
              <p:cNvSpPr>
                <a:spLocks/>
              </p:cNvSpPr>
              <p:nvPr/>
            </p:nvSpPr>
            <p:spPr bwMode="auto">
              <a:xfrm>
                <a:off x="2353" y="3349"/>
                <a:ext cx="2" cy="3"/>
              </a:xfrm>
              <a:custGeom>
                <a:avLst/>
                <a:gdLst>
                  <a:gd name="T0" fmla="*/ 1 w 2"/>
                  <a:gd name="T1" fmla="*/ 2 h 3"/>
                  <a:gd name="T2" fmla="*/ 1 w 2"/>
                  <a:gd name="T3" fmla="*/ 2 h 3"/>
                  <a:gd name="T4" fmla="*/ 1 w 2"/>
                  <a:gd name="T5" fmla="*/ 2 h 3"/>
                  <a:gd name="T6" fmla="*/ 0 w 2"/>
                  <a:gd name="T7" fmla="*/ 2 h 3"/>
                  <a:gd name="T8" fmla="*/ 0 w 2"/>
                  <a:gd name="T9" fmla="*/ 1 h 3"/>
                  <a:gd name="T10" fmla="*/ 1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2" y="0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0" name="Freeform 1546"/>
              <p:cNvSpPr>
                <a:spLocks/>
              </p:cNvSpPr>
              <p:nvPr/>
            </p:nvSpPr>
            <p:spPr bwMode="auto">
              <a:xfrm>
                <a:off x="2388" y="3350"/>
                <a:ext cx="5" cy="4"/>
              </a:xfrm>
              <a:custGeom>
                <a:avLst/>
                <a:gdLst>
                  <a:gd name="T0" fmla="*/ 3 w 4"/>
                  <a:gd name="T1" fmla="*/ 0 h 3"/>
                  <a:gd name="T2" fmla="*/ 3 w 4"/>
                  <a:gd name="T3" fmla="*/ 2 h 3"/>
                  <a:gd name="T4" fmla="*/ 1 w 4"/>
                  <a:gd name="T5" fmla="*/ 2 h 3"/>
                  <a:gd name="T6" fmla="*/ 2 w 4"/>
                  <a:gd name="T7" fmla="*/ 0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3" y="1"/>
                      <a:pt x="4" y="1"/>
                      <a:pt x="3" y="2"/>
                    </a:cubicBezTo>
                    <a:cubicBezTo>
                      <a:pt x="3" y="3"/>
                      <a:pt x="2" y="2"/>
                      <a:pt x="1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1" name="Freeform 1547"/>
              <p:cNvSpPr>
                <a:spLocks/>
              </p:cNvSpPr>
              <p:nvPr/>
            </p:nvSpPr>
            <p:spPr bwMode="auto">
              <a:xfrm>
                <a:off x="2614" y="3350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2" name="Freeform 1548"/>
              <p:cNvSpPr>
                <a:spLocks/>
              </p:cNvSpPr>
              <p:nvPr/>
            </p:nvSpPr>
            <p:spPr bwMode="auto">
              <a:xfrm>
                <a:off x="2604" y="335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3" name="Freeform 1549"/>
              <p:cNvSpPr>
                <a:spLocks/>
              </p:cNvSpPr>
              <p:nvPr/>
            </p:nvSpPr>
            <p:spPr bwMode="auto">
              <a:xfrm>
                <a:off x="2396" y="3351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4" name="Freeform 1550"/>
              <p:cNvSpPr>
                <a:spLocks/>
              </p:cNvSpPr>
              <p:nvPr/>
            </p:nvSpPr>
            <p:spPr bwMode="auto">
              <a:xfrm>
                <a:off x="2600" y="3351"/>
                <a:ext cx="1" cy="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5" name="Oval 1551"/>
              <p:cNvSpPr>
                <a:spLocks noChangeArrowheads="1"/>
              </p:cNvSpPr>
              <p:nvPr/>
            </p:nvSpPr>
            <p:spPr bwMode="auto">
              <a:xfrm>
                <a:off x="2349" y="3351"/>
                <a:ext cx="1" cy="1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6" name="Freeform 1552"/>
              <p:cNvSpPr>
                <a:spLocks/>
              </p:cNvSpPr>
              <p:nvPr/>
            </p:nvSpPr>
            <p:spPr bwMode="auto">
              <a:xfrm>
                <a:off x="2376" y="3352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7" name="Freeform 1553"/>
              <p:cNvSpPr>
                <a:spLocks/>
              </p:cNvSpPr>
              <p:nvPr/>
            </p:nvSpPr>
            <p:spPr bwMode="auto">
              <a:xfrm>
                <a:off x="2610" y="3352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8" name="Freeform 1554"/>
              <p:cNvSpPr>
                <a:spLocks/>
              </p:cNvSpPr>
              <p:nvPr/>
            </p:nvSpPr>
            <p:spPr bwMode="auto">
              <a:xfrm>
                <a:off x="2574" y="3352"/>
                <a:ext cx="19" cy="16"/>
              </a:xfrm>
              <a:custGeom>
                <a:avLst/>
                <a:gdLst>
                  <a:gd name="T0" fmla="*/ 13 w 15"/>
                  <a:gd name="T1" fmla="*/ 3 h 13"/>
                  <a:gd name="T2" fmla="*/ 13 w 15"/>
                  <a:gd name="T3" fmla="*/ 3 h 13"/>
                  <a:gd name="T4" fmla="*/ 11 w 15"/>
                  <a:gd name="T5" fmla="*/ 5 h 13"/>
                  <a:gd name="T6" fmla="*/ 6 w 15"/>
                  <a:gd name="T7" fmla="*/ 9 h 13"/>
                  <a:gd name="T8" fmla="*/ 2 w 15"/>
                  <a:gd name="T9" fmla="*/ 10 h 13"/>
                  <a:gd name="T10" fmla="*/ 1 w 15"/>
                  <a:gd name="T11" fmla="*/ 13 h 13"/>
                  <a:gd name="T12" fmla="*/ 0 w 15"/>
                  <a:gd name="T13" fmla="*/ 13 h 13"/>
                  <a:gd name="T14" fmla="*/ 0 w 15"/>
                  <a:gd name="T15" fmla="*/ 12 h 13"/>
                  <a:gd name="T16" fmla="*/ 4 w 15"/>
                  <a:gd name="T17" fmla="*/ 9 h 13"/>
                  <a:gd name="T18" fmla="*/ 6 w 15"/>
                  <a:gd name="T19" fmla="*/ 8 h 13"/>
                  <a:gd name="T20" fmla="*/ 9 w 15"/>
                  <a:gd name="T21" fmla="*/ 6 h 13"/>
                  <a:gd name="T22" fmla="*/ 12 w 15"/>
                  <a:gd name="T23" fmla="*/ 2 h 13"/>
                  <a:gd name="T24" fmla="*/ 15 w 15"/>
                  <a:gd name="T25" fmla="*/ 0 h 13"/>
                  <a:gd name="T26" fmla="*/ 13 w 15"/>
                  <a:gd name="T27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13">
                    <a:moveTo>
                      <a:pt x="13" y="3"/>
                    </a:move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2" y="5"/>
                      <a:pt x="11" y="5"/>
                    </a:cubicBezTo>
                    <a:cubicBezTo>
                      <a:pt x="9" y="7"/>
                      <a:pt x="8" y="8"/>
                      <a:pt x="6" y="9"/>
                    </a:cubicBezTo>
                    <a:cubicBezTo>
                      <a:pt x="5" y="9"/>
                      <a:pt x="4" y="11"/>
                      <a:pt x="2" y="10"/>
                    </a:cubicBezTo>
                    <a:cubicBezTo>
                      <a:pt x="2" y="12"/>
                      <a:pt x="0" y="12"/>
                      <a:pt x="1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9"/>
                      <a:pt x="4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9"/>
                      <a:pt x="8" y="6"/>
                      <a:pt x="9" y="6"/>
                    </a:cubicBezTo>
                    <a:cubicBezTo>
                      <a:pt x="11" y="5"/>
                      <a:pt x="11" y="3"/>
                      <a:pt x="12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3" y="1"/>
                      <a:pt x="1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9" name="Freeform 1555"/>
              <p:cNvSpPr>
                <a:spLocks/>
              </p:cNvSpPr>
              <p:nvPr/>
            </p:nvSpPr>
            <p:spPr bwMode="auto">
              <a:xfrm>
                <a:off x="2355" y="3352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2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0" name="Freeform 1556"/>
              <p:cNvSpPr>
                <a:spLocks/>
              </p:cNvSpPr>
              <p:nvPr/>
            </p:nvSpPr>
            <p:spPr bwMode="auto">
              <a:xfrm>
                <a:off x="2381" y="3354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1" name="Freeform 1557"/>
              <p:cNvSpPr>
                <a:spLocks/>
              </p:cNvSpPr>
              <p:nvPr/>
            </p:nvSpPr>
            <p:spPr bwMode="auto">
              <a:xfrm>
                <a:off x="2596" y="3354"/>
                <a:ext cx="2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0 h 2"/>
                  <a:gd name="T6" fmla="*/ 1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2" name="Freeform 1558"/>
              <p:cNvSpPr>
                <a:spLocks/>
              </p:cNvSpPr>
              <p:nvPr/>
            </p:nvSpPr>
            <p:spPr bwMode="auto">
              <a:xfrm>
                <a:off x="2392" y="3354"/>
                <a:ext cx="5" cy="3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2 h 3"/>
                  <a:gd name="T4" fmla="*/ 1 w 4"/>
                  <a:gd name="T5" fmla="*/ 3 h 3"/>
                  <a:gd name="T6" fmla="*/ 0 w 4"/>
                  <a:gd name="T7" fmla="*/ 2 h 3"/>
                  <a:gd name="T8" fmla="*/ 2 w 4"/>
                  <a:gd name="T9" fmla="*/ 0 h 3"/>
                  <a:gd name="T10" fmla="*/ 4 w 4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4" y="2"/>
                      <a:pt x="3" y="2"/>
                      <a:pt x="3" y="2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3" name="Freeform 1559"/>
              <p:cNvSpPr>
                <a:spLocks/>
              </p:cNvSpPr>
              <p:nvPr/>
            </p:nvSpPr>
            <p:spPr bwMode="auto">
              <a:xfrm>
                <a:off x="2350" y="3354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4" name="Freeform 1560"/>
              <p:cNvSpPr>
                <a:spLocks/>
              </p:cNvSpPr>
              <p:nvPr/>
            </p:nvSpPr>
            <p:spPr bwMode="auto">
              <a:xfrm>
                <a:off x="2605" y="3354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5" name="Freeform 1561"/>
              <p:cNvSpPr>
                <a:spLocks/>
              </p:cNvSpPr>
              <p:nvPr/>
            </p:nvSpPr>
            <p:spPr bwMode="auto">
              <a:xfrm>
                <a:off x="2386" y="3354"/>
                <a:ext cx="4" cy="3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3 h 3"/>
                  <a:gd name="T4" fmla="*/ 0 w 3"/>
                  <a:gd name="T5" fmla="*/ 2 h 3"/>
                  <a:gd name="T6" fmla="*/ 1 w 3"/>
                  <a:gd name="T7" fmla="*/ 1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0"/>
                      <a:pt x="1" y="1"/>
                    </a:cubicBezTo>
                    <a:cubicBezTo>
                      <a:pt x="2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6" name="Freeform 1562"/>
              <p:cNvSpPr>
                <a:spLocks/>
              </p:cNvSpPr>
              <p:nvPr/>
            </p:nvSpPr>
            <p:spPr bwMode="auto">
              <a:xfrm>
                <a:off x="2591" y="3355"/>
                <a:ext cx="2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7" name="Freeform 1563"/>
              <p:cNvSpPr>
                <a:spLocks/>
              </p:cNvSpPr>
              <p:nvPr/>
            </p:nvSpPr>
            <p:spPr bwMode="auto">
              <a:xfrm>
                <a:off x="2359" y="3355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8" name="Freeform 1564"/>
              <p:cNvSpPr>
                <a:spLocks/>
              </p:cNvSpPr>
              <p:nvPr/>
            </p:nvSpPr>
            <p:spPr bwMode="auto">
              <a:xfrm>
                <a:off x="2600" y="3356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1 w 2"/>
                  <a:gd name="T5" fmla="*/ 1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9" name="Freeform 1565"/>
              <p:cNvSpPr>
                <a:spLocks/>
              </p:cNvSpPr>
              <p:nvPr/>
            </p:nvSpPr>
            <p:spPr bwMode="auto">
              <a:xfrm>
                <a:off x="2354" y="3356"/>
                <a:ext cx="2" cy="3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2" y="0"/>
                      <a:pt x="1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0" name="Freeform 1566"/>
              <p:cNvSpPr>
                <a:spLocks/>
              </p:cNvSpPr>
              <p:nvPr/>
            </p:nvSpPr>
            <p:spPr bwMode="auto">
              <a:xfrm>
                <a:off x="2610" y="3356"/>
                <a:ext cx="4" cy="4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2 h 3"/>
                  <a:gd name="T4" fmla="*/ 3 w 3"/>
                  <a:gd name="T5" fmla="*/ 0 h 3"/>
                  <a:gd name="T6" fmla="*/ 3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3"/>
                      <a:pt x="1" y="3"/>
                      <a:pt x="1" y="2"/>
                    </a:cubicBezTo>
                    <a:cubicBezTo>
                      <a:pt x="0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1" name="Freeform 1567"/>
              <p:cNvSpPr>
                <a:spLocks/>
              </p:cNvSpPr>
              <p:nvPr/>
            </p:nvSpPr>
            <p:spPr bwMode="auto">
              <a:xfrm>
                <a:off x="2333" y="3356"/>
                <a:ext cx="18" cy="59"/>
              </a:xfrm>
              <a:custGeom>
                <a:avLst/>
                <a:gdLst>
                  <a:gd name="T0" fmla="*/ 8 w 15"/>
                  <a:gd name="T1" fmla="*/ 4 h 48"/>
                  <a:gd name="T2" fmla="*/ 8 w 15"/>
                  <a:gd name="T3" fmla="*/ 10 h 48"/>
                  <a:gd name="T4" fmla="*/ 4 w 15"/>
                  <a:gd name="T5" fmla="*/ 25 h 48"/>
                  <a:gd name="T6" fmla="*/ 2 w 15"/>
                  <a:gd name="T7" fmla="*/ 29 h 48"/>
                  <a:gd name="T8" fmla="*/ 3 w 15"/>
                  <a:gd name="T9" fmla="*/ 33 h 48"/>
                  <a:gd name="T10" fmla="*/ 9 w 15"/>
                  <a:gd name="T11" fmla="*/ 38 h 48"/>
                  <a:gd name="T12" fmla="*/ 14 w 15"/>
                  <a:gd name="T13" fmla="*/ 40 h 48"/>
                  <a:gd name="T14" fmla="*/ 15 w 15"/>
                  <a:gd name="T15" fmla="*/ 45 h 48"/>
                  <a:gd name="T16" fmla="*/ 12 w 15"/>
                  <a:gd name="T17" fmla="*/ 47 h 48"/>
                  <a:gd name="T18" fmla="*/ 8 w 15"/>
                  <a:gd name="T19" fmla="*/ 46 h 48"/>
                  <a:gd name="T20" fmla="*/ 8 w 15"/>
                  <a:gd name="T21" fmla="*/ 45 h 48"/>
                  <a:gd name="T22" fmla="*/ 8 w 15"/>
                  <a:gd name="T23" fmla="*/ 42 h 48"/>
                  <a:gd name="T24" fmla="*/ 10 w 15"/>
                  <a:gd name="T25" fmla="*/ 42 h 48"/>
                  <a:gd name="T26" fmla="*/ 11 w 15"/>
                  <a:gd name="T27" fmla="*/ 43 h 48"/>
                  <a:gd name="T28" fmla="*/ 12 w 15"/>
                  <a:gd name="T29" fmla="*/ 44 h 48"/>
                  <a:gd name="T30" fmla="*/ 13 w 15"/>
                  <a:gd name="T31" fmla="*/ 43 h 48"/>
                  <a:gd name="T32" fmla="*/ 11 w 15"/>
                  <a:gd name="T33" fmla="*/ 41 h 48"/>
                  <a:gd name="T34" fmla="*/ 3 w 15"/>
                  <a:gd name="T35" fmla="*/ 39 h 48"/>
                  <a:gd name="T36" fmla="*/ 2 w 15"/>
                  <a:gd name="T37" fmla="*/ 36 h 48"/>
                  <a:gd name="T38" fmla="*/ 1 w 15"/>
                  <a:gd name="T39" fmla="*/ 33 h 48"/>
                  <a:gd name="T40" fmla="*/ 1 w 15"/>
                  <a:gd name="T41" fmla="*/ 28 h 48"/>
                  <a:gd name="T42" fmla="*/ 3 w 15"/>
                  <a:gd name="T43" fmla="*/ 22 h 48"/>
                  <a:gd name="T44" fmla="*/ 5 w 15"/>
                  <a:gd name="T45" fmla="*/ 17 h 48"/>
                  <a:gd name="T46" fmla="*/ 6 w 15"/>
                  <a:gd name="T47" fmla="*/ 9 h 48"/>
                  <a:gd name="T48" fmla="*/ 6 w 15"/>
                  <a:gd name="T49" fmla="*/ 3 h 48"/>
                  <a:gd name="T50" fmla="*/ 8 w 15"/>
                  <a:gd name="T51" fmla="*/ 1 h 48"/>
                  <a:gd name="T52" fmla="*/ 8 w 15"/>
                  <a:gd name="T53" fmla="*/ 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48">
                    <a:moveTo>
                      <a:pt x="8" y="4"/>
                    </a:moveTo>
                    <a:cubicBezTo>
                      <a:pt x="8" y="6"/>
                      <a:pt x="8" y="8"/>
                      <a:pt x="8" y="10"/>
                    </a:cubicBezTo>
                    <a:cubicBezTo>
                      <a:pt x="8" y="16"/>
                      <a:pt x="6" y="20"/>
                      <a:pt x="4" y="25"/>
                    </a:cubicBezTo>
                    <a:cubicBezTo>
                      <a:pt x="3" y="26"/>
                      <a:pt x="3" y="28"/>
                      <a:pt x="2" y="29"/>
                    </a:cubicBezTo>
                    <a:cubicBezTo>
                      <a:pt x="3" y="31"/>
                      <a:pt x="2" y="32"/>
                      <a:pt x="3" y="33"/>
                    </a:cubicBezTo>
                    <a:cubicBezTo>
                      <a:pt x="4" y="35"/>
                      <a:pt x="7" y="38"/>
                      <a:pt x="9" y="38"/>
                    </a:cubicBezTo>
                    <a:cubicBezTo>
                      <a:pt x="11" y="38"/>
                      <a:pt x="13" y="38"/>
                      <a:pt x="14" y="40"/>
                    </a:cubicBezTo>
                    <a:cubicBezTo>
                      <a:pt x="15" y="41"/>
                      <a:pt x="15" y="43"/>
                      <a:pt x="15" y="45"/>
                    </a:cubicBezTo>
                    <a:cubicBezTo>
                      <a:pt x="15" y="46"/>
                      <a:pt x="13" y="46"/>
                      <a:pt x="12" y="47"/>
                    </a:cubicBezTo>
                    <a:cubicBezTo>
                      <a:pt x="11" y="48"/>
                      <a:pt x="9" y="47"/>
                      <a:pt x="8" y="46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4"/>
                      <a:pt x="7" y="43"/>
                      <a:pt x="8" y="42"/>
                    </a:cubicBezTo>
                    <a:cubicBezTo>
                      <a:pt x="8" y="42"/>
                      <a:pt x="9" y="42"/>
                      <a:pt x="10" y="42"/>
                    </a:cubicBezTo>
                    <a:cubicBezTo>
                      <a:pt x="11" y="42"/>
                      <a:pt x="11" y="42"/>
                      <a:pt x="11" y="43"/>
                    </a:cubicBezTo>
                    <a:cubicBezTo>
                      <a:pt x="11" y="43"/>
                      <a:pt x="11" y="44"/>
                      <a:pt x="12" y="44"/>
                    </a:cubicBezTo>
                    <a:cubicBezTo>
                      <a:pt x="12" y="44"/>
                      <a:pt x="13" y="44"/>
                      <a:pt x="13" y="43"/>
                    </a:cubicBezTo>
                    <a:cubicBezTo>
                      <a:pt x="13" y="42"/>
                      <a:pt x="11" y="42"/>
                      <a:pt x="11" y="41"/>
                    </a:cubicBezTo>
                    <a:cubicBezTo>
                      <a:pt x="8" y="41"/>
                      <a:pt x="6" y="40"/>
                      <a:pt x="3" y="39"/>
                    </a:cubicBezTo>
                    <a:cubicBezTo>
                      <a:pt x="3" y="38"/>
                      <a:pt x="2" y="37"/>
                      <a:pt x="2" y="36"/>
                    </a:cubicBezTo>
                    <a:cubicBezTo>
                      <a:pt x="2" y="35"/>
                      <a:pt x="2" y="34"/>
                      <a:pt x="1" y="33"/>
                    </a:cubicBezTo>
                    <a:cubicBezTo>
                      <a:pt x="1" y="31"/>
                      <a:pt x="0" y="30"/>
                      <a:pt x="1" y="28"/>
                    </a:cubicBezTo>
                    <a:cubicBezTo>
                      <a:pt x="1" y="26"/>
                      <a:pt x="1" y="24"/>
                      <a:pt x="3" y="22"/>
                    </a:cubicBezTo>
                    <a:cubicBezTo>
                      <a:pt x="3" y="21"/>
                      <a:pt x="5" y="19"/>
                      <a:pt x="5" y="17"/>
                    </a:cubicBezTo>
                    <a:cubicBezTo>
                      <a:pt x="6" y="14"/>
                      <a:pt x="5" y="11"/>
                      <a:pt x="6" y="9"/>
                    </a:cubicBezTo>
                    <a:cubicBezTo>
                      <a:pt x="6" y="7"/>
                      <a:pt x="6" y="4"/>
                      <a:pt x="6" y="3"/>
                    </a:cubicBezTo>
                    <a:cubicBezTo>
                      <a:pt x="7" y="2"/>
                      <a:pt x="7" y="0"/>
                      <a:pt x="8" y="1"/>
                    </a:cubicBezTo>
                    <a:cubicBezTo>
                      <a:pt x="9" y="2"/>
                      <a:pt x="8" y="3"/>
                      <a:pt x="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2" name="Freeform 1568"/>
              <p:cNvSpPr>
                <a:spLocks/>
              </p:cNvSpPr>
              <p:nvPr/>
            </p:nvSpPr>
            <p:spPr bwMode="auto">
              <a:xfrm>
                <a:off x="2396" y="3357"/>
                <a:ext cx="5" cy="4"/>
              </a:xfrm>
              <a:custGeom>
                <a:avLst/>
                <a:gdLst>
                  <a:gd name="T0" fmla="*/ 4 w 4"/>
                  <a:gd name="T1" fmla="*/ 1 h 3"/>
                  <a:gd name="T2" fmla="*/ 3 w 4"/>
                  <a:gd name="T3" fmla="*/ 3 h 3"/>
                  <a:gd name="T4" fmla="*/ 0 w 4"/>
                  <a:gd name="T5" fmla="*/ 2 h 3"/>
                  <a:gd name="T6" fmla="*/ 2 w 4"/>
                  <a:gd name="T7" fmla="*/ 0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1"/>
                      <a:pt x="3" y="2"/>
                      <a:pt x="3" y="3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2"/>
                      <a:pt x="1" y="0"/>
                      <a:pt x="2" y="0"/>
                    </a:cubicBezTo>
                    <a:cubicBezTo>
                      <a:pt x="3" y="0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3" name="Freeform 1569"/>
              <p:cNvSpPr>
                <a:spLocks/>
              </p:cNvSpPr>
              <p:nvPr/>
            </p:nvSpPr>
            <p:spPr bwMode="auto">
              <a:xfrm>
                <a:off x="2378" y="3357"/>
                <a:ext cx="3" cy="4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2 h 3"/>
                  <a:gd name="T4" fmla="*/ 0 w 2"/>
                  <a:gd name="T5" fmla="*/ 2 h 3"/>
                  <a:gd name="T6" fmla="*/ 0 w 2"/>
                  <a:gd name="T7" fmla="*/ 0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3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4" name="Freeform 1570"/>
              <p:cNvSpPr>
                <a:spLocks/>
              </p:cNvSpPr>
              <p:nvPr/>
            </p:nvSpPr>
            <p:spPr bwMode="auto">
              <a:xfrm>
                <a:off x="2487" y="3357"/>
                <a:ext cx="19" cy="19"/>
              </a:xfrm>
              <a:custGeom>
                <a:avLst/>
                <a:gdLst>
                  <a:gd name="T0" fmla="*/ 10 w 16"/>
                  <a:gd name="T1" fmla="*/ 1 h 15"/>
                  <a:gd name="T2" fmla="*/ 14 w 16"/>
                  <a:gd name="T3" fmla="*/ 2 h 15"/>
                  <a:gd name="T4" fmla="*/ 15 w 16"/>
                  <a:gd name="T5" fmla="*/ 5 h 15"/>
                  <a:gd name="T6" fmla="*/ 14 w 16"/>
                  <a:gd name="T7" fmla="*/ 8 h 15"/>
                  <a:gd name="T8" fmla="*/ 15 w 16"/>
                  <a:gd name="T9" fmla="*/ 8 h 15"/>
                  <a:gd name="T10" fmla="*/ 15 w 16"/>
                  <a:gd name="T11" fmla="*/ 9 h 15"/>
                  <a:gd name="T12" fmla="*/ 15 w 16"/>
                  <a:gd name="T13" fmla="*/ 10 h 15"/>
                  <a:gd name="T14" fmla="*/ 15 w 16"/>
                  <a:gd name="T15" fmla="*/ 11 h 15"/>
                  <a:gd name="T16" fmla="*/ 14 w 16"/>
                  <a:gd name="T17" fmla="*/ 12 h 15"/>
                  <a:gd name="T18" fmla="*/ 13 w 16"/>
                  <a:gd name="T19" fmla="*/ 14 h 15"/>
                  <a:gd name="T20" fmla="*/ 11 w 16"/>
                  <a:gd name="T21" fmla="*/ 14 h 15"/>
                  <a:gd name="T22" fmla="*/ 8 w 16"/>
                  <a:gd name="T23" fmla="*/ 14 h 15"/>
                  <a:gd name="T24" fmla="*/ 7 w 16"/>
                  <a:gd name="T25" fmla="*/ 14 h 15"/>
                  <a:gd name="T26" fmla="*/ 3 w 16"/>
                  <a:gd name="T27" fmla="*/ 13 h 15"/>
                  <a:gd name="T28" fmla="*/ 1 w 16"/>
                  <a:gd name="T29" fmla="*/ 13 h 15"/>
                  <a:gd name="T30" fmla="*/ 2 w 16"/>
                  <a:gd name="T31" fmla="*/ 12 h 15"/>
                  <a:gd name="T32" fmla="*/ 3 w 16"/>
                  <a:gd name="T33" fmla="*/ 11 h 15"/>
                  <a:gd name="T34" fmla="*/ 2 w 16"/>
                  <a:gd name="T35" fmla="*/ 10 h 15"/>
                  <a:gd name="T36" fmla="*/ 2 w 16"/>
                  <a:gd name="T37" fmla="*/ 9 h 15"/>
                  <a:gd name="T38" fmla="*/ 1 w 16"/>
                  <a:gd name="T39" fmla="*/ 8 h 15"/>
                  <a:gd name="T40" fmla="*/ 1 w 16"/>
                  <a:gd name="T41" fmla="*/ 7 h 15"/>
                  <a:gd name="T42" fmla="*/ 1 w 16"/>
                  <a:gd name="T43" fmla="*/ 6 h 15"/>
                  <a:gd name="T44" fmla="*/ 2 w 16"/>
                  <a:gd name="T45" fmla="*/ 6 h 15"/>
                  <a:gd name="T46" fmla="*/ 1 w 16"/>
                  <a:gd name="T47" fmla="*/ 3 h 15"/>
                  <a:gd name="T48" fmla="*/ 3 w 16"/>
                  <a:gd name="T49" fmla="*/ 3 h 15"/>
                  <a:gd name="T50" fmla="*/ 2 w 16"/>
                  <a:gd name="T51" fmla="*/ 2 h 15"/>
                  <a:gd name="T52" fmla="*/ 3 w 16"/>
                  <a:gd name="T53" fmla="*/ 2 h 15"/>
                  <a:gd name="T54" fmla="*/ 3 w 16"/>
                  <a:gd name="T55" fmla="*/ 1 h 15"/>
                  <a:gd name="T56" fmla="*/ 4 w 16"/>
                  <a:gd name="T57" fmla="*/ 2 h 15"/>
                  <a:gd name="T58" fmla="*/ 6 w 16"/>
                  <a:gd name="T59" fmla="*/ 1 h 15"/>
                  <a:gd name="T60" fmla="*/ 8 w 16"/>
                  <a:gd name="T61" fmla="*/ 1 h 15"/>
                  <a:gd name="T62" fmla="*/ 9 w 16"/>
                  <a:gd name="T63" fmla="*/ 1 h 15"/>
                  <a:gd name="T64" fmla="*/ 10 w 16"/>
                  <a:gd name="T6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6" h="15">
                    <a:moveTo>
                      <a:pt x="10" y="1"/>
                    </a:moveTo>
                    <a:cubicBezTo>
                      <a:pt x="11" y="0"/>
                      <a:pt x="13" y="2"/>
                      <a:pt x="14" y="2"/>
                    </a:cubicBezTo>
                    <a:cubicBezTo>
                      <a:pt x="14" y="3"/>
                      <a:pt x="14" y="4"/>
                      <a:pt x="15" y="5"/>
                    </a:cubicBezTo>
                    <a:cubicBezTo>
                      <a:pt x="15" y="6"/>
                      <a:pt x="15" y="7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5" y="8"/>
                      <a:pt x="14" y="9"/>
                      <a:pt x="15" y="9"/>
                    </a:cubicBezTo>
                    <a:cubicBezTo>
                      <a:pt x="15" y="10"/>
                      <a:pt x="16" y="10"/>
                      <a:pt x="15" y="10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4" y="11"/>
                      <a:pt x="14" y="12"/>
                    </a:cubicBezTo>
                    <a:cubicBezTo>
                      <a:pt x="14" y="13"/>
                      <a:pt x="13" y="13"/>
                      <a:pt x="13" y="14"/>
                    </a:cubicBezTo>
                    <a:cubicBezTo>
                      <a:pt x="12" y="15"/>
                      <a:pt x="12" y="13"/>
                      <a:pt x="11" y="14"/>
                    </a:cubicBezTo>
                    <a:cubicBezTo>
                      <a:pt x="10" y="13"/>
                      <a:pt x="9" y="14"/>
                      <a:pt x="8" y="14"/>
                    </a:cubicBezTo>
                    <a:cubicBezTo>
                      <a:pt x="8" y="15"/>
                      <a:pt x="7" y="14"/>
                      <a:pt x="7" y="14"/>
                    </a:cubicBezTo>
                    <a:cubicBezTo>
                      <a:pt x="5" y="15"/>
                      <a:pt x="5" y="13"/>
                      <a:pt x="3" y="13"/>
                    </a:cubicBezTo>
                    <a:cubicBezTo>
                      <a:pt x="3" y="14"/>
                      <a:pt x="2" y="13"/>
                      <a:pt x="1" y="13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2"/>
                      <a:pt x="2" y="12"/>
                      <a:pt x="3" y="11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1" y="9"/>
                      <a:pt x="1" y="8"/>
                      <a:pt x="1" y="8"/>
                    </a:cubicBezTo>
                    <a:cubicBezTo>
                      <a:pt x="2" y="7"/>
                      <a:pt x="1" y="7"/>
                      <a:pt x="1" y="7"/>
                    </a:cubicBezTo>
                    <a:cubicBezTo>
                      <a:pt x="1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3" y="5"/>
                      <a:pt x="1" y="4"/>
                      <a:pt x="1" y="3"/>
                    </a:cubicBezTo>
                    <a:cubicBezTo>
                      <a:pt x="2" y="3"/>
                      <a:pt x="2" y="4"/>
                      <a:pt x="3" y="3"/>
                    </a:cubicBezTo>
                    <a:cubicBezTo>
                      <a:pt x="3" y="3"/>
                      <a:pt x="2" y="3"/>
                      <a:pt x="2" y="2"/>
                    </a:cubicBezTo>
                    <a:cubicBezTo>
                      <a:pt x="2" y="2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5" y="0"/>
                      <a:pt x="6" y="1"/>
                    </a:cubicBezTo>
                    <a:cubicBezTo>
                      <a:pt x="6" y="2"/>
                      <a:pt x="7" y="1"/>
                      <a:pt x="8" y="1"/>
                    </a:cubicBezTo>
                    <a:cubicBezTo>
                      <a:pt x="8" y="1"/>
                      <a:pt x="9" y="2"/>
                      <a:pt x="9" y="1"/>
                    </a:cubicBezTo>
                    <a:cubicBezTo>
                      <a:pt x="10" y="0"/>
                      <a:pt x="10" y="1"/>
                      <a:pt x="1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5" name="Freeform 1571"/>
              <p:cNvSpPr>
                <a:spLocks/>
              </p:cNvSpPr>
              <p:nvPr/>
            </p:nvSpPr>
            <p:spPr bwMode="auto">
              <a:xfrm>
                <a:off x="2614" y="3357"/>
                <a:ext cx="13" cy="15"/>
              </a:xfrm>
              <a:custGeom>
                <a:avLst/>
                <a:gdLst>
                  <a:gd name="T0" fmla="*/ 6 w 11"/>
                  <a:gd name="T1" fmla="*/ 1 h 12"/>
                  <a:gd name="T2" fmla="*/ 10 w 11"/>
                  <a:gd name="T3" fmla="*/ 2 h 12"/>
                  <a:gd name="T4" fmla="*/ 11 w 11"/>
                  <a:gd name="T5" fmla="*/ 2 h 12"/>
                  <a:gd name="T6" fmla="*/ 11 w 11"/>
                  <a:gd name="T7" fmla="*/ 3 h 12"/>
                  <a:gd name="T8" fmla="*/ 9 w 11"/>
                  <a:gd name="T9" fmla="*/ 6 h 12"/>
                  <a:gd name="T10" fmla="*/ 8 w 11"/>
                  <a:gd name="T11" fmla="*/ 7 h 12"/>
                  <a:gd name="T12" fmla="*/ 8 w 11"/>
                  <a:gd name="T13" fmla="*/ 7 h 12"/>
                  <a:gd name="T14" fmla="*/ 8 w 11"/>
                  <a:gd name="T15" fmla="*/ 8 h 12"/>
                  <a:gd name="T16" fmla="*/ 6 w 11"/>
                  <a:gd name="T17" fmla="*/ 10 h 12"/>
                  <a:gd name="T18" fmla="*/ 3 w 11"/>
                  <a:gd name="T19" fmla="*/ 11 h 12"/>
                  <a:gd name="T20" fmla="*/ 0 w 11"/>
                  <a:gd name="T21" fmla="*/ 10 h 12"/>
                  <a:gd name="T22" fmla="*/ 0 w 11"/>
                  <a:gd name="T23" fmla="*/ 8 h 12"/>
                  <a:gd name="T24" fmla="*/ 1 w 11"/>
                  <a:gd name="T25" fmla="*/ 6 h 12"/>
                  <a:gd name="T26" fmla="*/ 3 w 11"/>
                  <a:gd name="T27" fmla="*/ 6 h 12"/>
                  <a:gd name="T28" fmla="*/ 2 w 11"/>
                  <a:gd name="T29" fmla="*/ 5 h 12"/>
                  <a:gd name="T30" fmla="*/ 2 w 11"/>
                  <a:gd name="T31" fmla="*/ 4 h 12"/>
                  <a:gd name="T32" fmla="*/ 3 w 11"/>
                  <a:gd name="T33" fmla="*/ 1 h 12"/>
                  <a:gd name="T34" fmla="*/ 5 w 11"/>
                  <a:gd name="T35" fmla="*/ 1 h 12"/>
                  <a:gd name="T36" fmla="*/ 6 w 11"/>
                  <a:gd name="T3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2">
                    <a:moveTo>
                      <a:pt x="6" y="1"/>
                    </a:moveTo>
                    <a:cubicBezTo>
                      <a:pt x="7" y="2"/>
                      <a:pt x="9" y="2"/>
                      <a:pt x="10" y="2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4"/>
                      <a:pt x="10" y="6"/>
                      <a:pt x="9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9" y="8"/>
                      <a:pt x="8" y="8"/>
                    </a:cubicBezTo>
                    <a:cubicBezTo>
                      <a:pt x="7" y="9"/>
                      <a:pt x="7" y="10"/>
                      <a:pt x="6" y="10"/>
                    </a:cubicBezTo>
                    <a:cubicBezTo>
                      <a:pt x="6" y="12"/>
                      <a:pt x="4" y="11"/>
                      <a:pt x="3" y="11"/>
                    </a:cubicBezTo>
                    <a:cubicBezTo>
                      <a:pt x="2" y="11"/>
                      <a:pt x="1" y="11"/>
                      <a:pt x="0" y="10"/>
                    </a:cubicBezTo>
                    <a:cubicBezTo>
                      <a:pt x="1" y="9"/>
                      <a:pt x="0" y="9"/>
                      <a:pt x="0" y="8"/>
                    </a:cubicBezTo>
                    <a:cubicBezTo>
                      <a:pt x="0" y="7"/>
                      <a:pt x="1" y="6"/>
                      <a:pt x="1" y="6"/>
                    </a:cubicBezTo>
                    <a:cubicBezTo>
                      <a:pt x="2" y="5"/>
                      <a:pt x="2" y="6"/>
                      <a:pt x="3" y="6"/>
                    </a:cubicBezTo>
                    <a:cubicBezTo>
                      <a:pt x="3" y="6"/>
                      <a:pt x="3" y="5"/>
                      <a:pt x="2" y="5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4" y="1"/>
                      <a:pt x="4" y="0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6" name="Freeform 1572"/>
              <p:cNvSpPr>
                <a:spLocks/>
              </p:cNvSpPr>
              <p:nvPr/>
            </p:nvSpPr>
            <p:spPr bwMode="auto">
              <a:xfrm>
                <a:off x="2596" y="3359"/>
                <a:ext cx="3" cy="2"/>
              </a:xfrm>
              <a:custGeom>
                <a:avLst/>
                <a:gdLst>
                  <a:gd name="T0" fmla="*/ 1 w 2"/>
                  <a:gd name="T1" fmla="*/ 1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7" name="Freeform 1573"/>
              <p:cNvSpPr>
                <a:spLocks/>
              </p:cNvSpPr>
              <p:nvPr/>
            </p:nvSpPr>
            <p:spPr bwMode="auto">
              <a:xfrm>
                <a:off x="2383" y="3357"/>
                <a:ext cx="4" cy="5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3 h 4"/>
                  <a:gd name="T4" fmla="*/ 0 w 3"/>
                  <a:gd name="T5" fmla="*/ 3 h 4"/>
                  <a:gd name="T6" fmla="*/ 2 w 3"/>
                  <a:gd name="T7" fmla="*/ 1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3"/>
                      <a:pt x="2" y="3"/>
                      <a:pt x="2" y="3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2" y="1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8" name="Freeform 1574"/>
              <p:cNvSpPr>
                <a:spLocks/>
              </p:cNvSpPr>
              <p:nvPr/>
            </p:nvSpPr>
            <p:spPr bwMode="auto">
              <a:xfrm>
                <a:off x="2606" y="3359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9" name="Freeform 1575"/>
              <p:cNvSpPr>
                <a:spLocks/>
              </p:cNvSpPr>
              <p:nvPr/>
            </p:nvSpPr>
            <p:spPr bwMode="auto">
              <a:xfrm>
                <a:off x="2593" y="3360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0" name="Freeform 1576"/>
              <p:cNvSpPr>
                <a:spLocks/>
              </p:cNvSpPr>
              <p:nvPr/>
            </p:nvSpPr>
            <p:spPr bwMode="auto">
              <a:xfrm>
                <a:off x="2388" y="3360"/>
                <a:ext cx="4" cy="4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3 h 3"/>
                  <a:gd name="T4" fmla="*/ 0 w 3"/>
                  <a:gd name="T5" fmla="*/ 2 h 3"/>
                  <a:gd name="T6" fmla="*/ 2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2" y="3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1" name="Freeform 1577"/>
              <p:cNvSpPr>
                <a:spLocks/>
              </p:cNvSpPr>
              <p:nvPr/>
            </p:nvSpPr>
            <p:spPr bwMode="auto">
              <a:xfrm>
                <a:off x="2588" y="3361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2" name="Freeform 1578"/>
              <p:cNvSpPr>
                <a:spLocks/>
              </p:cNvSpPr>
              <p:nvPr/>
            </p:nvSpPr>
            <p:spPr bwMode="auto">
              <a:xfrm>
                <a:off x="2657" y="336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3" name="Freeform 1579"/>
              <p:cNvSpPr>
                <a:spLocks/>
              </p:cNvSpPr>
              <p:nvPr/>
            </p:nvSpPr>
            <p:spPr bwMode="auto">
              <a:xfrm>
                <a:off x="2601" y="3362"/>
                <a:ext cx="3" cy="2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4" name="Freeform 1580"/>
              <p:cNvSpPr>
                <a:spLocks/>
              </p:cNvSpPr>
              <p:nvPr/>
            </p:nvSpPr>
            <p:spPr bwMode="auto">
              <a:xfrm>
                <a:off x="2607" y="3362"/>
                <a:ext cx="3" cy="3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2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5" name="Freeform 1581"/>
              <p:cNvSpPr>
                <a:spLocks/>
              </p:cNvSpPr>
              <p:nvPr/>
            </p:nvSpPr>
            <p:spPr bwMode="auto">
              <a:xfrm>
                <a:off x="2598" y="3362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6" name="Freeform 1582"/>
              <p:cNvSpPr>
                <a:spLocks/>
              </p:cNvSpPr>
              <p:nvPr/>
            </p:nvSpPr>
            <p:spPr bwMode="auto">
              <a:xfrm>
                <a:off x="2393" y="3362"/>
                <a:ext cx="4" cy="4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3 h 3"/>
                  <a:gd name="T4" fmla="*/ 0 w 3"/>
                  <a:gd name="T5" fmla="*/ 2 h 3"/>
                  <a:gd name="T6" fmla="*/ 1 w 3"/>
                  <a:gd name="T7" fmla="*/ 1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2" y="0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7" name="Freeform 1583"/>
              <p:cNvSpPr>
                <a:spLocks/>
              </p:cNvSpPr>
              <p:nvPr/>
            </p:nvSpPr>
            <p:spPr bwMode="auto">
              <a:xfrm>
                <a:off x="2585" y="3364"/>
                <a:ext cx="2" cy="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8" name="Freeform 1584"/>
              <p:cNvSpPr>
                <a:spLocks/>
              </p:cNvSpPr>
              <p:nvPr/>
            </p:nvSpPr>
            <p:spPr bwMode="auto">
              <a:xfrm>
                <a:off x="2398" y="3364"/>
                <a:ext cx="5" cy="3"/>
              </a:xfrm>
              <a:custGeom>
                <a:avLst/>
                <a:gdLst>
                  <a:gd name="T0" fmla="*/ 4 w 4"/>
                  <a:gd name="T1" fmla="*/ 2 h 3"/>
                  <a:gd name="T2" fmla="*/ 2 w 4"/>
                  <a:gd name="T3" fmla="*/ 3 h 3"/>
                  <a:gd name="T4" fmla="*/ 0 w 4"/>
                  <a:gd name="T5" fmla="*/ 3 h 3"/>
                  <a:gd name="T6" fmla="*/ 2 w 4"/>
                  <a:gd name="T7" fmla="*/ 1 h 3"/>
                  <a:gd name="T8" fmla="*/ 4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1" y="2"/>
                      <a:pt x="1" y="0"/>
                      <a:pt x="2" y="1"/>
                    </a:cubicBezTo>
                    <a:cubicBezTo>
                      <a:pt x="3" y="1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9" name="Freeform 1585"/>
              <p:cNvSpPr>
                <a:spLocks/>
              </p:cNvSpPr>
              <p:nvPr/>
            </p:nvSpPr>
            <p:spPr bwMode="auto">
              <a:xfrm>
                <a:off x="2381" y="3365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0" name="Freeform 1586"/>
              <p:cNvSpPr>
                <a:spLocks/>
              </p:cNvSpPr>
              <p:nvPr/>
            </p:nvSpPr>
            <p:spPr bwMode="auto">
              <a:xfrm>
                <a:off x="2604" y="336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2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1" name="Freeform 1587"/>
              <p:cNvSpPr>
                <a:spLocks/>
              </p:cNvSpPr>
              <p:nvPr/>
            </p:nvSpPr>
            <p:spPr bwMode="auto">
              <a:xfrm>
                <a:off x="2594" y="3365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2" name="Freeform 1588"/>
              <p:cNvSpPr>
                <a:spLocks/>
              </p:cNvSpPr>
              <p:nvPr/>
            </p:nvSpPr>
            <p:spPr bwMode="auto">
              <a:xfrm>
                <a:off x="2489" y="336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3" name="Freeform 1589"/>
              <p:cNvSpPr>
                <a:spLocks/>
              </p:cNvSpPr>
              <p:nvPr/>
            </p:nvSpPr>
            <p:spPr bwMode="auto">
              <a:xfrm>
                <a:off x="2619" y="3366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4" name="Freeform 1590"/>
              <p:cNvSpPr>
                <a:spLocks/>
              </p:cNvSpPr>
              <p:nvPr/>
            </p:nvSpPr>
            <p:spPr bwMode="auto">
              <a:xfrm>
                <a:off x="2385" y="3366"/>
                <a:ext cx="5" cy="2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2 h 2"/>
                  <a:gd name="T4" fmla="*/ 0 w 4"/>
                  <a:gd name="T5" fmla="*/ 2 h 2"/>
                  <a:gd name="T6" fmla="*/ 2 w 4"/>
                  <a:gd name="T7" fmla="*/ 0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4" y="1"/>
                      <a:pt x="3" y="2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1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5" name="Freeform 1591"/>
              <p:cNvSpPr>
                <a:spLocks/>
              </p:cNvSpPr>
              <p:nvPr/>
            </p:nvSpPr>
            <p:spPr bwMode="auto">
              <a:xfrm>
                <a:off x="2621" y="336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6" name="Freeform 1592"/>
              <p:cNvSpPr>
                <a:spLocks/>
              </p:cNvSpPr>
              <p:nvPr/>
            </p:nvSpPr>
            <p:spPr bwMode="auto">
              <a:xfrm>
                <a:off x="2590" y="336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7" name="Freeform 1593"/>
              <p:cNvSpPr>
                <a:spLocks/>
              </p:cNvSpPr>
              <p:nvPr/>
            </p:nvSpPr>
            <p:spPr bwMode="auto">
              <a:xfrm>
                <a:off x="2578" y="3366"/>
                <a:ext cx="4" cy="4"/>
              </a:xfrm>
              <a:custGeom>
                <a:avLst/>
                <a:gdLst>
                  <a:gd name="T0" fmla="*/ 2 w 3"/>
                  <a:gd name="T1" fmla="*/ 1 h 3"/>
                  <a:gd name="T2" fmla="*/ 2 w 3"/>
                  <a:gd name="T3" fmla="*/ 3 h 3"/>
                  <a:gd name="T4" fmla="*/ 0 w 3"/>
                  <a:gd name="T5" fmla="*/ 2 h 3"/>
                  <a:gd name="T6" fmla="*/ 0 w 3"/>
                  <a:gd name="T7" fmla="*/ 1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2"/>
                      <a:pt x="3" y="3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8" name="Freeform 1594"/>
              <p:cNvSpPr>
                <a:spLocks/>
              </p:cNvSpPr>
              <p:nvPr/>
            </p:nvSpPr>
            <p:spPr bwMode="auto">
              <a:xfrm>
                <a:off x="2390" y="3367"/>
                <a:ext cx="3" cy="4"/>
              </a:xfrm>
              <a:custGeom>
                <a:avLst/>
                <a:gdLst>
                  <a:gd name="T0" fmla="*/ 2 w 3"/>
                  <a:gd name="T1" fmla="*/ 1 h 3"/>
                  <a:gd name="T2" fmla="*/ 3 w 3"/>
                  <a:gd name="T3" fmla="*/ 1 h 3"/>
                  <a:gd name="T4" fmla="*/ 2 w 3"/>
                  <a:gd name="T5" fmla="*/ 3 h 3"/>
                  <a:gd name="T6" fmla="*/ 0 w 3"/>
                  <a:gd name="T7" fmla="*/ 3 h 3"/>
                  <a:gd name="T8" fmla="*/ 0 w 3"/>
                  <a:gd name="T9" fmla="*/ 3 h 3"/>
                  <a:gd name="T10" fmla="*/ 2 w 3"/>
                  <a:gd name="T11" fmla="*/ 0 h 3"/>
                  <a:gd name="T12" fmla="*/ 2 w 3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9" name="Freeform 1595"/>
              <p:cNvSpPr>
                <a:spLocks/>
              </p:cNvSpPr>
              <p:nvPr/>
            </p:nvSpPr>
            <p:spPr bwMode="auto">
              <a:xfrm>
                <a:off x="2599" y="3367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1 w 2"/>
                  <a:gd name="T5" fmla="*/ 0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0" name="Freeform 1596"/>
              <p:cNvSpPr>
                <a:spLocks/>
              </p:cNvSpPr>
              <p:nvPr/>
            </p:nvSpPr>
            <p:spPr bwMode="auto">
              <a:xfrm>
                <a:off x="2547" y="3367"/>
                <a:ext cx="27" cy="26"/>
              </a:xfrm>
              <a:custGeom>
                <a:avLst/>
                <a:gdLst>
                  <a:gd name="T0" fmla="*/ 21 w 22"/>
                  <a:gd name="T1" fmla="*/ 0 h 21"/>
                  <a:gd name="T2" fmla="*/ 21 w 22"/>
                  <a:gd name="T3" fmla="*/ 2 h 21"/>
                  <a:gd name="T4" fmla="*/ 19 w 22"/>
                  <a:gd name="T5" fmla="*/ 2 h 21"/>
                  <a:gd name="T6" fmla="*/ 18 w 22"/>
                  <a:gd name="T7" fmla="*/ 3 h 21"/>
                  <a:gd name="T8" fmla="*/ 16 w 22"/>
                  <a:gd name="T9" fmla="*/ 3 h 21"/>
                  <a:gd name="T10" fmla="*/ 15 w 22"/>
                  <a:gd name="T11" fmla="*/ 4 h 21"/>
                  <a:gd name="T12" fmla="*/ 14 w 22"/>
                  <a:gd name="T13" fmla="*/ 6 h 21"/>
                  <a:gd name="T14" fmla="*/ 15 w 22"/>
                  <a:gd name="T15" fmla="*/ 7 h 21"/>
                  <a:gd name="T16" fmla="*/ 15 w 22"/>
                  <a:gd name="T17" fmla="*/ 7 h 21"/>
                  <a:gd name="T18" fmla="*/ 16 w 22"/>
                  <a:gd name="T19" fmla="*/ 7 h 21"/>
                  <a:gd name="T20" fmla="*/ 15 w 22"/>
                  <a:gd name="T21" fmla="*/ 8 h 21"/>
                  <a:gd name="T22" fmla="*/ 15 w 22"/>
                  <a:gd name="T23" fmla="*/ 8 h 21"/>
                  <a:gd name="T24" fmla="*/ 12 w 22"/>
                  <a:gd name="T25" fmla="*/ 7 h 21"/>
                  <a:gd name="T26" fmla="*/ 10 w 22"/>
                  <a:gd name="T27" fmla="*/ 9 h 21"/>
                  <a:gd name="T28" fmla="*/ 10 w 22"/>
                  <a:gd name="T29" fmla="*/ 10 h 21"/>
                  <a:gd name="T30" fmla="*/ 7 w 22"/>
                  <a:gd name="T31" fmla="*/ 12 h 21"/>
                  <a:gd name="T32" fmla="*/ 9 w 22"/>
                  <a:gd name="T33" fmla="*/ 12 h 21"/>
                  <a:gd name="T34" fmla="*/ 9 w 22"/>
                  <a:gd name="T35" fmla="*/ 14 h 21"/>
                  <a:gd name="T36" fmla="*/ 7 w 22"/>
                  <a:gd name="T37" fmla="*/ 14 h 21"/>
                  <a:gd name="T38" fmla="*/ 7 w 22"/>
                  <a:gd name="T39" fmla="*/ 12 h 21"/>
                  <a:gd name="T40" fmla="*/ 5 w 22"/>
                  <a:gd name="T41" fmla="*/ 15 h 21"/>
                  <a:gd name="T42" fmla="*/ 6 w 22"/>
                  <a:gd name="T43" fmla="*/ 15 h 21"/>
                  <a:gd name="T44" fmla="*/ 4 w 22"/>
                  <a:gd name="T45" fmla="*/ 16 h 21"/>
                  <a:gd name="T46" fmla="*/ 2 w 22"/>
                  <a:gd name="T47" fmla="*/ 19 h 21"/>
                  <a:gd name="T48" fmla="*/ 1 w 22"/>
                  <a:gd name="T49" fmla="*/ 20 h 21"/>
                  <a:gd name="T50" fmla="*/ 1 w 22"/>
                  <a:gd name="T51" fmla="*/ 21 h 21"/>
                  <a:gd name="T52" fmla="*/ 1 w 22"/>
                  <a:gd name="T53" fmla="*/ 20 h 21"/>
                  <a:gd name="T54" fmla="*/ 2 w 22"/>
                  <a:gd name="T55" fmla="*/ 18 h 21"/>
                  <a:gd name="T56" fmla="*/ 10 w 22"/>
                  <a:gd name="T57" fmla="*/ 7 h 21"/>
                  <a:gd name="T58" fmla="*/ 20 w 22"/>
                  <a:gd name="T59" fmla="*/ 1 h 21"/>
                  <a:gd name="T60" fmla="*/ 21 w 22"/>
                  <a:gd name="T6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" h="21">
                    <a:moveTo>
                      <a:pt x="21" y="0"/>
                    </a:moveTo>
                    <a:cubicBezTo>
                      <a:pt x="20" y="1"/>
                      <a:pt x="22" y="2"/>
                      <a:pt x="21" y="2"/>
                    </a:cubicBezTo>
                    <a:cubicBezTo>
                      <a:pt x="20" y="3"/>
                      <a:pt x="20" y="0"/>
                      <a:pt x="19" y="2"/>
                    </a:cubicBezTo>
                    <a:cubicBezTo>
                      <a:pt x="18" y="2"/>
                      <a:pt x="18" y="4"/>
                      <a:pt x="18" y="3"/>
                    </a:cubicBezTo>
                    <a:cubicBezTo>
                      <a:pt x="17" y="2"/>
                      <a:pt x="17" y="3"/>
                      <a:pt x="16" y="3"/>
                    </a:cubicBezTo>
                    <a:cubicBezTo>
                      <a:pt x="16" y="3"/>
                      <a:pt x="16" y="4"/>
                      <a:pt x="15" y="4"/>
                    </a:cubicBezTo>
                    <a:cubicBezTo>
                      <a:pt x="15" y="5"/>
                      <a:pt x="13" y="5"/>
                      <a:pt x="14" y="6"/>
                    </a:cubicBezTo>
                    <a:cubicBezTo>
                      <a:pt x="14" y="6"/>
                      <a:pt x="16" y="5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8"/>
                      <a:pt x="15" y="8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3" y="8"/>
                      <a:pt x="13" y="5"/>
                      <a:pt x="12" y="7"/>
                    </a:cubicBezTo>
                    <a:cubicBezTo>
                      <a:pt x="11" y="8"/>
                      <a:pt x="10" y="8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8" y="10"/>
                      <a:pt x="7" y="11"/>
                      <a:pt x="7" y="12"/>
                    </a:cubicBezTo>
                    <a:cubicBezTo>
                      <a:pt x="7" y="13"/>
                      <a:pt x="9" y="12"/>
                      <a:pt x="9" y="12"/>
                    </a:cubicBezTo>
                    <a:cubicBezTo>
                      <a:pt x="9" y="13"/>
                      <a:pt x="9" y="14"/>
                      <a:pt x="9" y="14"/>
                    </a:cubicBezTo>
                    <a:cubicBezTo>
                      <a:pt x="8" y="15"/>
                      <a:pt x="8" y="14"/>
                      <a:pt x="7" y="14"/>
                    </a:cubicBezTo>
                    <a:cubicBezTo>
                      <a:pt x="7" y="13"/>
                      <a:pt x="8" y="12"/>
                      <a:pt x="7" y="12"/>
                    </a:cubicBezTo>
                    <a:cubicBezTo>
                      <a:pt x="6" y="13"/>
                      <a:pt x="5" y="14"/>
                      <a:pt x="5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5" y="16"/>
                      <a:pt x="4" y="16"/>
                    </a:cubicBezTo>
                    <a:cubicBezTo>
                      <a:pt x="3" y="16"/>
                      <a:pt x="3" y="18"/>
                      <a:pt x="2" y="19"/>
                    </a:cubicBezTo>
                    <a:cubicBezTo>
                      <a:pt x="3" y="20"/>
                      <a:pt x="1" y="19"/>
                      <a:pt x="1" y="20"/>
                    </a:cubicBezTo>
                    <a:cubicBezTo>
                      <a:pt x="1" y="20"/>
                      <a:pt x="2" y="21"/>
                      <a:pt x="1" y="21"/>
                    </a:cubicBezTo>
                    <a:cubicBezTo>
                      <a:pt x="0" y="21"/>
                      <a:pt x="1" y="21"/>
                      <a:pt x="1" y="20"/>
                    </a:cubicBezTo>
                    <a:cubicBezTo>
                      <a:pt x="1" y="20"/>
                      <a:pt x="1" y="19"/>
                      <a:pt x="2" y="18"/>
                    </a:cubicBezTo>
                    <a:cubicBezTo>
                      <a:pt x="5" y="14"/>
                      <a:pt x="6" y="10"/>
                      <a:pt x="10" y="7"/>
                    </a:cubicBezTo>
                    <a:cubicBezTo>
                      <a:pt x="14" y="4"/>
                      <a:pt x="16" y="1"/>
                      <a:pt x="20" y="1"/>
                    </a:cubicBezTo>
                    <a:cubicBezTo>
                      <a:pt x="20" y="0"/>
                      <a:pt x="21" y="0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1" name="Freeform 1597"/>
              <p:cNvSpPr>
                <a:spLocks/>
              </p:cNvSpPr>
              <p:nvPr/>
            </p:nvSpPr>
            <p:spPr bwMode="auto">
              <a:xfrm>
                <a:off x="2488" y="336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2" name="Oval 1598"/>
              <p:cNvSpPr>
                <a:spLocks noChangeArrowheads="1"/>
              </p:cNvSpPr>
              <p:nvPr/>
            </p:nvSpPr>
            <p:spPr bwMode="auto">
              <a:xfrm>
                <a:off x="2587" y="3368"/>
                <a:ext cx="1" cy="2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3" name="Freeform 1599"/>
              <p:cNvSpPr>
                <a:spLocks/>
              </p:cNvSpPr>
              <p:nvPr/>
            </p:nvSpPr>
            <p:spPr bwMode="auto">
              <a:xfrm>
                <a:off x="2396" y="3368"/>
                <a:ext cx="3" cy="5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3 h 4"/>
                  <a:gd name="T4" fmla="*/ 0 w 3"/>
                  <a:gd name="T5" fmla="*/ 3 h 4"/>
                  <a:gd name="T6" fmla="*/ 1 w 3"/>
                  <a:gd name="T7" fmla="*/ 0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4" name="Freeform 1600"/>
              <p:cNvSpPr>
                <a:spLocks/>
              </p:cNvSpPr>
              <p:nvPr/>
            </p:nvSpPr>
            <p:spPr bwMode="auto">
              <a:xfrm>
                <a:off x="2595" y="337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5" name="Freeform 1601"/>
              <p:cNvSpPr>
                <a:spLocks/>
              </p:cNvSpPr>
              <p:nvPr/>
            </p:nvSpPr>
            <p:spPr bwMode="auto">
              <a:xfrm>
                <a:off x="2582" y="3370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6" name="Freeform 1602"/>
              <p:cNvSpPr>
                <a:spLocks/>
              </p:cNvSpPr>
              <p:nvPr/>
            </p:nvSpPr>
            <p:spPr bwMode="auto">
              <a:xfrm>
                <a:off x="2639" y="3370"/>
                <a:ext cx="25" cy="58"/>
              </a:xfrm>
              <a:custGeom>
                <a:avLst/>
                <a:gdLst>
                  <a:gd name="T0" fmla="*/ 13 w 20"/>
                  <a:gd name="T1" fmla="*/ 4 h 47"/>
                  <a:gd name="T2" fmla="*/ 12 w 20"/>
                  <a:gd name="T3" fmla="*/ 13 h 47"/>
                  <a:gd name="T4" fmla="*/ 13 w 20"/>
                  <a:gd name="T5" fmla="*/ 18 h 47"/>
                  <a:gd name="T6" fmla="*/ 16 w 20"/>
                  <a:gd name="T7" fmla="*/ 24 h 47"/>
                  <a:gd name="T8" fmla="*/ 20 w 20"/>
                  <a:gd name="T9" fmla="*/ 30 h 47"/>
                  <a:gd name="T10" fmla="*/ 19 w 20"/>
                  <a:gd name="T11" fmla="*/ 33 h 47"/>
                  <a:gd name="T12" fmla="*/ 19 w 20"/>
                  <a:gd name="T13" fmla="*/ 35 h 47"/>
                  <a:gd name="T14" fmla="*/ 18 w 20"/>
                  <a:gd name="T15" fmla="*/ 37 h 47"/>
                  <a:gd name="T16" fmla="*/ 15 w 20"/>
                  <a:gd name="T17" fmla="*/ 39 h 47"/>
                  <a:gd name="T18" fmla="*/ 13 w 20"/>
                  <a:gd name="T19" fmla="*/ 39 h 47"/>
                  <a:gd name="T20" fmla="*/ 9 w 20"/>
                  <a:gd name="T21" fmla="*/ 40 h 47"/>
                  <a:gd name="T22" fmla="*/ 8 w 20"/>
                  <a:gd name="T23" fmla="*/ 39 h 47"/>
                  <a:gd name="T24" fmla="*/ 7 w 20"/>
                  <a:gd name="T25" fmla="*/ 39 h 47"/>
                  <a:gd name="T26" fmla="*/ 5 w 20"/>
                  <a:gd name="T27" fmla="*/ 39 h 47"/>
                  <a:gd name="T28" fmla="*/ 4 w 20"/>
                  <a:gd name="T29" fmla="*/ 42 h 47"/>
                  <a:gd name="T30" fmla="*/ 3 w 20"/>
                  <a:gd name="T31" fmla="*/ 42 h 47"/>
                  <a:gd name="T32" fmla="*/ 6 w 20"/>
                  <a:gd name="T33" fmla="*/ 44 h 47"/>
                  <a:gd name="T34" fmla="*/ 7 w 20"/>
                  <a:gd name="T35" fmla="*/ 44 h 47"/>
                  <a:gd name="T36" fmla="*/ 5 w 20"/>
                  <a:gd name="T37" fmla="*/ 41 h 47"/>
                  <a:gd name="T38" fmla="*/ 8 w 20"/>
                  <a:gd name="T39" fmla="*/ 41 h 47"/>
                  <a:gd name="T40" fmla="*/ 10 w 20"/>
                  <a:gd name="T41" fmla="*/ 43 h 47"/>
                  <a:gd name="T42" fmla="*/ 9 w 20"/>
                  <a:gd name="T43" fmla="*/ 45 h 47"/>
                  <a:gd name="T44" fmla="*/ 6 w 20"/>
                  <a:gd name="T45" fmla="*/ 47 h 47"/>
                  <a:gd name="T46" fmla="*/ 1 w 20"/>
                  <a:gd name="T47" fmla="*/ 43 h 47"/>
                  <a:gd name="T48" fmla="*/ 0 w 20"/>
                  <a:gd name="T49" fmla="*/ 42 h 47"/>
                  <a:gd name="T50" fmla="*/ 2 w 20"/>
                  <a:gd name="T51" fmla="*/ 40 h 47"/>
                  <a:gd name="T52" fmla="*/ 6 w 20"/>
                  <a:gd name="T53" fmla="*/ 36 h 47"/>
                  <a:gd name="T54" fmla="*/ 9 w 20"/>
                  <a:gd name="T55" fmla="*/ 37 h 47"/>
                  <a:gd name="T56" fmla="*/ 10 w 20"/>
                  <a:gd name="T57" fmla="*/ 37 h 47"/>
                  <a:gd name="T58" fmla="*/ 14 w 20"/>
                  <a:gd name="T59" fmla="*/ 36 h 47"/>
                  <a:gd name="T60" fmla="*/ 16 w 20"/>
                  <a:gd name="T61" fmla="*/ 34 h 47"/>
                  <a:gd name="T62" fmla="*/ 17 w 20"/>
                  <a:gd name="T63" fmla="*/ 32 h 47"/>
                  <a:gd name="T64" fmla="*/ 16 w 20"/>
                  <a:gd name="T65" fmla="*/ 27 h 47"/>
                  <a:gd name="T66" fmla="*/ 14 w 20"/>
                  <a:gd name="T67" fmla="*/ 26 h 47"/>
                  <a:gd name="T68" fmla="*/ 13 w 20"/>
                  <a:gd name="T69" fmla="*/ 25 h 47"/>
                  <a:gd name="T70" fmla="*/ 15 w 20"/>
                  <a:gd name="T71" fmla="*/ 29 h 47"/>
                  <a:gd name="T72" fmla="*/ 15 w 20"/>
                  <a:gd name="T73" fmla="*/ 35 h 47"/>
                  <a:gd name="T74" fmla="*/ 8 w 20"/>
                  <a:gd name="T75" fmla="*/ 35 h 47"/>
                  <a:gd name="T76" fmla="*/ 5 w 20"/>
                  <a:gd name="T77" fmla="*/ 31 h 47"/>
                  <a:gd name="T78" fmla="*/ 6 w 20"/>
                  <a:gd name="T79" fmla="*/ 25 h 47"/>
                  <a:gd name="T80" fmla="*/ 7 w 20"/>
                  <a:gd name="T81" fmla="*/ 23 h 47"/>
                  <a:gd name="T82" fmla="*/ 8 w 20"/>
                  <a:gd name="T83" fmla="*/ 25 h 47"/>
                  <a:gd name="T84" fmla="*/ 7 w 20"/>
                  <a:gd name="T85" fmla="*/ 27 h 47"/>
                  <a:gd name="T86" fmla="*/ 9 w 20"/>
                  <a:gd name="T87" fmla="*/ 27 h 47"/>
                  <a:gd name="T88" fmla="*/ 12 w 20"/>
                  <a:gd name="T89" fmla="*/ 28 h 47"/>
                  <a:gd name="T90" fmla="*/ 12 w 20"/>
                  <a:gd name="T91" fmla="*/ 32 h 47"/>
                  <a:gd name="T92" fmla="*/ 10 w 20"/>
                  <a:gd name="T93" fmla="*/ 32 h 47"/>
                  <a:gd name="T94" fmla="*/ 10 w 20"/>
                  <a:gd name="T95" fmla="*/ 30 h 47"/>
                  <a:gd name="T96" fmla="*/ 10 w 20"/>
                  <a:gd name="T97" fmla="*/ 29 h 47"/>
                  <a:gd name="T98" fmla="*/ 9 w 20"/>
                  <a:gd name="T99" fmla="*/ 29 h 47"/>
                  <a:gd name="T100" fmla="*/ 7 w 20"/>
                  <a:gd name="T101" fmla="*/ 30 h 47"/>
                  <a:gd name="T102" fmla="*/ 10 w 20"/>
                  <a:gd name="T103" fmla="*/ 34 h 47"/>
                  <a:gd name="T104" fmla="*/ 13 w 20"/>
                  <a:gd name="T105" fmla="*/ 32 h 47"/>
                  <a:gd name="T106" fmla="*/ 14 w 20"/>
                  <a:gd name="T107" fmla="*/ 31 h 47"/>
                  <a:gd name="T108" fmla="*/ 11 w 20"/>
                  <a:gd name="T109" fmla="*/ 26 h 47"/>
                  <a:gd name="T110" fmla="*/ 10 w 20"/>
                  <a:gd name="T111" fmla="*/ 23 h 47"/>
                  <a:gd name="T112" fmla="*/ 9 w 20"/>
                  <a:gd name="T113" fmla="*/ 20 h 47"/>
                  <a:gd name="T114" fmla="*/ 9 w 20"/>
                  <a:gd name="T115" fmla="*/ 17 h 47"/>
                  <a:gd name="T116" fmla="*/ 10 w 20"/>
                  <a:gd name="T117" fmla="*/ 12 h 47"/>
                  <a:gd name="T118" fmla="*/ 11 w 20"/>
                  <a:gd name="T119" fmla="*/ 7 h 47"/>
                  <a:gd name="T120" fmla="*/ 11 w 20"/>
                  <a:gd name="T121" fmla="*/ 0 h 47"/>
                  <a:gd name="T122" fmla="*/ 13 w 20"/>
                  <a:gd name="T123" fmla="*/ 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" h="47">
                    <a:moveTo>
                      <a:pt x="13" y="4"/>
                    </a:moveTo>
                    <a:cubicBezTo>
                      <a:pt x="12" y="7"/>
                      <a:pt x="13" y="10"/>
                      <a:pt x="12" y="13"/>
                    </a:cubicBezTo>
                    <a:cubicBezTo>
                      <a:pt x="12" y="15"/>
                      <a:pt x="13" y="17"/>
                      <a:pt x="13" y="18"/>
                    </a:cubicBezTo>
                    <a:cubicBezTo>
                      <a:pt x="13" y="20"/>
                      <a:pt x="14" y="23"/>
                      <a:pt x="16" y="24"/>
                    </a:cubicBezTo>
                    <a:cubicBezTo>
                      <a:pt x="18" y="25"/>
                      <a:pt x="20" y="27"/>
                      <a:pt x="20" y="30"/>
                    </a:cubicBezTo>
                    <a:cubicBezTo>
                      <a:pt x="19" y="31"/>
                      <a:pt x="20" y="32"/>
                      <a:pt x="19" y="33"/>
                    </a:cubicBezTo>
                    <a:cubicBezTo>
                      <a:pt x="20" y="34"/>
                      <a:pt x="19" y="34"/>
                      <a:pt x="19" y="35"/>
                    </a:cubicBezTo>
                    <a:cubicBezTo>
                      <a:pt x="19" y="36"/>
                      <a:pt x="18" y="36"/>
                      <a:pt x="18" y="37"/>
                    </a:cubicBezTo>
                    <a:cubicBezTo>
                      <a:pt x="17" y="37"/>
                      <a:pt x="16" y="38"/>
                      <a:pt x="15" y="39"/>
                    </a:cubicBezTo>
                    <a:cubicBezTo>
                      <a:pt x="14" y="38"/>
                      <a:pt x="14" y="39"/>
                      <a:pt x="13" y="39"/>
                    </a:cubicBezTo>
                    <a:cubicBezTo>
                      <a:pt x="12" y="40"/>
                      <a:pt x="11" y="40"/>
                      <a:pt x="9" y="40"/>
                    </a:cubicBezTo>
                    <a:cubicBezTo>
                      <a:pt x="9" y="39"/>
                      <a:pt x="8" y="40"/>
                      <a:pt x="8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6" y="38"/>
                      <a:pt x="5" y="39"/>
                      <a:pt x="5" y="39"/>
                    </a:cubicBezTo>
                    <a:cubicBezTo>
                      <a:pt x="5" y="40"/>
                      <a:pt x="3" y="41"/>
                      <a:pt x="4" y="42"/>
                    </a:cubicBezTo>
                    <a:cubicBezTo>
                      <a:pt x="3" y="42"/>
                      <a:pt x="3" y="42"/>
                      <a:pt x="3" y="42"/>
                    </a:cubicBezTo>
                    <a:cubicBezTo>
                      <a:pt x="4" y="43"/>
                      <a:pt x="4" y="44"/>
                      <a:pt x="6" y="44"/>
                    </a:cubicBezTo>
                    <a:cubicBezTo>
                      <a:pt x="6" y="44"/>
                      <a:pt x="7" y="44"/>
                      <a:pt x="7" y="44"/>
                    </a:cubicBezTo>
                    <a:cubicBezTo>
                      <a:pt x="6" y="43"/>
                      <a:pt x="5" y="43"/>
                      <a:pt x="5" y="41"/>
                    </a:cubicBezTo>
                    <a:cubicBezTo>
                      <a:pt x="6" y="40"/>
                      <a:pt x="7" y="40"/>
                      <a:pt x="8" y="41"/>
                    </a:cubicBezTo>
                    <a:cubicBezTo>
                      <a:pt x="9" y="41"/>
                      <a:pt x="9" y="42"/>
                      <a:pt x="10" y="43"/>
                    </a:cubicBezTo>
                    <a:cubicBezTo>
                      <a:pt x="10" y="44"/>
                      <a:pt x="9" y="44"/>
                      <a:pt x="9" y="45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5" y="46"/>
                      <a:pt x="1" y="46"/>
                      <a:pt x="1" y="43"/>
                    </a:cubicBezTo>
                    <a:cubicBezTo>
                      <a:pt x="1" y="43"/>
                      <a:pt x="0" y="43"/>
                      <a:pt x="0" y="42"/>
                    </a:cubicBezTo>
                    <a:cubicBezTo>
                      <a:pt x="1" y="41"/>
                      <a:pt x="1" y="41"/>
                      <a:pt x="2" y="40"/>
                    </a:cubicBezTo>
                    <a:cubicBezTo>
                      <a:pt x="2" y="38"/>
                      <a:pt x="4" y="37"/>
                      <a:pt x="6" y="36"/>
                    </a:cubicBezTo>
                    <a:cubicBezTo>
                      <a:pt x="7" y="37"/>
                      <a:pt x="8" y="37"/>
                      <a:pt x="9" y="37"/>
                    </a:cubicBezTo>
                    <a:cubicBezTo>
                      <a:pt x="10" y="37"/>
                      <a:pt x="10" y="37"/>
                      <a:pt x="10" y="37"/>
                    </a:cubicBezTo>
                    <a:cubicBezTo>
                      <a:pt x="11" y="36"/>
                      <a:pt x="13" y="38"/>
                      <a:pt x="14" y="36"/>
                    </a:cubicBezTo>
                    <a:cubicBezTo>
                      <a:pt x="15" y="35"/>
                      <a:pt x="16" y="35"/>
                      <a:pt x="16" y="34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7"/>
                      <a:pt x="15" y="26"/>
                      <a:pt x="14" y="26"/>
                    </a:cubicBezTo>
                    <a:cubicBezTo>
                      <a:pt x="14" y="25"/>
                      <a:pt x="13" y="25"/>
                      <a:pt x="13" y="25"/>
                    </a:cubicBezTo>
                    <a:cubicBezTo>
                      <a:pt x="13" y="27"/>
                      <a:pt x="14" y="28"/>
                      <a:pt x="15" y="29"/>
                    </a:cubicBezTo>
                    <a:cubicBezTo>
                      <a:pt x="16" y="31"/>
                      <a:pt x="16" y="33"/>
                      <a:pt x="15" y="35"/>
                    </a:cubicBezTo>
                    <a:cubicBezTo>
                      <a:pt x="12" y="35"/>
                      <a:pt x="10" y="36"/>
                      <a:pt x="8" y="35"/>
                    </a:cubicBezTo>
                    <a:cubicBezTo>
                      <a:pt x="7" y="34"/>
                      <a:pt x="4" y="33"/>
                      <a:pt x="5" y="31"/>
                    </a:cubicBezTo>
                    <a:cubicBezTo>
                      <a:pt x="4" y="29"/>
                      <a:pt x="6" y="27"/>
                      <a:pt x="6" y="25"/>
                    </a:cubicBezTo>
                    <a:cubicBezTo>
                      <a:pt x="6" y="24"/>
                      <a:pt x="6" y="23"/>
                      <a:pt x="7" y="23"/>
                    </a:cubicBezTo>
                    <a:cubicBezTo>
                      <a:pt x="8" y="24"/>
                      <a:pt x="8" y="24"/>
                      <a:pt x="8" y="25"/>
                    </a:cubicBezTo>
                    <a:cubicBezTo>
                      <a:pt x="7" y="26"/>
                      <a:pt x="7" y="26"/>
                      <a:pt x="7" y="27"/>
                    </a:cubicBezTo>
                    <a:cubicBezTo>
                      <a:pt x="8" y="28"/>
                      <a:pt x="8" y="27"/>
                      <a:pt x="9" y="27"/>
                    </a:cubicBezTo>
                    <a:cubicBezTo>
                      <a:pt x="10" y="27"/>
                      <a:pt x="11" y="27"/>
                      <a:pt x="12" y="28"/>
                    </a:cubicBezTo>
                    <a:cubicBezTo>
                      <a:pt x="12" y="29"/>
                      <a:pt x="13" y="31"/>
                      <a:pt x="12" y="32"/>
                    </a:cubicBezTo>
                    <a:cubicBezTo>
                      <a:pt x="12" y="32"/>
                      <a:pt x="11" y="33"/>
                      <a:pt x="10" y="32"/>
                    </a:cubicBezTo>
                    <a:cubicBezTo>
                      <a:pt x="10" y="32"/>
                      <a:pt x="9" y="31"/>
                      <a:pt x="10" y="30"/>
                    </a:cubicBezTo>
                    <a:cubicBezTo>
                      <a:pt x="10" y="30"/>
                      <a:pt x="10" y="30"/>
                      <a:pt x="10" y="29"/>
                    </a:cubicBezTo>
                    <a:cubicBezTo>
                      <a:pt x="10" y="29"/>
                      <a:pt x="9" y="29"/>
                      <a:pt x="9" y="29"/>
                    </a:cubicBezTo>
                    <a:cubicBezTo>
                      <a:pt x="9" y="30"/>
                      <a:pt x="7" y="29"/>
                      <a:pt x="7" y="30"/>
                    </a:cubicBezTo>
                    <a:cubicBezTo>
                      <a:pt x="8" y="32"/>
                      <a:pt x="8" y="34"/>
                      <a:pt x="10" y="34"/>
                    </a:cubicBezTo>
                    <a:cubicBezTo>
                      <a:pt x="11" y="33"/>
                      <a:pt x="13" y="33"/>
                      <a:pt x="13" y="32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3" y="29"/>
                      <a:pt x="13" y="27"/>
                      <a:pt x="11" y="26"/>
                    </a:cubicBezTo>
                    <a:cubicBezTo>
                      <a:pt x="11" y="25"/>
                      <a:pt x="11" y="24"/>
                      <a:pt x="10" y="23"/>
                    </a:cubicBezTo>
                    <a:cubicBezTo>
                      <a:pt x="10" y="22"/>
                      <a:pt x="9" y="21"/>
                      <a:pt x="9" y="20"/>
                    </a:cubicBezTo>
                    <a:cubicBezTo>
                      <a:pt x="9" y="19"/>
                      <a:pt x="9" y="17"/>
                      <a:pt x="9" y="17"/>
                    </a:cubicBezTo>
                    <a:cubicBezTo>
                      <a:pt x="8" y="15"/>
                      <a:pt x="10" y="13"/>
                      <a:pt x="10" y="12"/>
                    </a:cubicBezTo>
                    <a:cubicBezTo>
                      <a:pt x="10" y="10"/>
                      <a:pt x="10" y="8"/>
                      <a:pt x="11" y="7"/>
                    </a:cubicBezTo>
                    <a:cubicBezTo>
                      <a:pt x="11" y="5"/>
                      <a:pt x="10" y="2"/>
                      <a:pt x="11" y="0"/>
                    </a:cubicBezTo>
                    <a:cubicBezTo>
                      <a:pt x="13" y="1"/>
                      <a:pt x="12" y="3"/>
                      <a:pt x="1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7" name="Freeform 1603"/>
              <p:cNvSpPr>
                <a:spLocks/>
              </p:cNvSpPr>
              <p:nvPr/>
            </p:nvSpPr>
            <p:spPr bwMode="auto">
              <a:xfrm>
                <a:off x="2401" y="3370"/>
                <a:ext cx="5" cy="2"/>
              </a:xfrm>
              <a:custGeom>
                <a:avLst/>
                <a:gdLst>
                  <a:gd name="T0" fmla="*/ 3 w 4"/>
                  <a:gd name="T1" fmla="*/ 2 h 2"/>
                  <a:gd name="T2" fmla="*/ 1 w 4"/>
                  <a:gd name="T3" fmla="*/ 2 h 2"/>
                  <a:gd name="T4" fmla="*/ 0 w 4"/>
                  <a:gd name="T5" fmla="*/ 1 h 2"/>
                  <a:gd name="T6" fmla="*/ 0 w 4"/>
                  <a:gd name="T7" fmla="*/ 1 h 2"/>
                  <a:gd name="T8" fmla="*/ 2 w 4"/>
                  <a:gd name="T9" fmla="*/ 0 h 2"/>
                  <a:gd name="T10" fmla="*/ 3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4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8" name="Freeform 1604"/>
              <p:cNvSpPr>
                <a:spLocks/>
              </p:cNvSpPr>
              <p:nvPr/>
            </p:nvSpPr>
            <p:spPr bwMode="auto">
              <a:xfrm>
                <a:off x="2356" y="3370"/>
                <a:ext cx="147" cy="119"/>
              </a:xfrm>
              <a:custGeom>
                <a:avLst/>
                <a:gdLst>
                  <a:gd name="T0" fmla="*/ 12 w 119"/>
                  <a:gd name="T1" fmla="*/ 6 h 97"/>
                  <a:gd name="T2" fmla="*/ 12 w 119"/>
                  <a:gd name="T3" fmla="*/ 8 h 97"/>
                  <a:gd name="T4" fmla="*/ 15 w 119"/>
                  <a:gd name="T5" fmla="*/ 11 h 97"/>
                  <a:gd name="T6" fmla="*/ 18 w 119"/>
                  <a:gd name="T7" fmla="*/ 15 h 97"/>
                  <a:gd name="T8" fmla="*/ 24 w 119"/>
                  <a:gd name="T9" fmla="*/ 21 h 97"/>
                  <a:gd name="T10" fmla="*/ 30 w 119"/>
                  <a:gd name="T11" fmla="*/ 27 h 97"/>
                  <a:gd name="T12" fmla="*/ 35 w 119"/>
                  <a:gd name="T13" fmla="*/ 32 h 97"/>
                  <a:gd name="T14" fmla="*/ 41 w 119"/>
                  <a:gd name="T15" fmla="*/ 36 h 97"/>
                  <a:gd name="T16" fmla="*/ 45 w 119"/>
                  <a:gd name="T17" fmla="*/ 39 h 97"/>
                  <a:gd name="T18" fmla="*/ 53 w 119"/>
                  <a:gd name="T19" fmla="*/ 40 h 97"/>
                  <a:gd name="T20" fmla="*/ 67 w 119"/>
                  <a:gd name="T21" fmla="*/ 49 h 97"/>
                  <a:gd name="T22" fmla="*/ 67 w 119"/>
                  <a:gd name="T23" fmla="*/ 50 h 97"/>
                  <a:gd name="T24" fmla="*/ 69 w 119"/>
                  <a:gd name="T25" fmla="*/ 51 h 97"/>
                  <a:gd name="T26" fmla="*/ 74 w 119"/>
                  <a:gd name="T27" fmla="*/ 58 h 97"/>
                  <a:gd name="T28" fmla="*/ 76 w 119"/>
                  <a:gd name="T29" fmla="*/ 58 h 97"/>
                  <a:gd name="T30" fmla="*/ 80 w 119"/>
                  <a:gd name="T31" fmla="*/ 60 h 97"/>
                  <a:gd name="T32" fmla="*/ 78 w 119"/>
                  <a:gd name="T33" fmla="*/ 62 h 97"/>
                  <a:gd name="T34" fmla="*/ 80 w 119"/>
                  <a:gd name="T35" fmla="*/ 66 h 97"/>
                  <a:gd name="T36" fmla="*/ 80 w 119"/>
                  <a:gd name="T37" fmla="*/ 78 h 97"/>
                  <a:gd name="T38" fmla="*/ 82 w 119"/>
                  <a:gd name="T39" fmla="*/ 79 h 97"/>
                  <a:gd name="T40" fmla="*/ 84 w 119"/>
                  <a:gd name="T41" fmla="*/ 87 h 97"/>
                  <a:gd name="T42" fmla="*/ 89 w 119"/>
                  <a:gd name="T43" fmla="*/ 86 h 97"/>
                  <a:gd name="T44" fmla="*/ 97 w 119"/>
                  <a:gd name="T45" fmla="*/ 79 h 97"/>
                  <a:gd name="T46" fmla="*/ 96 w 119"/>
                  <a:gd name="T47" fmla="*/ 87 h 97"/>
                  <a:gd name="T48" fmla="*/ 93 w 119"/>
                  <a:gd name="T49" fmla="*/ 89 h 97"/>
                  <a:gd name="T50" fmla="*/ 103 w 119"/>
                  <a:gd name="T51" fmla="*/ 79 h 97"/>
                  <a:gd name="T52" fmla="*/ 117 w 119"/>
                  <a:gd name="T53" fmla="*/ 76 h 97"/>
                  <a:gd name="T54" fmla="*/ 108 w 119"/>
                  <a:gd name="T55" fmla="*/ 79 h 97"/>
                  <a:gd name="T56" fmla="*/ 108 w 119"/>
                  <a:gd name="T57" fmla="*/ 85 h 97"/>
                  <a:gd name="T58" fmla="*/ 112 w 119"/>
                  <a:gd name="T59" fmla="*/ 93 h 97"/>
                  <a:gd name="T60" fmla="*/ 106 w 119"/>
                  <a:gd name="T61" fmla="*/ 88 h 97"/>
                  <a:gd name="T62" fmla="*/ 97 w 119"/>
                  <a:gd name="T63" fmla="*/ 93 h 97"/>
                  <a:gd name="T64" fmla="*/ 88 w 119"/>
                  <a:gd name="T65" fmla="*/ 95 h 97"/>
                  <a:gd name="T66" fmla="*/ 83 w 119"/>
                  <a:gd name="T67" fmla="*/ 96 h 97"/>
                  <a:gd name="T68" fmla="*/ 77 w 119"/>
                  <a:gd name="T69" fmla="*/ 94 h 97"/>
                  <a:gd name="T70" fmla="*/ 71 w 119"/>
                  <a:gd name="T71" fmla="*/ 89 h 97"/>
                  <a:gd name="T72" fmla="*/ 58 w 119"/>
                  <a:gd name="T73" fmla="*/ 80 h 97"/>
                  <a:gd name="T74" fmla="*/ 68 w 119"/>
                  <a:gd name="T75" fmla="*/ 82 h 97"/>
                  <a:gd name="T76" fmla="*/ 74 w 119"/>
                  <a:gd name="T77" fmla="*/ 83 h 97"/>
                  <a:gd name="T78" fmla="*/ 74 w 119"/>
                  <a:gd name="T79" fmla="*/ 78 h 97"/>
                  <a:gd name="T80" fmla="*/ 74 w 119"/>
                  <a:gd name="T81" fmla="*/ 74 h 97"/>
                  <a:gd name="T82" fmla="*/ 71 w 119"/>
                  <a:gd name="T83" fmla="*/ 73 h 97"/>
                  <a:gd name="T84" fmla="*/ 65 w 119"/>
                  <a:gd name="T85" fmla="*/ 72 h 97"/>
                  <a:gd name="T86" fmla="*/ 61 w 119"/>
                  <a:gd name="T87" fmla="*/ 71 h 97"/>
                  <a:gd name="T88" fmla="*/ 55 w 119"/>
                  <a:gd name="T89" fmla="*/ 69 h 97"/>
                  <a:gd name="T90" fmla="*/ 43 w 119"/>
                  <a:gd name="T91" fmla="*/ 65 h 97"/>
                  <a:gd name="T92" fmla="*/ 38 w 119"/>
                  <a:gd name="T93" fmla="*/ 62 h 97"/>
                  <a:gd name="T94" fmla="*/ 31 w 119"/>
                  <a:gd name="T95" fmla="*/ 56 h 97"/>
                  <a:gd name="T96" fmla="*/ 27 w 119"/>
                  <a:gd name="T97" fmla="*/ 52 h 97"/>
                  <a:gd name="T98" fmla="*/ 24 w 119"/>
                  <a:gd name="T99" fmla="*/ 49 h 97"/>
                  <a:gd name="T100" fmla="*/ 18 w 119"/>
                  <a:gd name="T101" fmla="*/ 41 h 97"/>
                  <a:gd name="T102" fmla="*/ 15 w 119"/>
                  <a:gd name="T103" fmla="*/ 34 h 97"/>
                  <a:gd name="T104" fmla="*/ 12 w 119"/>
                  <a:gd name="T105" fmla="*/ 26 h 97"/>
                  <a:gd name="T106" fmla="*/ 10 w 119"/>
                  <a:gd name="T107" fmla="*/ 18 h 97"/>
                  <a:gd name="T108" fmla="*/ 9 w 119"/>
                  <a:gd name="T109" fmla="*/ 10 h 97"/>
                  <a:gd name="T110" fmla="*/ 7 w 119"/>
                  <a:gd name="T111" fmla="*/ 5 h 97"/>
                  <a:gd name="T112" fmla="*/ 3 w 119"/>
                  <a:gd name="T113" fmla="*/ 11 h 97"/>
                  <a:gd name="T114" fmla="*/ 3 w 119"/>
                  <a:gd name="T115" fmla="*/ 6 h 97"/>
                  <a:gd name="T116" fmla="*/ 9 w 119"/>
                  <a:gd name="T11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9" h="97">
                    <a:moveTo>
                      <a:pt x="10" y="3"/>
                    </a:moveTo>
                    <a:cubicBezTo>
                      <a:pt x="11" y="3"/>
                      <a:pt x="12" y="3"/>
                      <a:pt x="12" y="4"/>
                    </a:cubicBezTo>
                    <a:cubicBezTo>
                      <a:pt x="11" y="5"/>
                      <a:pt x="13" y="5"/>
                      <a:pt x="12" y="6"/>
                    </a:cubicBezTo>
                    <a:cubicBezTo>
                      <a:pt x="12" y="6"/>
                      <a:pt x="12" y="5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6"/>
                      <a:pt x="11" y="8"/>
                      <a:pt x="12" y="8"/>
                    </a:cubicBezTo>
                    <a:cubicBezTo>
                      <a:pt x="13" y="8"/>
                      <a:pt x="13" y="7"/>
                      <a:pt x="14" y="7"/>
                    </a:cubicBezTo>
                    <a:cubicBezTo>
                      <a:pt x="14" y="8"/>
                      <a:pt x="15" y="8"/>
                      <a:pt x="15" y="9"/>
                    </a:cubicBezTo>
                    <a:cubicBezTo>
                      <a:pt x="15" y="9"/>
                      <a:pt x="16" y="10"/>
                      <a:pt x="15" y="11"/>
                    </a:cubicBezTo>
                    <a:cubicBezTo>
                      <a:pt x="17" y="12"/>
                      <a:pt x="17" y="13"/>
                      <a:pt x="18" y="14"/>
                    </a:cubicBezTo>
                    <a:cubicBezTo>
                      <a:pt x="18" y="15"/>
                      <a:pt x="17" y="14"/>
                      <a:pt x="17" y="15"/>
                    </a:cubicBezTo>
                    <a:cubicBezTo>
                      <a:pt x="17" y="15"/>
                      <a:pt x="18" y="15"/>
                      <a:pt x="18" y="15"/>
                    </a:cubicBezTo>
                    <a:cubicBezTo>
                      <a:pt x="19" y="15"/>
                      <a:pt x="20" y="17"/>
                      <a:pt x="20" y="18"/>
                    </a:cubicBezTo>
                    <a:cubicBezTo>
                      <a:pt x="21" y="19"/>
                      <a:pt x="23" y="19"/>
                      <a:pt x="23" y="21"/>
                    </a:cubicBezTo>
                    <a:cubicBezTo>
                      <a:pt x="23" y="21"/>
                      <a:pt x="24" y="21"/>
                      <a:pt x="24" y="21"/>
                    </a:cubicBezTo>
                    <a:cubicBezTo>
                      <a:pt x="23" y="22"/>
                      <a:pt x="25" y="22"/>
                      <a:pt x="25" y="23"/>
                    </a:cubicBezTo>
                    <a:cubicBezTo>
                      <a:pt x="26" y="23"/>
                      <a:pt x="27" y="24"/>
                      <a:pt x="27" y="25"/>
                    </a:cubicBezTo>
                    <a:cubicBezTo>
                      <a:pt x="28" y="25"/>
                      <a:pt x="29" y="27"/>
                      <a:pt x="30" y="27"/>
                    </a:cubicBezTo>
                    <a:cubicBezTo>
                      <a:pt x="31" y="28"/>
                      <a:pt x="32" y="28"/>
                      <a:pt x="32" y="30"/>
                    </a:cubicBezTo>
                    <a:cubicBezTo>
                      <a:pt x="33" y="30"/>
                      <a:pt x="32" y="31"/>
                      <a:pt x="33" y="31"/>
                    </a:cubicBezTo>
                    <a:cubicBezTo>
                      <a:pt x="34" y="31"/>
                      <a:pt x="34" y="32"/>
                      <a:pt x="35" y="32"/>
                    </a:cubicBezTo>
                    <a:cubicBezTo>
                      <a:pt x="36" y="32"/>
                      <a:pt x="37" y="32"/>
                      <a:pt x="37" y="33"/>
                    </a:cubicBezTo>
                    <a:cubicBezTo>
                      <a:pt x="37" y="34"/>
                      <a:pt x="38" y="33"/>
                      <a:pt x="39" y="34"/>
                    </a:cubicBezTo>
                    <a:cubicBezTo>
                      <a:pt x="40" y="34"/>
                      <a:pt x="40" y="36"/>
                      <a:pt x="41" y="36"/>
                    </a:cubicBezTo>
                    <a:cubicBezTo>
                      <a:pt x="42" y="36"/>
                      <a:pt x="42" y="37"/>
                      <a:pt x="43" y="36"/>
                    </a:cubicBezTo>
                    <a:cubicBezTo>
                      <a:pt x="44" y="37"/>
                      <a:pt x="45" y="38"/>
                      <a:pt x="47" y="38"/>
                    </a:cubicBezTo>
                    <a:cubicBezTo>
                      <a:pt x="47" y="39"/>
                      <a:pt x="45" y="38"/>
                      <a:pt x="45" y="39"/>
                    </a:cubicBezTo>
                    <a:cubicBezTo>
                      <a:pt x="45" y="40"/>
                      <a:pt x="46" y="40"/>
                      <a:pt x="46" y="40"/>
                    </a:cubicBezTo>
                    <a:cubicBezTo>
                      <a:pt x="47" y="40"/>
                      <a:pt x="47" y="38"/>
                      <a:pt x="48" y="39"/>
                    </a:cubicBezTo>
                    <a:cubicBezTo>
                      <a:pt x="49" y="39"/>
                      <a:pt x="51" y="39"/>
                      <a:pt x="53" y="40"/>
                    </a:cubicBezTo>
                    <a:cubicBezTo>
                      <a:pt x="55" y="40"/>
                      <a:pt x="56" y="42"/>
                      <a:pt x="59" y="42"/>
                    </a:cubicBezTo>
                    <a:cubicBezTo>
                      <a:pt x="61" y="41"/>
                      <a:pt x="61" y="44"/>
                      <a:pt x="63" y="45"/>
                    </a:cubicBezTo>
                    <a:cubicBezTo>
                      <a:pt x="64" y="46"/>
                      <a:pt x="65" y="48"/>
                      <a:pt x="67" y="49"/>
                    </a:cubicBezTo>
                    <a:cubicBezTo>
                      <a:pt x="67" y="50"/>
                      <a:pt x="64" y="50"/>
                      <a:pt x="65" y="51"/>
                    </a:cubicBezTo>
                    <a:cubicBezTo>
                      <a:pt x="66" y="51"/>
                      <a:pt x="66" y="52"/>
                      <a:pt x="67" y="52"/>
                    </a:cubicBezTo>
                    <a:cubicBezTo>
                      <a:pt x="67" y="51"/>
                      <a:pt x="67" y="50"/>
                      <a:pt x="67" y="50"/>
                    </a:cubicBezTo>
                    <a:cubicBezTo>
                      <a:pt x="67" y="49"/>
                      <a:pt x="68" y="50"/>
                      <a:pt x="68" y="50"/>
                    </a:cubicBezTo>
                    <a:cubicBezTo>
                      <a:pt x="68" y="50"/>
                      <a:pt x="68" y="51"/>
                      <a:pt x="68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71" y="52"/>
                      <a:pt x="72" y="54"/>
                      <a:pt x="73" y="54"/>
                    </a:cubicBezTo>
                    <a:cubicBezTo>
                      <a:pt x="74" y="55"/>
                      <a:pt x="76" y="55"/>
                      <a:pt x="76" y="57"/>
                    </a:cubicBezTo>
                    <a:cubicBezTo>
                      <a:pt x="75" y="57"/>
                      <a:pt x="74" y="58"/>
                      <a:pt x="74" y="58"/>
                    </a:cubicBezTo>
                    <a:cubicBezTo>
                      <a:pt x="74" y="59"/>
                      <a:pt x="74" y="59"/>
                      <a:pt x="75" y="59"/>
                    </a:cubicBezTo>
                    <a:cubicBezTo>
                      <a:pt x="75" y="59"/>
                      <a:pt x="76" y="59"/>
                      <a:pt x="76" y="59"/>
                    </a:cubicBezTo>
                    <a:cubicBezTo>
                      <a:pt x="76" y="58"/>
                      <a:pt x="76" y="58"/>
                      <a:pt x="76" y="58"/>
                    </a:cubicBezTo>
                    <a:cubicBezTo>
                      <a:pt x="77" y="58"/>
                      <a:pt x="77" y="58"/>
                      <a:pt x="77" y="57"/>
                    </a:cubicBezTo>
                    <a:cubicBezTo>
                      <a:pt x="78" y="58"/>
                      <a:pt x="79" y="58"/>
                      <a:pt x="79" y="59"/>
                    </a:cubicBezTo>
                    <a:cubicBezTo>
                      <a:pt x="79" y="59"/>
                      <a:pt x="80" y="60"/>
                      <a:pt x="80" y="60"/>
                    </a:cubicBezTo>
                    <a:cubicBezTo>
                      <a:pt x="81" y="60"/>
                      <a:pt x="82" y="60"/>
                      <a:pt x="82" y="61"/>
                    </a:cubicBezTo>
                    <a:cubicBezTo>
                      <a:pt x="82" y="61"/>
                      <a:pt x="81" y="62"/>
                      <a:pt x="81" y="62"/>
                    </a:cubicBezTo>
                    <a:cubicBezTo>
                      <a:pt x="80" y="62"/>
                      <a:pt x="79" y="62"/>
                      <a:pt x="78" y="62"/>
                    </a:cubicBezTo>
                    <a:cubicBezTo>
                      <a:pt x="78" y="62"/>
                      <a:pt x="77" y="63"/>
                      <a:pt x="78" y="64"/>
                    </a:cubicBezTo>
                    <a:cubicBezTo>
                      <a:pt x="79" y="64"/>
                      <a:pt x="79" y="64"/>
                      <a:pt x="80" y="63"/>
                    </a:cubicBezTo>
                    <a:cubicBezTo>
                      <a:pt x="80" y="64"/>
                      <a:pt x="80" y="65"/>
                      <a:pt x="80" y="66"/>
                    </a:cubicBezTo>
                    <a:cubicBezTo>
                      <a:pt x="80" y="67"/>
                      <a:pt x="80" y="67"/>
                      <a:pt x="80" y="68"/>
                    </a:cubicBezTo>
                    <a:cubicBezTo>
                      <a:pt x="80" y="69"/>
                      <a:pt x="80" y="71"/>
                      <a:pt x="80" y="73"/>
                    </a:cubicBezTo>
                    <a:cubicBezTo>
                      <a:pt x="79" y="74"/>
                      <a:pt x="79" y="76"/>
                      <a:pt x="80" y="78"/>
                    </a:cubicBezTo>
                    <a:cubicBezTo>
                      <a:pt x="80" y="78"/>
                      <a:pt x="79" y="79"/>
                      <a:pt x="80" y="79"/>
                    </a:cubicBezTo>
                    <a:cubicBezTo>
                      <a:pt x="80" y="80"/>
                      <a:pt x="81" y="79"/>
                      <a:pt x="81" y="79"/>
                    </a:cubicBezTo>
                    <a:cubicBezTo>
                      <a:pt x="82" y="79"/>
                      <a:pt x="82" y="78"/>
                      <a:pt x="82" y="79"/>
                    </a:cubicBezTo>
                    <a:cubicBezTo>
                      <a:pt x="84" y="79"/>
                      <a:pt x="86" y="79"/>
                      <a:pt x="87" y="79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87" y="82"/>
                      <a:pt x="85" y="84"/>
                      <a:pt x="84" y="87"/>
                    </a:cubicBezTo>
                    <a:cubicBezTo>
                      <a:pt x="85" y="87"/>
                      <a:pt x="84" y="89"/>
                      <a:pt x="85" y="89"/>
                    </a:cubicBezTo>
                    <a:cubicBezTo>
                      <a:pt x="85" y="88"/>
                      <a:pt x="86" y="87"/>
                      <a:pt x="86" y="87"/>
                    </a:cubicBezTo>
                    <a:cubicBezTo>
                      <a:pt x="87" y="87"/>
                      <a:pt x="88" y="86"/>
                      <a:pt x="89" y="86"/>
                    </a:cubicBezTo>
                    <a:cubicBezTo>
                      <a:pt x="91" y="86"/>
                      <a:pt x="92" y="85"/>
                      <a:pt x="93" y="84"/>
                    </a:cubicBezTo>
                    <a:cubicBezTo>
                      <a:pt x="94" y="83"/>
                      <a:pt x="93" y="82"/>
                      <a:pt x="93" y="80"/>
                    </a:cubicBezTo>
                    <a:cubicBezTo>
                      <a:pt x="95" y="79"/>
                      <a:pt x="96" y="79"/>
                      <a:pt x="97" y="79"/>
                    </a:cubicBezTo>
                    <a:cubicBezTo>
                      <a:pt x="98" y="79"/>
                      <a:pt x="97" y="80"/>
                      <a:pt x="97" y="81"/>
                    </a:cubicBezTo>
                    <a:cubicBezTo>
                      <a:pt x="95" y="83"/>
                      <a:pt x="98" y="84"/>
                      <a:pt x="97" y="86"/>
                    </a:cubicBezTo>
                    <a:cubicBezTo>
                      <a:pt x="96" y="87"/>
                      <a:pt x="96" y="87"/>
                      <a:pt x="96" y="87"/>
                    </a:cubicBezTo>
                    <a:cubicBezTo>
                      <a:pt x="94" y="87"/>
                      <a:pt x="93" y="88"/>
                      <a:pt x="91" y="89"/>
                    </a:cubicBezTo>
                    <a:cubicBezTo>
                      <a:pt x="90" y="89"/>
                      <a:pt x="90" y="89"/>
                      <a:pt x="90" y="89"/>
                    </a:cubicBezTo>
                    <a:cubicBezTo>
                      <a:pt x="91" y="90"/>
                      <a:pt x="92" y="89"/>
                      <a:pt x="93" y="89"/>
                    </a:cubicBezTo>
                    <a:cubicBezTo>
                      <a:pt x="95" y="88"/>
                      <a:pt x="97" y="88"/>
                      <a:pt x="98" y="86"/>
                    </a:cubicBezTo>
                    <a:cubicBezTo>
                      <a:pt x="98" y="84"/>
                      <a:pt x="99" y="83"/>
                      <a:pt x="100" y="82"/>
                    </a:cubicBezTo>
                    <a:cubicBezTo>
                      <a:pt x="101" y="80"/>
                      <a:pt x="103" y="80"/>
                      <a:pt x="103" y="79"/>
                    </a:cubicBezTo>
                    <a:cubicBezTo>
                      <a:pt x="105" y="78"/>
                      <a:pt x="105" y="75"/>
                      <a:pt x="107" y="76"/>
                    </a:cubicBezTo>
                    <a:cubicBezTo>
                      <a:pt x="108" y="75"/>
                      <a:pt x="110" y="76"/>
                      <a:pt x="111" y="75"/>
                    </a:cubicBezTo>
                    <a:cubicBezTo>
                      <a:pt x="113" y="76"/>
                      <a:pt x="115" y="75"/>
                      <a:pt x="117" y="76"/>
                    </a:cubicBezTo>
                    <a:cubicBezTo>
                      <a:pt x="118" y="76"/>
                      <a:pt x="118" y="77"/>
                      <a:pt x="119" y="77"/>
                    </a:cubicBezTo>
                    <a:cubicBezTo>
                      <a:pt x="119" y="79"/>
                      <a:pt x="117" y="78"/>
                      <a:pt x="116" y="78"/>
                    </a:cubicBezTo>
                    <a:cubicBezTo>
                      <a:pt x="113" y="78"/>
                      <a:pt x="110" y="77"/>
                      <a:pt x="108" y="79"/>
                    </a:cubicBezTo>
                    <a:cubicBezTo>
                      <a:pt x="106" y="80"/>
                      <a:pt x="105" y="83"/>
                      <a:pt x="103" y="85"/>
                    </a:cubicBezTo>
                    <a:cubicBezTo>
                      <a:pt x="103" y="85"/>
                      <a:pt x="104" y="85"/>
                      <a:pt x="104" y="85"/>
                    </a:cubicBezTo>
                    <a:cubicBezTo>
                      <a:pt x="105" y="86"/>
                      <a:pt x="106" y="84"/>
                      <a:pt x="108" y="85"/>
                    </a:cubicBezTo>
                    <a:cubicBezTo>
                      <a:pt x="109" y="85"/>
                      <a:pt x="111" y="84"/>
                      <a:pt x="112" y="85"/>
                    </a:cubicBezTo>
                    <a:cubicBezTo>
                      <a:pt x="114" y="87"/>
                      <a:pt x="113" y="90"/>
                      <a:pt x="113" y="93"/>
                    </a:cubicBezTo>
                    <a:cubicBezTo>
                      <a:pt x="113" y="93"/>
                      <a:pt x="112" y="93"/>
                      <a:pt x="112" y="93"/>
                    </a:cubicBezTo>
                    <a:cubicBezTo>
                      <a:pt x="111" y="93"/>
                      <a:pt x="111" y="92"/>
                      <a:pt x="111" y="90"/>
                    </a:cubicBezTo>
                    <a:cubicBezTo>
                      <a:pt x="111" y="90"/>
                      <a:pt x="110" y="89"/>
                      <a:pt x="109" y="88"/>
                    </a:cubicBezTo>
                    <a:cubicBezTo>
                      <a:pt x="108" y="88"/>
                      <a:pt x="107" y="89"/>
                      <a:pt x="106" y="88"/>
                    </a:cubicBezTo>
                    <a:cubicBezTo>
                      <a:pt x="105" y="89"/>
                      <a:pt x="103" y="89"/>
                      <a:pt x="103" y="90"/>
                    </a:cubicBezTo>
                    <a:cubicBezTo>
                      <a:pt x="102" y="90"/>
                      <a:pt x="101" y="92"/>
                      <a:pt x="100" y="92"/>
                    </a:cubicBezTo>
                    <a:cubicBezTo>
                      <a:pt x="99" y="92"/>
                      <a:pt x="98" y="93"/>
                      <a:pt x="97" y="93"/>
                    </a:cubicBezTo>
                    <a:cubicBezTo>
                      <a:pt x="96" y="94"/>
                      <a:pt x="95" y="93"/>
                      <a:pt x="94" y="94"/>
                    </a:cubicBezTo>
                    <a:cubicBezTo>
                      <a:pt x="93" y="95"/>
                      <a:pt x="91" y="94"/>
                      <a:pt x="91" y="95"/>
                    </a:cubicBezTo>
                    <a:cubicBezTo>
                      <a:pt x="90" y="95"/>
                      <a:pt x="88" y="95"/>
                      <a:pt x="88" y="95"/>
                    </a:cubicBezTo>
                    <a:cubicBezTo>
                      <a:pt x="86" y="95"/>
                      <a:pt x="86" y="95"/>
                      <a:pt x="86" y="95"/>
                    </a:cubicBezTo>
                    <a:cubicBezTo>
                      <a:pt x="86" y="95"/>
                      <a:pt x="85" y="96"/>
                      <a:pt x="85" y="96"/>
                    </a:cubicBezTo>
                    <a:cubicBezTo>
                      <a:pt x="84" y="96"/>
                      <a:pt x="83" y="96"/>
                      <a:pt x="83" y="96"/>
                    </a:cubicBezTo>
                    <a:cubicBezTo>
                      <a:pt x="83" y="97"/>
                      <a:pt x="82" y="97"/>
                      <a:pt x="82" y="97"/>
                    </a:cubicBezTo>
                    <a:cubicBezTo>
                      <a:pt x="80" y="97"/>
                      <a:pt x="79" y="95"/>
                      <a:pt x="78" y="96"/>
                    </a:cubicBezTo>
                    <a:cubicBezTo>
                      <a:pt x="77" y="95"/>
                      <a:pt x="77" y="95"/>
                      <a:pt x="77" y="94"/>
                    </a:cubicBezTo>
                    <a:cubicBezTo>
                      <a:pt x="76" y="94"/>
                      <a:pt x="74" y="94"/>
                      <a:pt x="74" y="93"/>
                    </a:cubicBezTo>
                    <a:cubicBezTo>
                      <a:pt x="73" y="92"/>
                      <a:pt x="74" y="91"/>
                      <a:pt x="73" y="91"/>
                    </a:cubicBezTo>
                    <a:cubicBezTo>
                      <a:pt x="73" y="90"/>
                      <a:pt x="71" y="90"/>
                      <a:pt x="71" y="89"/>
                    </a:cubicBezTo>
                    <a:cubicBezTo>
                      <a:pt x="69" y="88"/>
                      <a:pt x="68" y="85"/>
                      <a:pt x="66" y="84"/>
                    </a:cubicBezTo>
                    <a:cubicBezTo>
                      <a:pt x="62" y="82"/>
                      <a:pt x="62" y="82"/>
                      <a:pt x="62" y="82"/>
                    </a:cubicBezTo>
                    <a:cubicBezTo>
                      <a:pt x="61" y="82"/>
                      <a:pt x="60" y="80"/>
                      <a:pt x="58" y="80"/>
                    </a:cubicBezTo>
                    <a:cubicBezTo>
                      <a:pt x="58" y="80"/>
                      <a:pt x="57" y="79"/>
                      <a:pt x="56" y="78"/>
                    </a:cubicBezTo>
                    <a:cubicBezTo>
                      <a:pt x="57" y="76"/>
                      <a:pt x="58" y="78"/>
                      <a:pt x="59" y="78"/>
                    </a:cubicBezTo>
                    <a:cubicBezTo>
                      <a:pt x="62" y="79"/>
                      <a:pt x="65" y="80"/>
                      <a:pt x="68" y="82"/>
                    </a:cubicBezTo>
                    <a:cubicBezTo>
                      <a:pt x="69" y="82"/>
                      <a:pt x="69" y="84"/>
                      <a:pt x="71" y="84"/>
                    </a:cubicBezTo>
                    <a:cubicBezTo>
                      <a:pt x="71" y="84"/>
                      <a:pt x="73" y="85"/>
                      <a:pt x="74" y="85"/>
                    </a:cubicBezTo>
                    <a:cubicBezTo>
                      <a:pt x="74" y="84"/>
                      <a:pt x="73" y="83"/>
                      <a:pt x="74" y="83"/>
                    </a:cubicBezTo>
                    <a:cubicBezTo>
                      <a:pt x="74" y="82"/>
                      <a:pt x="73" y="82"/>
                      <a:pt x="73" y="82"/>
                    </a:cubicBezTo>
                    <a:cubicBezTo>
                      <a:pt x="74" y="81"/>
                      <a:pt x="73" y="80"/>
                      <a:pt x="73" y="79"/>
                    </a:cubicBezTo>
                    <a:cubicBezTo>
                      <a:pt x="74" y="79"/>
                      <a:pt x="74" y="79"/>
                      <a:pt x="74" y="78"/>
                    </a:cubicBezTo>
                    <a:cubicBezTo>
                      <a:pt x="74" y="78"/>
                      <a:pt x="73" y="77"/>
                      <a:pt x="74" y="77"/>
                    </a:cubicBezTo>
                    <a:cubicBezTo>
                      <a:pt x="74" y="77"/>
                      <a:pt x="75" y="77"/>
                      <a:pt x="75" y="76"/>
                    </a:cubicBezTo>
                    <a:cubicBezTo>
                      <a:pt x="74" y="75"/>
                      <a:pt x="73" y="75"/>
                      <a:pt x="74" y="74"/>
                    </a:cubicBezTo>
                    <a:cubicBezTo>
                      <a:pt x="73" y="73"/>
                      <a:pt x="73" y="73"/>
                      <a:pt x="73" y="72"/>
                    </a:cubicBezTo>
                    <a:cubicBezTo>
                      <a:pt x="73" y="72"/>
                      <a:pt x="73" y="72"/>
                      <a:pt x="73" y="72"/>
                    </a:cubicBezTo>
                    <a:cubicBezTo>
                      <a:pt x="73" y="73"/>
                      <a:pt x="71" y="72"/>
                      <a:pt x="71" y="73"/>
                    </a:cubicBezTo>
                    <a:cubicBezTo>
                      <a:pt x="70" y="74"/>
                      <a:pt x="70" y="72"/>
                      <a:pt x="69" y="74"/>
                    </a:cubicBezTo>
                    <a:cubicBezTo>
                      <a:pt x="68" y="73"/>
                      <a:pt x="66" y="74"/>
                      <a:pt x="66" y="72"/>
                    </a:cubicBezTo>
                    <a:cubicBezTo>
                      <a:pt x="66" y="72"/>
                      <a:pt x="65" y="72"/>
                      <a:pt x="65" y="72"/>
                    </a:cubicBezTo>
                    <a:cubicBezTo>
                      <a:pt x="64" y="72"/>
                      <a:pt x="65" y="73"/>
                      <a:pt x="65" y="73"/>
                    </a:cubicBezTo>
                    <a:cubicBezTo>
                      <a:pt x="65" y="72"/>
                      <a:pt x="65" y="72"/>
                      <a:pt x="64" y="73"/>
                    </a:cubicBezTo>
                    <a:cubicBezTo>
                      <a:pt x="63" y="72"/>
                      <a:pt x="62" y="73"/>
                      <a:pt x="61" y="71"/>
                    </a:cubicBezTo>
                    <a:cubicBezTo>
                      <a:pt x="60" y="71"/>
                      <a:pt x="59" y="71"/>
                      <a:pt x="58" y="71"/>
                    </a:cubicBezTo>
                    <a:cubicBezTo>
                      <a:pt x="58" y="71"/>
                      <a:pt x="58" y="69"/>
                      <a:pt x="57" y="70"/>
                    </a:cubicBezTo>
                    <a:cubicBezTo>
                      <a:pt x="57" y="70"/>
                      <a:pt x="56" y="70"/>
                      <a:pt x="55" y="69"/>
                    </a:cubicBezTo>
                    <a:cubicBezTo>
                      <a:pt x="54" y="69"/>
                      <a:pt x="52" y="69"/>
                      <a:pt x="51" y="68"/>
                    </a:cubicBezTo>
                    <a:cubicBezTo>
                      <a:pt x="50" y="67"/>
                      <a:pt x="48" y="68"/>
                      <a:pt x="47" y="67"/>
                    </a:cubicBezTo>
                    <a:cubicBezTo>
                      <a:pt x="46" y="67"/>
                      <a:pt x="44" y="66"/>
                      <a:pt x="43" y="65"/>
                    </a:cubicBezTo>
                    <a:cubicBezTo>
                      <a:pt x="43" y="65"/>
                      <a:pt x="42" y="64"/>
                      <a:pt x="42" y="64"/>
                    </a:cubicBezTo>
                    <a:cubicBezTo>
                      <a:pt x="42" y="64"/>
                      <a:pt x="41" y="64"/>
                      <a:pt x="41" y="64"/>
                    </a:cubicBezTo>
                    <a:cubicBezTo>
                      <a:pt x="40" y="64"/>
                      <a:pt x="38" y="63"/>
                      <a:pt x="38" y="62"/>
                    </a:cubicBezTo>
                    <a:cubicBezTo>
                      <a:pt x="37" y="62"/>
                      <a:pt x="37" y="61"/>
                      <a:pt x="37" y="61"/>
                    </a:cubicBezTo>
                    <a:cubicBezTo>
                      <a:pt x="36" y="60"/>
                      <a:pt x="35" y="60"/>
                      <a:pt x="35" y="59"/>
                    </a:cubicBezTo>
                    <a:cubicBezTo>
                      <a:pt x="33" y="59"/>
                      <a:pt x="32" y="57"/>
                      <a:pt x="31" y="56"/>
                    </a:cubicBezTo>
                    <a:cubicBezTo>
                      <a:pt x="30" y="56"/>
                      <a:pt x="30" y="56"/>
                      <a:pt x="30" y="55"/>
                    </a:cubicBezTo>
                    <a:cubicBezTo>
                      <a:pt x="29" y="54"/>
                      <a:pt x="28" y="54"/>
                      <a:pt x="28" y="53"/>
                    </a:cubicBezTo>
                    <a:cubicBezTo>
                      <a:pt x="28" y="53"/>
                      <a:pt x="27" y="53"/>
                      <a:pt x="27" y="52"/>
                    </a:cubicBezTo>
                    <a:cubicBezTo>
                      <a:pt x="27" y="52"/>
                      <a:pt x="27" y="51"/>
                      <a:pt x="27" y="51"/>
                    </a:cubicBezTo>
                    <a:cubicBezTo>
                      <a:pt x="27" y="51"/>
                      <a:pt x="26" y="51"/>
                      <a:pt x="25" y="50"/>
                    </a:cubicBezTo>
                    <a:cubicBezTo>
                      <a:pt x="25" y="50"/>
                      <a:pt x="25" y="49"/>
                      <a:pt x="24" y="49"/>
                    </a:cubicBezTo>
                    <a:cubicBezTo>
                      <a:pt x="23" y="48"/>
                      <a:pt x="22" y="47"/>
                      <a:pt x="22" y="46"/>
                    </a:cubicBezTo>
                    <a:cubicBezTo>
                      <a:pt x="20" y="45"/>
                      <a:pt x="21" y="43"/>
                      <a:pt x="19" y="43"/>
                    </a:cubicBezTo>
                    <a:cubicBezTo>
                      <a:pt x="19" y="42"/>
                      <a:pt x="18" y="41"/>
                      <a:pt x="18" y="41"/>
                    </a:cubicBezTo>
                    <a:cubicBezTo>
                      <a:pt x="18" y="40"/>
                      <a:pt x="17" y="41"/>
                      <a:pt x="17" y="39"/>
                    </a:cubicBezTo>
                    <a:cubicBezTo>
                      <a:pt x="17" y="39"/>
                      <a:pt x="17" y="39"/>
                      <a:pt x="16" y="38"/>
                    </a:cubicBezTo>
                    <a:cubicBezTo>
                      <a:pt x="16" y="37"/>
                      <a:pt x="15" y="35"/>
                      <a:pt x="15" y="34"/>
                    </a:cubicBezTo>
                    <a:cubicBezTo>
                      <a:pt x="15" y="33"/>
                      <a:pt x="15" y="31"/>
                      <a:pt x="14" y="30"/>
                    </a:cubicBezTo>
                    <a:cubicBezTo>
                      <a:pt x="13" y="31"/>
                      <a:pt x="13" y="30"/>
                      <a:pt x="13" y="30"/>
                    </a:cubicBezTo>
                    <a:cubicBezTo>
                      <a:pt x="12" y="29"/>
                      <a:pt x="12" y="27"/>
                      <a:pt x="12" y="26"/>
                    </a:cubicBezTo>
                    <a:cubicBezTo>
                      <a:pt x="13" y="25"/>
                      <a:pt x="13" y="25"/>
                      <a:pt x="12" y="24"/>
                    </a:cubicBezTo>
                    <a:cubicBezTo>
                      <a:pt x="12" y="24"/>
                      <a:pt x="12" y="23"/>
                      <a:pt x="11" y="22"/>
                    </a:cubicBezTo>
                    <a:cubicBezTo>
                      <a:pt x="9" y="21"/>
                      <a:pt x="11" y="20"/>
                      <a:pt x="10" y="18"/>
                    </a:cubicBezTo>
                    <a:cubicBezTo>
                      <a:pt x="10" y="17"/>
                      <a:pt x="9" y="16"/>
                      <a:pt x="10" y="15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9" y="11"/>
                      <a:pt x="9" y="10"/>
                    </a:cubicBezTo>
                    <a:cubicBezTo>
                      <a:pt x="8" y="9"/>
                      <a:pt x="10" y="7"/>
                      <a:pt x="9" y="6"/>
                    </a:cubicBezTo>
                    <a:cubicBezTo>
                      <a:pt x="9" y="5"/>
                      <a:pt x="8" y="7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7"/>
                      <a:pt x="5" y="8"/>
                      <a:pt x="6" y="10"/>
                    </a:cubicBezTo>
                    <a:cubicBezTo>
                      <a:pt x="6" y="10"/>
                      <a:pt x="7" y="10"/>
                      <a:pt x="6" y="11"/>
                    </a:cubicBezTo>
                    <a:cubicBezTo>
                      <a:pt x="6" y="13"/>
                      <a:pt x="4" y="11"/>
                      <a:pt x="3" y="11"/>
                    </a:cubicBezTo>
                    <a:cubicBezTo>
                      <a:pt x="2" y="10"/>
                      <a:pt x="1" y="11"/>
                      <a:pt x="0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2" y="6"/>
                      <a:pt x="3" y="6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7" y="4"/>
                      <a:pt x="8" y="3"/>
                    </a:cubicBezTo>
                    <a:cubicBezTo>
                      <a:pt x="7" y="1"/>
                      <a:pt x="9" y="1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0" y="1"/>
                      <a:pt x="9" y="2"/>
                      <a:pt x="1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9" name="Freeform 1605"/>
              <p:cNvSpPr>
                <a:spLocks/>
              </p:cNvSpPr>
              <p:nvPr/>
            </p:nvSpPr>
            <p:spPr bwMode="auto">
              <a:xfrm>
                <a:off x="2381" y="3370"/>
                <a:ext cx="4" cy="3"/>
              </a:xfrm>
              <a:custGeom>
                <a:avLst/>
                <a:gdLst>
                  <a:gd name="T0" fmla="*/ 2 w 3"/>
                  <a:gd name="T1" fmla="*/ 1 h 3"/>
                  <a:gd name="T2" fmla="*/ 3 w 3"/>
                  <a:gd name="T3" fmla="*/ 2 h 3"/>
                  <a:gd name="T4" fmla="*/ 0 w 3"/>
                  <a:gd name="T5" fmla="*/ 2 h 3"/>
                  <a:gd name="T6" fmla="*/ 2 w 3"/>
                  <a:gd name="T7" fmla="*/ 0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3" y="2"/>
                      <a:pt x="3" y="2"/>
                    </a:cubicBezTo>
                    <a:cubicBezTo>
                      <a:pt x="2" y="2"/>
                      <a:pt x="0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0" name="Freeform 1606"/>
              <p:cNvSpPr>
                <a:spLocks/>
              </p:cNvSpPr>
              <p:nvPr/>
            </p:nvSpPr>
            <p:spPr bwMode="auto">
              <a:xfrm>
                <a:off x="2604" y="3370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3 h 3"/>
                  <a:gd name="T4" fmla="*/ 0 w 3"/>
                  <a:gd name="T5" fmla="*/ 2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1"/>
                      <a:pt x="3" y="2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1" name="Freeform 1607"/>
              <p:cNvSpPr>
                <a:spLocks/>
              </p:cNvSpPr>
              <p:nvPr/>
            </p:nvSpPr>
            <p:spPr bwMode="auto">
              <a:xfrm>
                <a:off x="2610" y="3371"/>
                <a:ext cx="10" cy="6"/>
              </a:xfrm>
              <a:custGeom>
                <a:avLst/>
                <a:gdLst>
                  <a:gd name="T0" fmla="*/ 3 w 8"/>
                  <a:gd name="T1" fmla="*/ 0 h 5"/>
                  <a:gd name="T2" fmla="*/ 7 w 8"/>
                  <a:gd name="T3" fmla="*/ 2 h 5"/>
                  <a:gd name="T4" fmla="*/ 8 w 8"/>
                  <a:gd name="T5" fmla="*/ 2 h 5"/>
                  <a:gd name="T6" fmla="*/ 4 w 8"/>
                  <a:gd name="T7" fmla="*/ 5 h 5"/>
                  <a:gd name="T8" fmla="*/ 2 w 8"/>
                  <a:gd name="T9" fmla="*/ 5 h 5"/>
                  <a:gd name="T10" fmla="*/ 0 w 8"/>
                  <a:gd name="T11" fmla="*/ 3 h 5"/>
                  <a:gd name="T12" fmla="*/ 2 w 8"/>
                  <a:gd name="T13" fmla="*/ 0 h 5"/>
                  <a:gd name="T14" fmla="*/ 3 w 8"/>
                  <a:gd name="T1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5">
                    <a:moveTo>
                      <a:pt x="3" y="0"/>
                    </a:moveTo>
                    <a:cubicBezTo>
                      <a:pt x="4" y="1"/>
                      <a:pt x="6" y="1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4"/>
                      <a:pt x="5" y="4"/>
                      <a:pt x="4" y="5"/>
                    </a:cubicBezTo>
                    <a:cubicBezTo>
                      <a:pt x="4" y="4"/>
                      <a:pt x="3" y="5"/>
                      <a:pt x="2" y="5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2" name="Freeform 1608"/>
              <p:cNvSpPr>
                <a:spLocks/>
              </p:cNvSpPr>
              <p:nvPr/>
            </p:nvSpPr>
            <p:spPr bwMode="auto">
              <a:xfrm>
                <a:off x="2580" y="337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3" name="Freeform 1609"/>
              <p:cNvSpPr>
                <a:spLocks/>
              </p:cNvSpPr>
              <p:nvPr/>
            </p:nvSpPr>
            <p:spPr bwMode="auto">
              <a:xfrm>
                <a:off x="2599" y="3371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4" name="Freeform 1610"/>
              <p:cNvSpPr>
                <a:spLocks/>
              </p:cNvSpPr>
              <p:nvPr/>
            </p:nvSpPr>
            <p:spPr bwMode="auto">
              <a:xfrm>
                <a:off x="2490" y="3371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5" name="Freeform 1611"/>
              <p:cNvSpPr>
                <a:spLocks/>
              </p:cNvSpPr>
              <p:nvPr/>
            </p:nvSpPr>
            <p:spPr bwMode="auto">
              <a:xfrm>
                <a:off x="2575" y="3372"/>
                <a:ext cx="3" cy="3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2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6" name="Freeform 1612"/>
              <p:cNvSpPr>
                <a:spLocks/>
              </p:cNvSpPr>
              <p:nvPr/>
            </p:nvSpPr>
            <p:spPr bwMode="auto">
              <a:xfrm>
                <a:off x="2588" y="3372"/>
                <a:ext cx="2" cy="3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86" name="Group 1814"/>
            <p:cNvGrpSpPr>
              <a:grpSpLocks/>
            </p:cNvGrpSpPr>
            <p:nvPr/>
          </p:nvGrpSpPr>
          <p:grpSpPr bwMode="auto">
            <a:xfrm>
              <a:off x="4502025" y="3522316"/>
              <a:ext cx="3374897" cy="905212"/>
              <a:chOff x="2337" y="3372"/>
              <a:chExt cx="343" cy="97"/>
            </a:xfrm>
            <a:solidFill>
              <a:srgbClr val="DAB86E">
                <a:alpha val="10000"/>
              </a:srgbClr>
            </a:solidFill>
          </p:grpSpPr>
          <p:sp>
            <p:nvSpPr>
              <p:cNvPr id="1027" name="Freeform 1614"/>
              <p:cNvSpPr>
                <a:spLocks/>
              </p:cNvSpPr>
              <p:nvPr/>
            </p:nvSpPr>
            <p:spPr bwMode="auto">
              <a:xfrm>
                <a:off x="2386" y="3372"/>
                <a:ext cx="4" cy="4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2 w 3"/>
                  <a:gd name="T5" fmla="*/ 2 h 3"/>
                  <a:gd name="T6" fmla="*/ 0 w 3"/>
                  <a:gd name="T7" fmla="*/ 2 h 3"/>
                  <a:gd name="T8" fmla="*/ 2 w 3"/>
                  <a:gd name="T9" fmla="*/ 0 h 3"/>
                  <a:gd name="T10" fmla="*/ 3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2" y="2"/>
                      <a:pt x="1" y="3"/>
                      <a:pt x="0" y="2"/>
                    </a:cubicBezTo>
                    <a:cubicBezTo>
                      <a:pt x="1" y="2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1615"/>
              <p:cNvSpPr>
                <a:spLocks/>
              </p:cNvSpPr>
              <p:nvPr/>
            </p:nvSpPr>
            <p:spPr bwMode="auto">
              <a:xfrm>
                <a:off x="2337" y="3373"/>
                <a:ext cx="16" cy="29"/>
              </a:xfrm>
              <a:custGeom>
                <a:avLst/>
                <a:gdLst>
                  <a:gd name="T0" fmla="*/ 6 w 13"/>
                  <a:gd name="T1" fmla="*/ 2 h 23"/>
                  <a:gd name="T2" fmla="*/ 6 w 13"/>
                  <a:gd name="T3" fmla="*/ 3 h 23"/>
                  <a:gd name="T4" fmla="*/ 6 w 13"/>
                  <a:gd name="T5" fmla="*/ 6 h 23"/>
                  <a:gd name="T6" fmla="*/ 5 w 13"/>
                  <a:gd name="T7" fmla="*/ 8 h 23"/>
                  <a:gd name="T8" fmla="*/ 3 w 13"/>
                  <a:gd name="T9" fmla="*/ 12 h 23"/>
                  <a:gd name="T10" fmla="*/ 3 w 13"/>
                  <a:gd name="T11" fmla="*/ 16 h 23"/>
                  <a:gd name="T12" fmla="*/ 4 w 13"/>
                  <a:gd name="T13" fmla="*/ 19 h 23"/>
                  <a:gd name="T14" fmla="*/ 8 w 13"/>
                  <a:gd name="T15" fmla="*/ 20 h 23"/>
                  <a:gd name="T16" fmla="*/ 8 w 13"/>
                  <a:gd name="T17" fmla="*/ 19 h 23"/>
                  <a:gd name="T18" fmla="*/ 10 w 13"/>
                  <a:gd name="T19" fmla="*/ 16 h 23"/>
                  <a:gd name="T20" fmla="*/ 10 w 13"/>
                  <a:gd name="T21" fmla="*/ 15 h 23"/>
                  <a:gd name="T22" fmla="*/ 7 w 13"/>
                  <a:gd name="T23" fmla="*/ 15 h 23"/>
                  <a:gd name="T24" fmla="*/ 9 w 13"/>
                  <a:gd name="T25" fmla="*/ 16 h 23"/>
                  <a:gd name="T26" fmla="*/ 8 w 13"/>
                  <a:gd name="T27" fmla="*/ 19 h 23"/>
                  <a:gd name="T28" fmla="*/ 5 w 13"/>
                  <a:gd name="T29" fmla="*/ 18 h 23"/>
                  <a:gd name="T30" fmla="*/ 3 w 13"/>
                  <a:gd name="T31" fmla="*/ 16 h 23"/>
                  <a:gd name="T32" fmla="*/ 4 w 13"/>
                  <a:gd name="T33" fmla="*/ 14 h 23"/>
                  <a:gd name="T34" fmla="*/ 7 w 13"/>
                  <a:gd name="T35" fmla="*/ 11 h 23"/>
                  <a:gd name="T36" fmla="*/ 8 w 13"/>
                  <a:gd name="T37" fmla="*/ 8 h 23"/>
                  <a:gd name="T38" fmla="*/ 10 w 13"/>
                  <a:gd name="T39" fmla="*/ 11 h 23"/>
                  <a:gd name="T40" fmla="*/ 10 w 13"/>
                  <a:gd name="T41" fmla="*/ 14 h 23"/>
                  <a:gd name="T42" fmla="*/ 12 w 13"/>
                  <a:gd name="T43" fmla="*/ 18 h 23"/>
                  <a:gd name="T44" fmla="*/ 11 w 13"/>
                  <a:gd name="T45" fmla="*/ 21 h 23"/>
                  <a:gd name="T46" fmla="*/ 9 w 13"/>
                  <a:gd name="T47" fmla="*/ 23 h 23"/>
                  <a:gd name="T48" fmla="*/ 6 w 13"/>
                  <a:gd name="T49" fmla="*/ 23 h 23"/>
                  <a:gd name="T50" fmla="*/ 4 w 13"/>
                  <a:gd name="T51" fmla="*/ 22 h 23"/>
                  <a:gd name="T52" fmla="*/ 3 w 13"/>
                  <a:gd name="T53" fmla="*/ 22 h 23"/>
                  <a:gd name="T54" fmla="*/ 1 w 13"/>
                  <a:gd name="T55" fmla="*/ 19 h 23"/>
                  <a:gd name="T56" fmla="*/ 1 w 13"/>
                  <a:gd name="T57" fmla="*/ 13 h 23"/>
                  <a:gd name="T58" fmla="*/ 1 w 13"/>
                  <a:gd name="T59" fmla="*/ 13 h 23"/>
                  <a:gd name="T60" fmla="*/ 2 w 13"/>
                  <a:gd name="T61" fmla="*/ 11 h 23"/>
                  <a:gd name="T62" fmla="*/ 6 w 13"/>
                  <a:gd name="T63" fmla="*/ 0 h 23"/>
                  <a:gd name="T64" fmla="*/ 6 w 13"/>
                  <a:gd name="T65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" h="23">
                    <a:moveTo>
                      <a:pt x="6" y="2"/>
                    </a:moveTo>
                    <a:cubicBezTo>
                      <a:pt x="6" y="2"/>
                      <a:pt x="7" y="3"/>
                      <a:pt x="6" y="3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5" y="7"/>
                      <a:pt x="6" y="8"/>
                      <a:pt x="5" y="8"/>
                    </a:cubicBezTo>
                    <a:cubicBezTo>
                      <a:pt x="5" y="10"/>
                      <a:pt x="4" y="11"/>
                      <a:pt x="3" y="12"/>
                    </a:cubicBezTo>
                    <a:cubicBezTo>
                      <a:pt x="4" y="14"/>
                      <a:pt x="2" y="15"/>
                      <a:pt x="3" y="16"/>
                    </a:cubicBezTo>
                    <a:cubicBezTo>
                      <a:pt x="2" y="17"/>
                      <a:pt x="3" y="18"/>
                      <a:pt x="4" y="19"/>
                    </a:cubicBezTo>
                    <a:cubicBezTo>
                      <a:pt x="5" y="20"/>
                      <a:pt x="7" y="20"/>
                      <a:pt x="8" y="20"/>
                    </a:cubicBezTo>
                    <a:cubicBezTo>
                      <a:pt x="9" y="20"/>
                      <a:pt x="9" y="19"/>
                      <a:pt x="8" y="19"/>
                    </a:cubicBezTo>
                    <a:cubicBezTo>
                      <a:pt x="10" y="19"/>
                      <a:pt x="9" y="17"/>
                      <a:pt x="10" y="16"/>
                    </a:cubicBezTo>
                    <a:cubicBezTo>
                      <a:pt x="10" y="16"/>
                      <a:pt x="10" y="15"/>
                      <a:pt x="10" y="15"/>
                    </a:cubicBezTo>
                    <a:cubicBezTo>
                      <a:pt x="9" y="15"/>
                      <a:pt x="8" y="14"/>
                      <a:pt x="7" y="15"/>
                    </a:cubicBezTo>
                    <a:cubicBezTo>
                      <a:pt x="7" y="15"/>
                      <a:pt x="8" y="15"/>
                      <a:pt x="9" y="16"/>
                    </a:cubicBezTo>
                    <a:cubicBezTo>
                      <a:pt x="9" y="17"/>
                      <a:pt x="8" y="18"/>
                      <a:pt x="8" y="19"/>
                    </a:cubicBezTo>
                    <a:cubicBezTo>
                      <a:pt x="7" y="19"/>
                      <a:pt x="6" y="19"/>
                      <a:pt x="5" y="18"/>
                    </a:cubicBezTo>
                    <a:cubicBezTo>
                      <a:pt x="5" y="17"/>
                      <a:pt x="4" y="17"/>
                      <a:pt x="3" y="16"/>
                    </a:cubicBezTo>
                    <a:cubicBezTo>
                      <a:pt x="4" y="15"/>
                      <a:pt x="4" y="14"/>
                      <a:pt x="4" y="14"/>
                    </a:cubicBezTo>
                    <a:cubicBezTo>
                      <a:pt x="5" y="13"/>
                      <a:pt x="7" y="12"/>
                      <a:pt x="7" y="11"/>
                    </a:cubicBezTo>
                    <a:cubicBezTo>
                      <a:pt x="7" y="10"/>
                      <a:pt x="8" y="9"/>
                      <a:pt x="8" y="8"/>
                    </a:cubicBezTo>
                    <a:cubicBezTo>
                      <a:pt x="9" y="8"/>
                      <a:pt x="9" y="10"/>
                      <a:pt x="10" y="11"/>
                    </a:cubicBezTo>
                    <a:cubicBezTo>
                      <a:pt x="10" y="12"/>
                      <a:pt x="12" y="13"/>
                      <a:pt x="10" y="14"/>
                    </a:cubicBezTo>
                    <a:cubicBezTo>
                      <a:pt x="11" y="16"/>
                      <a:pt x="12" y="17"/>
                      <a:pt x="12" y="18"/>
                    </a:cubicBezTo>
                    <a:cubicBezTo>
                      <a:pt x="12" y="19"/>
                      <a:pt x="13" y="21"/>
                      <a:pt x="11" y="21"/>
                    </a:cubicBezTo>
                    <a:cubicBezTo>
                      <a:pt x="11" y="22"/>
                      <a:pt x="10" y="22"/>
                      <a:pt x="9" y="23"/>
                    </a:cubicBezTo>
                    <a:cubicBezTo>
                      <a:pt x="8" y="22"/>
                      <a:pt x="7" y="23"/>
                      <a:pt x="6" y="23"/>
                    </a:cubicBezTo>
                    <a:cubicBezTo>
                      <a:pt x="6" y="22"/>
                      <a:pt x="5" y="22"/>
                      <a:pt x="4" y="22"/>
                    </a:cubicBezTo>
                    <a:cubicBezTo>
                      <a:pt x="4" y="22"/>
                      <a:pt x="4" y="22"/>
                      <a:pt x="3" y="22"/>
                    </a:cubicBezTo>
                    <a:cubicBezTo>
                      <a:pt x="3" y="21"/>
                      <a:pt x="2" y="21"/>
                      <a:pt x="1" y="19"/>
                    </a:cubicBezTo>
                    <a:cubicBezTo>
                      <a:pt x="0" y="17"/>
                      <a:pt x="1" y="15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2"/>
                      <a:pt x="1" y="11"/>
                      <a:pt x="2" y="11"/>
                    </a:cubicBezTo>
                    <a:cubicBezTo>
                      <a:pt x="3" y="7"/>
                      <a:pt x="5" y="4"/>
                      <a:pt x="6" y="0"/>
                    </a:cubicBezTo>
                    <a:cubicBezTo>
                      <a:pt x="7" y="0"/>
                      <a:pt x="6" y="1"/>
                      <a:pt x="6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1616"/>
              <p:cNvSpPr>
                <a:spLocks/>
              </p:cNvSpPr>
              <p:nvPr/>
            </p:nvSpPr>
            <p:spPr bwMode="auto">
              <a:xfrm>
                <a:off x="2578" y="3373"/>
                <a:ext cx="4" cy="4"/>
              </a:xfrm>
              <a:custGeom>
                <a:avLst/>
                <a:gdLst>
                  <a:gd name="T0" fmla="*/ 2 w 3"/>
                  <a:gd name="T1" fmla="*/ 2 h 3"/>
                  <a:gd name="T2" fmla="*/ 0 w 3"/>
                  <a:gd name="T3" fmla="*/ 2 h 3"/>
                  <a:gd name="T4" fmla="*/ 1 w 3"/>
                  <a:gd name="T5" fmla="*/ 1 h 3"/>
                  <a:gd name="T6" fmla="*/ 2 w 3"/>
                  <a:gd name="T7" fmla="*/ 0 h 3"/>
                  <a:gd name="T8" fmla="*/ 2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1" y="3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1617"/>
              <p:cNvSpPr>
                <a:spLocks/>
              </p:cNvSpPr>
              <p:nvPr/>
            </p:nvSpPr>
            <p:spPr bwMode="auto">
              <a:xfrm>
                <a:off x="2398" y="3373"/>
                <a:ext cx="4" cy="5"/>
              </a:xfrm>
              <a:custGeom>
                <a:avLst/>
                <a:gdLst>
                  <a:gd name="T0" fmla="*/ 2 w 3"/>
                  <a:gd name="T1" fmla="*/ 1 h 4"/>
                  <a:gd name="T2" fmla="*/ 3 w 3"/>
                  <a:gd name="T3" fmla="*/ 2 h 4"/>
                  <a:gd name="T4" fmla="*/ 1 w 3"/>
                  <a:gd name="T5" fmla="*/ 4 h 4"/>
                  <a:gd name="T6" fmla="*/ 0 w 3"/>
                  <a:gd name="T7" fmla="*/ 3 h 4"/>
                  <a:gd name="T8" fmla="*/ 2 w 3"/>
                  <a:gd name="T9" fmla="*/ 0 h 4"/>
                  <a:gd name="T10" fmla="*/ 2 w 3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2" y="1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2" y="2"/>
                      <a:pt x="3" y="4"/>
                      <a:pt x="1" y="4"/>
                    </a:cubicBezTo>
                    <a:cubicBezTo>
                      <a:pt x="1" y="3"/>
                      <a:pt x="0" y="4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1618"/>
              <p:cNvSpPr>
                <a:spLocks/>
              </p:cNvSpPr>
              <p:nvPr/>
            </p:nvSpPr>
            <p:spPr bwMode="auto">
              <a:xfrm>
                <a:off x="2569" y="3373"/>
                <a:ext cx="3" cy="3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1619"/>
              <p:cNvSpPr>
                <a:spLocks/>
              </p:cNvSpPr>
              <p:nvPr/>
            </p:nvSpPr>
            <p:spPr bwMode="auto">
              <a:xfrm>
                <a:off x="2583" y="3372"/>
                <a:ext cx="4" cy="5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3 h 4"/>
                  <a:gd name="T4" fmla="*/ 2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3"/>
                      <a:pt x="1" y="4"/>
                      <a:pt x="0" y="3"/>
                    </a:cubicBezTo>
                    <a:cubicBezTo>
                      <a:pt x="1" y="2"/>
                      <a:pt x="3" y="0"/>
                      <a:pt x="2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1620"/>
              <p:cNvSpPr>
                <a:spLocks/>
              </p:cNvSpPr>
              <p:nvPr/>
            </p:nvSpPr>
            <p:spPr bwMode="auto">
              <a:xfrm>
                <a:off x="2593" y="337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1 w 2"/>
                  <a:gd name="T5" fmla="*/ 0 h 2"/>
                  <a:gd name="T6" fmla="*/ 1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1621"/>
              <p:cNvSpPr>
                <a:spLocks/>
              </p:cNvSpPr>
              <p:nvPr/>
            </p:nvSpPr>
            <p:spPr bwMode="auto">
              <a:xfrm>
                <a:off x="2392" y="3375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1622"/>
              <p:cNvSpPr>
                <a:spLocks/>
              </p:cNvSpPr>
              <p:nvPr/>
            </p:nvSpPr>
            <p:spPr bwMode="auto">
              <a:xfrm>
                <a:off x="2595" y="3375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1623"/>
              <p:cNvSpPr>
                <a:spLocks/>
              </p:cNvSpPr>
              <p:nvPr/>
            </p:nvSpPr>
            <p:spPr bwMode="auto">
              <a:xfrm>
                <a:off x="2403" y="3376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1624"/>
              <p:cNvSpPr>
                <a:spLocks/>
              </p:cNvSpPr>
              <p:nvPr/>
            </p:nvSpPr>
            <p:spPr bwMode="auto">
              <a:xfrm>
                <a:off x="2601" y="3376"/>
                <a:ext cx="3" cy="2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1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1625"/>
              <p:cNvSpPr>
                <a:spLocks/>
              </p:cNvSpPr>
              <p:nvPr/>
            </p:nvSpPr>
            <p:spPr bwMode="auto">
              <a:xfrm>
                <a:off x="2573" y="3376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2 h 2"/>
                  <a:gd name="T6" fmla="*/ 1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1626"/>
              <p:cNvSpPr>
                <a:spLocks/>
              </p:cNvSpPr>
              <p:nvPr/>
            </p:nvSpPr>
            <p:spPr bwMode="auto">
              <a:xfrm>
                <a:off x="2385" y="3377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1 w 2"/>
                  <a:gd name="T5" fmla="*/ 0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1627"/>
              <p:cNvSpPr>
                <a:spLocks/>
              </p:cNvSpPr>
              <p:nvPr/>
            </p:nvSpPr>
            <p:spPr bwMode="auto">
              <a:xfrm>
                <a:off x="2588" y="3377"/>
                <a:ext cx="2" cy="3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2"/>
                      <a:pt x="1" y="2"/>
                    </a:cubicBezTo>
                    <a:cubicBezTo>
                      <a:pt x="1" y="1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1628"/>
              <p:cNvSpPr>
                <a:spLocks/>
              </p:cNvSpPr>
              <p:nvPr/>
            </p:nvSpPr>
            <p:spPr bwMode="auto">
              <a:xfrm>
                <a:off x="2568" y="3377"/>
                <a:ext cx="3" cy="4"/>
              </a:xfrm>
              <a:custGeom>
                <a:avLst/>
                <a:gdLst>
                  <a:gd name="T0" fmla="*/ 2 w 2"/>
                  <a:gd name="T1" fmla="*/ 0 h 3"/>
                  <a:gd name="T2" fmla="*/ 1 w 2"/>
                  <a:gd name="T3" fmla="*/ 2 h 3"/>
                  <a:gd name="T4" fmla="*/ 0 w 2"/>
                  <a:gd name="T5" fmla="*/ 1 h 3"/>
                  <a:gd name="T6" fmla="*/ 2 w 2"/>
                  <a:gd name="T7" fmla="*/ 0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1"/>
                      <a:pt x="2" y="3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1629"/>
              <p:cNvSpPr>
                <a:spLocks/>
              </p:cNvSpPr>
              <p:nvPr/>
            </p:nvSpPr>
            <p:spPr bwMode="auto">
              <a:xfrm>
                <a:off x="2390" y="3377"/>
                <a:ext cx="2" cy="4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2 h 3"/>
                  <a:gd name="T4" fmla="*/ 0 w 2"/>
                  <a:gd name="T5" fmla="*/ 2 h 3"/>
                  <a:gd name="T6" fmla="*/ 1 w 2"/>
                  <a:gd name="T7" fmla="*/ 0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1630"/>
              <p:cNvSpPr>
                <a:spLocks/>
              </p:cNvSpPr>
              <p:nvPr/>
            </p:nvSpPr>
            <p:spPr bwMode="auto">
              <a:xfrm>
                <a:off x="2578" y="3378"/>
                <a:ext cx="4" cy="4"/>
              </a:xfrm>
              <a:custGeom>
                <a:avLst/>
                <a:gdLst>
                  <a:gd name="T0" fmla="*/ 3 w 3"/>
                  <a:gd name="T1" fmla="*/ 0 h 3"/>
                  <a:gd name="T2" fmla="*/ 2 w 3"/>
                  <a:gd name="T3" fmla="*/ 3 h 3"/>
                  <a:gd name="T4" fmla="*/ 1 w 3"/>
                  <a:gd name="T5" fmla="*/ 3 h 3"/>
                  <a:gd name="T6" fmla="*/ 1 w 3"/>
                  <a:gd name="T7" fmla="*/ 1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2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1631"/>
              <p:cNvSpPr>
                <a:spLocks/>
              </p:cNvSpPr>
              <p:nvPr/>
            </p:nvSpPr>
            <p:spPr bwMode="auto">
              <a:xfrm>
                <a:off x="2598" y="3378"/>
                <a:ext cx="2" cy="4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0 w 2"/>
                  <a:gd name="T5" fmla="*/ 1 h 3"/>
                  <a:gd name="T6" fmla="*/ 1 w 2"/>
                  <a:gd name="T7" fmla="*/ 0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1632"/>
              <p:cNvSpPr>
                <a:spLocks/>
              </p:cNvSpPr>
              <p:nvPr/>
            </p:nvSpPr>
            <p:spPr bwMode="auto">
              <a:xfrm>
                <a:off x="2393" y="3380"/>
                <a:ext cx="4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1 h 2"/>
                  <a:gd name="T4" fmla="*/ 0 w 3"/>
                  <a:gd name="T5" fmla="*/ 2 h 2"/>
                  <a:gd name="T6" fmla="*/ 0 w 3"/>
                  <a:gd name="T7" fmla="*/ 1 h 2"/>
                  <a:gd name="T8" fmla="*/ 1 w 3"/>
                  <a:gd name="T9" fmla="*/ 0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Freeform 1633"/>
              <p:cNvSpPr>
                <a:spLocks/>
              </p:cNvSpPr>
              <p:nvPr/>
            </p:nvSpPr>
            <p:spPr bwMode="auto">
              <a:xfrm>
                <a:off x="2562" y="3380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1 h 3"/>
                  <a:gd name="T8" fmla="*/ 0 w 2"/>
                  <a:gd name="T9" fmla="*/ 1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2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Freeform 1634"/>
              <p:cNvSpPr>
                <a:spLocks/>
              </p:cNvSpPr>
              <p:nvPr/>
            </p:nvSpPr>
            <p:spPr bwMode="auto">
              <a:xfrm>
                <a:off x="2399" y="3380"/>
                <a:ext cx="4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3 h 3"/>
                  <a:gd name="T4" fmla="*/ 0 w 3"/>
                  <a:gd name="T5" fmla="*/ 2 h 3"/>
                  <a:gd name="T6" fmla="*/ 2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2" y="0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1635"/>
              <p:cNvSpPr>
                <a:spLocks/>
              </p:cNvSpPr>
              <p:nvPr/>
            </p:nvSpPr>
            <p:spPr bwMode="auto">
              <a:xfrm>
                <a:off x="2593" y="338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1"/>
                      <a:pt x="2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1636"/>
              <p:cNvSpPr>
                <a:spLocks/>
              </p:cNvSpPr>
              <p:nvPr/>
            </p:nvSpPr>
            <p:spPr bwMode="auto">
              <a:xfrm>
                <a:off x="2583" y="3380"/>
                <a:ext cx="2" cy="3"/>
              </a:xfrm>
              <a:custGeom>
                <a:avLst/>
                <a:gdLst>
                  <a:gd name="T0" fmla="*/ 1 w 2"/>
                  <a:gd name="T1" fmla="*/ 2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1 w 2"/>
                  <a:gd name="T9" fmla="*/ 0 h 3"/>
                  <a:gd name="T10" fmla="*/ 1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1637"/>
              <p:cNvSpPr>
                <a:spLocks/>
              </p:cNvSpPr>
              <p:nvPr/>
            </p:nvSpPr>
            <p:spPr bwMode="auto">
              <a:xfrm>
                <a:off x="2572" y="3380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3 h 3"/>
                  <a:gd name="T4" fmla="*/ 1 w 3"/>
                  <a:gd name="T5" fmla="*/ 3 h 3"/>
                  <a:gd name="T6" fmla="*/ 1 w 3"/>
                  <a:gd name="T7" fmla="*/ 2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1638"/>
              <p:cNvSpPr>
                <a:spLocks/>
              </p:cNvSpPr>
              <p:nvPr/>
            </p:nvSpPr>
            <p:spPr bwMode="auto">
              <a:xfrm>
                <a:off x="2369" y="3383"/>
                <a:ext cx="3" cy="3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1 w 3"/>
                  <a:gd name="T5" fmla="*/ 2 h 2"/>
                  <a:gd name="T6" fmla="*/ 0 w 3"/>
                  <a:gd name="T7" fmla="*/ 1 h 2"/>
                  <a:gd name="T8" fmla="*/ 1 w 3"/>
                  <a:gd name="T9" fmla="*/ 0 h 2"/>
                  <a:gd name="T10" fmla="*/ 2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3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1639"/>
              <p:cNvSpPr>
                <a:spLocks/>
              </p:cNvSpPr>
              <p:nvPr/>
            </p:nvSpPr>
            <p:spPr bwMode="auto">
              <a:xfrm>
                <a:off x="2595" y="3383"/>
                <a:ext cx="4" cy="1"/>
              </a:xfrm>
              <a:custGeom>
                <a:avLst/>
                <a:gdLst>
                  <a:gd name="T0" fmla="*/ 2 w 3"/>
                  <a:gd name="T1" fmla="*/ 1 h 1"/>
                  <a:gd name="T2" fmla="*/ 1 w 3"/>
                  <a:gd name="T3" fmla="*/ 1 h 1"/>
                  <a:gd name="T4" fmla="*/ 2 w 3"/>
                  <a:gd name="T5" fmla="*/ 0 h 1"/>
                  <a:gd name="T6" fmla="*/ 2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0"/>
                      <a:pt x="2" y="0"/>
                      <a:pt x="2" y="0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Freeform 1640"/>
              <p:cNvSpPr>
                <a:spLocks/>
              </p:cNvSpPr>
              <p:nvPr/>
            </p:nvSpPr>
            <p:spPr bwMode="auto">
              <a:xfrm>
                <a:off x="2605" y="3383"/>
                <a:ext cx="14" cy="27"/>
              </a:xfrm>
              <a:custGeom>
                <a:avLst/>
                <a:gdLst>
                  <a:gd name="T0" fmla="*/ 2 w 11"/>
                  <a:gd name="T1" fmla="*/ 2 h 22"/>
                  <a:gd name="T2" fmla="*/ 7 w 11"/>
                  <a:gd name="T3" fmla="*/ 11 h 22"/>
                  <a:gd name="T4" fmla="*/ 9 w 11"/>
                  <a:gd name="T5" fmla="*/ 15 h 22"/>
                  <a:gd name="T6" fmla="*/ 10 w 11"/>
                  <a:gd name="T7" fmla="*/ 16 h 22"/>
                  <a:gd name="T8" fmla="*/ 11 w 11"/>
                  <a:gd name="T9" fmla="*/ 20 h 22"/>
                  <a:gd name="T10" fmla="*/ 11 w 11"/>
                  <a:gd name="T11" fmla="*/ 22 h 22"/>
                  <a:gd name="T12" fmla="*/ 9 w 11"/>
                  <a:gd name="T13" fmla="*/ 17 h 22"/>
                  <a:gd name="T14" fmla="*/ 9 w 11"/>
                  <a:gd name="T15" fmla="*/ 14 h 22"/>
                  <a:gd name="T16" fmla="*/ 5 w 11"/>
                  <a:gd name="T17" fmla="*/ 8 h 22"/>
                  <a:gd name="T18" fmla="*/ 1 w 11"/>
                  <a:gd name="T19" fmla="*/ 2 h 22"/>
                  <a:gd name="T20" fmla="*/ 0 w 11"/>
                  <a:gd name="T21" fmla="*/ 2 h 22"/>
                  <a:gd name="T22" fmla="*/ 1 w 11"/>
                  <a:gd name="T23" fmla="*/ 1 h 22"/>
                  <a:gd name="T24" fmla="*/ 1 w 11"/>
                  <a:gd name="T25" fmla="*/ 0 h 22"/>
                  <a:gd name="T26" fmla="*/ 2 w 11"/>
                  <a:gd name="T27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22">
                    <a:moveTo>
                      <a:pt x="2" y="2"/>
                    </a:moveTo>
                    <a:cubicBezTo>
                      <a:pt x="3" y="6"/>
                      <a:pt x="6" y="8"/>
                      <a:pt x="7" y="11"/>
                    </a:cubicBezTo>
                    <a:cubicBezTo>
                      <a:pt x="8" y="13"/>
                      <a:pt x="9" y="14"/>
                      <a:pt x="9" y="15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7"/>
                      <a:pt x="10" y="19"/>
                      <a:pt x="11" y="20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0"/>
                      <a:pt x="10" y="19"/>
                      <a:pt x="9" y="17"/>
                    </a:cubicBezTo>
                    <a:cubicBezTo>
                      <a:pt x="10" y="16"/>
                      <a:pt x="8" y="15"/>
                      <a:pt x="9" y="14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3" y="7"/>
                      <a:pt x="2" y="5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0" y="0"/>
                      <a:pt x="1" y="0"/>
                    </a:cubicBezTo>
                    <a:cubicBezTo>
                      <a:pt x="1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" name="Freeform 1641"/>
              <p:cNvSpPr>
                <a:spLocks/>
              </p:cNvSpPr>
              <p:nvPr/>
            </p:nvSpPr>
            <p:spPr bwMode="auto">
              <a:xfrm>
                <a:off x="2567" y="3383"/>
                <a:ext cx="2" cy="3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Freeform 1642"/>
              <p:cNvSpPr>
                <a:spLocks/>
              </p:cNvSpPr>
              <p:nvPr/>
            </p:nvSpPr>
            <p:spPr bwMode="auto">
              <a:xfrm>
                <a:off x="2587" y="3383"/>
                <a:ext cx="1" cy="3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1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Freeform 1643"/>
              <p:cNvSpPr>
                <a:spLocks/>
              </p:cNvSpPr>
              <p:nvPr/>
            </p:nvSpPr>
            <p:spPr bwMode="auto">
              <a:xfrm>
                <a:off x="2392" y="3384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Freeform 1644"/>
              <p:cNvSpPr>
                <a:spLocks/>
              </p:cNvSpPr>
              <p:nvPr/>
            </p:nvSpPr>
            <p:spPr bwMode="auto">
              <a:xfrm>
                <a:off x="2397" y="3384"/>
                <a:ext cx="4" cy="3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2 h 2"/>
                  <a:gd name="T4" fmla="*/ 0 w 3"/>
                  <a:gd name="T5" fmla="*/ 1 h 2"/>
                  <a:gd name="T6" fmla="*/ 2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3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" name="Freeform 1645"/>
              <p:cNvSpPr>
                <a:spLocks/>
              </p:cNvSpPr>
              <p:nvPr/>
            </p:nvSpPr>
            <p:spPr bwMode="auto">
              <a:xfrm>
                <a:off x="2561" y="3383"/>
                <a:ext cx="3" cy="5"/>
              </a:xfrm>
              <a:custGeom>
                <a:avLst/>
                <a:gdLst>
                  <a:gd name="T0" fmla="*/ 3 w 3"/>
                  <a:gd name="T1" fmla="*/ 2 h 4"/>
                  <a:gd name="T2" fmla="*/ 1 w 3"/>
                  <a:gd name="T3" fmla="*/ 4 h 4"/>
                  <a:gd name="T4" fmla="*/ 0 w 3"/>
                  <a:gd name="T5" fmla="*/ 2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2" y="2"/>
                      <a:pt x="2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2" y="0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" name="Freeform 1646"/>
              <p:cNvSpPr>
                <a:spLocks/>
              </p:cNvSpPr>
              <p:nvPr/>
            </p:nvSpPr>
            <p:spPr bwMode="auto">
              <a:xfrm>
                <a:off x="2598" y="3384"/>
                <a:ext cx="2" cy="4"/>
              </a:xfrm>
              <a:custGeom>
                <a:avLst/>
                <a:gdLst>
                  <a:gd name="T0" fmla="*/ 1 w 2"/>
                  <a:gd name="T1" fmla="*/ 2 h 3"/>
                  <a:gd name="T2" fmla="*/ 0 w 2"/>
                  <a:gd name="T3" fmla="*/ 2 h 3"/>
                  <a:gd name="T4" fmla="*/ 0 w 2"/>
                  <a:gd name="T5" fmla="*/ 2 h 3"/>
                  <a:gd name="T6" fmla="*/ 2 w 2"/>
                  <a:gd name="T7" fmla="*/ 0 h 3"/>
                  <a:gd name="T8" fmla="*/ 1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" name="Freeform 1647"/>
              <p:cNvSpPr>
                <a:spLocks/>
              </p:cNvSpPr>
              <p:nvPr/>
            </p:nvSpPr>
            <p:spPr bwMode="auto">
              <a:xfrm>
                <a:off x="2356" y="3384"/>
                <a:ext cx="9" cy="8"/>
              </a:xfrm>
              <a:custGeom>
                <a:avLst/>
                <a:gdLst>
                  <a:gd name="T0" fmla="*/ 6 w 7"/>
                  <a:gd name="T1" fmla="*/ 4 h 6"/>
                  <a:gd name="T2" fmla="*/ 7 w 7"/>
                  <a:gd name="T3" fmla="*/ 5 h 6"/>
                  <a:gd name="T4" fmla="*/ 6 w 7"/>
                  <a:gd name="T5" fmla="*/ 6 h 6"/>
                  <a:gd name="T6" fmla="*/ 2 w 7"/>
                  <a:gd name="T7" fmla="*/ 4 h 6"/>
                  <a:gd name="T8" fmla="*/ 1 w 7"/>
                  <a:gd name="T9" fmla="*/ 2 h 6"/>
                  <a:gd name="T10" fmla="*/ 2 w 7"/>
                  <a:gd name="T11" fmla="*/ 0 h 6"/>
                  <a:gd name="T12" fmla="*/ 6 w 7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6" y="4"/>
                    </a:moveTo>
                    <a:cubicBezTo>
                      <a:pt x="6" y="4"/>
                      <a:pt x="7" y="4"/>
                      <a:pt x="7" y="5"/>
                    </a:cubicBezTo>
                    <a:cubicBezTo>
                      <a:pt x="7" y="5"/>
                      <a:pt x="7" y="5"/>
                      <a:pt x="6" y="6"/>
                    </a:cubicBezTo>
                    <a:cubicBezTo>
                      <a:pt x="4" y="5"/>
                      <a:pt x="3" y="5"/>
                      <a:pt x="2" y="4"/>
                    </a:cubicBezTo>
                    <a:cubicBezTo>
                      <a:pt x="2" y="3"/>
                      <a:pt x="0" y="3"/>
                      <a:pt x="1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2"/>
                      <a:pt x="4" y="2"/>
                      <a:pt x="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" name="Freeform 1648"/>
              <p:cNvSpPr>
                <a:spLocks/>
              </p:cNvSpPr>
              <p:nvPr/>
            </p:nvSpPr>
            <p:spPr bwMode="auto">
              <a:xfrm>
                <a:off x="2601" y="3386"/>
                <a:ext cx="3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1 h 2"/>
                  <a:gd name="T4" fmla="*/ 0 w 2"/>
                  <a:gd name="T5" fmla="*/ 1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" name="Freeform 1649"/>
              <p:cNvSpPr>
                <a:spLocks/>
              </p:cNvSpPr>
              <p:nvPr/>
            </p:nvSpPr>
            <p:spPr bwMode="auto">
              <a:xfrm>
                <a:off x="2372" y="3386"/>
                <a:ext cx="3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" name="Freeform 1650"/>
              <p:cNvSpPr>
                <a:spLocks/>
              </p:cNvSpPr>
              <p:nvPr/>
            </p:nvSpPr>
            <p:spPr bwMode="auto">
              <a:xfrm>
                <a:off x="2404" y="3386"/>
                <a:ext cx="3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" name="Freeform 1651"/>
              <p:cNvSpPr>
                <a:spLocks/>
              </p:cNvSpPr>
              <p:nvPr/>
            </p:nvSpPr>
            <p:spPr bwMode="auto">
              <a:xfrm>
                <a:off x="2572" y="3387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2 h 2"/>
                  <a:gd name="T4" fmla="*/ 0 w 3"/>
                  <a:gd name="T5" fmla="*/ 2 h 2"/>
                  <a:gd name="T6" fmla="*/ 0 w 3"/>
                  <a:gd name="T7" fmla="*/ 0 h 2"/>
                  <a:gd name="T8" fmla="*/ 3 w 3"/>
                  <a:gd name="T9" fmla="*/ 0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" name="Freeform 1652"/>
              <p:cNvSpPr>
                <a:spLocks/>
              </p:cNvSpPr>
              <p:nvPr/>
            </p:nvSpPr>
            <p:spPr bwMode="auto">
              <a:xfrm>
                <a:off x="2577" y="3387"/>
                <a:ext cx="3" cy="4"/>
              </a:xfrm>
              <a:custGeom>
                <a:avLst/>
                <a:gdLst>
                  <a:gd name="T0" fmla="*/ 3 w 3"/>
                  <a:gd name="T1" fmla="*/ 0 h 3"/>
                  <a:gd name="T2" fmla="*/ 1 w 3"/>
                  <a:gd name="T3" fmla="*/ 3 h 3"/>
                  <a:gd name="T4" fmla="*/ 0 w 3"/>
                  <a:gd name="T5" fmla="*/ 1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2" y="1"/>
                      <a:pt x="3" y="3"/>
                      <a:pt x="1" y="3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" name="Freeform 1653"/>
              <p:cNvSpPr>
                <a:spLocks/>
              </p:cNvSpPr>
              <p:nvPr/>
            </p:nvSpPr>
            <p:spPr bwMode="auto">
              <a:xfrm>
                <a:off x="2555" y="3387"/>
                <a:ext cx="3" cy="4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3 h 3"/>
                  <a:gd name="T4" fmla="*/ 0 w 3"/>
                  <a:gd name="T5" fmla="*/ 2 h 3"/>
                  <a:gd name="T6" fmla="*/ 2 w 3"/>
                  <a:gd name="T7" fmla="*/ 0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1"/>
                      <a:pt x="3" y="2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" name="Freeform 1654"/>
              <p:cNvSpPr>
                <a:spLocks/>
              </p:cNvSpPr>
              <p:nvPr/>
            </p:nvSpPr>
            <p:spPr bwMode="auto">
              <a:xfrm>
                <a:off x="2600" y="33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" name="Freeform 1655"/>
              <p:cNvSpPr>
                <a:spLocks/>
              </p:cNvSpPr>
              <p:nvPr/>
            </p:nvSpPr>
            <p:spPr bwMode="auto">
              <a:xfrm>
                <a:off x="2589" y="33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" name="Freeform 1656"/>
              <p:cNvSpPr>
                <a:spLocks/>
              </p:cNvSpPr>
              <p:nvPr/>
            </p:nvSpPr>
            <p:spPr bwMode="auto">
              <a:xfrm>
                <a:off x="2593" y="3388"/>
                <a:ext cx="1" cy="3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" name="Freeform 1657"/>
              <p:cNvSpPr>
                <a:spLocks/>
              </p:cNvSpPr>
              <p:nvPr/>
            </p:nvSpPr>
            <p:spPr bwMode="auto">
              <a:xfrm>
                <a:off x="2566" y="3388"/>
                <a:ext cx="2" cy="4"/>
              </a:xfrm>
              <a:custGeom>
                <a:avLst/>
                <a:gdLst>
                  <a:gd name="T0" fmla="*/ 2 w 2"/>
                  <a:gd name="T1" fmla="*/ 0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1"/>
                      <a:pt x="2" y="2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" name="Freeform 1658"/>
              <p:cNvSpPr>
                <a:spLocks/>
              </p:cNvSpPr>
              <p:nvPr/>
            </p:nvSpPr>
            <p:spPr bwMode="auto">
              <a:xfrm>
                <a:off x="2401" y="3389"/>
                <a:ext cx="3" cy="3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1 h 2"/>
                  <a:gd name="T4" fmla="*/ 0 w 3"/>
                  <a:gd name="T5" fmla="*/ 1 h 2"/>
                  <a:gd name="T6" fmla="*/ 2 w 3"/>
                  <a:gd name="T7" fmla="*/ 0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2" y="2"/>
                      <a:pt x="1" y="1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" name="Freeform 1659"/>
              <p:cNvSpPr>
                <a:spLocks/>
              </p:cNvSpPr>
              <p:nvPr/>
            </p:nvSpPr>
            <p:spPr bwMode="auto">
              <a:xfrm>
                <a:off x="2370" y="3389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" name="Freeform 1660"/>
              <p:cNvSpPr>
                <a:spLocks/>
              </p:cNvSpPr>
              <p:nvPr/>
            </p:nvSpPr>
            <p:spPr bwMode="auto">
              <a:xfrm>
                <a:off x="2396" y="3389"/>
                <a:ext cx="2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" name="Freeform 1661"/>
              <p:cNvSpPr>
                <a:spLocks/>
              </p:cNvSpPr>
              <p:nvPr/>
            </p:nvSpPr>
            <p:spPr bwMode="auto">
              <a:xfrm>
                <a:off x="2600" y="3389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" name="Freeform 1662"/>
              <p:cNvSpPr>
                <a:spLocks/>
              </p:cNvSpPr>
              <p:nvPr/>
            </p:nvSpPr>
            <p:spPr bwMode="auto">
              <a:xfrm>
                <a:off x="2603" y="3389"/>
                <a:ext cx="2" cy="3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1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2" y="1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" name="Freeform 1663"/>
              <p:cNvSpPr>
                <a:spLocks/>
              </p:cNvSpPr>
              <p:nvPr/>
            </p:nvSpPr>
            <p:spPr bwMode="auto">
              <a:xfrm>
                <a:off x="2551" y="339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0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" name="Freeform 1664"/>
              <p:cNvSpPr>
                <a:spLocks/>
              </p:cNvSpPr>
              <p:nvPr/>
            </p:nvSpPr>
            <p:spPr bwMode="auto">
              <a:xfrm>
                <a:off x="2559" y="3391"/>
                <a:ext cx="3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1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" name="Freeform 1665"/>
              <p:cNvSpPr>
                <a:spLocks/>
              </p:cNvSpPr>
              <p:nvPr/>
            </p:nvSpPr>
            <p:spPr bwMode="auto">
              <a:xfrm>
                <a:off x="2375" y="3391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" name="Freeform 1666"/>
              <p:cNvSpPr>
                <a:spLocks/>
              </p:cNvSpPr>
              <p:nvPr/>
            </p:nvSpPr>
            <p:spPr bwMode="auto">
              <a:xfrm>
                <a:off x="2571" y="3392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0 w 3"/>
                  <a:gd name="T5" fmla="*/ 2 h 2"/>
                  <a:gd name="T6" fmla="*/ 0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1"/>
                      <a:pt x="3" y="1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" name="Rectangle 1667"/>
              <p:cNvSpPr>
                <a:spLocks noChangeArrowheads="1"/>
              </p:cNvSpPr>
              <p:nvPr/>
            </p:nvSpPr>
            <p:spPr bwMode="auto">
              <a:xfrm>
                <a:off x="2423" y="3392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" name="Freeform 1668"/>
              <p:cNvSpPr>
                <a:spLocks/>
              </p:cNvSpPr>
              <p:nvPr/>
            </p:nvSpPr>
            <p:spPr bwMode="auto">
              <a:xfrm>
                <a:off x="2406" y="3392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" name="Freeform 1669"/>
              <p:cNvSpPr>
                <a:spLocks/>
              </p:cNvSpPr>
              <p:nvPr/>
            </p:nvSpPr>
            <p:spPr bwMode="auto">
              <a:xfrm>
                <a:off x="2377" y="3392"/>
                <a:ext cx="4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2 h 2"/>
                  <a:gd name="T4" fmla="*/ 0 w 3"/>
                  <a:gd name="T5" fmla="*/ 1 h 2"/>
                  <a:gd name="T6" fmla="*/ 2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" name="Freeform 1670"/>
              <p:cNvSpPr>
                <a:spLocks/>
              </p:cNvSpPr>
              <p:nvPr/>
            </p:nvSpPr>
            <p:spPr bwMode="auto">
              <a:xfrm>
                <a:off x="2604" y="3393"/>
                <a:ext cx="3" cy="5"/>
              </a:xfrm>
              <a:custGeom>
                <a:avLst/>
                <a:gdLst>
                  <a:gd name="T0" fmla="*/ 2 w 3"/>
                  <a:gd name="T1" fmla="*/ 2 h 4"/>
                  <a:gd name="T2" fmla="*/ 1 w 3"/>
                  <a:gd name="T3" fmla="*/ 3 h 4"/>
                  <a:gd name="T4" fmla="*/ 1 w 3"/>
                  <a:gd name="T5" fmla="*/ 4 h 4"/>
                  <a:gd name="T6" fmla="*/ 0 w 3"/>
                  <a:gd name="T7" fmla="*/ 4 h 4"/>
                  <a:gd name="T8" fmla="*/ 1 w 3"/>
                  <a:gd name="T9" fmla="*/ 1 h 4"/>
                  <a:gd name="T10" fmla="*/ 2 w 3"/>
                  <a:gd name="T11" fmla="*/ 0 h 4"/>
                  <a:gd name="T12" fmla="*/ 2 w 3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2" y="2"/>
                    </a:moveTo>
                    <a:cubicBezTo>
                      <a:pt x="2" y="2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" name="Freeform 1671"/>
              <p:cNvSpPr>
                <a:spLocks/>
              </p:cNvSpPr>
              <p:nvPr/>
            </p:nvSpPr>
            <p:spPr bwMode="auto">
              <a:xfrm>
                <a:off x="2555" y="3393"/>
                <a:ext cx="2" cy="3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2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" name="Rectangle 1672"/>
              <p:cNvSpPr>
                <a:spLocks noChangeArrowheads="1"/>
              </p:cNvSpPr>
              <p:nvPr/>
            </p:nvSpPr>
            <p:spPr bwMode="auto">
              <a:xfrm>
                <a:off x="2600" y="3393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" name="Freeform 1673"/>
              <p:cNvSpPr>
                <a:spLocks/>
              </p:cNvSpPr>
              <p:nvPr/>
            </p:nvSpPr>
            <p:spPr bwMode="auto">
              <a:xfrm>
                <a:off x="2566" y="3393"/>
                <a:ext cx="2" cy="4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0 w 2"/>
                  <a:gd name="T5" fmla="*/ 1 h 3"/>
                  <a:gd name="T6" fmla="*/ 2 w 2"/>
                  <a:gd name="T7" fmla="*/ 0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" name="Freeform 1674"/>
              <p:cNvSpPr>
                <a:spLocks/>
              </p:cNvSpPr>
              <p:nvPr/>
            </p:nvSpPr>
            <p:spPr bwMode="auto">
              <a:xfrm>
                <a:off x="2601" y="3394"/>
                <a:ext cx="2" cy="3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" name="Freeform 1675"/>
              <p:cNvSpPr>
                <a:spLocks/>
              </p:cNvSpPr>
              <p:nvPr/>
            </p:nvSpPr>
            <p:spPr bwMode="auto">
              <a:xfrm>
                <a:off x="2394" y="3394"/>
                <a:ext cx="7" cy="5"/>
              </a:xfrm>
              <a:custGeom>
                <a:avLst/>
                <a:gdLst>
                  <a:gd name="T0" fmla="*/ 5 w 5"/>
                  <a:gd name="T1" fmla="*/ 1 h 4"/>
                  <a:gd name="T2" fmla="*/ 5 w 5"/>
                  <a:gd name="T3" fmla="*/ 2 h 4"/>
                  <a:gd name="T4" fmla="*/ 5 w 5"/>
                  <a:gd name="T5" fmla="*/ 3 h 4"/>
                  <a:gd name="T6" fmla="*/ 3 w 5"/>
                  <a:gd name="T7" fmla="*/ 4 h 4"/>
                  <a:gd name="T8" fmla="*/ 2 w 5"/>
                  <a:gd name="T9" fmla="*/ 3 h 4"/>
                  <a:gd name="T10" fmla="*/ 1 w 5"/>
                  <a:gd name="T11" fmla="*/ 2 h 4"/>
                  <a:gd name="T12" fmla="*/ 1 w 5"/>
                  <a:gd name="T13" fmla="*/ 1 h 4"/>
                  <a:gd name="T14" fmla="*/ 2 w 5"/>
                  <a:gd name="T15" fmla="*/ 2 h 4"/>
                  <a:gd name="T16" fmla="*/ 4 w 5"/>
                  <a:gd name="T17" fmla="*/ 0 h 4"/>
                  <a:gd name="T18" fmla="*/ 5 w 5"/>
                  <a:gd name="T1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4" y="1"/>
                      <a:pt x="4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4" y="4"/>
                      <a:pt x="3" y="4"/>
                    </a:cubicBezTo>
                    <a:cubicBezTo>
                      <a:pt x="3" y="4"/>
                      <a:pt x="2" y="4"/>
                      <a:pt x="2" y="3"/>
                    </a:cubicBezTo>
                    <a:cubicBezTo>
                      <a:pt x="1" y="3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3" y="1"/>
                      <a:pt x="4" y="0"/>
                    </a:cubicBezTo>
                    <a:cubicBezTo>
                      <a:pt x="4" y="0"/>
                      <a:pt x="4" y="0"/>
                      <a:pt x="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" name="Freeform 1676"/>
              <p:cNvSpPr>
                <a:spLocks/>
              </p:cNvSpPr>
              <p:nvPr/>
            </p:nvSpPr>
            <p:spPr bwMode="auto">
              <a:xfrm>
                <a:off x="2550" y="3394"/>
                <a:ext cx="3" cy="4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3 h 3"/>
                  <a:gd name="T4" fmla="*/ 0 w 3"/>
                  <a:gd name="T5" fmla="*/ 2 h 3"/>
                  <a:gd name="T6" fmla="*/ 2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2"/>
                      <a:pt x="3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" name="Freeform 1677"/>
              <p:cNvSpPr>
                <a:spLocks/>
              </p:cNvSpPr>
              <p:nvPr/>
            </p:nvSpPr>
            <p:spPr bwMode="auto">
              <a:xfrm>
                <a:off x="2593" y="3396"/>
                <a:ext cx="6" cy="13"/>
              </a:xfrm>
              <a:custGeom>
                <a:avLst/>
                <a:gdLst>
                  <a:gd name="T0" fmla="*/ 4 w 5"/>
                  <a:gd name="T1" fmla="*/ 1 h 11"/>
                  <a:gd name="T2" fmla="*/ 5 w 5"/>
                  <a:gd name="T3" fmla="*/ 2 h 11"/>
                  <a:gd name="T4" fmla="*/ 4 w 5"/>
                  <a:gd name="T5" fmla="*/ 8 h 11"/>
                  <a:gd name="T6" fmla="*/ 2 w 5"/>
                  <a:gd name="T7" fmla="*/ 10 h 11"/>
                  <a:gd name="T8" fmla="*/ 1 w 5"/>
                  <a:gd name="T9" fmla="*/ 11 h 11"/>
                  <a:gd name="T10" fmla="*/ 0 w 5"/>
                  <a:gd name="T11" fmla="*/ 10 h 11"/>
                  <a:gd name="T12" fmla="*/ 2 w 5"/>
                  <a:gd name="T13" fmla="*/ 5 h 11"/>
                  <a:gd name="T14" fmla="*/ 3 w 5"/>
                  <a:gd name="T15" fmla="*/ 3 h 11"/>
                  <a:gd name="T16" fmla="*/ 4 w 5"/>
                  <a:gd name="T17" fmla="*/ 0 h 11"/>
                  <a:gd name="T18" fmla="*/ 4 w 5"/>
                  <a:gd name="T1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1">
                    <a:moveTo>
                      <a:pt x="4" y="1"/>
                    </a:moveTo>
                    <a:cubicBezTo>
                      <a:pt x="4" y="1"/>
                      <a:pt x="5" y="2"/>
                      <a:pt x="5" y="2"/>
                    </a:cubicBezTo>
                    <a:cubicBezTo>
                      <a:pt x="5" y="4"/>
                      <a:pt x="5" y="6"/>
                      <a:pt x="4" y="8"/>
                    </a:cubicBezTo>
                    <a:cubicBezTo>
                      <a:pt x="4" y="9"/>
                      <a:pt x="3" y="10"/>
                      <a:pt x="2" y="10"/>
                    </a:cubicBezTo>
                    <a:cubicBezTo>
                      <a:pt x="2" y="10"/>
                      <a:pt x="1" y="10"/>
                      <a:pt x="1" y="11"/>
                    </a:cubicBezTo>
                    <a:cubicBezTo>
                      <a:pt x="1" y="11"/>
                      <a:pt x="0" y="10"/>
                      <a:pt x="0" y="10"/>
                    </a:cubicBezTo>
                    <a:cubicBezTo>
                      <a:pt x="0" y="8"/>
                      <a:pt x="1" y="7"/>
                      <a:pt x="2" y="5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2"/>
                      <a:pt x="4" y="1"/>
                      <a:pt x="4" y="0"/>
                    </a:cubicBezTo>
                    <a:cubicBezTo>
                      <a:pt x="5" y="0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1" name="Freeform 1678"/>
              <p:cNvSpPr>
                <a:spLocks/>
              </p:cNvSpPr>
              <p:nvPr/>
            </p:nvSpPr>
            <p:spPr bwMode="auto">
              <a:xfrm>
                <a:off x="2609" y="3396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2 h 3"/>
                  <a:gd name="T4" fmla="*/ 0 w 1"/>
                  <a:gd name="T5" fmla="*/ 0 h 3"/>
                  <a:gd name="T6" fmla="*/ 1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2" name="Freeform 1679"/>
              <p:cNvSpPr>
                <a:spLocks/>
              </p:cNvSpPr>
              <p:nvPr/>
            </p:nvSpPr>
            <p:spPr bwMode="auto">
              <a:xfrm>
                <a:off x="2559" y="3396"/>
                <a:ext cx="4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2 h 3"/>
                  <a:gd name="T4" fmla="*/ 0 w 3"/>
                  <a:gd name="T5" fmla="*/ 2 h 3"/>
                  <a:gd name="T6" fmla="*/ 2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2" y="2"/>
                      <a:pt x="2" y="2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" name="Freeform 1680"/>
              <p:cNvSpPr>
                <a:spLocks/>
              </p:cNvSpPr>
              <p:nvPr/>
            </p:nvSpPr>
            <p:spPr bwMode="auto">
              <a:xfrm>
                <a:off x="2403" y="3396"/>
                <a:ext cx="3" cy="3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0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" name="Freeform 1681"/>
              <p:cNvSpPr>
                <a:spLocks/>
              </p:cNvSpPr>
              <p:nvPr/>
            </p:nvSpPr>
            <p:spPr bwMode="auto">
              <a:xfrm>
                <a:off x="2571" y="3397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" name="Freeform 1682"/>
              <p:cNvSpPr>
                <a:spLocks/>
              </p:cNvSpPr>
              <p:nvPr/>
            </p:nvSpPr>
            <p:spPr bwMode="auto">
              <a:xfrm>
                <a:off x="2375" y="339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" name="Freeform 1683"/>
              <p:cNvSpPr>
                <a:spLocks/>
              </p:cNvSpPr>
              <p:nvPr/>
            </p:nvSpPr>
            <p:spPr bwMode="auto">
              <a:xfrm>
                <a:off x="2445" y="3397"/>
                <a:ext cx="87" cy="56"/>
              </a:xfrm>
              <a:custGeom>
                <a:avLst/>
                <a:gdLst>
                  <a:gd name="T0" fmla="*/ 58 w 71"/>
                  <a:gd name="T1" fmla="*/ 5 h 46"/>
                  <a:gd name="T2" fmla="*/ 53 w 71"/>
                  <a:gd name="T3" fmla="*/ 5 h 46"/>
                  <a:gd name="T4" fmla="*/ 60 w 71"/>
                  <a:gd name="T5" fmla="*/ 5 h 46"/>
                  <a:gd name="T6" fmla="*/ 64 w 71"/>
                  <a:gd name="T7" fmla="*/ 5 h 46"/>
                  <a:gd name="T8" fmla="*/ 69 w 71"/>
                  <a:gd name="T9" fmla="*/ 5 h 46"/>
                  <a:gd name="T10" fmla="*/ 67 w 71"/>
                  <a:gd name="T11" fmla="*/ 10 h 46"/>
                  <a:gd name="T12" fmla="*/ 65 w 71"/>
                  <a:gd name="T13" fmla="*/ 14 h 46"/>
                  <a:gd name="T14" fmla="*/ 64 w 71"/>
                  <a:gd name="T15" fmla="*/ 17 h 46"/>
                  <a:gd name="T16" fmla="*/ 64 w 71"/>
                  <a:gd name="T17" fmla="*/ 21 h 46"/>
                  <a:gd name="T18" fmla="*/ 60 w 71"/>
                  <a:gd name="T19" fmla="*/ 22 h 46"/>
                  <a:gd name="T20" fmla="*/ 48 w 71"/>
                  <a:gd name="T21" fmla="*/ 30 h 46"/>
                  <a:gd name="T22" fmla="*/ 40 w 71"/>
                  <a:gd name="T23" fmla="*/ 32 h 46"/>
                  <a:gd name="T24" fmla="*/ 37 w 71"/>
                  <a:gd name="T25" fmla="*/ 34 h 46"/>
                  <a:gd name="T26" fmla="*/ 25 w 71"/>
                  <a:gd name="T27" fmla="*/ 33 h 46"/>
                  <a:gd name="T28" fmla="*/ 36 w 71"/>
                  <a:gd name="T29" fmla="*/ 33 h 46"/>
                  <a:gd name="T30" fmla="*/ 32 w 71"/>
                  <a:gd name="T31" fmla="*/ 27 h 46"/>
                  <a:gd name="T32" fmla="*/ 33 w 71"/>
                  <a:gd name="T33" fmla="*/ 23 h 46"/>
                  <a:gd name="T34" fmla="*/ 37 w 71"/>
                  <a:gd name="T35" fmla="*/ 19 h 46"/>
                  <a:gd name="T36" fmla="*/ 51 w 71"/>
                  <a:gd name="T37" fmla="*/ 20 h 46"/>
                  <a:gd name="T38" fmla="*/ 56 w 71"/>
                  <a:gd name="T39" fmla="*/ 12 h 46"/>
                  <a:gd name="T40" fmla="*/ 65 w 71"/>
                  <a:gd name="T41" fmla="*/ 10 h 46"/>
                  <a:gd name="T42" fmla="*/ 62 w 71"/>
                  <a:gd name="T43" fmla="*/ 9 h 46"/>
                  <a:gd name="T44" fmla="*/ 56 w 71"/>
                  <a:gd name="T45" fmla="*/ 9 h 46"/>
                  <a:gd name="T46" fmla="*/ 55 w 71"/>
                  <a:gd name="T47" fmla="*/ 11 h 46"/>
                  <a:gd name="T48" fmla="*/ 49 w 71"/>
                  <a:gd name="T49" fmla="*/ 14 h 46"/>
                  <a:gd name="T50" fmla="*/ 40 w 71"/>
                  <a:gd name="T51" fmla="*/ 17 h 46"/>
                  <a:gd name="T52" fmla="*/ 30 w 71"/>
                  <a:gd name="T53" fmla="*/ 16 h 46"/>
                  <a:gd name="T54" fmla="*/ 15 w 71"/>
                  <a:gd name="T55" fmla="*/ 17 h 46"/>
                  <a:gd name="T56" fmla="*/ 18 w 71"/>
                  <a:gd name="T57" fmla="*/ 23 h 46"/>
                  <a:gd name="T58" fmla="*/ 21 w 71"/>
                  <a:gd name="T59" fmla="*/ 28 h 46"/>
                  <a:gd name="T60" fmla="*/ 33 w 71"/>
                  <a:gd name="T61" fmla="*/ 32 h 46"/>
                  <a:gd name="T62" fmla="*/ 22 w 71"/>
                  <a:gd name="T63" fmla="*/ 30 h 46"/>
                  <a:gd name="T64" fmla="*/ 23 w 71"/>
                  <a:gd name="T65" fmla="*/ 32 h 46"/>
                  <a:gd name="T66" fmla="*/ 27 w 71"/>
                  <a:gd name="T67" fmla="*/ 38 h 46"/>
                  <a:gd name="T68" fmla="*/ 30 w 71"/>
                  <a:gd name="T69" fmla="*/ 43 h 46"/>
                  <a:gd name="T70" fmla="*/ 23 w 71"/>
                  <a:gd name="T71" fmla="*/ 40 h 46"/>
                  <a:gd name="T72" fmla="*/ 22 w 71"/>
                  <a:gd name="T73" fmla="*/ 38 h 46"/>
                  <a:gd name="T74" fmla="*/ 19 w 71"/>
                  <a:gd name="T75" fmla="*/ 34 h 46"/>
                  <a:gd name="T76" fmla="*/ 15 w 71"/>
                  <a:gd name="T77" fmla="*/ 29 h 46"/>
                  <a:gd name="T78" fmla="*/ 11 w 71"/>
                  <a:gd name="T79" fmla="*/ 23 h 46"/>
                  <a:gd name="T80" fmla="*/ 4 w 71"/>
                  <a:gd name="T81" fmla="*/ 21 h 46"/>
                  <a:gd name="T82" fmla="*/ 2 w 71"/>
                  <a:gd name="T83" fmla="*/ 17 h 46"/>
                  <a:gd name="T84" fmla="*/ 17 w 71"/>
                  <a:gd name="T85" fmla="*/ 13 h 46"/>
                  <a:gd name="T86" fmla="*/ 36 w 71"/>
                  <a:gd name="T87" fmla="*/ 7 h 46"/>
                  <a:gd name="T88" fmla="*/ 49 w 71"/>
                  <a:gd name="T89" fmla="*/ 4 h 46"/>
                  <a:gd name="T90" fmla="*/ 56 w 71"/>
                  <a:gd name="T91" fmla="*/ 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1" h="46">
                    <a:moveTo>
                      <a:pt x="59" y="2"/>
                    </a:moveTo>
                    <a:cubicBezTo>
                      <a:pt x="59" y="3"/>
                      <a:pt x="61" y="3"/>
                      <a:pt x="60" y="4"/>
                    </a:cubicBezTo>
                    <a:cubicBezTo>
                      <a:pt x="59" y="5"/>
                      <a:pt x="58" y="4"/>
                      <a:pt x="58" y="5"/>
                    </a:cubicBezTo>
                    <a:cubicBezTo>
                      <a:pt x="57" y="5"/>
                      <a:pt x="57" y="4"/>
                      <a:pt x="56" y="3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4" y="2"/>
                      <a:pt x="55" y="4"/>
                      <a:pt x="53" y="5"/>
                    </a:cubicBezTo>
                    <a:cubicBezTo>
                      <a:pt x="53" y="5"/>
                      <a:pt x="53" y="6"/>
                      <a:pt x="53" y="7"/>
                    </a:cubicBezTo>
                    <a:cubicBezTo>
                      <a:pt x="54" y="6"/>
                      <a:pt x="55" y="7"/>
                      <a:pt x="56" y="6"/>
                    </a:cubicBezTo>
                    <a:cubicBezTo>
                      <a:pt x="57" y="6"/>
                      <a:pt x="59" y="7"/>
                      <a:pt x="60" y="5"/>
                    </a:cubicBezTo>
                    <a:cubicBezTo>
                      <a:pt x="60" y="6"/>
                      <a:pt x="61" y="5"/>
                      <a:pt x="61" y="5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2" y="6"/>
                      <a:pt x="63" y="6"/>
                      <a:pt x="64" y="5"/>
                    </a:cubicBezTo>
                    <a:cubicBezTo>
                      <a:pt x="64" y="5"/>
                      <a:pt x="65" y="4"/>
                      <a:pt x="66" y="4"/>
                    </a:cubicBezTo>
                    <a:cubicBezTo>
                      <a:pt x="67" y="4"/>
                      <a:pt x="68" y="2"/>
                      <a:pt x="69" y="3"/>
                    </a:cubicBezTo>
                    <a:cubicBezTo>
                      <a:pt x="70" y="4"/>
                      <a:pt x="69" y="4"/>
                      <a:pt x="69" y="5"/>
                    </a:cubicBezTo>
                    <a:cubicBezTo>
                      <a:pt x="68" y="5"/>
                      <a:pt x="68" y="7"/>
                      <a:pt x="67" y="7"/>
                    </a:cubicBezTo>
                    <a:cubicBezTo>
                      <a:pt x="67" y="7"/>
                      <a:pt x="66" y="8"/>
                      <a:pt x="67" y="9"/>
                    </a:cubicBezTo>
                    <a:cubicBezTo>
                      <a:pt x="67" y="9"/>
                      <a:pt x="67" y="9"/>
                      <a:pt x="67" y="10"/>
                    </a:cubicBezTo>
                    <a:cubicBezTo>
                      <a:pt x="68" y="11"/>
                      <a:pt x="70" y="9"/>
                      <a:pt x="71" y="11"/>
                    </a:cubicBezTo>
                    <a:cubicBezTo>
                      <a:pt x="71" y="12"/>
                      <a:pt x="69" y="12"/>
                      <a:pt x="69" y="13"/>
                    </a:cubicBezTo>
                    <a:cubicBezTo>
                      <a:pt x="67" y="13"/>
                      <a:pt x="67" y="14"/>
                      <a:pt x="65" y="14"/>
                    </a:cubicBezTo>
                    <a:cubicBezTo>
                      <a:pt x="64" y="13"/>
                      <a:pt x="63" y="14"/>
                      <a:pt x="62" y="14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3" y="15"/>
                      <a:pt x="64" y="16"/>
                      <a:pt x="64" y="17"/>
                    </a:cubicBezTo>
                    <a:cubicBezTo>
                      <a:pt x="65" y="17"/>
                      <a:pt x="66" y="16"/>
                      <a:pt x="67" y="16"/>
                    </a:cubicBezTo>
                    <a:cubicBezTo>
                      <a:pt x="68" y="17"/>
                      <a:pt x="69" y="18"/>
                      <a:pt x="69" y="19"/>
                    </a:cubicBezTo>
                    <a:cubicBezTo>
                      <a:pt x="67" y="21"/>
                      <a:pt x="66" y="21"/>
                      <a:pt x="64" y="21"/>
                    </a:cubicBezTo>
                    <a:cubicBezTo>
                      <a:pt x="63" y="21"/>
                      <a:pt x="63" y="21"/>
                      <a:pt x="63" y="22"/>
                    </a:cubicBezTo>
                    <a:cubicBezTo>
                      <a:pt x="62" y="21"/>
                      <a:pt x="61" y="22"/>
                      <a:pt x="60" y="21"/>
                    </a:cubicBezTo>
                    <a:cubicBezTo>
                      <a:pt x="60" y="21"/>
                      <a:pt x="60" y="22"/>
                      <a:pt x="60" y="22"/>
                    </a:cubicBezTo>
                    <a:cubicBezTo>
                      <a:pt x="57" y="24"/>
                      <a:pt x="55" y="25"/>
                      <a:pt x="53" y="26"/>
                    </a:cubicBezTo>
                    <a:cubicBezTo>
                      <a:pt x="52" y="27"/>
                      <a:pt x="50" y="28"/>
                      <a:pt x="50" y="29"/>
                    </a:cubicBezTo>
                    <a:cubicBezTo>
                      <a:pt x="50" y="30"/>
                      <a:pt x="49" y="30"/>
                      <a:pt x="48" y="30"/>
                    </a:cubicBezTo>
                    <a:cubicBezTo>
                      <a:pt x="48" y="30"/>
                      <a:pt x="47" y="30"/>
                      <a:pt x="47" y="31"/>
                    </a:cubicBezTo>
                    <a:cubicBezTo>
                      <a:pt x="46" y="30"/>
                      <a:pt x="45" y="32"/>
                      <a:pt x="44" y="32"/>
                    </a:cubicBezTo>
                    <a:cubicBezTo>
                      <a:pt x="43" y="32"/>
                      <a:pt x="42" y="33"/>
                      <a:pt x="40" y="32"/>
                    </a:cubicBezTo>
                    <a:cubicBezTo>
                      <a:pt x="39" y="32"/>
                      <a:pt x="39" y="30"/>
                      <a:pt x="39" y="32"/>
                    </a:cubicBezTo>
                    <a:cubicBezTo>
                      <a:pt x="39" y="32"/>
                      <a:pt x="39" y="32"/>
                      <a:pt x="39" y="33"/>
                    </a:cubicBezTo>
                    <a:cubicBezTo>
                      <a:pt x="39" y="33"/>
                      <a:pt x="38" y="34"/>
                      <a:pt x="37" y="34"/>
                    </a:cubicBezTo>
                    <a:cubicBezTo>
                      <a:pt x="35" y="37"/>
                      <a:pt x="30" y="38"/>
                      <a:pt x="27" y="37"/>
                    </a:cubicBezTo>
                    <a:cubicBezTo>
                      <a:pt x="26" y="36"/>
                      <a:pt x="26" y="35"/>
                      <a:pt x="25" y="34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7" y="34"/>
                      <a:pt x="29" y="35"/>
                      <a:pt x="31" y="34"/>
                    </a:cubicBezTo>
                    <a:cubicBezTo>
                      <a:pt x="32" y="34"/>
                      <a:pt x="34" y="34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1"/>
                      <a:pt x="34" y="32"/>
                      <a:pt x="34" y="31"/>
                    </a:cubicBezTo>
                    <a:cubicBezTo>
                      <a:pt x="33" y="30"/>
                      <a:pt x="33" y="29"/>
                      <a:pt x="32" y="29"/>
                    </a:cubicBezTo>
                    <a:cubicBezTo>
                      <a:pt x="32" y="29"/>
                      <a:pt x="32" y="28"/>
                      <a:pt x="32" y="27"/>
                    </a:cubicBezTo>
                    <a:cubicBezTo>
                      <a:pt x="33" y="27"/>
                      <a:pt x="32" y="26"/>
                      <a:pt x="33" y="26"/>
                    </a:cubicBezTo>
                    <a:cubicBezTo>
                      <a:pt x="34" y="25"/>
                      <a:pt x="34" y="25"/>
                      <a:pt x="34" y="24"/>
                    </a:cubicBezTo>
                    <a:cubicBezTo>
                      <a:pt x="34" y="24"/>
                      <a:pt x="33" y="24"/>
                      <a:pt x="33" y="23"/>
                    </a:cubicBezTo>
                    <a:cubicBezTo>
                      <a:pt x="34" y="23"/>
                      <a:pt x="34" y="22"/>
                      <a:pt x="34" y="21"/>
                    </a:cubicBezTo>
                    <a:cubicBezTo>
                      <a:pt x="34" y="21"/>
                      <a:pt x="35" y="21"/>
                      <a:pt x="35" y="21"/>
                    </a:cubicBezTo>
                    <a:cubicBezTo>
                      <a:pt x="36" y="21"/>
                      <a:pt x="36" y="19"/>
                      <a:pt x="37" y="19"/>
                    </a:cubicBezTo>
                    <a:cubicBezTo>
                      <a:pt x="38" y="19"/>
                      <a:pt x="39" y="20"/>
                      <a:pt x="40" y="20"/>
                    </a:cubicBezTo>
                    <a:cubicBezTo>
                      <a:pt x="40" y="20"/>
                      <a:pt x="41" y="21"/>
                      <a:pt x="41" y="21"/>
                    </a:cubicBezTo>
                    <a:cubicBezTo>
                      <a:pt x="44" y="20"/>
                      <a:pt x="47" y="20"/>
                      <a:pt x="51" y="20"/>
                    </a:cubicBezTo>
                    <a:cubicBezTo>
                      <a:pt x="51" y="19"/>
                      <a:pt x="52" y="19"/>
                      <a:pt x="52" y="18"/>
                    </a:cubicBezTo>
                    <a:cubicBezTo>
                      <a:pt x="54" y="18"/>
                      <a:pt x="55" y="17"/>
                      <a:pt x="55" y="16"/>
                    </a:cubicBezTo>
                    <a:cubicBezTo>
                      <a:pt x="55" y="14"/>
                      <a:pt x="56" y="13"/>
                      <a:pt x="56" y="12"/>
                    </a:cubicBezTo>
                    <a:cubicBezTo>
                      <a:pt x="57" y="12"/>
                      <a:pt x="58" y="13"/>
                      <a:pt x="59" y="12"/>
                    </a:cubicBezTo>
                    <a:cubicBezTo>
                      <a:pt x="60" y="11"/>
                      <a:pt x="61" y="11"/>
                      <a:pt x="62" y="11"/>
                    </a:cubicBezTo>
                    <a:cubicBezTo>
                      <a:pt x="63" y="11"/>
                      <a:pt x="65" y="11"/>
                      <a:pt x="65" y="10"/>
                    </a:cubicBezTo>
                    <a:cubicBezTo>
                      <a:pt x="65" y="9"/>
                      <a:pt x="65" y="9"/>
                      <a:pt x="64" y="9"/>
                    </a:cubicBezTo>
                    <a:cubicBezTo>
                      <a:pt x="64" y="8"/>
                      <a:pt x="64" y="8"/>
                      <a:pt x="64" y="7"/>
                    </a:cubicBezTo>
                    <a:cubicBezTo>
                      <a:pt x="63" y="8"/>
                      <a:pt x="63" y="9"/>
                      <a:pt x="62" y="9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8" y="9"/>
                      <a:pt x="57" y="10"/>
                      <a:pt x="57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4" y="8"/>
                      <a:pt x="53" y="9"/>
                      <a:pt x="53" y="9"/>
                    </a:cubicBezTo>
                    <a:cubicBezTo>
                      <a:pt x="53" y="10"/>
                      <a:pt x="55" y="10"/>
                      <a:pt x="55" y="11"/>
                    </a:cubicBezTo>
                    <a:cubicBezTo>
                      <a:pt x="55" y="11"/>
                      <a:pt x="55" y="12"/>
                      <a:pt x="55" y="12"/>
                    </a:cubicBezTo>
                    <a:cubicBezTo>
                      <a:pt x="54" y="14"/>
                      <a:pt x="52" y="16"/>
                      <a:pt x="50" y="15"/>
                    </a:cubicBezTo>
                    <a:cubicBezTo>
                      <a:pt x="50" y="15"/>
                      <a:pt x="49" y="15"/>
                      <a:pt x="49" y="14"/>
                    </a:cubicBezTo>
                    <a:cubicBezTo>
                      <a:pt x="49" y="13"/>
                      <a:pt x="48" y="13"/>
                      <a:pt x="48" y="13"/>
                    </a:cubicBezTo>
                    <a:cubicBezTo>
                      <a:pt x="46" y="13"/>
                      <a:pt x="46" y="14"/>
                      <a:pt x="45" y="15"/>
                    </a:cubicBezTo>
                    <a:cubicBezTo>
                      <a:pt x="43" y="16"/>
                      <a:pt x="42" y="17"/>
                      <a:pt x="40" y="17"/>
                    </a:cubicBezTo>
                    <a:cubicBezTo>
                      <a:pt x="40" y="17"/>
                      <a:pt x="39" y="17"/>
                      <a:pt x="38" y="18"/>
                    </a:cubicBezTo>
                    <a:cubicBezTo>
                      <a:pt x="36" y="18"/>
                      <a:pt x="35" y="17"/>
                      <a:pt x="33" y="17"/>
                    </a:cubicBezTo>
                    <a:cubicBezTo>
                      <a:pt x="32" y="16"/>
                      <a:pt x="31" y="16"/>
                      <a:pt x="30" y="16"/>
                    </a:cubicBezTo>
                    <a:cubicBezTo>
                      <a:pt x="27" y="14"/>
                      <a:pt x="25" y="14"/>
                      <a:pt x="22" y="14"/>
                    </a:cubicBezTo>
                    <a:cubicBezTo>
                      <a:pt x="20" y="15"/>
                      <a:pt x="18" y="16"/>
                      <a:pt x="16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8"/>
                      <a:pt x="16" y="18"/>
                      <a:pt x="16" y="19"/>
                    </a:cubicBezTo>
                    <a:cubicBezTo>
                      <a:pt x="15" y="19"/>
                      <a:pt x="15" y="20"/>
                      <a:pt x="15" y="21"/>
                    </a:cubicBezTo>
                    <a:cubicBezTo>
                      <a:pt x="16" y="22"/>
                      <a:pt x="18" y="21"/>
                      <a:pt x="18" y="23"/>
                    </a:cubicBezTo>
                    <a:cubicBezTo>
                      <a:pt x="19" y="23"/>
                      <a:pt x="20" y="24"/>
                      <a:pt x="21" y="23"/>
                    </a:cubicBezTo>
                    <a:cubicBezTo>
                      <a:pt x="22" y="24"/>
                      <a:pt x="23" y="25"/>
                      <a:pt x="22" y="26"/>
                    </a:cubicBezTo>
                    <a:cubicBezTo>
                      <a:pt x="21" y="27"/>
                      <a:pt x="21" y="27"/>
                      <a:pt x="21" y="28"/>
                    </a:cubicBezTo>
                    <a:cubicBezTo>
                      <a:pt x="22" y="28"/>
                      <a:pt x="22" y="28"/>
                      <a:pt x="23" y="28"/>
                    </a:cubicBezTo>
                    <a:cubicBezTo>
                      <a:pt x="24" y="26"/>
                      <a:pt x="25" y="29"/>
                      <a:pt x="26" y="29"/>
                    </a:cubicBezTo>
                    <a:cubicBezTo>
                      <a:pt x="28" y="31"/>
                      <a:pt x="31" y="30"/>
                      <a:pt x="33" y="32"/>
                    </a:cubicBezTo>
                    <a:cubicBezTo>
                      <a:pt x="32" y="33"/>
                      <a:pt x="30" y="33"/>
                      <a:pt x="29" y="33"/>
                    </a:cubicBezTo>
                    <a:cubicBezTo>
                      <a:pt x="27" y="33"/>
                      <a:pt x="24" y="33"/>
                      <a:pt x="23" y="31"/>
                    </a:cubicBezTo>
                    <a:cubicBezTo>
                      <a:pt x="23" y="31"/>
                      <a:pt x="23" y="30"/>
                      <a:pt x="22" y="30"/>
                    </a:cubicBezTo>
                    <a:cubicBezTo>
                      <a:pt x="22" y="30"/>
                      <a:pt x="21" y="30"/>
                      <a:pt x="21" y="31"/>
                    </a:cubicBezTo>
                    <a:cubicBezTo>
                      <a:pt x="20" y="32"/>
                      <a:pt x="21" y="32"/>
                      <a:pt x="21" y="33"/>
                    </a:cubicBezTo>
                    <a:cubicBezTo>
                      <a:pt x="22" y="33"/>
                      <a:pt x="22" y="32"/>
                      <a:pt x="23" y="32"/>
                    </a:cubicBezTo>
                    <a:cubicBezTo>
                      <a:pt x="23" y="33"/>
                      <a:pt x="23" y="34"/>
                      <a:pt x="23" y="36"/>
                    </a:cubicBezTo>
                    <a:cubicBezTo>
                      <a:pt x="24" y="36"/>
                      <a:pt x="24" y="37"/>
                      <a:pt x="25" y="37"/>
                    </a:cubicBezTo>
                    <a:cubicBezTo>
                      <a:pt x="25" y="37"/>
                      <a:pt x="27" y="37"/>
                      <a:pt x="27" y="38"/>
                    </a:cubicBezTo>
                    <a:cubicBezTo>
                      <a:pt x="27" y="39"/>
                      <a:pt x="28" y="39"/>
                      <a:pt x="29" y="39"/>
                    </a:cubicBezTo>
                    <a:cubicBezTo>
                      <a:pt x="29" y="39"/>
                      <a:pt x="30" y="39"/>
                      <a:pt x="31" y="39"/>
                    </a:cubicBezTo>
                    <a:cubicBezTo>
                      <a:pt x="31" y="40"/>
                      <a:pt x="31" y="42"/>
                      <a:pt x="30" y="43"/>
                    </a:cubicBezTo>
                    <a:cubicBezTo>
                      <a:pt x="28" y="42"/>
                      <a:pt x="27" y="46"/>
                      <a:pt x="25" y="44"/>
                    </a:cubicBezTo>
                    <a:cubicBezTo>
                      <a:pt x="24" y="43"/>
                      <a:pt x="26" y="41"/>
                      <a:pt x="24" y="41"/>
                    </a:cubicBezTo>
                    <a:cubicBezTo>
                      <a:pt x="23" y="41"/>
                      <a:pt x="23" y="41"/>
                      <a:pt x="23" y="40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0"/>
                      <a:pt x="22" y="40"/>
                      <a:pt x="22" y="39"/>
                    </a:cubicBezTo>
                    <a:cubicBezTo>
                      <a:pt x="22" y="39"/>
                      <a:pt x="22" y="39"/>
                      <a:pt x="22" y="38"/>
                    </a:cubicBezTo>
                    <a:cubicBezTo>
                      <a:pt x="22" y="38"/>
                      <a:pt x="21" y="37"/>
                      <a:pt x="21" y="36"/>
                    </a:cubicBezTo>
                    <a:cubicBezTo>
                      <a:pt x="22" y="36"/>
                      <a:pt x="22" y="35"/>
                      <a:pt x="22" y="35"/>
                    </a:cubicBezTo>
                    <a:cubicBezTo>
                      <a:pt x="21" y="35"/>
                      <a:pt x="20" y="35"/>
                      <a:pt x="19" y="34"/>
                    </a:cubicBezTo>
                    <a:cubicBezTo>
                      <a:pt x="18" y="34"/>
                      <a:pt x="18" y="32"/>
                      <a:pt x="18" y="31"/>
                    </a:cubicBezTo>
                    <a:cubicBezTo>
                      <a:pt x="18" y="31"/>
                      <a:pt x="18" y="30"/>
                      <a:pt x="18" y="30"/>
                    </a:cubicBezTo>
                    <a:cubicBezTo>
                      <a:pt x="17" y="30"/>
                      <a:pt x="16" y="30"/>
                      <a:pt x="15" y="29"/>
                    </a:cubicBezTo>
                    <a:cubicBezTo>
                      <a:pt x="15" y="29"/>
                      <a:pt x="15" y="28"/>
                      <a:pt x="14" y="28"/>
                    </a:cubicBezTo>
                    <a:cubicBezTo>
                      <a:pt x="13" y="27"/>
                      <a:pt x="12" y="27"/>
                      <a:pt x="11" y="25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0" y="23"/>
                      <a:pt x="9" y="24"/>
                    </a:cubicBezTo>
                    <a:cubicBezTo>
                      <a:pt x="9" y="23"/>
                      <a:pt x="8" y="23"/>
                      <a:pt x="8" y="22"/>
                    </a:cubicBezTo>
                    <a:cubicBezTo>
                      <a:pt x="7" y="21"/>
                      <a:pt x="4" y="23"/>
                      <a:pt x="4" y="21"/>
                    </a:cubicBezTo>
                    <a:cubicBezTo>
                      <a:pt x="4" y="20"/>
                      <a:pt x="5" y="20"/>
                      <a:pt x="5" y="20"/>
                    </a:cubicBezTo>
                    <a:cubicBezTo>
                      <a:pt x="4" y="18"/>
                      <a:pt x="0" y="20"/>
                      <a:pt x="0" y="17"/>
                    </a:cubicBezTo>
                    <a:cubicBezTo>
                      <a:pt x="1" y="17"/>
                      <a:pt x="1" y="17"/>
                      <a:pt x="2" y="17"/>
                    </a:cubicBezTo>
                    <a:cubicBezTo>
                      <a:pt x="4" y="15"/>
                      <a:pt x="8" y="16"/>
                      <a:pt x="10" y="15"/>
                    </a:cubicBezTo>
                    <a:cubicBezTo>
                      <a:pt x="11" y="15"/>
                      <a:pt x="13" y="16"/>
                      <a:pt x="14" y="14"/>
                    </a:cubicBezTo>
                    <a:cubicBezTo>
                      <a:pt x="15" y="14"/>
                      <a:pt x="16" y="14"/>
                      <a:pt x="17" y="13"/>
                    </a:cubicBezTo>
                    <a:cubicBezTo>
                      <a:pt x="21" y="12"/>
                      <a:pt x="25" y="11"/>
                      <a:pt x="29" y="9"/>
                    </a:cubicBezTo>
                    <a:cubicBezTo>
                      <a:pt x="31" y="8"/>
                      <a:pt x="33" y="8"/>
                      <a:pt x="34" y="7"/>
                    </a:cubicBezTo>
                    <a:cubicBezTo>
                      <a:pt x="35" y="7"/>
                      <a:pt x="35" y="6"/>
                      <a:pt x="36" y="7"/>
                    </a:cubicBezTo>
                    <a:cubicBezTo>
                      <a:pt x="37" y="7"/>
                      <a:pt x="38" y="6"/>
                      <a:pt x="39" y="6"/>
                    </a:cubicBezTo>
                    <a:cubicBezTo>
                      <a:pt x="41" y="6"/>
                      <a:pt x="43" y="6"/>
                      <a:pt x="45" y="5"/>
                    </a:cubicBezTo>
                    <a:cubicBezTo>
                      <a:pt x="47" y="6"/>
                      <a:pt x="48" y="4"/>
                      <a:pt x="49" y="4"/>
                    </a:cubicBezTo>
                    <a:cubicBezTo>
                      <a:pt x="51" y="4"/>
                      <a:pt x="50" y="2"/>
                      <a:pt x="52" y="1"/>
                    </a:cubicBezTo>
                    <a:cubicBezTo>
                      <a:pt x="53" y="0"/>
                      <a:pt x="54" y="1"/>
                      <a:pt x="55" y="0"/>
                    </a:cubicBezTo>
                    <a:cubicBezTo>
                      <a:pt x="56" y="0"/>
                      <a:pt x="56" y="1"/>
                      <a:pt x="56" y="1"/>
                    </a:cubicBezTo>
                    <a:cubicBezTo>
                      <a:pt x="57" y="1"/>
                      <a:pt x="58" y="0"/>
                      <a:pt x="58" y="0"/>
                    </a:cubicBezTo>
                    <a:cubicBezTo>
                      <a:pt x="59" y="1"/>
                      <a:pt x="58" y="2"/>
                      <a:pt x="59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" name="Freeform 1684"/>
              <p:cNvSpPr>
                <a:spLocks/>
              </p:cNvSpPr>
              <p:nvPr/>
            </p:nvSpPr>
            <p:spPr bwMode="auto">
              <a:xfrm>
                <a:off x="2605" y="3398"/>
                <a:ext cx="2" cy="4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2 h 3"/>
                  <a:gd name="T4" fmla="*/ 2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3"/>
                      <a:pt x="1" y="3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1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" name="Freeform 1685"/>
              <p:cNvSpPr>
                <a:spLocks/>
              </p:cNvSpPr>
              <p:nvPr/>
            </p:nvSpPr>
            <p:spPr bwMode="auto">
              <a:xfrm>
                <a:off x="2553" y="3397"/>
                <a:ext cx="4" cy="5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4 h 4"/>
                  <a:gd name="T4" fmla="*/ 1 w 3"/>
                  <a:gd name="T5" fmla="*/ 3 h 4"/>
                  <a:gd name="T6" fmla="*/ 1 w 3"/>
                  <a:gd name="T7" fmla="*/ 2 h 4"/>
                  <a:gd name="T8" fmla="*/ 3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2"/>
                      <a:pt x="3" y="3"/>
                      <a:pt x="2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3" y="0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" name="Freeform 1686"/>
              <p:cNvSpPr>
                <a:spLocks/>
              </p:cNvSpPr>
              <p:nvPr/>
            </p:nvSpPr>
            <p:spPr bwMode="auto">
              <a:xfrm>
                <a:off x="2378" y="3398"/>
                <a:ext cx="3" cy="4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2 h 3"/>
                  <a:gd name="T4" fmla="*/ 0 w 2"/>
                  <a:gd name="T5" fmla="*/ 1 h 3"/>
                  <a:gd name="T6" fmla="*/ 1 w 2"/>
                  <a:gd name="T7" fmla="*/ 0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3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" name="Freeform 1687"/>
              <p:cNvSpPr>
                <a:spLocks/>
              </p:cNvSpPr>
              <p:nvPr/>
            </p:nvSpPr>
            <p:spPr bwMode="auto">
              <a:xfrm>
                <a:off x="2467" y="3399"/>
                <a:ext cx="11" cy="8"/>
              </a:xfrm>
              <a:custGeom>
                <a:avLst/>
                <a:gdLst>
                  <a:gd name="T0" fmla="*/ 5 w 9"/>
                  <a:gd name="T1" fmla="*/ 2 h 6"/>
                  <a:gd name="T2" fmla="*/ 8 w 9"/>
                  <a:gd name="T3" fmla="*/ 3 h 6"/>
                  <a:gd name="T4" fmla="*/ 9 w 9"/>
                  <a:gd name="T5" fmla="*/ 4 h 6"/>
                  <a:gd name="T6" fmla="*/ 9 w 9"/>
                  <a:gd name="T7" fmla="*/ 4 h 6"/>
                  <a:gd name="T8" fmla="*/ 6 w 9"/>
                  <a:gd name="T9" fmla="*/ 4 h 6"/>
                  <a:gd name="T10" fmla="*/ 2 w 9"/>
                  <a:gd name="T11" fmla="*/ 3 h 6"/>
                  <a:gd name="T12" fmla="*/ 0 w 9"/>
                  <a:gd name="T13" fmla="*/ 0 h 6"/>
                  <a:gd name="T14" fmla="*/ 0 w 9"/>
                  <a:gd name="T15" fmla="*/ 0 h 6"/>
                  <a:gd name="T16" fmla="*/ 5 w 9"/>
                  <a:gd name="T1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6">
                    <a:moveTo>
                      <a:pt x="5" y="2"/>
                    </a:moveTo>
                    <a:cubicBezTo>
                      <a:pt x="6" y="2"/>
                      <a:pt x="7" y="3"/>
                      <a:pt x="8" y="3"/>
                    </a:cubicBezTo>
                    <a:cubicBezTo>
                      <a:pt x="8" y="3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6"/>
                      <a:pt x="7" y="4"/>
                      <a:pt x="6" y="4"/>
                    </a:cubicBezTo>
                    <a:cubicBezTo>
                      <a:pt x="4" y="4"/>
                      <a:pt x="4" y="2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3" y="1"/>
                      <a:pt x="5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" name="Freeform 1688"/>
              <p:cNvSpPr>
                <a:spLocks/>
              </p:cNvSpPr>
              <p:nvPr/>
            </p:nvSpPr>
            <p:spPr bwMode="auto">
              <a:xfrm>
                <a:off x="2408" y="339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" name="Freeform 1689"/>
              <p:cNvSpPr>
                <a:spLocks/>
              </p:cNvSpPr>
              <p:nvPr/>
            </p:nvSpPr>
            <p:spPr bwMode="auto">
              <a:xfrm>
                <a:off x="2564" y="3399"/>
                <a:ext cx="4" cy="3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2 h 2"/>
                  <a:gd name="T4" fmla="*/ 0 w 3"/>
                  <a:gd name="T5" fmla="*/ 1 h 2"/>
                  <a:gd name="T6" fmla="*/ 0 w 3"/>
                  <a:gd name="T7" fmla="*/ 1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" name="Freeform 1690"/>
              <p:cNvSpPr>
                <a:spLocks/>
              </p:cNvSpPr>
              <p:nvPr/>
            </p:nvSpPr>
            <p:spPr bwMode="auto">
              <a:xfrm>
                <a:off x="2550" y="3399"/>
                <a:ext cx="2" cy="4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0 w 2"/>
                  <a:gd name="T5" fmla="*/ 2 h 3"/>
                  <a:gd name="T6" fmla="*/ 2 w 2"/>
                  <a:gd name="T7" fmla="*/ 0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" name="Freeform 1691"/>
              <p:cNvSpPr>
                <a:spLocks/>
              </p:cNvSpPr>
              <p:nvPr/>
            </p:nvSpPr>
            <p:spPr bwMode="auto">
              <a:xfrm>
                <a:off x="2350" y="3399"/>
                <a:ext cx="15" cy="10"/>
              </a:xfrm>
              <a:custGeom>
                <a:avLst/>
                <a:gdLst>
                  <a:gd name="T0" fmla="*/ 10 w 12"/>
                  <a:gd name="T1" fmla="*/ 2 h 8"/>
                  <a:gd name="T2" fmla="*/ 12 w 12"/>
                  <a:gd name="T3" fmla="*/ 5 h 8"/>
                  <a:gd name="T4" fmla="*/ 11 w 12"/>
                  <a:gd name="T5" fmla="*/ 6 h 8"/>
                  <a:gd name="T6" fmla="*/ 8 w 12"/>
                  <a:gd name="T7" fmla="*/ 8 h 8"/>
                  <a:gd name="T8" fmla="*/ 6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2 w 12"/>
                  <a:gd name="T15" fmla="*/ 2 h 8"/>
                  <a:gd name="T16" fmla="*/ 5 w 12"/>
                  <a:gd name="T17" fmla="*/ 3 h 8"/>
                  <a:gd name="T18" fmla="*/ 7 w 12"/>
                  <a:gd name="T19" fmla="*/ 6 h 8"/>
                  <a:gd name="T20" fmla="*/ 9 w 12"/>
                  <a:gd name="T21" fmla="*/ 5 h 8"/>
                  <a:gd name="T22" fmla="*/ 9 w 12"/>
                  <a:gd name="T23" fmla="*/ 5 h 8"/>
                  <a:gd name="T24" fmla="*/ 8 w 12"/>
                  <a:gd name="T25" fmla="*/ 5 h 8"/>
                  <a:gd name="T26" fmla="*/ 6 w 12"/>
                  <a:gd name="T27" fmla="*/ 4 h 8"/>
                  <a:gd name="T28" fmla="*/ 6 w 12"/>
                  <a:gd name="T29" fmla="*/ 1 h 8"/>
                  <a:gd name="T30" fmla="*/ 9 w 12"/>
                  <a:gd name="T31" fmla="*/ 1 h 8"/>
                  <a:gd name="T32" fmla="*/ 10 w 12"/>
                  <a:gd name="T3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" h="8">
                    <a:moveTo>
                      <a:pt x="10" y="2"/>
                    </a:moveTo>
                    <a:cubicBezTo>
                      <a:pt x="11" y="3"/>
                      <a:pt x="11" y="4"/>
                      <a:pt x="12" y="5"/>
                    </a:cubicBezTo>
                    <a:cubicBezTo>
                      <a:pt x="12" y="6"/>
                      <a:pt x="12" y="6"/>
                      <a:pt x="11" y="6"/>
                    </a:cubicBezTo>
                    <a:cubicBezTo>
                      <a:pt x="11" y="7"/>
                      <a:pt x="10" y="8"/>
                      <a:pt x="8" y="8"/>
                    </a:cubicBezTo>
                    <a:cubicBezTo>
                      <a:pt x="8" y="8"/>
                      <a:pt x="7" y="8"/>
                      <a:pt x="6" y="8"/>
                    </a:cubicBezTo>
                    <a:cubicBezTo>
                      <a:pt x="4" y="7"/>
                      <a:pt x="4" y="4"/>
                      <a:pt x="2" y="4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3" y="2"/>
                      <a:pt x="4" y="2"/>
                      <a:pt x="5" y="3"/>
                    </a:cubicBezTo>
                    <a:cubicBezTo>
                      <a:pt x="6" y="4"/>
                      <a:pt x="6" y="5"/>
                      <a:pt x="7" y="6"/>
                    </a:cubicBezTo>
                    <a:cubicBezTo>
                      <a:pt x="8" y="6"/>
                      <a:pt x="9" y="6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4"/>
                      <a:pt x="8" y="5"/>
                      <a:pt x="8" y="5"/>
                    </a:cubicBezTo>
                    <a:cubicBezTo>
                      <a:pt x="7" y="5"/>
                      <a:pt x="6" y="5"/>
                      <a:pt x="6" y="4"/>
                    </a:cubicBezTo>
                    <a:cubicBezTo>
                      <a:pt x="6" y="3"/>
                      <a:pt x="5" y="2"/>
                      <a:pt x="6" y="1"/>
                    </a:cubicBezTo>
                    <a:cubicBezTo>
                      <a:pt x="7" y="0"/>
                      <a:pt x="8" y="0"/>
                      <a:pt x="9" y="1"/>
                    </a:cubicBezTo>
                    <a:cubicBezTo>
                      <a:pt x="9" y="1"/>
                      <a:pt x="9" y="2"/>
                      <a:pt x="1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" name="Freeform 1692"/>
              <p:cNvSpPr>
                <a:spLocks/>
              </p:cNvSpPr>
              <p:nvPr/>
            </p:nvSpPr>
            <p:spPr bwMode="auto">
              <a:xfrm>
                <a:off x="2382" y="3399"/>
                <a:ext cx="4" cy="4"/>
              </a:xfrm>
              <a:custGeom>
                <a:avLst/>
                <a:gdLst>
                  <a:gd name="T0" fmla="*/ 3 w 3"/>
                  <a:gd name="T1" fmla="*/ 1 h 3"/>
                  <a:gd name="T2" fmla="*/ 3 w 3"/>
                  <a:gd name="T3" fmla="*/ 3 h 3"/>
                  <a:gd name="T4" fmla="*/ 0 w 3"/>
                  <a:gd name="T5" fmla="*/ 2 h 3"/>
                  <a:gd name="T6" fmla="*/ 2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2"/>
                      <a:pt x="3" y="2"/>
                      <a:pt x="3" y="3"/>
                    </a:cubicBezTo>
                    <a:cubicBezTo>
                      <a:pt x="2" y="3"/>
                      <a:pt x="1" y="3"/>
                      <a:pt x="0" y="2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" name="Freeform 1693"/>
              <p:cNvSpPr>
                <a:spLocks/>
              </p:cNvSpPr>
              <p:nvPr/>
            </p:nvSpPr>
            <p:spPr bwMode="auto">
              <a:xfrm>
                <a:off x="2609" y="3399"/>
                <a:ext cx="2" cy="4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1"/>
                      <a:pt x="1" y="3"/>
                      <a:pt x="0" y="2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" name="Freeform 1694"/>
              <p:cNvSpPr>
                <a:spLocks/>
              </p:cNvSpPr>
              <p:nvPr/>
            </p:nvSpPr>
            <p:spPr bwMode="auto">
              <a:xfrm>
                <a:off x="2559" y="3402"/>
                <a:ext cx="3" cy="3"/>
              </a:xfrm>
              <a:custGeom>
                <a:avLst/>
                <a:gdLst>
                  <a:gd name="T0" fmla="*/ 2 w 2"/>
                  <a:gd name="T1" fmla="*/ 1 h 3"/>
                  <a:gd name="T2" fmla="*/ 2 w 2"/>
                  <a:gd name="T3" fmla="*/ 3 h 3"/>
                  <a:gd name="T4" fmla="*/ 0 w 2"/>
                  <a:gd name="T5" fmla="*/ 1 h 3"/>
                  <a:gd name="T6" fmla="*/ 2 w 2"/>
                  <a:gd name="T7" fmla="*/ 0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2"/>
                      <a:pt x="2" y="2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" name="Freeform 1695"/>
              <p:cNvSpPr>
                <a:spLocks/>
              </p:cNvSpPr>
              <p:nvPr/>
            </p:nvSpPr>
            <p:spPr bwMode="auto">
              <a:xfrm>
                <a:off x="2387" y="3402"/>
                <a:ext cx="4" cy="2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2 h 2"/>
                  <a:gd name="T4" fmla="*/ 0 w 3"/>
                  <a:gd name="T5" fmla="*/ 2 h 2"/>
                  <a:gd name="T6" fmla="*/ 1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0"/>
                      <a:pt x="3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" name="Freeform 1696"/>
              <p:cNvSpPr>
                <a:spLocks/>
              </p:cNvSpPr>
              <p:nvPr/>
            </p:nvSpPr>
            <p:spPr bwMode="auto">
              <a:xfrm>
                <a:off x="2372" y="3402"/>
                <a:ext cx="4" cy="5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3 h 4"/>
                  <a:gd name="T4" fmla="*/ 1 w 3"/>
                  <a:gd name="T5" fmla="*/ 3 h 4"/>
                  <a:gd name="T6" fmla="*/ 1 w 3"/>
                  <a:gd name="T7" fmla="*/ 4 h 4"/>
                  <a:gd name="T8" fmla="*/ 1 w 3"/>
                  <a:gd name="T9" fmla="*/ 4 h 4"/>
                  <a:gd name="T10" fmla="*/ 1 w 3"/>
                  <a:gd name="T11" fmla="*/ 2 h 4"/>
                  <a:gd name="T12" fmla="*/ 3 w 3"/>
                  <a:gd name="T13" fmla="*/ 1 h 4"/>
                  <a:gd name="T14" fmla="*/ 3 w 3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2"/>
                      <a:pt x="3" y="3"/>
                      <a:pt x="2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0" y="2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" name="Freeform 1697"/>
              <p:cNvSpPr>
                <a:spLocks/>
              </p:cNvSpPr>
              <p:nvPr/>
            </p:nvSpPr>
            <p:spPr bwMode="auto">
              <a:xfrm>
                <a:off x="2555" y="3404"/>
                <a:ext cx="3" cy="1"/>
              </a:xfrm>
              <a:custGeom>
                <a:avLst/>
                <a:gdLst>
                  <a:gd name="T0" fmla="*/ 3 w 3"/>
                  <a:gd name="T1" fmla="*/ 0 h 1"/>
                  <a:gd name="T2" fmla="*/ 2 w 3"/>
                  <a:gd name="T3" fmla="*/ 1 h 1"/>
                  <a:gd name="T4" fmla="*/ 0 w 3"/>
                  <a:gd name="T5" fmla="*/ 0 h 1"/>
                  <a:gd name="T6" fmla="*/ 1 w 3"/>
                  <a:gd name="T7" fmla="*/ 0 h 1"/>
                  <a:gd name="T8" fmla="*/ 3 w 3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1" name="Freeform 1698"/>
              <p:cNvSpPr>
                <a:spLocks/>
              </p:cNvSpPr>
              <p:nvPr/>
            </p:nvSpPr>
            <p:spPr bwMode="auto">
              <a:xfrm>
                <a:off x="2605" y="3404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2" name="Freeform 1699"/>
              <p:cNvSpPr>
                <a:spLocks/>
              </p:cNvSpPr>
              <p:nvPr/>
            </p:nvSpPr>
            <p:spPr bwMode="auto">
              <a:xfrm>
                <a:off x="2377" y="3404"/>
                <a:ext cx="4" cy="3"/>
              </a:xfrm>
              <a:custGeom>
                <a:avLst/>
                <a:gdLst>
                  <a:gd name="T0" fmla="*/ 3 w 3"/>
                  <a:gd name="T1" fmla="*/ 2 h 2"/>
                  <a:gd name="T2" fmla="*/ 1 w 3"/>
                  <a:gd name="T3" fmla="*/ 2 h 2"/>
                  <a:gd name="T4" fmla="*/ 0 w 3"/>
                  <a:gd name="T5" fmla="*/ 1 h 2"/>
                  <a:gd name="T6" fmla="*/ 2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3" name="Freeform 1700"/>
              <p:cNvSpPr>
                <a:spLocks/>
              </p:cNvSpPr>
              <p:nvPr/>
            </p:nvSpPr>
            <p:spPr bwMode="auto">
              <a:xfrm>
                <a:off x="2609" y="3403"/>
                <a:ext cx="2" cy="5"/>
              </a:xfrm>
              <a:custGeom>
                <a:avLst/>
                <a:gdLst>
                  <a:gd name="T0" fmla="*/ 2 w 2"/>
                  <a:gd name="T1" fmla="*/ 2 h 4"/>
                  <a:gd name="T2" fmla="*/ 0 w 2"/>
                  <a:gd name="T3" fmla="*/ 4 h 4"/>
                  <a:gd name="T4" fmla="*/ 0 w 2"/>
                  <a:gd name="T5" fmla="*/ 3 h 4"/>
                  <a:gd name="T6" fmla="*/ 2 w 2"/>
                  <a:gd name="T7" fmla="*/ 2 h 4"/>
                  <a:gd name="T8" fmla="*/ 2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cubicBezTo>
                      <a:pt x="2" y="3"/>
                      <a:pt x="1" y="3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0" y="0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4" name="Freeform 1701"/>
              <p:cNvSpPr>
                <a:spLocks/>
              </p:cNvSpPr>
              <p:nvPr/>
            </p:nvSpPr>
            <p:spPr bwMode="auto">
              <a:xfrm>
                <a:off x="2550" y="3404"/>
                <a:ext cx="3" cy="4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3 h 3"/>
                  <a:gd name="T4" fmla="*/ 0 w 3"/>
                  <a:gd name="T5" fmla="*/ 2 h 3"/>
                  <a:gd name="T6" fmla="*/ 2 w 3"/>
                  <a:gd name="T7" fmla="*/ 0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3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5" name="Freeform 1702"/>
              <p:cNvSpPr>
                <a:spLocks/>
              </p:cNvSpPr>
              <p:nvPr/>
            </p:nvSpPr>
            <p:spPr bwMode="auto">
              <a:xfrm>
                <a:off x="2566" y="3405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6" name="Freeform 1703"/>
              <p:cNvSpPr>
                <a:spLocks/>
              </p:cNvSpPr>
              <p:nvPr/>
            </p:nvSpPr>
            <p:spPr bwMode="auto">
              <a:xfrm>
                <a:off x="2612" y="3405"/>
                <a:ext cx="2" cy="4"/>
              </a:xfrm>
              <a:custGeom>
                <a:avLst/>
                <a:gdLst>
                  <a:gd name="T0" fmla="*/ 1 w 1"/>
                  <a:gd name="T1" fmla="*/ 2 h 3"/>
                  <a:gd name="T2" fmla="*/ 0 w 1"/>
                  <a:gd name="T3" fmla="*/ 2 h 3"/>
                  <a:gd name="T4" fmla="*/ 1 w 1"/>
                  <a:gd name="T5" fmla="*/ 0 h 3"/>
                  <a:gd name="T6" fmla="*/ 1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2"/>
                      <a:pt x="0" y="3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7" name="Freeform 1704"/>
              <p:cNvSpPr>
                <a:spLocks/>
              </p:cNvSpPr>
              <p:nvPr/>
            </p:nvSpPr>
            <p:spPr bwMode="auto">
              <a:xfrm>
                <a:off x="2382" y="3405"/>
                <a:ext cx="5" cy="4"/>
              </a:xfrm>
              <a:custGeom>
                <a:avLst/>
                <a:gdLst>
                  <a:gd name="T0" fmla="*/ 3 w 4"/>
                  <a:gd name="T1" fmla="*/ 0 h 3"/>
                  <a:gd name="T2" fmla="*/ 4 w 4"/>
                  <a:gd name="T3" fmla="*/ 3 h 3"/>
                  <a:gd name="T4" fmla="*/ 2 w 4"/>
                  <a:gd name="T5" fmla="*/ 3 h 3"/>
                  <a:gd name="T6" fmla="*/ 2 w 4"/>
                  <a:gd name="T7" fmla="*/ 0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3" y="1"/>
                      <a:pt x="4" y="2"/>
                      <a:pt x="4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0" y="2"/>
                      <a:pt x="2" y="1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8" name="Freeform 1705"/>
              <p:cNvSpPr>
                <a:spLocks/>
              </p:cNvSpPr>
              <p:nvPr/>
            </p:nvSpPr>
            <p:spPr bwMode="auto">
              <a:xfrm>
                <a:off x="2508" y="3405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9" name="Freeform 1706"/>
              <p:cNvSpPr>
                <a:spLocks/>
              </p:cNvSpPr>
              <p:nvPr/>
            </p:nvSpPr>
            <p:spPr bwMode="auto">
              <a:xfrm>
                <a:off x="2365" y="3405"/>
                <a:ext cx="4" cy="5"/>
              </a:xfrm>
              <a:custGeom>
                <a:avLst/>
                <a:gdLst>
                  <a:gd name="T0" fmla="*/ 3 w 3"/>
                  <a:gd name="T1" fmla="*/ 1 h 4"/>
                  <a:gd name="T2" fmla="*/ 3 w 3"/>
                  <a:gd name="T3" fmla="*/ 3 h 4"/>
                  <a:gd name="T4" fmla="*/ 1 w 3"/>
                  <a:gd name="T5" fmla="*/ 3 h 4"/>
                  <a:gd name="T6" fmla="*/ 0 w 3"/>
                  <a:gd name="T7" fmla="*/ 2 h 4"/>
                  <a:gd name="T8" fmla="*/ 0 w 3"/>
                  <a:gd name="T9" fmla="*/ 2 h 4"/>
                  <a:gd name="T10" fmla="*/ 1 w 3"/>
                  <a:gd name="T11" fmla="*/ 1 h 4"/>
                  <a:gd name="T12" fmla="*/ 3 w 3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3" y="2"/>
                      <a:pt x="3" y="2"/>
                      <a:pt x="3" y="3"/>
                    </a:cubicBezTo>
                    <a:cubicBezTo>
                      <a:pt x="2" y="3"/>
                      <a:pt x="2" y="4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0" name="Freeform 1707"/>
              <p:cNvSpPr>
                <a:spLocks/>
              </p:cNvSpPr>
              <p:nvPr/>
            </p:nvSpPr>
            <p:spPr bwMode="auto">
              <a:xfrm>
                <a:off x="2593" y="3407"/>
                <a:ext cx="7" cy="8"/>
              </a:xfrm>
              <a:custGeom>
                <a:avLst/>
                <a:gdLst>
                  <a:gd name="T0" fmla="*/ 6 w 6"/>
                  <a:gd name="T1" fmla="*/ 0 h 7"/>
                  <a:gd name="T2" fmla="*/ 6 w 6"/>
                  <a:gd name="T3" fmla="*/ 4 h 7"/>
                  <a:gd name="T4" fmla="*/ 5 w 6"/>
                  <a:gd name="T5" fmla="*/ 6 h 7"/>
                  <a:gd name="T6" fmla="*/ 4 w 6"/>
                  <a:gd name="T7" fmla="*/ 7 h 7"/>
                  <a:gd name="T8" fmla="*/ 1 w 6"/>
                  <a:gd name="T9" fmla="*/ 6 h 7"/>
                  <a:gd name="T10" fmla="*/ 0 w 6"/>
                  <a:gd name="T11" fmla="*/ 4 h 7"/>
                  <a:gd name="T12" fmla="*/ 3 w 6"/>
                  <a:gd name="T13" fmla="*/ 2 h 7"/>
                  <a:gd name="T14" fmla="*/ 5 w 6"/>
                  <a:gd name="T15" fmla="*/ 0 h 7"/>
                  <a:gd name="T16" fmla="*/ 6 w 6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7">
                    <a:moveTo>
                      <a:pt x="6" y="0"/>
                    </a:moveTo>
                    <a:cubicBezTo>
                      <a:pt x="6" y="1"/>
                      <a:pt x="6" y="3"/>
                      <a:pt x="6" y="4"/>
                    </a:cubicBezTo>
                    <a:cubicBezTo>
                      <a:pt x="5" y="5"/>
                      <a:pt x="4" y="6"/>
                      <a:pt x="5" y="6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3" y="7"/>
                      <a:pt x="1" y="7"/>
                      <a:pt x="1" y="6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2" y="3"/>
                      <a:pt x="1" y="2"/>
                      <a:pt x="3" y="2"/>
                    </a:cubicBezTo>
                    <a:cubicBezTo>
                      <a:pt x="3" y="1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1" name="Freeform 1708"/>
              <p:cNvSpPr>
                <a:spLocks/>
              </p:cNvSpPr>
              <p:nvPr/>
            </p:nvSpPr>
            <p:spPr bwMode="auto">
              <a:xfrm>
                <a:off x="2562" y="340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2" name="Freeform 1709"/>
              <p:cNvSpPr>
                <a:spLocks/>
              </p:cNvSpPr>
              <p:nvPr/>
            </p:nvSpPr>
            <p:spPr bwMode="auto">
              <a:xfrm>
                <a:off x="2479" y="3405"/>
                <a:ext cx="26" cy="10"/>
              </a:xfrm>
              <a:custGeom>
                <a:avLst/>
                <a:gdLst>
                  <a:gd name="T0" fmla="*/ 21 w 21"/>
                  <a:gd name="T1" fmla="*/ 1 h 8"/>
                  <a:gd name="T2" fmla="*/ 18 w 21"/>
                  <a:gd name="T3" fmla="*/ 3 h 8"/>
                  <a:gd name="T4" fmla="*/ 14 w 21"/>
                  <a:gd name="T5" fmla="*/ 5 h 8"/>
                  <a:gd name="T6" fmla="*/ 11 w 21"/>
                  <a:gd name="T7" fmla="*/ 6 h 8"/>
                  <a:gd name="T8" fmla="*/ 6 w 21"/>
                  <a:gd name="T9" fmla="*/ 7 h 8"/>
                  <a:gd name="T10" fmla="*/ 0 w 21"/>
                  <a:gd name="T11" fmla="*/ 5 h 8"/>
                  <a:gd name="T12" fmla="*/ 0 w 21"/>
                  <a:gd name="T13" fmla="*/ 5 h 8"/>
                  <a:gd name="T14" fmla="*/ 2 w 21"/>
                  <a:gd name="T15" fmla="*/ 5 h 8"/>
                  <a:gd name="T16" fmla="*/ 4 w 21"/>
                  <a:gd name="T17" fmla="*/ 4 h 8"/>
                  <a:gd name="T18" fmla="*/ 6 w 21"/>
                  <a:gd name="T19" fmla="*/ 5 h 8"/>
                  <a:gd name="T20" fmla="*/ 7 w 21"/>
                  <a:gd name="T21" fmla="*/ 4 h 8"/>
                  <a:gd name="T22" fmla="*/ 8 w 21"/>
                  <a:gd name="T23" fmla="*/ 4 h 8"/>
                  <a:gd name="T24" fmla="*/ 8 w 21"/>
                  <a:gd name="T25" fmla="*/ 4 h 8"/>
                  <a:gd name="T26" fmla="*/ 9 w 21"/>
                  <a:gd name="T27" fmla="*/ 4 h 8"/>
                  <a:gd name="T28" fmla="*/ 11 w 21"/>
                  <a:gd name="T29" fmla="*/ 3 h 8"/>
                  <a:gd name="T30" fmla="*/ 14 w 21"/>
                  <a:gd name="T31" fmla="*/ 2 h 8"/>
                  <a:gd name="T32" fmla="*/ 17 w 21"/>
                  <a:gd name="T33" fmla="*/ 1 h 8"/>
                  <a:gd name="T34" fmla="*/ 20 w 21"/>
                  <a:gd name="T35" fmla="*/ 1 h 8"/>
                  <a:gd name="T36" fmla="*/ 21 w 21"/>
                  <a:gd name="T3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8">
                    <a:moveTo>
                      <a:pt x="21" y="1"/>
                    </a:moveTo>
                    <a:cubicBezTo>
                      <a:pt x="21" y="2"/>
                      <a:pt x="19" y="2"/>
                      <a:pt x="18" y="3"/>
                    </a:cubicBezTo>
                    <a:cubicBezTo>
                      <a:pt x="16" y="3"/>
                      <a:pt x="15" y="3"/>
                      <a:pt x="14" y="5"/>
                    </a:cubicBezTo>
                    <a:cubicBezTo>
                      <a:pt x="13" y="5"/>
                      <a:pt x="12" y="7"/>
                      <a:pt x="11" y="6"/>
                    </a:cubicBezTo>
                    <a:cubicBezTo>
                      <a:pt x="10" y="7"/>
                      <a:pt x="8" y="8"/>
                      <a:pt x="6" y="7"/>
                    </a:cubicBezTo>
                    <a:cubicBezTo>
                      <a:pt x="4" y="7"/>
                      <a:pt x="2" y="6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4"/>
                      <a:pt x="2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5" y="4"/>
                      <a:pt x="5" y="4"/>
                      <a:pt x="6" y="5"/>
                    </a:cubicBezTo>
                    <a:cubicBezTo>
                      <a:pt x="6" y="4"/>
                      <a:pt x="7" y="5"/>
                      <a:pt x="7" y="4"/>
                    </a:cubicBezTo>
                    <a:cubicBezTo>
                      <a:pt x="8" y="4"/>
                      <a:pt x="8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3"/>
                      <a:pt x="11" y="4"/>
                      <a:pt x="11" y="3"/>
                    </a:cubicBezTo>
                    <a:cubicBezTo>
                      <a:pt x="12" y="2"/>
                      <a:pt x="13" y="3"/>
                      <a:pt x="14" y="2"/>
                    </a:cubicBezTo>
                    <a:cubicBezTo>
                      <a:pt x="15" y="1"/>
                      <a:pt x="16" y="2"/>
                      <a:pt x="17" y="1"/>
                    </a:cubicBezTo>
                    <a:cubicBezTo>
                      <a:pt x="18" y="2"/>
                      <a:pt x="19" y="0"/>
                      <a:pt x="20" y="1"/>
                    </a:cubicBezTo>
                    <a:cubicBezTo>
                      <a:pt x="20" y="1"/>
                      <a:pt x="20" y="1"/>
                      <a:pt x="2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3" name="Freeform 1710"/>
              <p:cNvSpPr>
                <a:spLocks/>
              </p:cNvSpPr>
              <p:nvPr/>
            </p:nvSpPr>
            <p:spPr bwMode="auto">
              <a:xfrm>
                <a:off x="2388" y="3407"/>
                <a:ext cx="5" cy="5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3 h 4"/>
                  <a:gd name="T4" fmla="*/ 0 w 4"/>
                  <a:gd name="T5" fmla="*/ 3 h 4"/>
                  <a:gd name="T6" fmla="*/ 3 w 4"/>
                  <a:gd name="T7" fmla="*/ 0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2"/>
                      <a:pt x="4" y="3"/>
                      <a:pt x="4" y="3"/>
                    </a:cubicBezTo>
                    <a:cubicBezTo>
                      <a:pt x="2" y="3"/>
                      <a:pt x="1" y="4"/>
                      <a:pt x="0" y="3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3" y="2"/>
                      <a:pt x="4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4" name="Freeform 1711"/>
              <p:cNvSpPr>
                <a:spLocks/>
              </p:cNvSpPr>
              <p:nvPr/>
            </p:nvSpPr>
            <p:spPr bwMode="auto">
              <a:xfrm>
                <a:off x="2557" y="3407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0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5" name="Freeform 1712"/>
              <p:cNvSpPr>
                <a:spLocks/>
              </p:cNvSpPr>
              <p:nvPr/>
            </p:nvSpPr>
            <p:spPr bwMode="auto">
              <a:xfrm>
                <a:off x="2605" y="3409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6" name="Freeform 1713"/>
              <p:cNvSpPr>
                <a:spLocks/>
              </p:cNvSpPr>
              <p:nvPr/>
            </p:nvSpPr>
            <p:spPr bwMode="auto">
              <a:xfrm>
                <a:off x="2394" y="3409"/>
                <a:ext cx="3" cy="4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0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1" y="2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7" name="Rectangle 1714"/>
              <p:cNvSpPr>
                <a:spLocks noChangeArrowheads="1"/>
              </p:cNvSpPr>
              <p:nvPr/>
            </p:nvSpPr>
            <p:spPr bwMode="auto">
              <a:xfrm>
                <a:off x="2648" y="3409"/>
                <a:ext cx="1" cy="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8" name="Freeform 1715"/>
              <p:cNvSpPr>
                <a:spLocks/>
              </p:cNvSpPr>
              <p:nvPr/>
            </p:nvSpPr>
            <p:spPr bwMode="auto">
              <a:xfrm>
                <a:off x="2547" y="3409"/>
                <a:ext cx="4" cy="3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2 h 2"/>
                  <a:gd name="T4" fmla="*/ 0 w 3"/>
                  <a:gd name="T5" fmla="*/ 1 h 2"/>
                  <a:gd name="T6" fmla="*/ 1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9" name="Freeform 1716"/>
              <p:cNvSpPr>
                <a:spLocks/>
              </p:cNvSpPr>
              <p:nvPr/>
            </p:nvSpPr>
            <p:spPr bwMode="auto">
              <a:xfrm>
                <a:off x="2610" y="3410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0" name="Freeform 1717"/>
              <p:cNvSpPr>
                <a:spLocks/>
              </p:cNvSpPr>
              <p:nvPr/>
            </p:nvSpPr>
            <p:spPr bwMode="auto">
              <a:xfrm>
                <a:off x="2378" y="3410"/>
                <a:ext cx="4" cy="3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0 w 3"/>
                  <a:gd name="T5" fmla="*/ 1 h 2"/>
                  <a:gd name="T6" fmla="*/ 2 w 3"/>
                  <a:gd name="T7" fmla="*/ 0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1" name="Freeform 1718"/>
              <p:cNvSpPr>
                <a:spLocks/>
              </p:cNvSpPr>
              <p:nvPr/>
            </p:nvSpPr>
            <p:spPr bwMode="auto">
              <a:xfrm>
                <a:off x="2356" y="3410"/>
                <a:ext cx="13" cy="16"/>
              </a:xfrm>
              <a:custGeom>
                <a:avLst/>
                <a:gdLst>
                  <a:gd name="T0" fmla="*/ 10 w 10"/>
                  <a:gd name="T1" fmla="*/ 2 h 13"/>
                  <a:gd name="T2" fmla="*/ 9 w 10"/>
                  <a:gd name="T3" fmla="*/ 5 h 13"/>
                  <a:gd name="T4" fmla="*/ 6 w 10"/>
                  <a:gd name="T5" fmla="*/ 6 h 13"/>
                  <a:gd name="T6" fmla="*/ 6 w 10"/>
                  <a:gd name="T7" fmla="*/ 5 h 13"/>
                  <a:gd name="T8" fmla="*/ 6 w 10"/>
                  <a:gd name="T9" fmla="*/ 8 h 13"/>
                  <a:gd name="T10" fmla="*/ 4 w 10"/>
                  <a:gd name="T11" fmla="*/ 11 h 13"/>
                  <a:gd name="T12" fmla="*/ 1 w 10"/>
                  <a:gd name="T13" fmla="*/ 13 h 13"/>
                  <a:gd name="T14" fmla="*/ 2 w 10"/>
                  <a:gd name="T15" fmla="*/ 10 h 13"/>
                  <a:gd name="T16" fmla="*/ 2 w 10"/>
                  <a:gd name="T17" fmla="*/ 3 h 13"/>
                  <a:gd name="T18" fmla="*/ 4 w 10"/>
                  <a:gd name="T19" fmla="*/ 0 h 13"/>
                  <a:gd name="T20" fmla="*/ 6 w 10"/>
                  <a:gd name="T21" fmla="*/ 0 h 13"/>
                  <a:gd name="T22" fmla="*/ 10 w 10"/>
                  <a:gd name="T23" fmla="*/ 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3">
                    <a:moveTo>
                      <a:pt x="10" y="2"/>
                    </a:moveTo>
                    <a:cubicBezTo>
                      <a:pt x="10" y="3"/>
                      <a:pt x="10" y="4"/>
                      <a:pt x="9" y="5"/>
                    </a:cubicBezTo>
                    <a:cubicBezTo>
                      <a:pt x="8" y="5"/>
                      <a:pt x="7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6"/>
                      <a:pt x="7" y="7"/>
                      <a:pt x="6" y="8"/>
                    </a:cubicBezTo>
                    <a:cubicBezTo>
                      <a:pt x="6" y="9"/>
                      <a:pt x="5" y="10"/>
                      <a:pt x="4" y="11"/>
                    </a:cubicBezTo>
                    <a:cubicBezTo>
                      <a:pt x="3" y="12"/>
                      <a:pt x="2" y="13"/>
                      <a:pt x="1" y="13"/>
                    </a:cubicBezTo>
                    <a:cubicBezTo>
                      <a:pt x="0" y="12"/>
                      <a:pt x="1" y="11"/>
                      <a:pt x="2" y="10"/>
                    </a:cubicBezTo>
                    <a:cubicBezTo>
                      <a:pt x="2" y="8"/>
                      <a:pt x="1" y="6"/>
                      <a:pt x="2" y="3"/>
                    </a:cubicBezTo>
                    <a:cubicBezTo>
                      <a:pt x="2" y="2"/>
                      <a:pt x="2" y="1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7" y="0"/>
                      <a:pt x="9" y="1"/>
                      <a:pt x="1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2" name="Freeform 1719"/>
              <p:cNvSpPr>
                <a:spLocks/>
              </p:cNvSpPr>
              <p:nvPr/>
            </p:nvSpPr>
            <p:spPr bwMode="auto">
              <a:xfrm>
                <a:off x="2628" y="3409"/>
                <a:ext cx="18" cy="14"/>
              </a:xfrm>
              <a:custGeom>
                <a:avLst/>
                <a:gdLst>
                  <a:gd name="T0" fmla="*/ 14 w 14"/>
                  <a:gd name="T1" fmla="*/ 2 h 11"/>
                  <a:gd name="T2" fmla="*/ 11 w 14"/>
                  <a:gd name="T3" fmla="*/ 5 h 11"/>
                  <a:gd name="T4" fmla="*/ 7 w 14"/>
                  <a:gd name="T5" fmla="*/ 9 h 11"/>
                  <a:gd name="T6" fmla="*/ 4 w 14"/>
                  <a:gd name="T7" fmla="*/ 10 h 11"/>
                  <a:gd name="T8" fmla="*/ 0 w 14"/>
                  <a:gd name="T9" fmla="*/ 6 h 11"/>
                  <a:gd name="T10" fmla="*/ 2 w 14"/>
                  <a:gd name="T11" fmla="*/ 5 h 11"/>
                  <a:gd name="T12" fmla="*/ 4 w 14"/>
                  <a:gd name="T13" fmla="*/ 4 h 11"/>
                  <a:gd name="T14" fmla="*/ 4 w 14"/>
                  <a:gd name="T15" fmla="*/ 6 h 11"/>
                  <a:gd name="T16" fmla="*/ 3 w 14"/>
                  <a:gd name="T17" fmla="*/ 7 h 11"/>
                  <a:gd name="T18" fmla="*/ 2 w 14"/>
                  <a:gd name="T19" fmla="*/ 7 h 11"/>
                  <a:gd name="T20" fmla="*/ 4 w 14"/>
                  <a:gd name="T21" fmla="*/ 8 h 11"/>
                  <a:gd name="T22" fmla="*/ 5 w 14"/>
                  <a:gd name="T23" fmla="*/ 7 h 11"/>
                  <a:gd name="T24" fmla="*/ 7 w 14"/>
                  <a:gd name="T25" fmla="*/ 3 h 11"/>
                  <a:gd name="T26" fmla="*/ 11 w 14"/>
                  <a:gd name="T27" fmla="*/ 1 h 11"/>
                  <a:gd name="T28" fmla="*/ 14 w 14"/>
                  <a:gd name="T29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" h="11">
                    <a:moveTo>
                      <a:pt x="14" y="2"/>
                    </a:moveTo>
                    <a:cubicBezTo>
                      <a:pt x="14" y="4"/>
                      <a:pt x="12" y="4"/>
                      <a:pt x="11" y="5"/>
                    </a:cubicBezTo>
                    <a:cubicBezTo>
                      <a:pt x="10" y="6"/>
                      <a:pt x="9" y="8"/>
                      <a:pt x="7" y="9"/>
                    </a:cubicBezTo>
                    <a:cubicBezTo>
                      <a:pt x="7" y="10"/>
                      <a:pt x="6" y="11"/>
                      <a:pt x="4" y="10"/>
                    </a:cubicBezTo>
                    <a:cubicBezTo>
                      <a:pt x="2" y="10"/>
                      <a:pt x="1" y="8"/>
                      <a:pt x="0" y="6"/>
                    </a:cubicBezTo>
                    <a:cubicBezTo>
                      <a:pt x="1" y="6"/>
                      <a:pt x="1" y="5"/>
                      <a:pt x="2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5"/>
                      <a:pt x="5" y="5"/>
                      <a:pt x="4" y="6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7"/>
                      <a:pt x="3" y="7"/>
                      <a:pt x="2" y="7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5" y="8"/>
                      <a:pt x="5" y="7"/>
                      <a:pt x="5" y="7"/>
                    </a:cubicBezTo>
                    <a:cubicBezTo>
                      <a:pt x="5" y="5"/>
                      <a:pt x="7" y="4"/>
                      <a:pt x="7" y="3"/>
                    </a:cubicBezTo>
                    <a:cubicBezTo>
                      <a:pt x="8" y="1"/>
                      <a:pt x="10" y="1"/>
                      <a:pt x="11" y="1"/>
                    </a:cubicBezTo>
                    <a:cubicBezTo>
                      <a:pt x="12" y="1"/>
                      <a:pt x="14" y="0"/>
                      <a:pt x="14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3" name="Freeform 1720"/>
              <p:cNvSpPr>
                <a:spLocks/>
              </p:cNvSpPr>
              <p:nvPr/>
            </p:nvSpPr>
            <p:spPr bwMode="auto">
              <a:xfrm>
                <a:off x="2552" y="3410"/>
                <a:ext cx="3" cy="4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3 h 3"/>
                  <a:gd name="T4" fmla="*/ 0 w 2"/>
                  <a:gd name="T5" fmla="*/ 1 h 3"/>
                  <a:gd name="T6" fmla="*/ 1 w 2"/>
                  <a:gd name="T7" fmla="*/ 0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4" name="Freeform 1721"/>
              <p:cNvSpPr>
                <a:spLocks/>
              </p:cNvSpPr>
              <p:nvPr/>
            </p:nvSpPr>
            <p:spPr bwMode="auto">
              <a:xfrm>
                <a:off x="2508" y="3410"/>
                <a:ext cx="5" cy="4"/>
              </a:xfrm>
              <a:custGeom>
                <a:avLst/>
                <a:gdLst>
                  <a:gd name="T0" fmla="*/ 4 w 4"/>
                  <a:gd name="T1" fmla="*/ 1 h 3"/>
                  <a:gd name="T2" fmla="*/ 1 w 4"/>
                  <a:gd name="T3" fmla="*/ 2 h 3"/>
                  <a:gd name="T4" fmla="*/ 0 w 4"/>
                  <a:gd name="T5" fmla="*/ 2 h 3"/>
                  <a:gd name="T6" fmla="*/ 2 w 4"/>
                  <a:gd name="T7" fmla="*/ 0 h 3"/>
                  <a:gd name="T8" fmla="*/ 4 w 4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3" y="1"/>
                      <a:pt x="2" y="3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3" y="0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5" name="Freeform 1722"/>
              <p:cNvSpPr>
                <a:spLocks/>
              </p:cNvSpPr>
              <p:nvPr/>
            </p:nvSpPr>
            <p:spPr bwMode="auto">
              <a:xfrm>
                <a:off x="2546" y="3410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6" name="Freeform 1723"/>
              <p:cNvSpPr>
                <a:spLocks/>
              </p:cNvSpPr>
              <p:nvPr/>
            </p:nvSpPr>
            <p:spPr bwMode="auto">
              <a:xfrm>
                <a:off x="2385" y="3412"/>
                <a:ext cx="3" cy="3"/>
              </a:xfrm>
              <a:custGeom>
                <a:avLst/>
                <a:gdLst>
                  <a:gd name="T0" fmla="*/ 3 w 3"/>
                  <a:gd name="T1" fmla="*/ 1 h 3"/>
                  <a:gd name="T2" fmla="*/ 3 w 3"/>
                  <a:gd name="T3" fmla="*/ 2 h 3"/>
                  <a:gd name="T4" fmla="*/ 0 w 3"/>
                  <a:gd name="T5" fmla="*/ 3 h 3"/>
                  <a:gd name="T6" fmla="*/ 0 w 3"/>
                  <a:gd name="T7" fmla="*/ 2 h 3"/>
                  <a:gd name="T8" fmla="*/ 2 w 3"/>
                  <a:gd name="T9" fmla="*/ 0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7" name="Freeform 1724"/>
              <p:cNvSpPr>
                <a:spLocks/>
              </p:cNvSpPr>
              <p:nvPr/>
            </p:nvSpPr>
            <p:spPr bwMode="auto">
              <a:xfrm>
                <a:off x="2559" y="3410"/>
                <a:ext cx="4" cy="4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2 h 3"/>
                  <a:gd name="T4" fmla="*/ 0 w 3"/>
                  <a:gd name="T5" fmla="*/ 2 h 3"/>
                  <a:gd name="T6" fmla="*/ 2 w 3"/>
                  <a:gd name="T7" fmla="*/ 1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3"/>
                      <a:pt x="1" y="3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8" name="Freeform 1725"/>
              <p:cNvSpPr>
                <a:spLocks/>
              </p:cNvSpPr>
              <p:nvPr/>
            </p:nvSpPr>
            <p:spPr bwMode="auto">
              <a:xfrm>
                <a:off x="2606" y="341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9" name="Freeform 1726"/>
              <p:cNvSpPr>
                <a:spLocks/>
              </p:cNvSpPr>
              <p:nvPr/>
            </p:nvSpPr>
            <p:spPr bwMode="auto">
              <a:xfrm>
                <a:off x="2612" y="3412"/>
                <a:ext cx="3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0" name="Freeform 1727"/>
              <p:cNvSpPr>
                <a:spLocks/>
              </p:cNvSpPr>
              <p:nvPr/>
            </p:nvSpPr>
            <p:spPr bwMode="auto">
              <a:xfrm>
                <a:off x="2422" y="3413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1" name="Freeform 1728"/>
              <p:cNvSpPr>
                <a:spLocks/>
              </p:cNvSpPr>
              <p:nvPr/>
            </p:nvSpPr>
            <p:spPr bwMode="auto">
              <a:xfrm>
                <a:off x="2619" y="3413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2" name="Freeform 1729"/>
              <p:cNvSpPr>
                <a:spLocks/>
              </p:cNvSpPr>
              <p:nvPr/>
            </p:nvSpPr>
            <p:spPr bwMode="auto">
              <a:xfrm>
                <a:off x="2609" y="3413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2 h 2"/>
                  <a:gd name="T6" fmla="*/ 1 w 1"/>
                  <a:gd name="T7" fmla="*/ 0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3" name="Freeform 1730"/>
              <p:cNvSpPr>
                <a:spLocks/>
              </p:cNvSpPr>
              <p:nvPr/>
            </p:nvSpPr>
            <p:spPr bwMode="auto">
              <a:xfrm>
                <a:off x="2391" y="3413"/>
                <a:ext cx="3" cy="5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3 h 4"/>
                  <a:gd name="T4" fmla="*/ 0 w 3"/>
                  <a:gd name="T5" fmla="*/ 2 h 4"/>
                  <a:gd name="T6" fmla="*/ 0 w 3"/>
                  <a:gd name="T7" fmla="*/ 2 h 4"/>
                  <a:gd name="T8" fmla="*/ 2 w 3"/>
                  <a:gd name="T9" fmla="*/ 0 h 4"/>
                  <a:gd name="T10" fmla="*/ 3 w 3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3" y="3"/>
                      <a:pt x="2" y="3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3" y="1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4" name="Freeform 1731"/>
              <p:cNvSpPr>
                <a:spLocks/>
              </p:cNvSpPr>
              <p:nvPr/>
            </p:nvSpPr>
            <p:spPr bwMode="auto">
              <a:xfrm>
                <a:off x="2362" y="3414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" name="Freeform 1732"/>
              <p:cNvSpPr>
                <a:spLocks/>
              </p:cNvSpPr>
              <p:nvPr/>
            </p:nvSpPr>
            <p:spPr bwMode="auto">
              <a:xfrm>
                <a:off x="2344" y="3414"/>
                <a:ext cx="38" cy="48"/>
              </a:xfrm>
              <a:custGeom>
                <a:avLst/>
                <a:gdLst>
                  <a:gd name="T0" fmla="*/ 7 w 31"/>
                  <a:gd name="T1" fmla="*/ 0 h 39"/>
                  <a:gd name="T2" fmla="*/ 10 w 31"/>
                  <a:gd name="T3" fmla="*/ 2 h 39"/>
                  <a:gd name="T4" fmla="*/ 10 w 31"/>
                  <a:gd name="T5" fmla="*/ 9 h 39"/>
                  <a:gd name="T6" fmla="*/ 4 w 31"/>
                  <a:gd name="T7" fmla="*/ 13 h 39"/>
                  <a:gd name="T8" fmla="*/ 3 w 31"/>
                  <a:gd name="T9" fmla="*/ 17 h 39"/>
                  <a:gd name="T10" fmla="*/ 6 w 31"/>
                  <a:gd name="T11" fmla="*/ 22 h 39"/>
                  <a:gd name="T12" fmla="*/ 8 w 31"/>
                  <a:gd name="T13" fmla="*/ 22 h 39"/>
                  <a:gd name="T14" fmla="*/ 14 w 31"/>
                  <a:gd name="T15" fmla="*/ 24 h 39"/>
                  <a:gd name="T16" fmla="*/ 13 w 31"/>
                  <a:gd name="T17" fmla="*/ 23 h 39"/>
                  <a:gd name="T18" fmla="*/ 4 w 31"/>
                  <a:gd name="T19" fmla="*/ 17 h 39"/>
                  <a:gd name="T20" fmla="*/ 4 w 31"/>
                  <a:gd name="T21" fmla="*/ 14 h 39"/>
                  <a:gd name="T22" fmla="*/ 9 w 31"/>
                  <a:gd name="T23" fmla="*/ 12 h 39"/>
                  <a:gd name="T24" fmla="*/ 13 w 31"/>
                  <a:gd name="T25" fmla="*/ 12 h 39"/>
                  <a:gd name="T26" fmla="*/ 18 w 31"/>
                  <a:gd name="T27" fmla="*/ 19 h 39"/>
                  <a:gd name="T28" fmla="*/ 18 w 31"/>
                  <a:gd name="T29" fmla="*/ 21 h 39"/>
                  <a:gd name="T30" fmla="*/ 15 w 31"/>
                  <a:gd name="T31" fmla="*/ 20 h 39"/>
                  <a:gd name="T32" fmla="*/ 14 w 31"/>
                  <a:gd name="T33" fmla="*/ 18 h 39"/>
                  <a:gd name="T34" fmla="*/ 11 w 31"/>
                  <a:gd name="T35" fmla="*/ 20 h 39"/>
                  <a:gd name="T36" fmla="*/ 8 w 31"/>
                  <a:gd name="T37" fmla="*/ 19 h 39"/>
                  <a:gd name="T38" fmla="*/ 8 w 31"/>
                  <a:gd name="T39" fmla="*/ 16 h 39"/>
                  <a:gd name="T40" fmla="*/ 10 w 31"/>
                  <a:gd name="T41" fmla="*/ 14 h 39"/>
                  <a:gd name="T42" fmla="*/ 11 w 31"/>
                  <a:gd name="T43" fmla="*/ 17 h 39"/>
                  <a:gd name="T44" fmla="*/ 12 w 31"/>
                  <a:gd name="T45" fmla="*/ 16 h 39"/>
                  <a:gd name="T46" fmla="*/ 11 w 31"/>
                  <a:gd name="T47" fmla="*/ 14 h 39"/>
                  <a:gd name="T48" fmla="*/ 8 w 31"/>
                  <a:gd name="T49" fmla="*/ 15 h 39"/>
                  <a:gd name="T50" fmla="*/ 7 w 31"/>
                  <a:gd name="T51" fmla="*/ 17 h 39"/>
                  <a:gd name="T52" fmla="*/ 9 w 31"/>
                  <a:gd name="T53" fmla="*/ 20 h 39"/>
                  <a:gd name="T54" fmla="*/ 15 w 31"/>
                  <a:gd name="T55" fmla="*/ 22 h 39"/>
                  <a:gd name="T56" fmla="*/ 17 w 31"/>
                  <a:gd name="T57" fmla="*/ 23 h 39"/>
                  <a:gd name="T58" fmla="*/ 21 w 31"/>
                  <a:gd name="T59" fmla="*/ 28 h 39"/>
                  <a:gd name="T60" fmla="*/ 21 w 31"/>
                  <a:gd name="T61" fmla="*/ 28 h 39"/>
                  <a:gd name="T62" fmla="*/ 17 w 31"/>
                  <a:gd name="T63" fmla="*/ 25 h 39"/>
                  <a:gd name="T64" fmla="*/ 19 w 31"/>
                  <a:gd name="T65" fmla="*/ 27 h 39"/>
                  <a:gd name="T66" fmla="*/ 26 w 31"/>
                  <a:gd name="T67" fmla="*/ 34 h 39"/>
                  <a:gd name="T68" fmla="*/ 28 w 31"/>
                  <a:gd name="T69" fmla="*/ 36 h 39"/>
                  <a:gd name="T70" fmla="*/ 31 w 31"/>
                  <a:gd name="T71" fmla="*/ 38 h 39"/>
                  <a:gd name="T72" fmla="*/ 31 w 31"/>
                  <a:gd name="T73" fmla="*/ 39 h 39"/>
                  <a:gd name="T74" fmla="*/ 30 w 31"/>
                  <a:gd name="T75" fmla="*/ 39 h 39"/>
                  <a:gd name="T76" fmla="*/ 21 w 31"/>
                  <a:gd name="T77" fmla="*/ 33 h 39"/>
                  <a:gd name="T78" fmla="*/ 17 w 31"/>
                  <a:gd name="T79" fmla="*/ 28 h 39"/>
                  <a:gd name="T80" fmla="*/ 12 w 31"/>
                  <a:gd name="T81" fmla="*/ 26 h 39"/>
                  <a:gd name="T82" fmla="*/ 9 w 31"/>
                  <a:gd name="T83" fmla="*/ 25 h 39"/>
                  <a:gd name="T84" fmla="*/ 7 w 31"/>
                  <a:gd name="T85" fmla="*/ 24 h 39"/>
                  <a:gd name="T86" fmla="*/ 5 w 31"/>
                  <a:gd name="T87" fmla="*/ 24 h 39"/>
                  <a:gd name="T88" fmla="*/ 2 w 31"/>
                  <a:gd name="T89" fmla="*/ 22 h 39"/>
                  <a:gd name="T90" fmla="*/ 1 w 31"/>
                  <a:gd name="T91" fmla="*/ 19 h 39"/>
                  <a:gd name="T92" fmla="*/ 0 w 31"/>
                  <a:gd name="T93" fmla="*/ 15 h 39"/>
                  <a:gd name="T94" fmla="*/ 2 w 31"/>
                  <a:gd name="T95" fmla="*/ 10 h 39"/>
                  <a:gd name="T96" fmla="*/ 4 w 31"/>
                  <a:gd name="T97" fmla="*/ 8 h 39"/>
                  <a:gd name="T98" fmla="*/ 7 w 31"/>
                  <a:gd name="T99" fmla="*/ 7 h 39"/>
                  <a:gd name="T100" fmla="*/ 8 w 31"/>
                  <a:gd name="T101" fmla="*/ 5 h 39"/>
                  <a:gd name="T102" fmla="*/ 7 w 31"/>
                  <a:gd name="T103" fmla="*/ 3 h 39"/>
                  <a:gd name="T104" fmla="*/ 5 w 31"/>
                  <a:gd name="T105" fmla="*/ 3 h 39"/>
                  <a:gd name="T106" fmla="*/ 7 w 31"/>
                  <a:gd name="T107" fmla="*/ 4 h 39"/>
                  <a:gd name="T108" fmla="*/ 6 w 31"/>
                  <a:gd name="T109" fmla="*/ 7 h 39"/>
                  <a:gd name="T110" fmla="*/ 3 w 31"/>
                  <a:gd name="T111" fmla="*/ 8 h 39"/>
                  <a:gd name="T112" fmla="*/ 2 w 31"/>
                  <a:gd name="T113" fmla="*/ 6 h 39"/>
                  <a:gd name="T114" fmla="*/ 1 w 31"/>
                  <a:gd name="T115" fmla="*/ 3 h 39"/>
                  <a:gd name="T116" fmla="*/ 4 w 31"/>
                  <a:gd name="T117" fmla="*/ 1 h 39"/>
                  <a:gd name="T118" fmla="*/ 4 w 31"/>
                  <a:gd name="T119" fmla="*/ 0 h 39"/>
                  <a:gd name="T120" fmla="*/ 7 w 31"/>
                  <a:gd name="T1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1" h="39">
                    <a:moveTo>
                      <a:pt x="7" y="0"/>
                    </a:moveTo>
                    <a:cubicBezTo>
                      <a:pt x="8" y="1"/>
                      <a:pt x="10" y="1"/>
                      <a:pt x="10" y="2"/>
                    </a:cubicBezTo>
                    <a:cubicBezTo>
                      <a:pt x="11" y="4"/>
                      <a:pt x="11" y="7"/>
                      <a:pt x="10" y="9"/>
                    </a:cubicBezTo>
                    <a:cubicBezTo>
                      <a:pt x="9" y="11"/>
                      <a:pt x="6" y="12"/>
                      <a:pt x="4" y="13"/>
                    </a:cubicBezTo>
                    <a:cubicBezTo>
                      <a:pt x="3" y="14"/>
                      <a:pt x="2" y="16"/>
                      <a:pt x="3" y="17"/>
                    </a:cubicBezTo>
                    <a:cubicBezTo>
                      <a:pt x="3" y="19"/>
                      <a:pt x="5" y="21"/>
                      <a:pt x="6" y="22"/>
                    </a:cubicBezTo>
                    <a:cubicBezTo>
                      <a:pt x="7" y="22"/>
                      <a:pt x="7" y="22"/>
                      <a:pt x="8" y="22"/>
                    </a:cubicBezTo>
                    <a:cubicBezTo>
                      <a:pt x="10" y="22"/>
                      <a:pt x="12" y="23"/>
                      <a:pt x="14" y="24"/>
                    </a:cubicBezTo>
                    <a:cubicBezTo>
                      <a:pt x="14" y="23"/>
                      <a:pt x="13" y="23"/>
                      <a:pt x="13" y="23"/>
                    </a:cubicBezTo>
                    <a:cubicBezTo>
                      <a:pt x="9" y="21"/>
                      <a:pt x="5" y="21"/>
                      <a:pt x="4" y="17"/>
                    </a:cubicBezTo>
                    <a:cubicBezTo>
                      <a:pt x="4" y="16"/>
                      <a:pt x="3" y="15"/>
                      <a:pt x="4" y="14"/>
                    </a:cubicBezTo>
                    <a:cubicBezTo>
                      <a:pt x="6" y="13"/>
                      <a:pt x="7" y="12"/>
                      <a:pt x="9" y="12"/>
                    </a:cubicBezTo>
                    <a:cubicBezTo>
                      <a:pt x="10" y="12"/>
                      <a:pt x="12" y="11"/>
                      <a:pt x="13" y="12"/>
                    </a:cubicBezTo>
                    <a:cubicBezTo>
                      <a:pt x="16" y="14"/>
                      <a:pt x="16" y="17"/>
                      <a:pt x="18" y="19"/>
                    </a:cubicBezTo>
                    <a:cubicBezTo>
                      <a:pt x="18" y="20"/>
                      <a:pt x="18" y="21"/>
                      <a:pt x="18" y="21"/>
                    </a:cubicBezTo>
                    <a:cubicBezTo>
                      <a:pt x="17" y="21"/>
                      <a:pt x="16" y="20"/>
                      <a:pt x="15" y="20"/>
                    </a:cubicBezTo>
                    <a:cubicBezTo>
                      <a:pt x="15" y="19"/>
                      <a:pt x="15" y="18"/>
                      <a:pt x="14" y="18"/>
                    </a:cubicBezTo>
                    <a:cubicBezTo>
                      <a:pt x="13" y="18"/>
                      <a:pt x="12" y="20"/>
                      <a:pt x="11" y="20"/>
                    </a:cubicBezTo>
                    <a:cubicBezTo>
                      <a:pt x="10" y="20"/>
                      <a:pt x="9" y="19"/>
                      <a:pt x="8" y="19"/>
                    </a:cubicBezTo>
                    <a:cubicBezTo>
                      <a:pt x="8" y="18"/>
                      <a:pt x="7" y="16"/>
                      <a:pt x="8" y="16"/>
                    </a:cubicBezTo>
                    <a:cubicBezTo>
                      <a:pt x="9" y="15"/>
                      <a:pt x="9" y="14"/>
                      <a:pt x="10" y="14"/>
                    </a:cubicBezTo>
                    <a:cubicBezTo>
                      <a:pt x="12" y="15"/>
                      <a:pt x="10" y="17"/>
                      <a:pt x="11" y="17"/>
                    </a:cubicBezTo>
                    <a:cubicBezTo>
                      <a:pt x="12" y="17"/>
                      <a:pt x="12" y="17"/>
                      <a:pt x="12" y="16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0" y="14"/>
                      <a:pt x="8" y="14"/>
                      <a:pt x="8" y="15"/>
                    </a:cubicBezTo>
                    <a:cubicBezTo>
                      <a:pt x="8" y="16"/>
                      <a:pt x="7" y="16"/>
                      <a:pt x="7" y="17"/>
                    </a:cubicBezTo>
                    <a:cubicBezTo>
                      <a:pt x="7" y="18"/>
                      <a:pt x="8" y="19"/>
                      <a:pt x="9" y="20"/>
                    </a:cubicBezTo>
                    <a:cubicBezTo>
                      <a:pt x="11" y="21"/>
                      <a:pt x="13" y="22"/>
                      <a:pt x="15" y="22"/>
                    </a:cubicBezTo>
                    <a:cubicBezTo>
                      <a:pt x="16" y="23"/>
                      <a:pt x="16" y="22"/>
                      <a:pt x="17" y="23"/>
                    </a:cubicBezTo>
                    <a:cubicBezTo>
                      <a:pt x="19" y="24"/>
                      <a:pt x="20" y="26"/>
                      <a:pt x="21" y="28"/>
                    </a:cubicBezTo>
                    <a:cubicBezTo>
                      <a:pt x="21" y="28"/>
                      <a:pt x="22" y="28"/>
                      <a:pt x="21" y="28"/>
                    </a:cubicBezTo>
                    <a:cubicBezTo>
                      <a:pt x="20" y="27"/>
                      <a:pt x="19" y="26"/>
                      <a:pt x="17" y="25"/>
                    </a:cubicBezTo>
                    <a:cubicBezTo>
                      <a:pt x="18" y="26"/>
                      <a:pt x="19" y="26"/>
                      <a:pt x="19" y="27"/>
                    </a:cubicBezTo>
                    <a:cubicBezTo>
                      <a:pt x="22" y="29"/>
                      <a:pt x="23" y="33"/>
                      <a:pt x="26" y="34"/>
                    </a:cubicBezTo>
                    <a:cubicBezTo>
                      <a:pt x="27" y="35"/>
                      <a:pt x="27" y="36"/>
                      <a:pt x="28" y="36"/>
                    </a:cubicBezTo>
                    <a:cubicBezTo>
                      <a:pt x="29" y="36"/>
                      <a:pt x="30" y="37"/>
                      <a:pt x="31" y="38"/>
                    </a:cubicBezTo>
                    <a:cubicBezTo>
                      <a:pt x="31" y="38"/>
                      <a:pt x="31" y="39"/>
                      <a:pt x="31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27" y="38"/>
                      <a:pt x="23" y="37"/>
                      <a:pt x="21" y="33"/>
                    </a:cubicBezTo>
                    <a:cubicBezTo>
                      <a:pt x="21" y="31"/>
                      <a:pt x="18" y="29"/>
                      <a:pt x="17" y="28"/>
                    </a:cubicBezTo>
                    <a:cubicBezTo>
                      <a:pt x="15" y="27"/>
                      <a:pt x="14" y="26"/>
                      <a:pt x="12" y="26"/>
                    </a:cubicBezTo>
                    <a:cubicBezTo>
                      <a:pt x="12" y="24"/>
                      <a:pt x="10" y="26"/>
                      <a:pt x="9" y="25"/>
                    </a:cubicBezTo>
                    <a:cubicBezTo>
                      <a:pt x="8" y="24"/>
                      <a:pt x="7" y="25"/>
                      <a:pt x="7" y="24"/>
                    </a:cubicBezTo>
                    <a:cubicBezTo>
                      <a:pt x="6" y="25"/>
                      <a:pt x="5" y="24"/>
                      <a:pt x="5" y="24"/>
                    </a:cubicBezTo>
                    <a:cubicBezTo>
                      <a:pt x="4" y="23"/>
                      <a:pt x="4" y="22"/>
                      <a:pt x="2" y="22"/>
                    </a:cubicBezTo>
                    <a:cubicBezTo>
                      <a:pt x="2" y="21"/>
                      <a:pt x="2" y="20"/>
                      <a:pt x="1" y="19"/>
                    </a:cubicBezTo>
                    <a:cubicBezTo>
                      <a:pt x="1" y="18"/>
                      <a:pt x="1" y="17"/>
                      <a:pt x="0" y="15"/>
                    </a:cubicBezTo>
                    <a:cubicBezTo>
                      <a:pt x="1" y="14"/>
                      <a:pt x="1" y="12"/>
                      <a:pt x="2" y="10"/>
                    </a:cubicBezTo>
                    <a:cubicBezTo>
                      <a:pt x="3" y="10"/>
                      <a:pt x="4" y="9"/>
                      <a:pt x="4" y="8"/>
                    </a:cubicBezTo>
                    <a:cubicBezTo>
                      <a:pt x="5" y="9"/>
                      <a:pt x="6" y="7"/>
                      <a:pt x="7" y="7"/>
                    </a:cubicBezTo>
                    <a:cubicBezTo>
                      <a:pt x="8" y="7"/>
                      <a:pt x="8" y="6"/>
                      <a:pt x="8" y="5"/>
                    </a:cubicBezTo>
                    <a:cubicBezTo>
                      <a:pt x="8" y="5"/>
                      <a:pt x="7" y="3"/>
                      <a:pt x="7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5" y="3"/>
                      <a:pt x="7" y="3"/>
                      <a:pt x="7" y="4"/>
                    </a:cubicBezTo>
                    <a:cubicBezTo>
                      <a:pt x="7" y="5"/>
                      <a:pt x="7" y="6"/>
                      <a:pt x="6" y="7"/>
                    </a:cubicBezTo>
                    <a:cubicBezTo>
                      <a:pt x="5" y="7"/>
                      <a:pt x="4" y="8"/>
                      <a:pt x="3" y="8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" name="Freeform 1733"/>
              <p:cNvSpPr>
                <a:spLocks/>
              </p:cNvSpPr>
              <p:nvPr/>
            </p:nvSpPr>
            <p:spPr bwMode="auto">
              <a:xfrm>
                <a:off x="2540" y="341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7" name="Freeform 1734"/>
              <p:cNvSpPr>
                <a:spLocks/>
              </p:cNvSpPr>
              <p:nvPr/>
            </p:nvSpPr>
            <p:spPr bwMode="auto">
              <a:xfrm>
                <a:off x="2548" y="3414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8" name="Freeform 1735"/>
              <p:cNvSpPr>
                <a:spLocks/>
              </p:cNvSpPr>
              <p:nvPr/>
            </p:nvSpPr>
            <p:spPr bwMode="auto">
              <a:xfrm>
                <a:off x="2556" y="3413"/>
                <a:ext cx="3" cy="3"/>
              </a:xfrm>
              <a:custGeom>
                <a:avLst/>
                <a:gdLst>
                  <a:gd name="T0" fmla="*/ 3 w 3"/>
                  <a:gd name="T1" fmla="*/ 3 h 3"/>
                  <a:gd name="T2" fmla="*/ 1 w 3"/>
                  <a:gd name="T3" fmla="*/ 3 h 3"/>
                  <a:gd name="T4" fmla="*/ 1 w 3"/>
                  <a:gd name="T5" fmla="*/ 2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2" y="0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9" name="Freeform 1736"/>
              <p:cNvSpPr>
                <a:spLocks/>
              </p:cNvSpPr>
              <p:nvPr/>
            </p:nvSpPr>
            <p:spPr bwMode="auto">
              <a:xfrm>
                <a:off x="2619" y="3414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0" name="Freeform 1737"/>
              <p:cNvSpPr>
                <a:spLocks/>
              </p:cNvSpPr>
              <p:nvPr/>
            </p:nvSpPr>
            <p:spPr bwMode="auto">
              <a:xfrm>
                <a:off x="2399" y="3414"/>
                <a:ext cx="3" cy="4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3 h 3"/>
                  <a:gd name="T4" fmla="*/ 0 w 2"/>
                  <a:gd name="T5" fmla="*/ 1 h 3"/>
                  <a:gd name="T6" fmla="*/ 2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1"/>
                      <a:pt x="2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1" name="Freeform 1738"/>
              <p:cNvSpPr>
                <a:spLocks/>
              </p:cNvSpPr>
              <p:nvPr/>
            </p:nvSpPr>
            <p:spPr bwMode="auto">
              <a:xfrm>
                <a:off x="2499" y="3414"/>
                <a:ext cx="21" cy="15"/>
              </a:xfrm>
              <a:custGeom>
                <a:avLst/>
                <a:gdLst>
                  <a:gd name="T0" fmla="*/ 16 w 17"/>
                  <a:gd name="T1" fmla="*/ 1 h 12"/>
                  <a:gd name="T2" fmla="*/ 16 w 17"/>
                  <a:gd name="T3" fmla="*/ 2 h 12"/>
                  <a:gd name="T4" fmla="*/ 17 w 17"/>
                  <a:gd name="T5" fmla="*/ 5 h 12"/>
                  <a:gd name="T6" fmla="*/ 16 w 17"/>
                  <a:gd name="T7" fmla="*/ 5 h 12"/>
                  <a:gd name="T8" fmla="*/ 15 w 17"/>
                  <a:gd name="T9" fmla="*/ 5 h 12"/>
                  <a:gd name="T10" fmla="*/ 13 w 17"/>
                  <a:gd name="T11" fmla="*/ 5 h 12"/>
                  <a:gd name="T12" fmla="*/ 11 w 17"/>
                  <a:gd name="T13" fmla="*/ 7 h 12"/>
                  <a:gd name="T14" fmla="*/ 9 w 17"/>
                  <a:gd name="T15" fmla="*/ 7 h 12"/>
                  <a:gd name="T16" fmla="*/ 9 w 17"/>
                  <a:gd name="T17" fmla="*/ 8 h 12"/>
                  <a:gd name="T18" fmla="*/ 4 w 17"/>
                  <a:gd name="T19" fmla="*/ 11 h 12"/>
                  <a:gd name="T20" fmla="*/ 1 w 17"/>
                  <a:gd name="T21" fmla="*/ 12 h 12"/>
                  <a:gd name="T22" fmla="*/ 1 w 17"/>
                  <a:gd name="T23" fmla="*/ 11 h 12"/>
                  <a:gd name="T24" fmla="*/ 2 w 17"/>
                  <a:gd name="T25" fmla="*/ 10 h 12"/>
                  <a:gd name="T26" fmla="*/ 7 w 17"/>
                  <a:gd name="T27" fmla="*/ 8 h 12"/>
                  <a:gd name="T28" fmla="*/ 13 w 17"/>
                  <a:gd name="T29" fmla="*/ 2 h 12"/>
                  <a:gd name="T30" fmla="*/ 16 w 17"/>
                  <a:gd name="T31" fmla="*/ 0 h 12"/>
                  <a:gd name="T32" fmla="*/ 16 w 17"/>
                  <a:gd name="T3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" h="12">
                    <a:moveTo>
                      <a:pt x="16" y="1"/>
                    </a:moveTo>
                    <a:cubicBezTo>
                      <a:pt x="15" y="1"/>
                      <a:pt x="16" y="2"/>
                      <a:pt x="16" y="2"/>
                    </a:cubicBezTo>
                    <a:cubicBezTo>
                      <a:pt x="16" y="3"/>
                      <a:pt x="17" y="3"/>
                      <a:pt x="17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4"/>
                      <a:pt x="15" y="5"/>
                    </a:cubicBezTo>
                    <a:cubicBezTo>
                      <a:pt x="15" y="6"/>
                      <a:pt x="14" y="5"/>
                      <a:pt x="13" y="5"/>
                    </a:cubicBezTo>
                    <a:cubicBezTo>
                      <a:pt x="13" y="6"/>
                      <a:pt x="12" y="6"/>
                      <a:pt x="11" y="7"/>
                    </a:cubicBezTo>
                    <a:cubicBezTo>
                      <a:pt x="10" y="6"/>
                      <a:pt x="10" y="7"/>
                      <a:pt x="9" y="7"/>
                    </a:cubicBezTo>
                    <a:cubicBezTo>
                      <a:pt x="9" y="7"/>
                      <a:pt x="10" y="8"/>
                      <a:pt x="9" y="8"/>
                    </a:cubicBezTo>
                    <a:cubicBezTo>
                      <a:pt x="8" y="10"/>
                      <a:pt x="6" y="10"/>
                      <a:pt x="4" y="11"/>
                    </a:cubicBezTo>
                    <a:cubicBezTo>
                      <a:pt x="3" y="12"/>
                      <a:pt x="2" y="12"/>
                      <a:pt x="1" y="12"/>
                    </a:cubicBezTo>
                    <a:cubicBezTo>
                      <a:pt x="0" y="12"/>
                      <a:pt x="0" y="11"/>
                      <a:pt x="1" y="11"/>
                    </a:cubicBezTo>
                    <a:cubicBezTo>
                      <a:pt x="1" y="10"/>
                      <a:pt x="2" y="10"/>
                      <a:pt x="2" y="10"/>
                    </a:cubicBezTo>
                    <a:cubicBezTo>
                      <a:pt x="4" y="9"/>
                      <a:pt x="5" y="9"/>
                      <a:pt x="7" y="8"/>
                    </a:cubicBezTo>
                    <a:cubicBezTo>
                      <a:pt x="9" y="7"/>
                      <a:pt x="12" y="5"/>
                      <a:pt x="13" y="2"/>
                    </a:cubicBezTo>
                    <a:cubicBezTo>
                      <a:pt x="14" y="2"/>
                      <a:pt x="14" y="0"/>
                      <a:pt x="16" y="0"/>
                    </a:cubicBezTo>
                    <a:cubicBezTo>
                      <a:pt x="16" y="0"/>
                      <a:pt x="16" y="1"/>
                      <a:pt x="16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2" name="Freeform 1739"/>
              <p:cNvSpPr>
                <a:spLocks/>
              </p:cNvSpPr>
              <p:nvPr/>
            </p:nvSpPr>
            <p:spPr bwMode="auto">
              <a:xfrm>
                <a:off x="2467" y="3414"/>
                <a:ext cx="20" cy="9"/>
              </a:xfrm>
              <a:custGeom>
                <a:avLst/>
                <a:gdLst>
                  <a:gd name="T0" fmla="*/ 12 w 16"/>
                  <a:gd name="T1" fmla="*/ 3 h 7"/>
                  <a:gd name="T2" fmla="*/ 16 w 16"/>
                  <a:gd name="T3" fmla="*/ 5 h 7"/>
                  <a:gd name="T4" fmla="*/ 14 w 16"/>
                  <a:gd name="T5" fmla="*/ 5 h 7"/>
                  <a:gd name="T6" fmla="*/ 13 w 16"/>
                  <a:gd name="T7" fmla="*/ 4 h 7"/>
                  <a:gd name="T8" fmla="*/ 3 w 16"/>
                  <a:gd name="T9" fmla="*/ 6 h 7"/>
                  <a:gd name="T10" fmla="*/ 1 w 16"/>
                  <a:gd name="T11" fmla="*/ 7 h 7"/>
                  <a:gd name="T12" fmla="*/ 0 w 16"/>
                  <a:gd name="T13" fmla="*/ 5 h 7"/>
                  <a:gd name="T14" fmla="*/ 4 w 16"/>
                  <a:gd name="T15" fmla="*/ 1 h 7"/>
                  <a:gd name="T16" fmla="*/ 10 w 16"/>
                  <a:gd name="T17" fmla="*/ 2 h 7"/>
                  <a:gd name="T18" fmla="*/ 12 w 16"/>
                  <a:gd name="T1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7">
                    <a:moveTo>
                      <a:pt x="12" y="3"/>
                    </a:moveTo>
                    <a:cubicBezTo>
                      <a:pt x="14" y="3"/>
                      <a:pt x="15" y="3"/>
                      <a:pt x="16" y="5"/>
                    </a:cubicBezTo>
                    <a:cubicBezTo>
                      <a:pt x="16" y="6"/>
                      <a:pt x="15" y="5"/>
                      <a:pt x="14" y="5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9" y="4"/>
                      <a:pt x="5" y="3"/>
                      <a:pt x="3" y="6"/>
                    </a:cubicBezTo>
                    <a:cubicBezTo>
                      <a:pt x="2" y="7"/>
                      <a:pt x="2" y="7"/>
                      <a:pt x="1" y="7"/>
                    </a:cubicBezTo>
                    <a:cubicBezTo>
                      <a:pt x="0" y="7"/>
                      <a:pt x="1" y="6"/>
                      <a:pt x="0" y="5"/>
                    </a:cubicBezTo>
                    <a:cubicBezTo>
                      <a:pt x="1" y="4"/>
                      <a:pt x="2" y="2"/>
                      <a:pt x="4" y="1"/>
                    </a:cubicBezTo>
                    <a:cubicBezTo>
                      <a:pt x="6" y="0"/>
                      <a:pt x="8" y="1"/>
                      <a:pt x="10" y="2"/>
                    </a:cubicBezTo>
                    <a:cubicBezTo>
                      <a:pt x="11" y="2"/>
                      <a:pt x="12" y="2"/>
                      <a:pt x="12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3" name="Freeform 1740"/>
              <p:cNvSpPr>
                <a:spLocks/>
              </p:cNvSpPr>
              <p:nvPr/>
            </p:nvSpPr>
            <p:spPr bwMode="auto">
              <a:xfrm>
                <a:off x="2403" y="3415"/>
                <a:ext cx="4" cy="3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2 h 2"/>
                  <a:gd name="T4" fmla="*/ 1 w 3"/>
                  <a:gd name="T5" fmla="*/ 2 h 2"/>
                  <a:gd name="T6" fmla="*/ 0 w 3"/>
                  <a:gd name="T7" fmla="*/ 0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0"/>
                      <a:pt x="3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4" name="Freeform 1741"/>
              <p:cNvSpPr>
                <a:spLocks/>
              </p:cNvSpPr>
              <p:nvPr/>
            </p:nvSpPr>
            <p:spPr bwMode="auto">
              <a:xfrm>
                <a:off x="2593" y="3414"/>
                <a:ext cx="8" cy="9"/>
              </a:xfrm>
              <a:custGeom>
                <a:avLst/>
                <a:gdLst>
                  <a:gd name="T0" fmla="*/ 7 w 7"/>
                  <a:gd name="T1" fmla="*/ 2 h 7"/>
                  <a:gd name="T2" fmla="*/ 4 w 7"/>
                  <a:gd name="T3" fmla="*/ 5 h 7"/>
                  <a:gd name="T4" fmla="*/ 3 w 7"/>
                  <a:gd name="T5" fmla="*/ 6 h 7"/>
                  <a:gd name="T6" fmla="*/ 2 w 7"/>
                  <a:gd name="T7" fmla="*/ 7 h 7"/>
                  <a:gd name="T8" fmla="*/ 0 w 7"/>
                  <a:gd name="T9" fmla="*/ 4 h 7"/>
                  <a:gd name="T10" fmla="*/ 4 w 7"/>
                  <a:gd name="T11" fmla="*/ 2 h 7"/>
                  <a:gd name="T12" fmla="*/ 7 w 7"/>
                  <a:gd name="T13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7" y="2"/>
                    </a:moveTo>
                    <a:cubicBezTo>
                      <a:pt x="6" y="3"/>
                      <a:pt x="5" y="4"/>
                      <a:pt x="4" y="5"/>
                    </a:cubicBezTo>
                    <a:cubicBezTo>
                      <a:pt x="4" y="5"/>
                      <a:pt x="4" y="6"/>
                      <a:pt x="3" y="6"/>
                    </a:cubicBezTo>
                    <a:cubicBezTo>
                      <a:pt x="3" y="6"/>
                      <a:pt x="2" y="6"/>
                      <a:pt x="2" y="7"/>
                    </a:cubicBezTo>
                    <a:cubicBezTo>
                      <a:pt x="1" y="6"/>
                      <a:pt x="0" y="6"/>
                      <a:pt x="0" y="4"/>
                    </a:cubicBezTo>
                    <a:cubicBezTo>
                      <a:pt x="1" y="3"/>
                      <a:pt x="3" y="3"/>
                      <a:pt x="4" y="2"/>
                    </a:cubicBezTo>
                    <a:cubicBezTo>
                      <a:pt x="5" y="2"/>
                      <a:pt x="6" y="0"/>
                      <a:pt x="7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5" name="Freeform 1742"/>
              <p:cNvSpPr>
                <a:spLocks/>
              </p:cNvSpPr>
              <p:nvPr/>
            </p:nvSpPr>
            <p:spPr bwMode="auto">
              <a:xfrm>
                <a:off x="2610" y="3415"/>
                <a:ext cx="1" cy="3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1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6" name="Freeform 1743"/>
              <p:cNvSpPr>
                <a:spLocks/>
              </p:cNvSpPr>
              <p:nvPr/>
            </p:nvSpPr>
            <p:spPr bwMode="auto">
              <a:xfrm>
                <a:off x="2605" y="341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7" name="Freeform 1744"/>
              <p:cNvSpPr>
                <a:spLocks/>
              </p:cNvSpPr>
              <p:nvPr/>
            </p:nvSpPr>
            <p:spPr bwMode="auto">
              <a:xfrm>
                <a:off x="2553" y="3416"/>
                <a:ext cx="2" cy="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8" name="Freeform 1745"/>
              <p:cNvSpPr>
                <a:spLocks/>
              </p:cNvSpPr>
              <p:nvPr/>
            </p:nvSpPr>
            <p:spPr bwMode="auto">
              <a:xfrm>
                <a:off x="2393" y="3416"/>
                <a:ext cx="4" cy="3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2 h 2"/>
                  <a:gd name="T4" fmla="*/ 0 w 3"/>
                  <a:gd name="T5" fmla="*/ 1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3" y="2"/>
                      <a:pt x="2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9" name="Freeform 1746"/>
              <p:cNvSpPr>
                <a:spLocks/>
              </p:cNvSpPr>
              <p:nvPr/>
            </p:nvSpPr>
            <p:spPr bwMode="auto">
              <a:xfrm>
                <a:off x="2607" y="3418"/>
                <a:ext cx="3" cy="2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0" name="Freeform 1747"/>
              <p:cNvSpPr>
                <a:spLocks/>
              </p:cNvSpPr>
              <p:nvPr/>
            </p:nvSpPr>
            <p:spPr bwMode="auto">
              <a:xfrm>
                <a:off x="2385" y="3418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2 h 2"/>
                  <a:gd name="T4" fmla="*/ 0 w 3"/>
                  <a:gd name="T5" fmla="*/ 0 h 2"/>
                  <a:gd name="T6" fmla="*/ 2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1" name="Freeform 1748"/>
              <p:cNvSpPr>
                <a:spLocks/>
              </p:cNvSpPr>
              <p:nvPr/>
            </p:nvSpPr>
            <p:spPr bwMode="auto">
              <a:xfrm>
                <a:off x="2408" y="3418"/>
                <a:ext cx="2" cy="3"/>
              </a:xfrm>
              <a:custGeom>
                <a:avLst/>
                <a:gdLst>
                  <a:gd name="T0" fmla="*/ 2 w 2"/>
                  <a:gd name="T1" fmla="*/ 0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1 h 3"/>
                  <a:gd name="T8" fmla="*/ 2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1"/>
                      <a:pt x="1" y="2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2" name="Freeform 1749"/>
              <p:cNvSpPr>
                <a:spLocks/>
              </p:cNvSpPr>
              <p:nvPr/>
            </p:nvSpPr>
            <p:spPr bwMode="auto">
              <a:xfrm>
                <a:off x="2625" y="3418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3 h 3"/>
                  <a:gd name="T4" fmla="*/ 0 w 3"/>
                  <a:gd name="T5" fmla="*/ 2 h 3"/>
                  <a:gd name="T6" fmla="*/ 2 w 3"/>
                  <a:gd name="T7" fmla="*/ 0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3" name="Freeform 1750"/>
              <p:cNvSpPr>
                <a:spLocks/>
              </p:cNvSpPr>
              <p:nvPr/>
            </p:nvSpPr>
            <p:spPr bwMode="auto">
              <a:xfrm>
                <a:off x="2558" y="3419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1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4" name="Freeform 1751"/>
              <p:cNvSpPr>
                <a:spLocks/>
              </p:cNvSpPr>
              <p:nvPr/>
            </p:nvSpPr>
            <p:spPr bwMode="auto">
              <a:xfrm>
                <a:off x="2403" y="3419"/>
                <a:ext cx="3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5" name="Freeform 1752"/>
              <p:cNvSpPr>
                <a:spLocks/>
              </p:cNvSpPr>
              <p:nvPr/>
            </p:nvSpPr>
            <p:spPr bwMode="auto">
              <a:xfrm>
                <a:off x="2548" y="3419"/>
                <a:ext cx="4" cy="4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3 h 3"/>
                  <a:gd name="T4" fmla="*/ 0 w 3"/>
                  <a:gd name="T5" fmla="*/ 2 h 3"/>
                  <a:gd name="T6" fmla="*/ 1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1" y="2"/>
                      <a:pt x="1" y="3"/>
                    </a:cubicBezTo>
                    <a:cubicBezTo>
                      <a:pt x="0" y="3"/>
                      <a:pt x="1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6" name="Freeform 1753"/>
              <p:cNvSpPr>
                <a:spLocks/>
              </p:cNvSpPr>
              <p:nvPr/>
            </p:nvSpPr>
            <p:spPr bwMode="auto">
              <a:xfrm>
                <a:off x="2397" y="3418"/>
                <a:ext cx="4" cy="5"/>
              </a:xfrm>
              <a:custGeom>
                <a:avLst/>
                <a:gdLst>
                  <a:gd name="T0" fmla="*/ 3 w 3"/>
                  <a:gd name="T1" fmla="*/ 2 h 4"/>
                  <a:gd name="T2" fmla="*/ 3 w 3"/>
                  <a:gd name="T3" fmla="*/ 4 h 4"/>
                  <a:gd name="T4" fmla="*/ 2 w 3"/>
                  <a:gd name="T5" fmla="*/ 4 h 4"/>
                  <a:gd name="T6" fmla="*/ 0 w 3"/>
                  <a:gd name="T7" fmla="*/ 2 h 4"/>
                  <a:gd name="T8" fmla="*/ 0 w 3"/>
                  <a:gd name="T9" fmla="*/ 2 h 4"/>
                  <a:gd name="T10" fmla="*/ 3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3"/>
                      <a:pt x="3" y="3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0"/>
                      <a:pt x="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7" name="Freeform 1754"/>
              <p:cNvSpPr>
                <a:spLocks/>
              </p:cNvSpPr>
              <p:nvPr/>
            </p:nvSpPr>
            <p:spPr bwMode="auto">
              <a:xfrm>
                <a:off x="2556" y="3419"/>
                <a:ext cx="2" cy="4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3 h 3"/>
                  <a:gd name="T4" fmla="*/ 0 w 2"/>
                  <a:gd name="T5" fmla="*/ 2 h 3"/>
                  <a:gd name="T6" fmla="*/ 0 w 2"/>
                  <a:gd name="T7" fmla="*/ 1 h 3"/>
                  <a:gd name="T8" fmla="*/ 0 w 2"/>
                  <a:gd name="T9" fmla="*/ 1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1" y="2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8" name="Freeform 1755"/>
              <p:cNvSpPr>
                <a:spLocks/>
              </p:cNvSpPr>
              <p:nvPr/>
            </p:nvSpPr>
            <p:spPr bwMode="auto">
              <a:xfrm>
                <a:off x="2603" y="342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0 w 2"/>
                  <a:gd name="T5" fmla="*/ 1 h 1"/>
                  <a:gd name="T6" fmla="*/ 2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9" name="Freeform 1756"/>
              <p:cNvSpPr>
                <a:spLocks/>
              </p:cNvSpPr>
              <p:nvPr/>
            </p:nvSpPr>
            <p:spPr bwMode="auto">
              <a:xfrm>
                <a:off x="2417" y="3419"/>
                <a:ext cx="2" cy="4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3 h 3"/>
                  <a:gd name="T4" fmla="*/ 0 w 2"/>
                  <a:gd name="T5" fmla="*/ 2 h 3"/>
                  <a:gd name="T6" fmla="*/ 1 w 2"/>
                  <a:gd name="T7" fmla="*/ 1 h 3"/>
                  <a:gd name="T8" fmla="*/ 2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0" name="Freeform 1757"/>
              <p:cNvSpPr>
                <a:spLocks/>
              </p:cNvSpPr>
              <p:nvPr/>
            </p:nvSpPr>
            <p:spPr bwMode="auto">
              <a:xfrm>
                <a:off x="2451" y="3420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1" name="Freeform 1758"/>
              <p:cNvSpPr>
                <a:spLocks/>
              </p:cNvSpPr>
              <p:nvPr/>
            </p:nvSpPr>
            <p:spPr bwMode="auto">
              <a:xfrm>
                <a:off x="2607" y="3419"/>
                <a:ext cx="8" cy="17"/>
              </a:xfrm>
              <a:custGeom>
                <a:avLst/>
                <a:gdLst>
                  <a:gd name="T0" fmla="*/ 4 w 6"/>
                  <a:gd name="T1" fmla="*/ 3 h 14"/>
                  <a:gd name="T2" fmla="*/ 6 w 6"/>
                  <a:gd name="T3" fmla="*/ 3 h 14"/>
                  <a:gd name="T4" fmla="*/ 5 w 6"/>
                  <a:gd name="T5" fmla="*/ 4 h 14"/>
                  <a:gd name="T6" fmla="*/ 3 w 6"/>
                  <a:gd name="T7" fmla="*/ 2 h 14"/>
                  <a:gd name="T8" fmla="*/ 3 w 6"/>
                  <a:gd name="T9" fmla="*/ 3 h 14"/>
                  <a:gd name="T10" fmla="*/ 2 w 6"/>
                  <a:gd name="T11" fmla="*/ 13 h 14"/>
                  <a:gd name="T12" fmla="*/ 1 w 6"/>
                  <a:gd name="T13" fmla="*/ 14 h 14"/>
                  <a:gd name="T14" fmla="*/ 0 w 6"/>
                  <a:gd name="T15" fmla="*/ 14 h 14"/>
                  <a:gd name="T16" fmla="*/ 2 w 6"/>
                  <a:gd name="T17" fmla="*/ 8 h 14"/>
                  <a:gd name="T18" fmla="*/ 3 w 6"/>
                  <a:gd name="T19" fmla="*/ 1 h 14"/>
                  <a:gd name="T20" fmla="*/ 3 w 6"/>
                  <a:gd name="T21" fmla="*/ 1 h 14"/>
                  <a:gd name="T22" fmla="*/ 4 w 6"/>
                  <a:gd name="T23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14">
                    <a:moveTo>
                      <a:pt x="4" y="3"/>
                    </a:moveTo>
                    <a:cubicBezTo>
                      <a:pt x="5" y="4"/>
                      <a:pt x="5" y="3"/>
                      <a:pt x="6" y="3"/>
                    </a:cubicBezTo>
                    <a:cubicBezTo>
                      <a:pt x="6" y="3"/>
                      <a:pt x="5" y="4"/>
                      <a:pt x="5" y="4"/>
                    </a:cubicBezTo>
                    <a:cubicBezTo>
                      <a:pt x="4" y="4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7"/>
                      <a:pt x="2" y="10"/>
                      <a:pt x="2" y="13"/>
                    </a:cubicBezTo>
                    <a:cubicBezTo>
                      <a:pt x="2" y="13"/>
                      <a:pt x="1" y="14"/>
                      <a:pt x="1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2" y="4"/>
                      <a:pt x="3" y="1"/>
                    </a:cubicBezTo>
                    <a:cubicBezTo>
                      <a:pt x="3" y="1"/>
                      <a:pt x="3" y="0"/>
                      <a:pt x="3" y="1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2" name="Freeform 1759"/>
              <p:cNvSpPr>
                <a:spLocks/>
              </p:cNvSpPr>
              <p:nvPr/>
            </p:nvSpPr>
            <p:spPr bwMode="auto">
              <a:xfrm>
                <a:off x="2457" y="3420"/>
                <a:ext cx="3" cy="3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0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3" name="Freeform 1760"/>
              <p:cNvSpPr>
                <a:spLocks/>
              </p:cNvSpPr>
              <p:nvPr/>
            </p:nvSpPr>
            <p:spPr bwMode="auto">
              <a:xfrm>
                <a:off x="2412" y="3420"/>
                <a:ext cx="3" cy="4"/>
              </a:xfrm>
              <a:custGeom>
                <a:avLst/>
                <a:gdLst>
                  <a:gd name="T0" fmla="*/ 2 w 3"/>
                  <a:gd name="T1" fmla="*/ 2 h 3"/>
                  <a:gd name="T2" fmla="*/ 1 w 3"/>
                  <a:gd name="T3" fmla="*/ 2 h 3"/>
                  <a:gd name="T4" fmla="*/ 1 w 3"/>
                  <a:gd name="T5" fmla="*/ 1 h 3"/>
                  <a:gd name="T6" fmla="*/ 3 w 3"/>
                  <a:gd name="T7" fmla="*/ 0 h 3"/>
                  <a:gd name="T8" fmla="*/ 2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1" y="3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4" name="Freeform 1761"/>
              <p:cNvSpPr>
                <a:spLocks/>
              </p:cNvSpPr>
              <p:nvPr/>
            </p:nvSpPr>
            <p:spPr bwMode="auto">
              <a:xfrm>
                <a:off x="2474" y="3420"/>
                <a:ext cx="9" cy="14"/>
              </a:xfrm>
              <a:custGeom>
                <a:avLst/>
                <a:gdLst>
                  <a:gd name="T0" fmla="*/ 7 w 7"/>
                  <a:gd name="T1" fmla="*/ 2 h 11"/>
                  <a:gd name="T2" fmla="*/ 5 w 7"/>
                  <a:gd name="T3" fmla="*/ 6 h 11"/>
                  <a:gd name="T4" fmla="*/ 6 w 7"/>
                  <a:gd name="T5" fmla="*/ 10 h 11"/>
                  <a:gd name="T6" fmla="*/ 1 w 7"/>
                  <a:gd name="T7" fmla="*/ 8 h 11"/>
                  <a:gd name="T8" fmla="*/ 0 w 7"/>
                  <a:gd name="T9" fmla="*/ 5 h 11"/>
                  <a:gd name="T10" fmla="*/ 2 w 7"/>
                  <a:gd name="T11" fmla="*/ 1 h 11"/>
                  <a:gd name="T12" fmla="*/ 4 w 7"/>
                  <a:gd name="T13" fmla="*/ 1 h 11"/>
                  <a:gd name="T14" fmla="*/ 7 w 7"/>
                  <a:gd name="T15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1">
                    <a:moveTo>
                      <a:pt x="7" y="2"/>
                    </a:moveTo>
                    <a:cubicBezTo>
                      <a:pt x="7" y="4"/>
                      <a:pt x="4" y="4"/>
                      <a:pt x="5" y="6"/>
                    </a:cubicBezTo>
                    <a:cubicBezTo>
                      <a:pt x="5" y="7"/>
                      <a:pt x="7" y="8"/>
                      <a:pt x="6" y="10"/>
                    </a:cubicBezTo>
                    <a:cubicBezTo>
                      <a:pt x="4" y="11"/>
                      <a:pt x="3" y="9"/>
                      <a:pt x="1" y="8"/>
                    </a:cubicBezTo>
                    <a:cubicBezTo>
                      <a:pt x="0" y="8"/>
                      <a:pt x="0" y="6"/>
                      <a:pt x="0" y="5"/>
                    </a:cubicBezTo>
                    <a:cubicBezTo>
                      <a:pt x="0" y="4"/>
                      <a:pt x="1" y="2"/>
                      <a:pt x="2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5" y="0"/>
                      <a:pt x="6" y="1"/>
                      <a:pt x="7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5" name="Freeform 1762"/>
              <p:cNvSpPr>
                <a:spLocks/>
              </p:cNvSpPr>
              <p:nvPr/>
            </p:nvSpPr>
            <p:spPr bwMode="auto">
              <a:xfrm>
                <a:off x="2422" y="3421"/>
                <a:ext cx="3" cy="4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0 w 3"/>
                  <a:gd name="T5" fmla="*/ 1 h 3"/>
                  <a:gd name="T6" fmla="*/ 2 w 3"/>
                  <a:gd name="T7" fmla="*/ 0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1"/>
                      <a:pt x="3" y="2"/>
                      <a:pt x="1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6" name="Freeform 1763"/>
              <p:cNvSpPr>
                <a:spLocks/>
              </p:cNvSpPr>
              <p:nvPr/>
            </p:nvSpPr>
            <p:spPr bwMode="auto">
              <a:xfrm>
                <a:off x="2562" y="34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7" name="Freeform 1764"/>
              <p:cNvSpPr>
                <a:spLocks/>
              </p:cNvSpPr>
              <p:nvPr/>
            </p:nvSpPr>
            <p:spPr bwMode="auto">
              <a:xfrm>
                <a:off x="2388" y="3421"/>
                <a:ext cx="5" cy="3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2 h 2"/>
                  <a:gd name="T4" fmla="*/ 1 w 4"/>
                  <a:gd name="T5" fmla="*/ 1 h 2"/>
                  <a:gd name="T6" fmla="*/ 1 w 4"/>
                  <a:gd name="T7" fmla="*/ 0 h 2"/>
                  <a:gd name="T8" fmla="*/ 4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4" y="1"/>
                      <a:pt x="4" y="2"/>
                      <a:pt x="3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1"/>
                      <a:pt x="0" y="0"/>
                      <a:pt x="1" y="0"/>
                    </a:cubicBezTo>
                    <a:cubicBezTo>
                      <a:pt x="2" y="1"/>
                      <a:pt x="3" y="0"/>
                      <a:pt x="4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8" name="Freeform 1765"/>
              <p:cNvSpPr>
                <a:spLocks/>
              </p:cNvSpPr>
              <p:nvPr/>
            </p:nvSpPr>
            <p:spPr bwMode="auto">
              <a:xfrm>
                <a:off x="2604" y="3421"/>
                <a:ext cx="2" cy="3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9" name="Freeform 1766"/>
              <p:cNvSpPr>
                <a:spLocks/>
              </p:cNvSpPr>
              <p:nvPr/>
            </p:nvSpPr>
            <p:spPr bwMode="auto">
              <a:xfrm>
                <a:off x="2625" y="3421"/>
                <a:ext cx="11" cy="15"/>
              </a:xfrm>
              <a:custGeom>
                <a:avLst/>
                <a:gdLst>
                  <a:gd name="T0" fmla="*/ 8 w 9"/>
                  <a:gd name="T1" fmla="*/ 3 h 12"/>
                  <a:gd name="T2" fmla="*/ 8 w 9"/>
                  <a:gd name="T3" fmla="*/ 11 h 12"/>
                  <a:gd name="T4" fmla="*/ 7 w 9"/>
                  <a:gd name="T5" fmla="*/ 11 h 12"/>
                  <a:gd name="T6" fmla="*/ 7 w 9"/>
                  <a:gd name="T7" fmla="*/ 10 h 12"/>
                  <a:gd name="T8" fmla="*/ 5 w 9"/>
                  <a:gd name="T9" fmla="*/ 9 h 12"/>
                  <a:gd name="T10" fmla="*/ 6 w 9"/>
                  <a:gd name="T11" fmla="*/ 7 h 12"/>
                  <a:gd name="T12" fmla="*/ 5 w 9"/>
                  <a:gd name="T13" fmla="*/ 7 h 12"/>
                  <a:gd name="T14" fmla="*/ 5 w 9"/>
                  <a:gd name="T15" fmla="*/ 5 h 12"/>
                  <a:gd name="T16" fmla="*/ 3 w 9"/>
                  <a:gd name="T17" fmla="*/ 3 h 12"/>
                  <a:gd name="T18" fmla="*/ 2 w 9"/>
                  <a:gd name="T19" fmla="*/ 4 h 12"/>
                  <a:gd name="T20" fmla="*/ 4 w 9"/>
                  <a:gd name="T21" fmla="*/ 5 h 12"/>
                  <a:gd name="T22" fmla="*/ 3 w 9"/>
                  <a:gd name="T23" fmla="*/ 7 h 12"/>
                  <a:gd name="T24" fmla="*/ 1 w 9"/>
                  <a:gd name="T25" fmla="*/ 7 h 12"/>
                  <a:gd name="T26" fmla="*/ 2 w 9"/>
                  <a:gd name="T27" fmla="*/ 1 h 12"/>
                  <a:gd name="T28" fmla="*/ 4 w 9"/>
                  <a:gd name="T29" fmla="*/ 0 h 12"/>
                  <a:gd name="T30" fmla="*/ 8 w 9"/>
                  <a:gd name="T3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12">
                    <a:moveTo>
                      <a:pt x="8" y="3"/>
                    </a:moveTo>
                    <a:cubicBezTo>
                      <a:pt x="8" y="6"/>
                      <a:pt x="9" y="9"/>
                      <a:pt x="8" y="11"/>
                    </a:cubicBezTo>
                    <a:cubicBezTo>
                      <a:pt x="8" y="12"/>
                      <a:pt x="8" y="11"/>
                      <a:pt x="7" y="11"/>
                    </a:cubicBezTo>
                    <a:cubicBezTo>
                      <a:pt x="7" y="11"/>
                      <a:pt x="7" y="10"/>
                      <a:pt x="7" y="10"/>
                    </a:cubicBezTo>
                    <a:cubicBezTo>
                      <a:pt x="6" y="11"/>
                      <a:pt x="5" y="10"/>
                      <a:pt x="5" y="9"/>
                    </a:cubicBezTo>
                    <a:cubicBezTo>
                      <a:pt x="5" y="8"/>
                      <a:pt x="5" y="8"/>
                      <a:pt x="6" y="7"/>
                    </a:cubicBezTo>
                    <a:cubicBezTo>
                      <a:pt x="6" y="7"/>
                      <a:pt x="5" y="7"/>
                      <a:pt x="5" y="7"/>
                    </a:cubicBezTo>
                    <a:cubicBezTo>
                      <a:pt x="5" y="6"/>
                      <a:pt x="6" y="5"/>
                      <a:pt x="5" y="5"/>
                    </a:cubicBezTo>
                    <a:cubicBezTo>
                      <a:pt x="5" y="4"/>
                      <a:pt x="4" y="4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5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2" y="8"/>
                      <a:pt x="1" y="8"/>
                      <a:pt x="1" y="7"/>
                    </a:cubicBezTo>
                    <a:cubicBezTo>
                      <a:pt x="0" y="5"/>
                      <a:pt x="1" y="3"/>
                      <a:pt x="2" y="1"/>
                    </a:cubicBezTo>
                    <a:cubicBezTo>
                      <a:pt x="2" y="1"/>
                      <a:pt x="3" y="1"/>
                      <a:pt x="4" y="0"/>
                    </a:cubicBezTo>
                    <a:cubicBezTo>
                      <a:pt x="6" y="1"/>
                      <a:pt x="7" y="2"/>
                      <a:pt x="8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0" name="Freeform 1767"/>
              <p:cNvSpPr>
                <a:spLocks/>
              </p:cNvSpPr>
              <p:nvPr/>
            </p:nvSpPr>
            <p:spPr bwMode="auto">
              <a:xfrm>
                <a:off x="2679" y="3421"/>
                <a:ext cx="1" cy="3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1" name="Freeform 1768"/>
              <p:cNvSpPr>
                <a:spLocks/>
              </p:cNvSpPr>
              <p:nvPr/>
            </p:nvSpPr>
            <p:spPr bwMode="auto">
              <a:xfrm>
                <a:off x="2408" y="3423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0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2" name="Freeform 1769"/>
              <p:cNvSpPr>
                <a:spLocks/>
              </p:cNvSpPr>
              <p:nvPr/>
            </p:nvSpPr>
            <p:spPr bwMode="auto">
              <a:xfrm>
                <a:off x="2551" y="3423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3" name="Freeform 1770"/>
              <p:cNvSpPr>
                <a:spLocks/>
              </p:cNvSpPr>
              <p:nvPr/>
            </p:nvSpPr>
            <p:spPr bwMode="auto">
              <a:xfrm>
                <a:off x="2383" y="3423"/>
                <a:ext cx="4" cy="2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2 h 2"/>
                  <a:gd name="T4" fmla="*/ 0 w 3"/>
                  <a:gd name="T5" fmla="*/ 1 h 2"/>
                  <a:gd name="T6" fmla="*/ 2 w 3"/>
                  <a:gd name="T7" fmla="*/ 0 h 2"/>
                  <a:gd name="T8" fmla="*/ 3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2" y="2"/>
                      <a:pt x="2" y="2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0"/>
                      <a:pt x="2" y="1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4" name="Freeform 1771"/>
              <p:cNvSpPr>
                <a:spLocks/>
              </p:cNvSpPr>
              <p:nvPr/>
            </p:nvSpPr>
            <p:spPr bwMode="auto">
              <a:xfrm>
                <a:off x="2591" y="3421"/>
                <a:ext cx="7" cy="7"/>
              </a:xfrm>
              <a:custGeom>
                <a:avLst/>
                <a:gdLst>
                  <a:gd name="T0" fmla="*/ 4 w 5"/>
                  <a:gd name="T1" fmla="*/ 2 h 5"/>
                  <a:gd name="T2" fmla="*/ 4 w 5"/>
                  <a:gd name="T3" fmla="*/ 3 h 5"/>
                  <a:gd name="T4" fmla="*/ 1 w 5"/>
                  <a:gd name="T5" fmla="*/ 5 h 5"/>
                  <a:gd name="T6" fmla="*/ 0 w 5"/>
                  <a:gd name="T7" fmla="*/ 3 h 5"/>
                  <a:gd name="T8" fmla="*/ 1 w 5"/>
                  <a:gd name="T9" fmla="*/ 2 h 5"/>
                  <a:gd name="T10" fmla="*/ 4 w 5"/>
                  <a:gd name="T11" fmla="*/ 2 h 5"/>
                  <a:gd name="T12" fmla="*/ 4 w 5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5">
                    <a:moveTo>
                      <a:pt x="4" y="2"/>
                    </a:moveTo>
                    <a:cubicBezTo>
                      <a:pt x="5" y="2"/>
                      <a:pt x="5" y="3"/>
                      <a:pt x="4" y="3"/>
                    </a:cubicBezTo>
                    <a:cubicBezTo>
                      <a:pt x="4" y="4"/>
                      <a:pt x="3" y="5"/>
                      <a:pt x="1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2"/>
                      <a:pt x="3" y="0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5" name="Freeform 1772"/>
              <p:cNvSpPr>
                <a:spLocks/>
              </p:cNvSpPr>
              <p:nvPr/>
            </p:nvSpPr>
            <p:spPr bwMode="auto">
              <a:xfrm>
                <a:off x="2607" y="3423"/>
                <a:ext cx="2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6" name="Freeform 1773"/>
              <p:cNvSpPr>
                <a:spLocks/>
              </p:cNvSpPr>
              <p:nvPr/>
            </p:nvSpPr>
            <p:spPr bwMode="auto">
              <a:xfrm>
                <a:off x="2402" y="3424"/>
                <a:ext cx="5" cy="2"/>
              </a:xfrm>
              <a:custGeom>
                <a:avLst/>
                <a:gdLst>
                  <a:gd name="T0" fmla="*/ 3 w 4"/>
                  <a:gd name="T1" fmla="*/ 0 h 2"/>
                  <a:gd name="T2" fmla="*/ 3 w 4"/>
                  <a:gd name="T3" fmla="*/ 2 h 2"/>
                  <a:gd name="T4" fmla="*/ 1 w 4"/>
                  <a:gd name="T5" fmla="*/ 1 h 2"/>
                  <a:gd name="T6" fmla="*/ 0 w 4"/>
                  <a:gd name="T7" fmla="*/ 0 h 2"/>
                  <a:gd name="T8" fmla="*/ 3 w 4"/>
                  <a:gd name="T9" fmla="*/ 0 h 2"/>
                  <a:gd name="T10" fmla="*/ 3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2" y="1"/>
                      <a:pt x="4" y="2"/>
                      <a:pt x="3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7" name="Freeform 1774"/>
              <p:cNvSpPr>
                <a:spLocks/>
              </p:cNvSpPr>
              <p:nvPr/>
            </p:nvSpPr>
            <p:spPr bwMode="auto">
              <a:xfrm>
                <a:off x="2417" y="3424"/>
                <a:ext cx="2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0 w 2"/>
                  <a:gd name="T5" fmla="*/ 1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8" name="Freeform 1775"/>
              <p:cNvSpPr>
                <a:spLocks/>
              </p:cNvSpPr>
              <p:nvPr/>
            </p:nvSpPr>
            <p:spPr bwMode="auto">
              <a:xfrm>
                <a:off x="2600" y="3424"/>
                <a:ext cx="3" cy="2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1"/>
                      <a:pt x="2" y="1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9" name="Freeform 1776"/>
              <p:cNvSpPr>
                <a:spLocks/>
              </p:cNvSpPr>
              <p:nvPr/>
            </p:nvSpPr>
            <p:spPr bwMode="auto">
              <a:xfrm>
                <a:off x="2426" y="3424"/>
                <a:ext cx="4" cy="4"/>
              </a:xfrm>
              <a:custGeom>
                <a:avLst/>
                <a:gdLst>
                  <a:gd name="T0" fmla="*/ 3 w 3"/>
                  <a:gd name="T1" fmla="*/ 1 h 3"/>
                  <a:gd name="T2" fmla="*/ 1 w 3"/>
                  <a:gd name="T3" fmla="*/ 3 h 3"/>
                  <a:gd name="T4" fmla="*/ 0 w 3"/>
                  <a:gd name="T5" fmla="*/ 2 h 3"/>
                  <a:gd name="T6" fmla="*/ 2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0" name="Freeform 1777"/>
              <p:cNvSpPr>
                <a:spLocks/>
              </p:cNvSpPr>
              <p:nvPr/>
            </p:nvSpPr>
            <p:spPr bwMode="auto">
              <a:xfrm>
                <a:off x="2393" y="34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1" name="Freeform 1778"/>
              <p:cNvSpPr>
                <a:spLocks/>
              </p:cNvSpPr>
              <p:nvPr/>
            </p:nvSpPr>
            <p:spPr bwMode="auto">
              <a:xfrm>
                <a:off x="2412" y="3425"/>
                <a:ext cx="2" cy="4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2 w 2"/>
                  <a:gd name="T5" fmla="*/ 0 h 3"/>
                  <a:gd name="T6" fmla="*/ 2 w 2"/>
                  <a:gd name="T7" fmla="*/ 0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1" y="3"/>
                      <a:pt x="0" y="1"/>
                    </a:cubicBezTo>
                    <a:cubicBezTo>
                      <a:pt x="0" y="0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2" name="Oval 1779"/>
              <p:cNvSpPr>
                <a:spLocks noChangeArrowheads="1"/>
              </p:cNvSpPr>
              <p:nvPr/>
            </p:nvSpPr>
            <p:spPr bwMode="auto">
              <a:xfrm>
                <a:off x="2557" y="3425"/>
                <a:ext cx="2" cy="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3" name="Freeform 1780"/>
              <p:cNvSpPr>
                <a:spLocks/>
              </p:cNvSpPr>
              <p:nvPr/>
            </p:nvSpPr>
            <p:spPr bwMode="auto">
              <a:xfrm>
                <a:off x="2604" y="3425"/>
                <a:ext cx="1" cy="3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1 h 2"/>
                  <a:gd name="T4" fmla="*/ 0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4" name="Freeform 1781"/>
              <p:cNvSpPr>
                <a:spLocks/>
              </p:cNvSpPr>
              <p:nvPr/>
            </p:nvSpPr>
            <p:spPr bwMode="auto">
              <a:xfrm>
                <a:off x="2394" y="3425"/>
                <a:ext cx="4" cy="4"/>
              </a:xfrm>
              <a:custGeom>
                <a:avLst/>
                <a:gdLst>
                  <a:gd name="T0" fmla="*/ 3 w 3"/>
                  <a:gd name="T1" fmla="*/ 1 h 3"/>
                  <a:gd name="T2" fmla="*/ 3 w 3"/>
                  <a:gd name="T3" fmla="*/ 3 h 3"/>
                  <a:gd name="T4" fmla="*/ 1 w 3"/>
                  <a:gd name="T5" fmla="*/ 2 h 3"/>
                  <a:gd name="T6" fmla="*/ 0 w 3"/>
                  <a:gd name="T7" fmla="*/ 1 h 3"/>
                  <a:gd name="T8" fmla="*/ 1 w 3"/>
                  <a:gd name="T9" fmla="*/ 1 h 3"/>
                  <a:gd name="T10" fmla="*/ 3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2"/>
                      <a:pt x="3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2" y="1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5" name="Freeform 1782"/>
              <p:cNvSpPr>
                <a:spLocks/>
              </p:cNvSpPr>
              <p:nvPr/>
            </p:nvSpPr>
            <p:spPr bwMode="auto">
              <a:xfrm>
                <a:off x="2422" y="3426"/>
                <a:ext cx="2" cy="3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6" name="Freeform 1783"/>
              <p:cNvSpPr>
                <a:spLocks/>
              </p:cNvSpPr>
              <p:nvPr/>
            </p:nvSpPr>
            <p:spPr bwMode="auto">
              <a:xfrm>
                <a:off x="2461" y="3426"/>
                <a:ext cx="2" cy="4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2 h 3"/>
                  <a:gd name="T4" fmla="*/ 0 w 2"/>
                  <a:gd name="T5" fmla="*/ 0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1"/>
                      <a:pt x="2" y="3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7" name="Freeform 1784"/>
              <p:cNvSpPr>
                <a:spLocks/>
              </p:cNvSpPr>
              <p:nvPr/>
            </p:nvSpPr>
            <p:spPr bwMode="auto">
              <a:xfrm>
                <a:off x="2612" y="3426"/>
                <a:ext cx="35" cy="43"/>
              </a:xfrm>
              <a:custGeom>
                <a:avLst/>
                <a:gdLst>
                  <a:gd name="T0" fmla="*/ 27 w 28"/>
                  <a:gd name="T1" fmla="*/ 2 h 35"/>
                  <a:gd name="T2" fmla="*/ 28 w 28"/>
                  <a:gd name="T3" fmla="*/ 6 h 35"/>
                  <a:gd name="T4" fmla="*/ 26 w 28"/>
                  <a:gd name="T5" fmla="*/ 7 h 35"/>
                  <a:gd name="T6" fmla="*/ 24 w 28"/>
                  <a:gd name="T7" fmla="*/ 6 h 35"/>
                  <a:gd name="T8" fmla="*/ 24 w 28"/>
                  <a:gd name="T9" fmla="*/ 4 h 35"/>
                  <a:gd name="T10" fmla="*/ 25 w 28"/>
                  <a:gd name="T11" fmla="*/ 3 h 35"/>
                  <a:gd name="T12" fmla="*/ 24 w 28"/>
                  <a:gd name="T13" fmla="*/ 3 h 35"/>
                  <a:gd name="T14" fmla="*/ 23 w 28"/>
                  <a:gd name="T15" fmla="*/ 6 h 35"/>
                  <a:gd name="T16" fmla="*/ 25 w 28"/>
                  <a:gd name="T17" fmla="*/ 8 h 35"/>
                  <a:gd name="T18" fmla="*/ 27 w 28"/>
                  <a:gd name="T19" fmla="*/ 10 h 35"/>
                  <a:gd name="T20" fmla="*/ 27 w 28"/>
                  <a:gd name="T21" fmla="*/ 13 h 35"/>
                  <a:gd name="T22" fmla="*/ 26 w 28"/>
                  <a:gd name="T23" fmla="*/ 16 h 35"/>
                  <a:gd name="T24" fmla="*/ 25 w 28"/>
                  <a:gd name="T25" fmla="*/ 19 h 35"/>
                  <a:gd name="T26" fmla="*/ 23 w 28"/>
                  <a:gd name="T27" fmla="*/ 22 h 35"/>
                  <a:gd name="T28" fmla="*/ 20 w 28"/>
                  <a:gd name="T29" fmla="*/ 24 h 35"/>
                  <a:gd name="T30" fmla="*/ 17 w 28"/>
                  <a:gd name="T31" fmla="*/ 25 h 35"/>
                  <a:gd name="T32" fmla="*/ 14 w 28"/>
                  <a:gd name="T33" fmla="*/ 27 h 35"/>
                  <a:gd name="T34" fmla="*/ 13 w 28"/>
                  <a:gd name="T35" fmla="*/ 27 h 35"/>
                  <a:gd name="T36" fmla="*/ 9 w 28"/>
                  <a:gd name="T37" fmla="*/ 30 h 35"/>
                  <a:gd name="T38" fmla="*/ 6 w 28"/>
                  <a:gd name="T39" fmla="*/ 32 h 35"/>
                  <a:gd name="T40" fmla="*/ 0 w 28"/>
                  <a:gd name="T41" fmla="*/ 35 h 35"/>
                  <a:gd name="T42" fmla="*/ 0 w 28"/>
                  <a:gd name="T43" fmla="*/ 34 h 35"/>
                  <a:gd name="T44" fmla="*/ 7 w 28"/>
                  <a:gd name="T45" fmla="*/ 28 h 35"/>
                  <a:gd name="T46" fmla="*/ 16 w 28"/>
                  <a:gd name="T47" fmla="*/ 20 h 35"/>
                  <a:gd name="T48" fmla="*/ 19 w 28"/>
                  <a:gd name="T49" fmla="*/ 19 h 35"/>
                  <a:gd name="T50" fmla="*/ 21 w 28"/>
                  <a:gd name="T51" fmla="*/ 15 h 35"/>
                  <a:gd name="T52" fmla="*/ 19 w 28"/>
                  <a:gd name="T53" fmla="*/ 12 h 35"/>
                  <a:gd name="T54" fmla="*/ 17 w 28"/>
                  <a:gd name="T55" fmla="*/ 11 h 35"/>
                  <a:gd name="T56" fmla="*/ 15 w 28"/>
                  <a:gd name="T57" fmla="*/ 13 h 35"/>
                  <a:gd name="T58" fmla="*/ 14 w 28"/>
                  <a:gd name="T59" fmla="*/ 15 h 35"/>
                  <a:gd name="T60" fmla="*/ 15 w 28"/>
                  <a:gd name="T61" fmla="*/ 13 h 35"/>
                  <a:gd name="T62" fmla="*/ 18 w 28"/>
                  <a:gd name="T63" fmla="*/ 13 h 35"/>
                  <a:gd name="T64" fmla="*/ 19 w 28"/>
                  <a:gd name="T65" fmla="*/ 16 h 35"/>
                  <a:gd name="T66" fmla="*/ 16 w 28"/>
                  <a:gd name="T67" fmla="*/ 18 h 35"/>
                  <a:gd name="T68" fmla="*/ 14 w 28"/>
                  <a:gd name="T69" fmla="*/ 18 h 35"/>
                  <a:gd name="T70" fmla="*/ 12 w 28"/>
                  <a:gd name="T71" fmla="*/ 20 h 35"/>
                  <a:gd name="T72" fmla="*/ 10 w 28"/>
                  <a:gd name="T73" fmla="*/ 19 h 35"/>
                  <a:gd name="T74" fmla="*/ 12 w 28"/>
                  <a:gd name="T75" fmla="*/ 13 h 35"/>
                  <a:gd name="T76" fmla="*/ 14 w 28"/>
                  <a:gd name="T77" fmla="*/ 9 h 35"/>
                  <a:gd name="T78" fmla="*/ 20 w 28"/>
                  <a:gd name="T79" fmla="*/ 10 h 35"/>
                  <a:gd name="T80" fmla="*/ 23 w 28"/>
                  <a:gd name="T81" fmla="*/ 17 h 35"/>
                  <a:gd name="T82" fmla="*/ 20 w 28"/>
                  <a:gd name="T83" fmla="*/ 21 h 35"/>
                  <a:gd name="T84" fmla="*/ 18 w 28"/>
                  <a:gd name="T85" fmla="*/ 22 h 35"/>
                  <a:gd name="T86" fmla="*/ 17 w 28"/>
                  <a:gd name="T87" fmla="*/ 23 h 35"/>
                  <a:gd name="T88" fmla="*/ 23 w 28"/>
                  <a:gd name="T89" fmla="*/ 19 h 35"/>
                  <a:gd name="T90" fmla="*/ 24 w 28"/>
                  <a:gd name="T91" fmla="*/ 15 h 35"/>
                  <a:gd name="T92" fmla="*/ 22 w 28"/>
                  <a:gd name="T93" fmla="*/ 9 h 35"/>
                  <a:gd name="T94" fmla="*/ 20 w 28"/>
                  <a:gd name="T95" fmla="*/ 6 h 35"/>
                  <a:gd name="T96" fmla="*/ 20 w 28"/>
                  <a:gd name="T97" fmla="*/ 2 h 35"/>
                  <a:gd name="T98" fmla="*/ 23 w 28"/>
                  <a:gd name="T99" fmla="*/ 0 h 35"/>
                  <a:gd name="T100" fmla="*/ 27 w 28"/>
                  <a:gd name="T101" fmla="*/ 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8" h="35">
                    <a:moveTo>
                      <a:pt x="27" y="2"/>
                    </a:moveTo>
                    <a:cubicBezTo>
                      <a:pt x="28" y="3"/>
                      <a:pt x="28" y="4"/>
                      <a:pt x="28" y="6"/>
                    </a:cubicBezTo>
                    <a:cubicBezTo>
                      <a:pt x="28" y="6"/>
                      <a:pt x="27" y="7"/>
                      <a:pt x="26" y="7"/>
                    </a:cubicBezTo>
                    <a:cubicBezTo>
                      <a:pt x="26" y="7"/>
                      <a:pt x="25" y="6"/>
                      <a:pt x="24" y="6"/>
                    </a:cubicBezTo>
                    <a:cubicBezTo>
                      <a:pt x="24" y="5"/>
                      <a:pt x="24" y="5"/>
                      <a:pt x="24" y="4"/>
                    </a:cubicBezTo>
                    <a:cubicBezTo>
                      <a:pt x="24" y="4"/>
                      <a:pt x="25" y="4"/>
                      <a:pt x="25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4"/>
                      <a:pt x="23" y="5"/>
                      <a:pt x="23" y="6"/>
                    </a:cubicBezTo>
                    <a:cubicBezTo>
                      <a:pt x="24" y="7"/>
                      <a:pt x="24" y="7"/>
                      <a:pt x="25" y="8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6" y="14"/>
                      <a:pt x="28" y="15"/>
                      <a:pt x="26" y="16"/>
                    </a:cubicBezTo>
                    <a:cubicBezTo>
                      <a:pt x="27" y="18"/>
                      <a:pt x="25" y="18"/>
                      <a:pt x="25" y="19"/>
                    </a:cubicBezTo>
                    <a:cubicBezTo>
                      <a:pt x="25" y="20"/>
                      <a:pt x="23" y="21"/>
                      <a:pt x="23" y="22"/>
                    </a:cubicBezTo>
                    <a:cubicBezTo>
                      <a:pt x="22" y="22"/>
                      <a:pt x="21" y="23"/>
                      <a:pt x="20" y="24"/>
                    </a:cubicBezTo>
                    <a:cubicBezTo>
                      <a:pt x="19" y="25"/>
                      <a:pt x="18" y="25"/>
                      <a:pt x="17" y="25"/>
                    </a:cubicBezTo>
                    <a:cubicBezTo>
                      <a:pt x="16" y="27"/>
                      <a:pt x="15" y="26"/>
                      <a:pt x="14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1" y="28"/>
                      <a:pt x="10" y="29"/>
                      <a:pt x="9" y="30"/>
                    </a:cubicBezTo>
                    <a:cubicBezTo>
                      <a:pt x="7" y="30"/>
                      <a:pt x="7" y="31"/>
                      <a:pt x="6" y="32"/>
                    </a:cubicBezTo>
                    <a:cubicBezTo>
                      <a:pt x="4" y="33"/>
                      <a:pt x="2" y="35"/>
                      <a:pt x="0" y="35"/>
                    </a:cubicBezTo>
                    <a:cubicBezTo>
                      <a:pt x="0" y="35"/>
                      <a:pt x="0" y="34"/>
                      <a:pt x="0" y="34"/>
                    </a:cubicBezTo>
                    <a:cubicBezTo>
                      <a:pt x="2" y="32"/>
                      <a:pt x="5" y="31"/>
                      <a:pt x="7" y="28"/>
                    </a:cubicBezTo>
                    <a:cubicBezTo>
                      <a:pt x="9" y="25"/>
                      <a:pt x="12" y="21"/>
                      <a:pt x="16" y="20"/>
                    </a:cubicBezTo>
                    <a:cubicBezTo>
                      <a:pt x="17" y="20"/>
                      <a:pt x="18" y="20"/>
                      <a:pt x="19" y="19"/>
                    </a:cubicBezTo>
                    <a:cubicBezTo>
                      <a:pt x="20" y="18"/>
                      <a:pt x="21" y="16"/>
                      <a:pt x="21" y="15"/>
                    </a:cubicBezTo>
                    <a:cubicBezTo>
                      <a:pt x="20" y="14"/>
                      <a:pt x="20" y="12"/>
                      <a:pt x="19" y="12"/>
                    </a:cubicBezTo>
                    <a:cubicBezTo>
                      <a:pt x="18" y="12"/>
                      <a:pt x="18" y="11"/>
                      <a:pt x="17" y="11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3" y="14"/>
                      <a:pt x="14" y="15"/>
                    </a:cubicBezTo>
                    <a:cubicBezTo>
                      <a:pt x="16" y="16"/>
                      <a:pt x="15" y="14"/>
                      <a:pt x="15" y="13"/>
                    </a:cubicBezTo>
                    <a:cubicBezTo>
                      <a:pt x="16" y="12"/>
                      <a:pt x="17" y="13"/>
                      <a:pt x="18" y="13"/>
                    </a:cubicBezTo>
                    <a:cubicBezTo>
                      <a:pt x="19" y="14"/>
                      <a:pt x="19" y="15"/>
                      <a:pt x="19" y="16"/>
                    </a:cubicBezTo>
                    <a:cubicBezTo>
                      <a:pt x="18" y="18"/>
                      <a:pt x="17" y="18"/>
                      <a:pt x="16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3" y="18"/>
                      <a:pt x="13" y="20"/>
                      <a:pt x="12" y="20"/>
                    </a:cubicBezTo>
                    <a:cubicBezTo>
                      <a:pt x="11" y="20"/>
                      <a:pt x="10" y="20"/>
                      <a:pt x="10" y="19"/>
                    </a:cubicBezTo>
                    <a:cubicBezTo>
                      <a:pt x="10" y="17"/>
                      <a:pt x="12" y="15"/>
                      <a:pt x="12" y="13"/>
                    </a:cubicBezTo>
                    <a:cubicBezTo>
                      <a:pt x="12" y="11"/>
                      <a:pt x="14" y="11"/>
                      <a:pt x="14" y="9"/>
                    </a:cubicBezTo>
                    <a:cubicBezTo>
                      <a:pt x="16" y="9"/>
                      <a:pt x="19" y="9"/>
                      <a:pt x="20" y="10"/>
                    </a:cubicBezTo>
                    <a:cubicBezTo>
                      <a:pt x="22" y="12"/>
                      <a:pt x="23" y="15"/>
                      <a:pt x="23" y="17"/>
                    </a:cubicBezTo>
                    <a:cubicBezTo>
                      <a:pt x="22" y="19"/>
                      <a:pt x="21" y="20"/>
                      <a:pt x="20" y="21"/>
                    </a:cubicBezTo>
                    <a:cubicBezTo>
                      <a:pt x="19" y="22"/>
                      <a:pt x="19" y="22"/>
                      <a:pt x="18" y="22"/>
                    </a:cubicBezTo>
                    <a:cubicBezTo>
                      <a:pt x="17" y="22"/>
                      <a:pt x="17" y="23"/>
                      <a:pt x="17" y="23"/>
                    </a:cubicBezTo>
                    <a:cubicBezTo>
                      <a:pt x="19" y="23"/>
                      <a:pt x="21" y="21"/>
                      <a:pt x="23" y="19"/>
                    </a:cubicBezTo>
                    <a:cubicBezTo>
                      <a:pt x="24" y="19"/>
                      <a:pt x="24" y="17"/>
                      <a:pt x="24" y="15"/>
                    </a:cubicBezTo>
                    <a:cubicBezTo>
                      <a:pt x="25" y="13"/>
                      <a:pt x="22" y="12"/>
                      <a:pt x="22" y="9"/>
                    </a:cubicBezTo>
                    <a:cubicBezTo>
                      <a:pt x="20" y="9"/>
                      <a:pt x="21" y="7"/>
                      <a:pt x="20" y="6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20" y="0"/>
                      <a:pt x="22" y="1"/>
                      <a:pt x="23" y="0"/>
                    </a:cubicBezTo>
                    <a:cubicBezTo>
                      <a:pt x="25" y="0"/>
                      <a:pt x="26" y="1"/>
                      <a:pt x="27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8" name="Freeform 1785"/>
              <p:cNvSpPr>
                <a:spLocks/>
              </p:cNvSpPr>
              <p:nvPr/>
            </p:nvSpPr>
            <p:spPr bwMode="auto">
              <a:xfrm>
                <a:off x="2407" y="3426"/>
                <a:ext cx="3" cy="3"/>
              </a:xfrm>
              <a:custGeom>
                <a:avLst/>
                <a:gdLst>
                  <a:gd name="T0" fmla="*/ 3 w 3"/>
                  <a:gd name="T1" fmla="*/ 1 h 2"/>
                  <a:gd name="T2" fmla="*/ 2 w 3"/>
                  <a:gd name="T3" fmla="*/ 2 h 2"/>
                  <a:gd name="T4" fmla="*/ 1 w 3"/>
                  <a:gd name="T5" fmla="*/ 2 h 2"/>
                  <a:gd name="T6" fmla="*/ 0 w 3"/>
                  <a:gd name="T7" fmla="*/ 1 h 2"/>
                  <a:gd name="T8" fmla="*/ 2 w 3"/>
                  <a:gd name="T9" fmla="*/ 0 h 2"/>
                  <a:gd name="T10" fmla="*/ 3 w 3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9" name="Freeform 1786"/>
              <p:cNvSpPr>
                <a:spLocks/>
              </p:cNvSpPr>
              <p:nvPr/>
            </p:nvSpPr>
            <p:spPr bwMode="auto">
              <a:xfrm>
                <a:off x="2550" y="3426"/>
                <a:ext cx="0" cy="2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0" name="Freeform 1787"/>
              <p:cNvSpPr>
                <a:spLocks/>
              </p:cNvSpPr>
              <p:nvPr/>
            </p:nvSpPr>
            <p:spPr bwMode="auto">
              <a:xfrm>
                <a:off x="2600" y="3426"/>
                <a:ext cx="3" cy="3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1" name="Freeform 1788"/>
              <p:cNvSpPr>
                <a:spLocks/>
              </p:cNvSpPr>
              <p:nvPr/>
            </p:nvSpPr>
            <p:spPr bwMode="auto">
              <a:xfrm>
                <a:off x="2652" y="34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2" name="Freeform 1789"/>
              <p:cNvSpPr>
                <a:spLocks/>
              </p:cNvSpPr>
              <p:nvPr/>
            </p:nvSpPr>
            <p:spPr bwMode="auto">
              <a:xfrm>
                <a:off x="2387" y="3428"/>
                <a:ext cx="4" cy="2"/>
              </a:xfrm>
              <a:custGeom>
                <a:avLst/>
                <a:gdLst>
                  <a:gd name="T0" fmla="*/ 3 w 3"/>
                  <a:gd name="T1" fmla="*/ 0 h 2"/>
                  <a:gd name="T2" fmla="*/ 3 w 3"/>
                  <a:gd name="T3" fmla="*/ 2 h 2"/>
                  <a:gd name="T4" fmla="*/ 1 w 3"/>
                  <a:gd name="T5" fmla="*/ 1 h 2"/>
                  <a:gd name="T6" fmla="*/ 0 w 3"/>
                  <a:gd name="T7" fmla="*/ 0 h 2"/>
                  <a:gd name="T8" fmla="*/ 3 w 3"/>
                  <a:gd name="T9" fmla="*/ 0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3" name="Freeform 1790"/>
              <p:cNvSpPr>
                <a:spLocks/>
              </p:cNvSpPr>
              <p:nvPr/>
            </p:nvSpPr>
            <p:spPr bwMode="auto">
              <a:xfrm>
                <a:off x="2466" y="3428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2 h 3"/>
                  <a:gd name="T4" fmla="*/ 0 w 2"/>
                  <a:gd name="T5" fmla="*/ 1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2"/>
                      <a:pt x="1" y="3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4" name="Freeform 1791"/>
              <p:cNvSpPr>
                <a:spLocks/>
              </p:cNvSpPr>
              <p:nvPr/>
            </p:nvSpPr>
            <p:spPr bwMode="auto">
              <a:xfrm>
                <a:off x="2431" y="3428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2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5" name="Freeform 1792"/>
              <p:cNvSpPr>
                <a:spLocks/>
              </p:cNvSpPr>
              <p:nvPr/>
            </p:nvSpPr>
            <p:spPr bwMode="auto">
              <a:xfrm>
                <a:off x="2555" y="3428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1 h 2"/>
                  <a:gd name="T8" fmla="*/ 0 w 3"/>
                  <a:gd name="T9" fmla="*/ 1 h 2"/>
                  <a:gd name="T10" fmla="*/ 1 w 3"/>
                  <a:gd name="T11" fmla="*/ 0 h 2"/>
                  <a:gd name="T12" fmla="*/ 2 w 3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6" name="Freeform 1793"/>
              <p:cNvSpPr>
                <a:spLocks/>
              </p:cNvSpPr>
              <p:nvPr/>
            </p:nvSpPr>
            <p:spPr bwMode="auto">
              <a:xfrm>
                <a:off x="2418" y="3429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7" name="Freeform 1794"/>
              <p:cNvSpPr>
                <a:spLocks/>
              </p:cNvSpPr>
              <p:nvPr/>
            </p:nvSpPr>
            <p:spPr bwMode="auto">
              <a:xfrm>
                <a:off x="2426" y="3429"/>
                <a:ext cx="4" cy="3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2 h 3"/>
                  <a:gd name="T4" fmla="*/ 0 w 3"/>
                  <a:gd name="T5" fmla="*/ 1 h 3"/>
                  <a:gd name="T6" fmla="*/ 2 w 3"/>
                  <a:gd name="T7" fmla="*/ 0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2" y="2"/>
                      <a:pt x="2" y="3"/>
                      <a:pt x="2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2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8" name="Freeform 1795"/>
              <p:cNvSpPr>
                <a:spLocks/>
              </p:cNvSpPr>
              <p:nvPr/>
            </p:nvSpPr>
            <p:spPr bwMode="auto">
              <a:xfrm>
                <a:off x="2550" y="3429"/>
                <a:ext cx="2" cy="2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0 h 2"/>
                  <a:gd name="T8" fmla="*/ 2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9" name="Freeform 1796"/>
              <p:cNvSpPr>
                <a:spLocks/>
              </p:cNvSpPr>
              <p:nvPr/>
            </p:nvSpPr>
            <p:spPr bwMode="auto">
              <a:xfrm>
                <a:off x="2399" y="3429"/>
                <a:ext cx="4" cy="3"/>
              </a:xfrm>
              <a:custGeom>
                <a:avLst/>
                <a:gdLst>
                  <a:gd name="T0" fmla="*/ 3 w 3"/>
                  <a:gd name="T1" fmla="*/ 1 h 3"/>
                  <a:gd name="T2" fmla="*/ 3 w 3"/>
                  <a:gd name="T3" fmla="*/ 2 h 3"/>
                  <a:gd name="T4" fmla="*/ 1 w 3"/>
                  <a:gd name="T5" fmla="*/ 2 h 3"/>
                  <a:gd name="T6" fmla="*/ 0 w 3"/>
                  <a:gd name="T7" fmla="*/ 1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1"/>
                      <a:pt x="3" y="2"/>
                      <a:pt x="3" y="2"/>
                    </a:cubicBezTo>
                    <a:cubicBezTo>
                      <a:pt x="2" y="3"/>
                      <a:pt x="2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1" y="1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0" name="Freeform 1797"/>
              <p:cNvSpPr>
                <a:spLocks/>
              </p:cNvSpPr>
              <p:nvPr/>
            </p:nvSpPr>
            <p:spPr bwMode="auto">
              <a:xfrm>
                <a:off x="2412" y="3430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2 h 2"/>
                  <a:gd name="T4" fmla="*/ 0 w 3"/>
                  <a:gd name="T5" fmla="*/ 1 h 2"/>
                  <a:gd name="T6" fmla="*/ 2 w 3"/>
                  <a:gd name="T7" fmla="*/ 0 h 2"/>
                  <a:gd name="T8" fmla="*/ 3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0"/>
                      <a:pt x="3" y="2"/>
                      <a:pt x="2" y="2"/>
                    </a:cubicBezTo>
                    <a:cubicBezTo>
                      <a:pt x="2" y="2"/>
                      <a:pt x="1" y="2"/>
                      <a:pt x="0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1" name="Freeform 1798"/>
              <p:cNvSpPr>
                <a:spLocks/>
              </p:cNvSpPr>
              <p:nvPr/>
            </p:nvSpPr>
            <p:spPr bwMode="auto">
              <a:xfrm>
                <a:off x="2601" y="3430"/>
                <a:ext cx="2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2" name="Freeform 1799"/>
              <p:cNvSpPr>
                <a:spLocks/>
              </p:cNvSpPr>
              <p:nvPr/>
            </p:nvSpPr>
            <p:spPr bwMode="auto">
              <a:xfrm>
                <a:off x="2420" y="3430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3" name="Freeform 1800"/>
              <p:cNvSpPr>
                <a:spLocks/>
              </p:cNvSpPr>
              <p:nvPr/>
            </p:nvSpPr>
            <p:spPr bwMode="auto">
              <a:xfrm>
                <a:off x="2596" y="3431"/>
                <a:ext cx="3" cy="1"/>
              </a:xfrm>
              <a:custGeom>
                <a:avLst/>
                <a:gdLst>
                  <a:gd name="T0" fmla="*/ 1 w 2"/>
                  <a:gd name="T1" fmla="*/ 1 h 1"/>
                  <a:gd name="T2" fmla="*/ 0 w 2"/>
                  <a:gd name="T3" fmla="*/ 1 h 1"/>
                  <a:gd name="T4" fmla="*/ 1 w 2"/>
                  <a:gd name="T5" fmla="*/ 0 h 1"/>
                  <a:gd name="T6" fmla="*/ 1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4" name="Freeform 1801"/>
              <p:cNvSpPr>
                <a:spLocks/>
              </p:cNvSpPr>
              <p:nvPr/>
            </p:nvSpPr>
            <p:spPr bwMode="auto">
              <a:xfrm>
                <a:off x="2593" y="3431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5" name="Freeform 1802"/>
              <p:cNvSpPr>
                <a:spLocks/>
              </p:cNvSpPr>
              <p:nvPr/>
            </p:nvSpPr>
            <p:spPr bwMode="auto">
              <a:xfrm>
                <a:off x="2422" y="3431"/>
                <a:ext cx="2" cy="3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2 h 2"/>
                  <a:gd name="T4" fmla="*/ 1 w 2"/>
                  <a:gd name="T5" fmla="*/ 2 h 2"/>
                  <a:gd name="T6" fmla="*/ 0 w 2"/>
                  <a:gd name="T7" fmla="*/ 1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6" name="Freeform 1803"/>
              <p:cNvSpPr>
                <a:spLocks/>
              </p:cNvSpPr>
              <p:nvPr/>
            </p:nvSpPr>
            <p:spPr bwMode="auto">
              <a:xfrm>
                <a:off x="2605" y="3431"/>
                <a:ext cx="0" cy="3"/>
              </a:xfrm>
              <a:custGeom>
                <a:avLst/>
                <a:gdLst>
                  <a:gd name="T0" fmla="*/ 3 h 3"/>
                  <a:gd name="T1" fmla="*/ 0 h 3"/>
                  <a:gd name="T2" fmla="*/ 1 h 3"/>
                  <a:gd name="T3" fmla="*/ 3 h 3"/>
                  <a:gd name="T4" fmla="*/ 3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7" name="Freeform 1804"/>
              <p:cNvSpPr>
                <a:spLocks/>
              </p:cNvSpPr>
              <p:nvPr/>
            </p:nvSpPr>
            <p:spPr bwMode="auto">
              <a:xfrm>
                <a:off x="2431" y="3431"/>
                <a:ext cx="4" cy="4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3 h 3"/>
                  <a:gd name="T4" fmla="*/ 0 w 3"/>
                  <a:gd name="T5" fmla="*/ 2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1"/>
                      <a:pt x="3" y="2"/>
                      <a:pt x="2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1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8" name="Freeform 1805"/>
              <p:cNvSpPr>
                <a:spLocks/>
              </p:cNvSpPr>
              <p:nvPr/>
            </p:nvSpPr>
            <p:spPr bwMode="auto">
              <a:xfrm>
                <a:off x="2393" y="3432"/>
                <a:ext cx="5" cy="3"/>
              </a:xfrm>
              <a:custGeom>
                <a:avLst/>
                <a:gdLst>
                  <a:gd name="T0" fmla="*/ 3 w 4"/>
                  <a:gd name="T1" fmla="*/ 0 h 2"/>
                  <a:gd name="T2" fmla="*/ 3 w 4"/>
                  <a:gd name="T3" fmla="*/ 2 h 2"/>
                  <a:gd name="T4" fmla="*/ 0 w 4"/>
                  <a:gd name="T5" fmla="*/ 0 h 2"/>
                  <a:gd name="T6" fmla="*/ 3 w 4"/>
                  <a:gd name="T7" fmla="*/ 0 h 2"/>
                  <a:gd name="T8" fmla="*/ 3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3" y="0"/>
                      <a:pt x="4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9" name="Freeform 1806"/>
              <p:cNvSpPr>
                <a:spLocks/>
              </p:cNvSpPr>
              <p:nvPr/>
            </p:nvSpPr>
            <p:spPr bwMode="auto">
              <a:xfrm>
                <a:off x="2404" y="3432"/>
                <a:ext cx="5" cy="4"/>
              </a:xfrm>
              <a:custGeom>
                <a:avLst/>
                <a:gdLst>
                  <a:gd name="T0" fmla="*/ 3 w 4"/>
                  <a:gd name="T1" fmla="*/ 0 h 3"/>
                  <a:gd name="T2" fmla="*/ 3 w 4"/>
                  <a:gd name="T3" fmla="*/ 2 h 3"/>
                  <a:gd name="T4" fmla="*/ 0 w 4"/>
                  <a:gd name="T5" fmla="*/ 1 h 3"/>
                  <a:gd name="T6" fmla="*/ 0 w 4"/>
                  <a:gd name="T7" fmla="*/ 1 h 3"/>
                  <a:gd name="T8" fmla="*/ 3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3" y="1"/>
                      <a:pt x="4" y="2"/>
                      <a:pt x="3" y="2"/>
                    </a:cubicBezTo>
                    <a:cubicBezTo>
                      <a:pt x="1" y="3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0" name="Freeform 1807"/>
              <p:cNvSpPr>
                <a:spLocks/>
              </p:cNvSpPr>
              <p:nvPr/>
            </p:nvSpPr>
            <p:spPr bwMode="auto">
              <a:xfrm>
                <a:off x="2552" y="3431"/>
                <a:ext cx="4" cy="4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3 h 3"/>
                  <a:gd name="T4" fmla="*/ 1 w 3"/>
                  <a:gd name="T5" fmla="*/ 3 h 3"/>
                  <a:gd name="T6" fmla="*/ 1 w 3"/>
                  <a:gd name="T7" fmla="*/ 2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1" y="2"/>
                    </a:cubicBezTo>
                    <a:cubicBezTo>
                      <a:pt x="2" y="0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1" name="Freeform 1808"/>
              <p:cNvSpPr>
                <a:spLocks/>
              </p:cNvSpPr>
              <p:nvPr/>
            </p:nvSpPr>
            <p:spPr bwMode="auto">
              <a:xfrm>
                <a:off x="2596" y="3432"/>
                <a:ext cx="8" cy="10"/>
              </a:xfrm>
              <a:custGeom>
                <a:avLst/>
                <a:gdLst>
                  <a:gd name="T0" fmla="*/ 5 w 6"/>
                  <a:gd name="T1" fmla="*/ 6 h 8"/>
                  <a:gd name="T2" fmla="*/ 0 w 6"/>
                  <a:gd name="T3" fmla="*/ 8 h 8"/>
                  <a:gd name="T4" fmla="*/ 0 w 6"/>
                  <a:gd name="T5" fmla="*/ 7 h 8"/>
                  <a:gd name="T6" fmla="*/ 2 w 6"/>
                  <a:gd name="T7" fmla="*/ 8 h 8"/>
                  <a:gd name="T8" fmla="*/ 4 w 6"/>
                  <a:gd name="T9" fmla="*/ 6 h 8"/>
                  <a:gd name="T10" fmla="*/ 5 w 6"/>
                  <a:gd name="T11" fmla="*/ 4 h 8"/>
                  <a:gd name="T12" fmla="*/ 6 w 6"/>
                  <a:gd name="T13" fmla="*/ 0 h 8"/>
                  <a:gd name="T14" fmla="*/ 5 w 6"/>
                  <a:gd name="T1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8">
                    <a:moveTo>
                      <a:pt x="5" y="6"/>
                    </a:moveTo>
                    <a:cubicBezTo>
                      <a:pt x="4" y="7"/>
                      <a:pt x="2" y="8"/>
                      <a:pt x="0" y="8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3" y="7"/>
                      <a:pt x="4" y="7"/>
                      <a:pt x="4" y="6"/>
                    </a:cubicBezTo>
                    <a:cubicBezTo>
                      <a:pt x="4" y="6"/>
                      <a:pt x="5" y="5"/>
                      <a:pt x="5" y="4"/>
                    </a:cubicBezTo>
                    <a:cubicBezTo>
                      <a:pt x="6" y="3"/>
                      <a:pt x="6" y="2"/>
                      <a:pt x="6" y="0"/>
                    </a:cubicBezTo>
                    <a:cubicBezTo>
                      <a:pt x="6" y="2"/>
                      <a:pt x="6" y="4"/>
                      <a:pt x="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2" name="Freeform 1809"/>
              <p:cNvSpPr>
                <a:spLocks/>
              </p:cNvSpPr>
              <p:nvPr/>
            </p:nvSpPr>
            <p:spPr bwMode="auto">
              <a:xfrm>
                <a:off x="2418" y="3432"/>
                <a:ext cx="4" cy="4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3 h 3"/>
                  <a:gd name="T4" fmla="*/ 0 w 3"/>
                  <a:gd name="T5" fmla="*/ 1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1"/>
                      <a:pt x="3" y="2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3" name="Freeform 1810"/>
              <p:cNvSpPr>
                <a:spLocks/>
              </p:cNvSpPr>
              <p:nvPr/>
            </p:nvSpPr>
            <p:spPr bwMode="auto">
              <a:xfrm>
                <a:off x="2556" y="3434"/>
                <a:ext cx="2" cy="1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4" name="Freeform 1811"/>
              <p:cNvSpPr>
                <a:spLocks/>
              </p:cNvSpPr>
              <p:nvPr/>
            </p:nvSpPr>
            <p:spPr bwMode="auto">
              <a:xfrm>
                <a:off x="2594" y="343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5" name="Freeform 1812"/>
              <p:cNvSpPr>
                <a:spLocks/>
              </p:cNvSpPr>
              <p:nvPr/>
            </p:nvSpPr>
            <p:spPr bwMode="auto">
              <a:xfrm>
                <a:off x="2426" y="3434"/>
                <a:ext cx="5" cy="3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3 h 3"/>
                  <a:gd name="T4" fmla="*/ 0 w 4"/>
                  <a:gd name="T5" fmla="*/ 1 h 3"/>
                  <a:gd name="T6" fmla="*/ 2 w 4"/>
                  <a:gd name="T7" fmla="*/ 0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2" y="1"/>
                      <a:pt x="4" y="2"/>
                      <a:pt x="2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6" name="Freeform 1813"/>
              <p:cNvSpPr>
                <a:spLocks/>
              </p:cNvSpPr>
              <p:nvPr/>
            </p:nvSpPr>
            <p:spPr bwMode="auto">
              <a:xfrm>
                <a:off x="2589" y="3434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2 h 2"/>
                  <a:gd name="T4" fmla="*/ 0 w 2"/>
                  <a:gd name="T5" fmla="*/ 1 h 2"/>
                  <a:gd name="T6" fmla="*/ 2 w 2"/>
                  <a:gd name="T7" fmla="*/ 0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87" name="Freeform 1815"/>
            <p:cNvSpPr>
              <a:spLocks/>
            </p:cNvSpPr>
            <p:nvPr/>
          </p:nvSpPr>
          <p:spPr bwMode="auto">
            <a:xfrm>
              <a:off x="7138973" y="4100906"/>
              <a:ext cx="9838" cy="933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1816"/>
            <p:cNvSpPr>
              <a:spLocks/>
            </p:cNvSpPr>
            <p:nvPr/>
          </p:nvSpPr>
          <p:spPr bwMode="auto">
            <a:xfrm>
              <a:off x="5476120" y="4110239"/>
              <a:ext cx="39357" cy="18662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1 h 2"/>
                <a:gd name="T4" fmla="*/ 2 w 3"/>
                <a:gd name="T5" fmla="*/ 2 h 2"/>
                <a:gd name="T6" fmla="*/ 0 w 3"/>
                <a:gd name="T7" fmla="*/ 1 h 2"/>
                <a:gd name="T8" fmla="*/ 2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1817"/>
            <p:cNvSpPr>
              <a:spLocks/>
            </p:cNvSpPr>
            <p:nvPr/>
          </p:nvSpPr>
          <p:spPr bwMode="auto">
            <a:xfrm>
              <a:off x="7070097" y="4100906"/>
              <a:ext cx="19680" cy="18662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2 h 2"/>
                <a:gd name="T6" fmla="*/ 2 w 2"/>
                <a:gd name="T7" fmla="*/ 1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1818"/>
            <p:cNvSpPr>
              <a:spLocks/>
            </p:cNvSpPr>
            <p:nvPr/>
          </p:nvSpPr>
          <p:spPr bwMode="auto">
            <a:xfrm>
              <a:off x="5840176" y="41102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1819"/>
            <p:cNvSpPr>
              <a:spLocks/>
            </p:cNvSpPr>
            <p:nvPr/>
          </p:nvSpPr>
          <p:spPr bwMode="auto">
            <a:xfrm>
              <a:off x="7148811" y="4110239"/>
              <a:ext cx="9838" cy="1866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0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1820"/>
            <p:cNvSpPr>
              <a:spLocks/>
            </p:cNvSpPr>
            <p:nvPr/>
          </p:nvSpPr>
          <p:spPr bwMode="auto">
            <a:xfrm>
              <a:off x="5112065" y="4110239"/>
              <a:ext cx="29519" cy="37328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2 h 3"/>
                <a:gd name="T4" fmla="*/ 0 w 2"/>
                <a:gd name="T5" fmla="*/ 1 h 3"/>
                <a:gd name="T6" fmla="*/ 2 w 2"/>
                <a:gd name="T7" fmla="*/ 0 h 3"/>
                <a:gd name="T8" fmla="*/ 2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3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1821"/>
            <p:cNvSpPr>
              <a:spLocks/>
            </p:cNvSpPr>
            <p:nvPr/>
          </p:nvSpPr>
          <p:spPr bwMode="auto">
            <a:xfrm>
              <a:off x="5239978" y="4110239"/>
              <a:ext cx="29519" cy="37328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3 h 3"/>
                <a:gd name="T4" fmla="*/ 0 w 3"/>
                <a:gd name="T5" fmla="*/ 2 h 3"/>
                <a:gd name="T6" fmla="*/ 2 w 3"/>
                <a:gd name="T7" fmla="*/ 0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1"/>
                    <a:pt x="2" y="2"/>
                    <a:pt x="2" y="3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1822"/>
            <p:cNvSpPr>
              <a:spLocks/>
            </p:cNvSpPr>
            <p:nvPr/>
          </p:nvSpPr>
          <p:spPr bwMode="auto">
            <a:xfrm>
              <a:off x="6578128" y="4119569"/>
              <a:ext cx="39357" cy="27995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2 h 2"/>
                <a:gd name="T4" fmla="*/ 0 w 3"/>
                <a:gd name="T5" fmla="*/ 1 h 2"/>
                <a:gd name="T6" fmla="*/ 2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1823"/>
            <p:cNvSpPr>
              <a:spLocks/>
            </p:cNvSpPr>
            <p:nvPr/>
          </p:nvSpPr>
          <p:spPr bwMode="auto">
            <a:xfrm>
              <a:off x="5338369" y="4110239"/>
              <a:ext cx="29519" cy="37328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3 h 3"/>
                <a:gd name="T4" fmla="*/ 0 w 3"/>
                <a:gd name="T5" fmla="*/ 2 h 3"/>
                <a:gd name="T6" fmla="*/ 3 w 3"/>
                <a:gd name="T7" fmla="*/ 2 h 3"/>
                <a:gd name="T8" fmla="*/ 3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2"/>
                    <a:pt x="2" y="0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1824"/>
            <p:cNvSpPr>
              <a:spLocks/>
            </p:cNvSpPr>
            <p:nvPr/>
          </p:nvSpPr>
          <p:spPr bwMode="auto">
            <a:xfrm>
              <a:off x="6164878" y="4119569"/>
              <a:ext cx="19680" cy="933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1825"/>
            <p:cNvSpPr>
              <a:spLocks/>
            </p:cNvSpPr>
            <p:nvPr/>
          </p:nvSpPr>
          <p:spPr bwMode="auto">
            <a:xfrm>
              <a:off x="5426925" y="4128901"/>
              <a:ext cx="29519" cy="27995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1826"/>
            <p:cNvSpPr>
              <a:spLocks/>
            </p:cNvSpPr>
            <p:nvPr/>
          </p:nvSpPr>
          <p:spPr bwMode="auto">
            <a:xfrm>
              <a:off x="5968089" y="4119569"/>
              <a:ext cx="167270" cy="93319"/>
            </a:xfrm>
            <a:custGeom>
              <a:avLst/>
              <a:gdLst>
                <a:gd name="T0" fmla="*/ 14 w 14"/>
                <a:gd name="T1" fmla="*/ 1 h 8"/>
                <a:gd name="T2" fmla="*/ 10 w 14"/>
                <a:gd name="T3" fmla="*/ 6 h 8"/>
                <a:gd name="T4" fmla="*/ 8 w 14"/>
                <a:gd name="T5" fmla="*/ 5 h 8"/>
                <a:gd name="T6" fmla="*/ 8 w 14"/>
                <a:gd name="T7" fmla="*/ 3 h 8"/>
                <a:gd name="T8" fmla="*/ 3 w 14"/>
                <a:gd name="T9" fmla="*/ 7 h 8"/>
                <a:gd name="T10" fmla="*/ 0 w 14"/>
                <a:gd name="T11" fmla="*/ 7 h 8"/>
                <a:gd name="T12" fmla="*/ 4 w 14"/>
                <a:gd name="T13" fmla="*/ 4 h 8"/>
                <a:gd name="T14" fmla="*/ 8 w 14"/>
                <a:gd name="T15" fmla="*/ 2 h 8"/>
                <a:gd name="T16" fmla="*/ 9 w 14"/>
                <a:gd name="T17" fmla="*/ 2 h 8"/>
                <a:gd name="T18" fmla="*/ 12 w 14"/>
                <a:gd name="T19" fmla="*/ 1 h 8"/>
                <a:gd name="T20" fmla="*/ 14 w 14"/>
                <a:gd name="T2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8">
                  <a:moveTo>
                    <a:pt x="14" y="1"/>
                  </a:moveTo>
                  <a:cubicBezTo>
                    <a:pt x="13" y="3"/>
                    <a:pt x="12" y="5"/>
                    <a:pt x="10" y="6"/>
                  </a:cubicBezTo>
                  <a:cubicBezTo>
                    <a:pt x="9" y="6"/>
                    <a:pt x="8" y="6"/>
                    <a:pt x="8" y="5"/>
                  </a:cubicBezTo>
                  <a:cubicBezTo>
                    <a:pt x="7" y="5"/>
                    <a:pt x="8" y="4"/>
                    <a:pt x="8" y="3"/>
                  </a:cubicBezTo>
                  <a:cubicBezTo>
                    <a:pt x="7" y="5"/>
                    <a:pt x="5" y="7"/>
                    <a:pt x="3" y="7"/>
                  </a:cubicBezTo>
                  <a:cubicBezTo>
                    <a:pt x="2" y="8"/>
                    <a:pt x="1" y="8"/>
                    <a:pt x="0" y="7"/>
                  </a:cubicBezTo>
                  <a:cubicBezTo>
                    <a:pt x="1" y="6"/>
                    <a:pt x="2" y="4"/>
                    <a:pt x="4" y="4"/>
                  </a:cubicBezTo>
                  <a:cubicBezTo>
                    <a:pt x="5" y="3"/>
                    <a:pt x="7" y="3"/>
                    <a:pt x="8" y="2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10" y="2"/>
                    <a:pt x="11" y="2"/>
                    <a:pt x="12" y="1"/>
                  </a:cubicBezTo>
                  <a:cubicBezTo>
                    <a:pt x="13" y="1"/>
                    <a:pt x="14" y="0"/>
                    <a:pt x="14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1827"/>
            <p:cNvSpPr>
              <a:spLocks/>
            </p:cNvSpPr>
            <p:nvPr/>
          </p:nvSpPr>
          <p:spPr bwMode="auto">
            <a:xfrm>
              <a:off x="6922507" y="4119569"/>
              <a:ext cx="19680" cy="27995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2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1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1828"/>
            <p:cNvSpPr>
              <a:spLocks/>
            </p:cNvSpPr>
            <p:nvPr/>
          </p:nvSpPr>
          <p:spPr bwMode="auto">
            <a:xfrm>
              <a:off x="7040578" y="4128901"/>
              <a:ext cx="9838" cy="37328"/>
            </a:xfrm>
            <a:custGeom>
              <a:avLst/>
              <a:gdLst>
                <a:gd name="T0" fmla="*/ 1 w 1"/>
                <a:gd name="T1" fmla="*/ 1 h 3"/>
                <a:gd name="T2" fmla="*/ 1 w 1"/>
                <a:gd name="T3" fmla="*/ 3 h 3"/>
                <a:gd name="T4" fmla="*/ 1 w 1"/>
                <a:gd name="T5" fmla="*/ 0 h 3"/>
                <a:gd name="T6" fmla="*/ 1 w 1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1829"/>
            <p:cNvSpPr>
              <a:spLocks/>
            </p:cNvSpPr>
            <p:nvPr/>
          </p:nvSpPr>
          <p:spPr bwMode="auto">
            <a:xfrm>
              <a:off x="5535158" y="4128901"/>
              <a:ext cx="39357" cy="27995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2 h 2"/>
                <a:gd name="T4" fmla="*/ 0 w 3"/>
                <a:gd name="T5" fmla="*/ 1 h 2"/>
                <a:gd name="T6" fmla="*/ 0 w 3"/>
                <a:gd name="T7" fmla="*/ 1 h 2"/>
                <a:gd name="T8" fmla="*/ 2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1"/>
                    <a:pt x="2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1830"/>
            <p:cNvSpPr>
              <a:spLocks/>
            </p:cNvSpPr>
            <p:nvPr/>
          </p:nvSpPr>
          <p:spPr bwMode="auto">
            <a:xfrm>
              <a:off x="7001221" y="4128901"/>
              <a:ext cx="19680" cy="186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1831"/>
            <p:cNvSpPr>
              <a:spLocks/>
            </p:cNvSpPr>
            <p:nvPr/>
          </p:nvSpPr>
          <p:spPr bwMode="auto">
            <a:xfrm>
              <a:off x="6961864" y="4128901"/>
              <a:ext cx="19680" cy="27995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1832"/>
            <p:cNvSpPr>
              <a:spLocks/>
            </p:cNvSpPr>
            <p:nvPr/>
          </p:nvSpPr>
          <p:spPr bwMode="auto">
            <a:xfrm>
              <a:off x="5180940" y="4128901"/>
              <a:ext cx="29519" cy="37328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2 h 3"/>
                <a:gd name="T4" fmla="*/ 3 w 3"/>
                <a:gd name="T5" fmla="*/ 3 h 3"/>
                <a:gd name="T6" fmla="*/ 1 w 3"/>
                <a:gd name="T7" fmla="*/ 3 h 3"/>
                <a:gd name="T8" fmla="*/ 0 w 3"/>
                <a:gd name="T9" fmla="*/ 1 h 3"/>
                <a:gd name="T10" fmla="*/ 3 w 3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1"/>
                    <a:pt x="2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1833"/>
            <p:cNvSpPr>
              <a:spLocks/>
            </p:cNvSpPr>
            <p:nvPr/>
          </p:nvSpPr>
          <p:spPr bwMode="auto">
            <a:xfrm>
              <a:off x="6656843" y="4147567"/>
              <a:ext cx="29519" cy="18662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1 h 2"/>
                <a:gd name="T4" fmla="*/ 1 w 3"/>
                <a:gd name="T5" fmla="*/ 0 h 2"/>
                <a:gd name="T6" fmla="*/ 2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1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3" y="1"/>
                    <a:pt x="2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1834"/>
            <p:cNvSpPr>
              <a:spLocks/>
            </p:cNvSpPr>
            <p:nvPr/>
          </p:nvSpPr>
          <p:spPr bwMode="auto">
            <a:xfrm>
              <a:off x="5299012" y="4147567"/>
              <a:ext cx="19680" cy="18662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2 h 2"/>
                <a:gd name="T4" fmla="*/ 0 w 2"/>
                <a:gd name="T5" fmla="*/ 2 h 2"/>
                <a:gd name="T6" fmla="*/ 0 w 2"/>
                <a:gd name="T7" fmla="*/ 1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1835"/>
            <p:cNvSpPr>
              <a:spLocks/>
            </p:cNvSpPr>
            <p:nvPr/>
          </p:nvSpPr>
          <p:spPr bwMode="auto">
            <a:xfrm>
              <a:off x="5397406" y="4147567"/>
              <a:ext cx="19680" cy="18662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1836"/>
            <p:cNvSpPr>
              <a:spLocks/>
            </p:cNvSpPr>
            <p:nvPr/>
          </p:nvSpPr>
          <p:spPr bwMode="auto">
            <a:xfrm>
              <a:off x="6607647" y="4147567"/>
              <a:ext cx="9838" cy="933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1837"/>
            <p:cNvSpPr>
              <a:spLocks/>
            </p:cNvSpPr>
            <p:nvPr/>
          </p:nvSpPr>
          <p:spPr bwMode="auto">
            <a:xfrm>
              <a:off x="6942184" y="4147567"/>
              <a:ext cx="0" cy="9333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1838"/>
            <p:cNvSpPr>
              <a:spLocks/>
            </p:cNvSpPr>
            <p:nvPr/>
          </p:nvSpPr>
          <p:spPr bwMode="auto">
            <a:xfrm>
              <a:off x="5495800" y="4156897"/>
              <a:ext cx="19680" cy="9333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1839"/>
            <p:cNvSpPr>
              <a:spLocks/>
            </p:cNvSpPr>
            <p:nvPr/>
          </p:nvSpPr>
          <p:spPr bwMode="auto">
            <a:xfrm>
              <a:off x="5112065" y="4156897"/>
              <a:ext cx="39357" cy="18662"/>
            </a:xfrm>
            <a:custGeom>
              <a:avLst/>
              <a:gdLst>
                <a:gd name="T0" fmla="*/ 3 w 3"/>
                <a:gd name="T1" fmla="*/ 2 h 2"/>
                <a:gd name="T2" fmla="*/ 1 w 3"/>
                <a:gd name="T3" fmla="*/ 2 h 2"/>
                <a:gd name="T4" fmla="*/ 1 w 3"/>
                <a:gd name="T5" fmla="*/ 0 h 2"/>
                <a:gd name="T6" fmla="*/ 2 w 3"/>
                <a:gd name="T7" fmla="*/ 0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Rectangle 1840"/>
            <p:cNvSpPr>
              <a:spLocks noChangeArrowheads="1"/>
            </p:cNvSpPr>
            <p:nvPr/>
          </p:nvSpPr>
          <p:spPr bwMode="auto">
            <a:xfrm>
              <a:off x="6135359" y="4156897"/>
              <a:ext cx="9838" cy="9333"/>
            </a:xfrm>
            <a:prstGeom prst="rect">
              <a:avLst/>
            </a:prstGeom>
            <a:solidFill>
              <a:srgbClr val="DAB86E">
                <a:alpha val="10000"/>
              </a:srgbClr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Freeform 1841"/>
            <p:cNvSpPr>
              <a:spLocks/>
            </p:cNvSpPr>
            <p:nvPr/>
          </p:nvSpPr>
          <p:spPr bwMode="auto">
            <a:xfrm>
              <a:off x="6932345" y="4166230"/>
              <a:ext cx="29519" cy="933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1842"/>
            <p:cNvSpPr>
              <a:spLocks/>
            </p:cNvSpPr>
            <p:nvPr/>
          </p:nvSpPr>
          <p:spPr bwMode="auto">
            <a:xfrm>
              <a:off x="6971703" y="4166230"/>
              <a:ext cx="19680" cy="27995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1843"/>
            <p:cNvSpPr>
              <a:spLocks/>
            </p:cNvSpPr>
            <p:nvPr/>
          </p:nvSpPr>
          <p:spPr bwMode="auto">
            <a:xfrm>
              <a:off x="5348211" y="4166230"/>
              <a:ext cx="29519" cy="37328"/>
            </a:xfrm>
            <a:custGeom>
              <a:avLst/>
              <a:gdLst>
                <a:gd name="T0" fmla="*/ 2 w 3"/>
                <a:gd name="T1" fmla="*/ 0 h 3"/>
                <a:gd name="T2" fmla="*/ 2 w 3"/>
                <a:gd name="T3" fmla="*/ 2 h 3"/>
                <a:gd name="T4" fmla="*/ 0 w 3"/>
                <a:gd name="T5" fmla="*/ 1 h 3"/>
                <a:gd name="T6" fmla="*/ 2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1"/>
                    <a:pt x="3" y="2"/>
                    <a:pt x="2" y="2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Freeform 1844"/>
            <p:cNvSpPr>
              <a:spLocks/>
            </p:cNvSpPr>
            <p:nvPr/>
          </p:nvSpPr>
          <p:spPr bwMode="auto">
            <a:xfrm>
              <a:off x="5239978" y="4166230"/>
              <a:ext cx="29519" cy="37328"/>
            </a:xfrm>
            <a:custGeom>
              <a:avLst/>
              <a:gdLst>
                <a:gd name="T0" fmla="*/ 3 w 3"/>
                <a:gd name="T1" fmla="*/ 1 h 3"/>
                <a:gd name="T2" fmla="*/ 1 w 3"/>
                <a:gd name="T3" fmla="*/ 2 h 3"/>
                <a:gd name="T4" fmla="*/ 0 w 3"/>
                <a:gd name="T5" fmla="*/ 2 h 3"/>
                <a:gd name="T6" fmla="*/ 2 w 3"/>
                <a:gd name="T7" fmla="*/ 1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3"/>
                    <a:pt x="1" y="3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1845"/>
            <p:cNvSpPr>
              <a:spLocks/>
            </p:cNvSpPr>
            <p:nvPr/>
          </p:nvSpPr>
          <p:spPr bwMode="auto">
            <a:xfrm>
              <a:off x="5446602" y="4166230"/>
              <a:ext cx="19680" cy="27995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1846"/>
            <p:cNvSpPr>
              <a:spLocks/>
            </p:cNvSpPr>
            <p:nvPr/>
          </p:nvSpPr>
          <p:spPr bwMode="auto">
            <a:xfrm>
              <a:off x="5535158" y="4175563"/>
              <a:ext cx="39357" cy="18662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1 h 1"/>
                <a:gd name="T4" fmla="*/ 0 w 3"/>
                <a:gd name="T5" fmla="*/ 0 h 1"/>
                <a:gd name="T6" fmla="*/ 2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3" y="1"/>
                    <a:pt x="2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1847"/>
            <p:cNvSpPr>
              <a:spLocks/>
            </p:cNvSpPr>
            <p:nvPr/>
          </p:nvSpPr>
          <p:spPr bwMode="auto">
            <a:xfrm>
              <a:off x="6607647" y="4156897"/>
              <a:ext cx="19680" cy="46661"/>
            </a:xfrm>
            <a:custGeom>
              <a:avLst/>
              <a:gdLst>
                <a:gd name="T0" fmla="*/ 1 w 2"/>
                <a:gd name="T1" fmla="*/ 2 h 4"/>
                <a:gd name="T2" fmla="*/ 2 w 2"/>
                <a:gd name="T3" fmla="*/ 3 h 4"/>
                <a:gd name="T4" fmla="*/ 0 w 2"/>
                <a:gd name="T5" fmla="*/ 3 h 4"/>
                <a:gd name="T6" fmla="*/ 1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2" y="2"/>
                    <a:pt x="2" y="3"/>
                    <a:pt x="2" y="3"/>
                  </a:cubicBezTo>
                  <a:cubicBezTo>
                    <a:pt x="1" y="4"/>
                    <a:pt x="0" y="3"/>
                    <a:pt x="0" y="3"/>
                  </a:cubicBezTo>
                  <a:cubicBezTo>
                    <a:pt x="0" y="2"/>
                    <a:pt x="1" y="0"/>
                    <a:pt x="1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1848"/>
            <p:cNvSpPr>
              <a:spLocks/>
            </p:cNvSpPr>
            <p:nvPr/>
          </p:nvSpPr>
          <p:spPr bwMode="auto">
            <a:xfrm>
              <a:off x="6558448" y="4166230"/>
              <a:ext cx="19680" cy="27995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2 h 2"/>
                <a:gd name="T4" fmla="*/ 1 w 2"/>
                <a:gd name="T5" fmla="*/ 1 h 2"/>
                <a:gd name="T6" fmla="*/ 2 w 2"/>
                <a:gd name="T7" fmla="*/ 1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2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1849"/>
            <p:cNvSpPr>
              <a:spLocks/>
            </p:cNvSpPr>
            <p:nvPr/>
          </p:nvSpPr>
          <p:spPr bwMode="auto">
            <a:xfrm>
              <a:off x="6843789" y="4175563"/>
              <a:ext cx="19680" cy="186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2" name="Freeform 1850"/>
            <p:cNvSpPr>
              <a:spLocks/>
            </p:cNvSpPr>
            <p:nvPr/>
          </p:nvSpPr>
          <p:spPr bwMode="auto">
            <a:xfrm>
              <a:off x="6883150" y="4175563"/>
              <a:ext cx="29519" cy="18662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0 w 2"/>
                <a:gd name="T5" fmla="*/ 1 h 1"/>
                <a:gd name="T6" fmla="*/ 1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3" name="Rectangle 1851"/>
            <p:cNvSpPr>
              <a:spLocks noChangeArrowheads="1"/>
            </p:cNvSpPr>
            <p:nvPr/>
          </p:nvSpPr>
          <p:spPr bwMode="auto">
            <a:xfrm>
              <a:off x="7020898" y="4175563"/>
              <a:ext cx="9838" cy="9333"/>
            </a:xfrm>
            <a:prstGeom prst="rect">
              <a:avLst/>
            </a:prstGeom>
            <a:solidFill>
              <a:srgbClr val="DAB86E">
                <a:alpha val="10000"/>
              </a:srgbClr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1852"/>
            <p:cNvSpPr>
              <a:spLocks/>
            </p:cNvSpPr>
            <p:nvPr/>
          </p:nvSpPr>
          <p:spPr bwMode="auto">
            <a:xfrm>
              <a:off x="6155036" y="4194225"/>
              <a:ext cx="137751" cy="121318"/>
            </a:xfrm>
            <a:custGeom>
              <a:avLst/>
              <a:gdLst>
                <a:gd name="T0" fmla="*/ 5 w 11"/>
                <a:gd name="T1" fmla="*/ 2 h 11"/>
                <a:gd name="T2" fmla="*/ 8 w 11"/>
                <a:gd name="T3" fmla="*/ 10 h 11"/>
                <a:gd name="T4" fmla="*/ 11 w 11"/>
                <a:gd name="T5" fmla="*/ 10 h 11"/>
                <a:gd name="T6" fmla="*/ 11 w 11"/>
                <a:gd name="T7" fmla="*/ 11 h 11"/>
                <a:gd name="T8" fmla="*/ 9 w 11"/>
                <a:gd name="T9" fmla="*/ 11 h 11"/>
                <a:gd name="T10" fmla="*/ 6 w 11"/>
                <a:gd name="T11" fmla="*/ 9 h 11"/>
                <a:gd name="T12" fmla="*/ 6 w 11"/>
                <a:gd name="T13" fmla="*/ 8 h 11"/>
                <a:gd name="T14" fmla="*/ 4 w 11"/>
                <a:gd name="T15" fmla="*/ 7 h 11"/>
                <a:gd name="T16" fmla="*/ 5 w 11"/>
                <a:gd name="T17" fmla="*/ 5 h 11"/>
                <a:gd name="T18" fmla="*/ 4 w 11"/>
                <a:gd name="T19" fmla="*/ 6 h 11"/>
                <a:gd name="T20" fmla="*/ 3 w 11"/>
                <a:gd name="T21" fmla="*/ 5 h 11"/>
                <a:gd name="T22" fmla="*/ 5 w 11"/>
                <a:gd name="T23" fmla="*/ 4 h 11"/>
                <a:gd name="T24" fmla="*/ 5 w 11"/>
                <a:gd name="T25" fmla="*/ 3 h 11"/>
                <a:gd name="T26" fmla="*/ 4 w 11"/>
                <a:gd name="T27" fmla="*/ 3 h 11"/>
                <a:gd name="T28" fmla="*/ 3 w 11"/>
                <a:gd name="T29" fmla="*/ 3 h 11"/>
                <a:gd name="T30" fmla="*/ 2 w 11"/>
                <a:gd name="T31" fmla="*/ 4 h 11"/>
                <a:gd name="T32" fmla="*/ 1 w 11"/>
                <a:gd name="T33" fmla="*/ 2 h 11"/>
                <a:gd name="T34" fmla="*/ 0 w 11"/>
                <a:gd name="T35" fmla="*/ 1 h 11"/>
                <a:gd name="T36" fmla="*/ 0 w 11"/>
                <a:gd name="T37" fmla="*/ 0 h 11"/>
                <a:gd name="T38" fmla="*/ 5 w 11"/>
                <a:gd name="T3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" h="11">
                  <a:moveTo>
                    <a:pt x="5" y="2"/>
                  </a:moveTo>
                  <a:cubicBezTo>
                    <a:pt x="7" y="4"/>
                    <a:pt x="5" y="8"/>
                    <a:pt x="8" y="10"/>
                  </a:cubicBezTo>
                  <a:cubicBezTo>
                    <a:pt x="9" y="10"/>
                    <a:pt x="10" y="10"/>
                    <a:pt x="11" y="10"/>
                  </a:cubicBezTo>
                  <a:cubicBezTo>
                    <a:pt x="11" y="10"/>
                    <a:pt x="11" y="11"/>
                    <a:pt x="11" y="11"/>
                  </a:cubicBezTo>
                  <a:cubicBezTo>
                    <a:pt x="10" y="11"/>
                    <a:pt x="10" y="10"/>
                    <a:pt x="9" y="11"/>
                  </a:cubicBezTo>
                  <a:cubicBezTo>
                    <a:pt x="8" y="10"/>
                    <a:pt x="7" y="9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5" y="7"/>
                    <a:pt x="4" y="8"/>
                    <a:pt x="4" y="7"/>
                  </a:cubicBezTo>
                  <a:cubicBezTo>
                    <a:pt x="4" y="6"/>
                    <a:pt x="6" y="6"/>
                    <a:pt x="5" y="5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2" y="3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1"/>
                    <a:pt x="3" y="0"/>
                    <a:pt x="5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1853"/>
            <p:cNvSpPr>
              <a:spLocks/>
            </p:cNvSpPr>
            <p:nvPr/>
          </p:nvSpPr>
          <p:spPr bwMode="auto">
            <a:xfrm>
              <a:off x="5495800" y="4194225"/>
              <a:ext cx="29519" cy="27995"/>
            </a:xfrm>
            <a:custGeom>
              <a:avLst/>
              <a:gdLst>
                <a:gd name="T0" fmla="*/ 3 w 3"/>
                <a:gd name="T1" fmla="*/ 1 h 3"/>
                <a:gd name="T2" fmla="*/ 3 w 3"/>
                <a:gd name="T3" fmla="*/ 2 h 3"/>
                <a:gd name="T4" fmla="*/ 0 w 3"/>
                <a:gd name="T5" fmla="*/ 2 h 3"/>
                <a:gd name="T6" fmla="*/ 3 w 3"/>
                <a:gd name="T7" fmla="*/ 0 h 3"/>
                <a:gd name="T8" fmla="*/ 3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1" y="2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1854"/>
            <p:cNvSpPr>
              <a:spLocks/>
            </p:cNvSpPr>
            <p:nvPr/>
          </p:nvSpPr>
          <p:spPr bwMode="auto">
            <a:xfrm>
              <a:off x="5584353" y="4194225"/>
              <a:ext cx="39357" cy="18662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2 h 2"/>
                <a:gd name="T4" fmla="*/ 0 w 3"/>
                <a:gd name="T5" fmla="*/ 1 h 2"/>
                <a:gd name="T6" fmla="*/ 2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1855"/>
            <p:cNvSpPr>
              <a:spLocks/>
            </p:cNvSpPr>
            <p:nvPr/>
          </p:nvSpPr>
          <p:spPr bwMode="auto">
            <a:xfrm>
              <a:off x="6647004" y="4194225"/>
              <a:ext cx="19680" cy="18662"/>
            </a:xfrm>
            <a:custGeom>
              <a:avLst/>
              <a:gdLst>
                <a:gd name="T0" fmla="*/ 2 w 2"/>
                <a:gd name="T1" fmla="*/ 2 h 2"/>
                <a:gd name="T2" fmla="*/ 1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1856"/>
            <p:cNvSpPr>
              <a:spLocks/>
            </p:cNvSpPr>
            <p:nvPr/>
          </p:nvSpPr>
          <p:spPr bwMode="auto">
            <a:xfrm>
              <a:off x="5190779" y="4194225"/>
              <a:ext cx="19680" cy="18662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2 h 2"/>
                <a:gd name="T4" fmla="*/ 0 w 2"/>
                <a:gd name="T5" fmla="*/ 1 h 2"/>
                <a:gd name="T6" fmla="*/ 0 w 2"/>
                <a:gd name="T7" fmla="*/ 0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1857"/>
            <p:cNvSpPr>
              <a:spLocks/>
            </p:cNvSpPr>
            <p:nvPr/>
          </p:nvSpPr>
          <p:spPr bwMode="auto">
            <a:xfrm>
              <a:off x="5377729" y="4203558"/>
              <a:ext cx="39357" cy="18662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2 h 2"/>
                <a:gd name="T4" fmla="*/ 1 w 3"/>
                <a:gd name="T5" fmla="*/ 1 h 2"/>
                <a:gd name="T6" fmla="*/ 3 w 3"/>
                <a:gd name="T7" fmla="*/ 0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1858"/>
            <p:cNvSpPr>
              <a:spLocks/>
            </p:cNvSpPr>
            <p:nvPr/>
          </p:nvSpPr>
          <p:spPr bwMode="auto">
            <a:xfrm>
              <a:off x="5289173" y="4203558"/>
              <a:ext cx="29519" cy="18662"/>
            </a:xfrm>
            <a:custGeom>
              <a:avLst/>
              <a:gdLst>
                <a:gd name="T0" fmla="*/ 3 w 3"/>
                <a:gd name="T1" fmla="*/ 0 h 2"/>
                <a:gd name="T2" fmla="*/ 3 w 3"/>
                <a:gd name="T3" fmla="*/ 1 h 2"/>
                <a:gd name="T4" fmla="*/ 1 w 3"/>
                <a:gd name="T5" fmla="*/ 1 h 2"/>
                <a:gd name="T6" fmla="*/ 1 w 3"/>
                <a:gd name="T7" fmla="*/ 0 h 2"/>
                <a:gd name="T8" fmla="*/ 2 w 3"/>
                <a:gd name="T9" fmla="*/ 0 h 2"/>
                <a:gd name="T10" fmla="*/ 3 w 3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0"/>
                    <a:pt x="3" y="1"/>
                    <a:pt x="3" y="1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1" y="1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1859"/>
            <p:cNvSpPr>
              <a:spLocks/>
            </p:cNvSpPr>
            <p:nvPr/>
          </p:nvSpPr>
          <p:spPr bwMode="auto">
            <a:xfrm>
              <a:off x="6125517" y="4203558"/>
              <a:ext cx="29519" cy="46661"/>
            </a:xfrm>
            <a:custGeom>
              <a:avLst/>
              <a:gdLst>
                <a:gd name="T0" fmla="*/ 1 w 3"/>
                <a:gd name="T1" fmla="*/ 2 h 4"/>
                <a:gd name="T2" fmla="*/ 1 w 3"/>
                <a:gd name="T3" fmla="*/ 4 h 4"/>
                <a:gd name="T4" fmla="*/ 0 w 3"/>
                <a:gd name="T5" fmla="*/ 3 h 4"/>
                <a:gd name="T6" fmla="*/ 0 w 3"/>
                <a:gd name="T7" fmla="*/ 1 h 4"/>
                <a:gd name="T8" fmla="*/ 1 w 3"/>
                <a:gd name="T9" fmla="*/ 0 h 4"/>
                <a:gd name="T10" fmla="*/ 1 w 3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2"/>
                  </a:moveTo>
                  <a:cubicBezTo>
                    <a:pt x="2" y="3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3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1860"/>
            <p:cNvSpPr>
              <a:spLocks/>
            </p:cNvSpPr>
            <p:nvPr/>
          </p:nvSpPr>
          <p:spPr bwMode="auto">
            <a:xfrm>
              <a:off x="6401020" y="4203558"/>
              <a:ext cx="9838" cy="933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1861"/>
            <p:cNvSpPr>
              <a:spLocks/>
            </p:cNvSpPr>
            <p:nvPr/>
          </p:nvSpPr>
          <p:spPr bwMode="auto">
            <a:xfrm>
              <a:off x="6578128" y="4203558"/>
              <a:ext cx="29519" cy="27995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1 w 2"/>
                <a:gd name="T5" fmla="*/ 2 h 3"/>
                <a:gd name="T6" fmla="*/ 0 w 2"/>
                <a:gd name="T7" fmla="*/ 1 h 3"/>
                <a:gd name="T8" fmla="*/ 1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1" y="3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1862"/>
            <p:cNvSpPr>
              <a:spLocks/>
            </p:cNvSpPr>
            <p:nvPr/>
          </p:nvSpPr>
          <p:spPr bwMode="auto">
            <a:xfrm>
              <a:off x="6932345" y="4203558"/>
              <a:ext cx="9838" cy="18662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1 w 1"/>
                <a:gd name="T5" fmla="*/ 0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1863"/>
            <p:cNvSpPr>
              <a:spLocks/>
            </p:cNvSpPr>
            <p:nvPr/>
          </p:nvSpPr>
          <p:spPr bwMode="auto">
            <a:xfrm>
              <a:off x="6833951" y="4212891"/>
              <a:ext cx="29519" cy="18662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2 h 2"/>
                <a:gd name="T4" fmla="*/ 2 w 2"/>
                <a:gd name="T5" fmla="*/ 2 h 2"/>
                <a:gd name="T6" fmla="*/ 0 w 2"/>
                <a:gd name="T7" fmla="*/ 1 h 2"/>
                <a:gd name="T8" fmla="*/ 1 w 2"/>
                <a:gd name="T9" fmla="*/ 0 h 2"/>
                <a:gd name="T10" fmla="*/ 1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1864"/>
            <p:cNvSpPr>
              <a:spLocks/>
            </p:cNvSpPr>
            <p:nvPr/>
          </p:nvSpPr>
          <p:spPr bwMode="auto">
            <a:xfrm>
              <a:off x="6883150" y="4212891"/>
              <a:ext cx="9838" cy="933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7" name="Freeform 1865"/>
            <p:cNvSpPr>
              <a:spLocks/>
            </p:cNvSpPr>
            <p:nvPr/>
          </p:nvSpPr>
          <p:spPr bwMode="auto">
            <a:xfrm>
              <a:off x="5535158" y="4212891"/>
              <a:ext cx="49195" cy="37328"/>
            </a:xfrm>
            <a:custGeom>
              <a:avLst/>
              <a:gdLst>
                <a:gd name="T0" fmla="*/ 4 w 4"/>
                <a:gd name="T1" fmla="*/ 2 h 3"/>
                <a:gd name="T2" fmla="*/ 1 w 4"/>
                <a:gd name="T3" fmla="*/ 2 h 3"/>
                <a:gd name="T4" fmla="*/ 1 w 4"/>
                <a:gd name="T5" fmla="*/ 1 h 3"/>
                <a:gd name="T6" fmla="*/ 4 w 4"/>
                <a:gd name="T7" fmla="*/ 0 h 3"/>
                <a:gd name="T8" fmla="*/ 4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3" y="3"/>
                    <a:pt x="2" y="2"/>
                    <a:pt x="1" y="2"/>
                  </a:cubicBezTo>
                  <a:cubicBezTo>
                    <a:pt x="1" y="2"/>
                    <a:pt x="0" y="2"/>
                    <a:pt x="1" y="1"/>
                  </a:cubicBezTo>
                  <a:cubicBezTo>
                    <a:pt x="2" y="2"/>
                    <a:pt x="3" y="0"/>
                    <a:pt x="4" y="0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8" name="Freeform 1866"/>
            <p:cNvSpPr>
              <a:spLocks/>
            </p:cNvSpPr>
            <p:nvPr/>
          </p:nvSpPr>
          <p:spPr bwMode="auto">
            <a:xfrm>
              <a:off x="6784756" y="4222224"/>
              <a:ext cx="29519" cy="933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1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9" name="Freeform 1867"/>
            <p:cNvSpPr>
              <a:spLocks/>
            </p:cNvSpPr>
            <p:nvPr/>
          </p:nvSpPr>
          <p:spPr bwMode="auto">
            <a:xfrm>
              <a:off x="5239978" y="4222224"/>
              <a:ext cx="29519" cy="27995"/>
            </a:xfrm>
            <a:custGeom>
              <a:avLst/>
              <a:gdLst>
                <a:gd name="T0" fmla="*/ 3 w 3"/>
                <a:gd name="T1" fmla="*/ 0 h 2"/>
                <a:gd name="T2" fmla="*/ 2 w 3"/>
                <a:gd name="T3" fmla="*/ 2 h 2"/>
                <a:gd name="T4" fmla="*/ 0 w 3"/>
                <a:gd name="T5" fmla="*/ 0 h 2"/>
                <a:gd name="T6" fmla="*/ 1 w 3"/>
                <a:gd name="T7" fmla="*/ 0 h 2"/>
                <a:gd name="T8" fmla="*/ 3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1"/>
                    <a:pt x="3" y="2"/>
                    <a:pt x="2" y="2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0" name="Freeform 1868"/>
            <p:cNvSpPr>
              <a:spLocks/>
            </p:cNvSpPr>
            <p:nvPr/>
          </p:nvSpPr>
          <p:spPr bwMode="auto">
            <a:xfrm>
              <a:off x="5446602" y="4222224"/>
              <a:ext cx="29519" cy="27995"/>
            </a:xfrm>
            <a:custGeom>
              <a:avLst/>
              <a:gdLst>
                <a:gd name="T0" fmla="*/ 2 w 3"/>
                <a:gd name="T1" fmla="*/ 0 h 2"/>
                <a:gd name="T2" fmla="*/ 3 w 3"/>
                <a:gd name="T3" fmla="*/ 2 h 2"/>
                <a:gd name="T4" fmla="*/ 2 w 3"/>
                <a:gd name="T5" fmla="*/ 2 h 2"/>
                <a:gd name="T6" fmla="*/ 0 w 3"/>
                <a:gd name="T7" fmla="*/ 1 h 2"/>
                <a:gd name="T8" fmla="*/ 2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3" y="0"/>
                    <a:pt x="2" y="1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1" name="Freeform 1869"/>
            <p:cNvSpPr>
              <a:spLocks/>
            </p:cNvSpPr>
            <p:nvPr/>
          </p:nvSpPr>
          <p:spPr bwMode="auto">
            <a:xfrm>
              <a:off x="6617485" y="4222224"/>
              <a:ext cx="29519" cy="27995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2" name="Freeform 1870"/>
            <p:cNvSpPr>
              <a:spLocks/>
            </p:cNvSpPr>
            <p:nvPr/>
          </p:nvSpPr>
          <p:spPr bwMode="auto">
            <a:xfrm>
              <a:off x="5348211" y="4222224"/>
              <a:ext cx="19680" cy="2799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3" name="Freeform 1871"/>
            <p:cNvSpPr>
              <a:spLocks/>
            </p:cNvSpPr>
            <p:nvPr/>
          </p:nvSpPr>
          <p:spPr bwMode="auto">
            <a:xfrm>
              <a:off x="6548610" y="4222224"/>
              <a:ext cx="9838" cy="933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4" name="Freeform 1872"/>
            <p:cNvSpPr>
              <a:spLocks/>
            </p:cNvSpPr>
            <p:nvPr/>
          </p:nvSpPr>
          <p:spPr bwMode="auto">
            <a:xfrm>
              <a:off x="6086160" y="4222224"/>
              <a:ext cx="19680" cy="27995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5" name="Freeform 1873"/>
            <p:cNvSpPr>
              <a:spLocks/>
            </p:cNvSpPr>
            <p:nvPr/>
          </p:nvSpPr>
          <p:spPr bwMode="auto">
            <a:xfrm>
              <a:off x="5495800" y="4231553"/>
              <a:ext cx="29519" cy="46661"/>
            </a:xfrm>
            <a:custGeom>
              <a:avLst/>
              <a:gdLst>
                <a:gd name="T0" fmla="*/ 3 w 3"/>
                <a:gd name="T1" fmla="*/ 3 h 4"/>
                <a:gd name="T2" fmla="*/ 1 w 3"/>
                <a:gd name="T3" fmla="*/ 3 h 4"/>
                <a:gd name="T4" fmla="*/ 0 w 3"/>
                <a:gd name="T5" fmla="*/ 2 h 4"/>
                <a:gd name="T6" fmla="*/ 3 w 3"/>
                <a:gd name="T7" fmla="*/ 1 h 4"/>
                <a:gd name="T8" fmla="*/ 3 w 3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3" y="3"/>
                    <a:pt x="1" y="4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1" y="2"/>
                    <a:pt x="2" y="0"/>
                    <a:pt x="3" y="1"/>
                  </a:cubicBezTo>
                  <a:cubicBezTo>
                    <a:pt x="3" y="2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6" name="Freeform 1874"/>
            <p:cNvSpPr>
              <a:spLocks/>
            </p:cNvSpPr>
            <p:nvPr/>
          </p:nvSpPr>
          <p:spPr bwMode="auto">
            <a:xfrm>
              <a:off x="5397406" y="4250219"/>
              <a:ext cx="29519" cy="18662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1 h 2"/>
                <a:gd name="T6" fmla="*/ 2 w 3"/>
                <a:gd name="T7" fmla="*/ 0 h 2"/>
                <a:gd name="T8" fmla="*/ 3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2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7" name="Rectangle 1875"/>
            <p:cNvSpPr>
              <a:spLocks noChangeArrowheads="1"/>
            </p:cNvSpPr>
            <p:nvPr/>
          </p:nvSpPr>
          <p:spPr bwMode="auto">
            <a:xfrm>
              <a:off x="6676523" y="4250219"/>
              <a:ext cx="9838" cy="9333"/>
            </a:xfrm>
            <a:prstGeom prst="rect">
              <a:avLst/>
            </a:prstGeom>
            <a:solidFill>
              <a:srgbClr val="DAB86E">
                <a:alpha val="10000"/>
              </a:srgbClr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8" name="Freeform 1876"/>
            <p:cNvSpPr>
              <a:spLocks/>
            </p:cNvSpPr>
            <p:nvPr/>
          </p:nvSpPr>
          <p:spPr bwMode="auto">
            <a:xfrm>
              <a:off x="6135359" y="4250219"/>
              <a:ext cx="19680" cy="1866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1 w 2"/>
                <a:gd name="T5" fmla="*/ 0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9" name="Freeform 1877"/>
            <p:cNvSpPr>
              <a:spLocks/>
            </p:cNvSpPr>
            <p:nvPr/>
          </p:nvSpPr>
          <p:spPr bwMode="auto">
            <a:xfrm>
              <a:off x="6814274" y="4250219"/>
              <a:ext cx="29519" cy="46661"/>
            </a:xfrm>
            <a:custGeom>
              <a:avLst/>
              <a:gdLst>
                <a:gd name="T0" fmla="*/ 3 w 3"/>
                <a:gd name="T1" fmla="*/ 1 h 4"/>
                <a:gd name="T2" fmla="*/ 1 w 3"/>
                <a:gd name="T3" fmla="*/ 2 h 4"/>
                <a:gd name="T4" fmla="*/ 2 w 3"/>
                <a:gd name="T5" fmla="*/ 4 h 4"/>
                <a:gd name="T6" fmla="*/ 1 w 3"/>
                <a:gd name="T7" fmla="*/ 3 h 4"/>
                <a:gd name="T8" fmla="*/ 1 w 3"/>
                <a:gd name="T9" fmla="*/ 1 h 4"/>
                <a:gd name="T10" fmla="*/ 2 w 3"/>
                <a:gd name="T11" fmla="*/ 1 h 4"/>
                <a:gd name="T12" fmla="*/ 3 w 3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0" name="Freeform 1878"/>
            <p:cNvSpPr>
              <a:spLocks/>
            </p:cNvSpPr>
            <p:nvPr/>
          </p:nvSpPr>
          <p:spPr bwMode="auto">
            <a:xfrm>
              <a:off x="6164878" y="4259552"/>
              <a:ext cx="19680" cy="933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1" name="Freeform 1879"/>
            <p:cNvSpPr>
              <a:spLocks/>
            </p:cNvSpPr>
            <p:nvPr/>
          </p:nvSpPr>
          <p:spPr bwMode="auto">
            <a:xfrm>
              <a:off x="6558448" y="4259552"/>
              <a:ext cx="19680" cy="933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2" name="Freeform 1880"/>
            <p:cNvSpPr>
              <a:spLocks/>
            </p:cNvSpPr>
            <p:nvPr/>
          </p:nvSpPr>
          <p:spPr bwMode="auto">
            <a:xfrm>
              <a:off x="6076322" y="4259552"/>
              <a:ext cx="19680" cy="933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3" name="Freeform 1881"/>
            <p:cNvSpPr>
              <a:spLocks/>
            </p:cNvSpPr>
            <p:nvPr/>
          </p:nvSpPr>
          <p:spPr bwMode="auto">
            <a:xfrm>
              <a:off x="5633552" y="4259552"/>
              <a:ext cx="19680" cy="1866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1 h 2"/>
                <a:gd name="T4" fmla="*/ 0 w 1"/>
                <a:gd name="T5" fmla="*/ 1 h 2"/>
                <a:gd name="T6" fmla="*/ 0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4" name="Freeform 1882"/>
            <p:cNvSpPr>
              <a:spLocks/>
            </p:cNvSpPr>
            <p:nvPr/>
          </p:nvSpPr>
          <p:spPr bwMode="auto">
            <a:xfrm>
              <a:off x="6873308" y="4268882"/>
              <a:ext cx="147590" cy="111985"/>
            </a:xfrm>
            <a:custGeom>
              <a:avLst/>
              <a:gdLst>
                <a:gd name="T0" fmla="*/ 2 w 12"/>
                <a:gd name="T1" fmla="*/ 2 h 10"/>
                <a:gd name="T2" fmla="*/ 11 w 12"/>
                <a:gd name="T3" fmla="*/ 8 h 10"/>
                <a:gd name="T4" fmla="*/ 12 w 12"/>
                <a:gd name="T5" fmla="*/ 10 h 10"/>
                <a:gd name="T6" fmla="*/ 1 w 12"/>
                <a:gd name="T7" fmla="*/ 2 h 10"/>
                <a:gd name="T8" fmla="*/ 1 w 12"/>
                <a:gd name="T9" fmla="*/ 0 h 10"/>
                <a:gd name="T10" fmla="*/ 1 w 12"/>
                <a:gd name="T11" fmla="*/ 0 h 10"/>
                <a:gd name="T12" fmla="*/ 2 w 12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0">
                  <a:moveTo>
                    <a:pt x="2" y="2"/>
                  </a:moveTo>
                  <a:cubicBezTo>
                    <a:pt x="5" y="4"/>
                    <a:pt x="8" y="7"/>
                    <a:pt x="11" y="8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8" y="8"/>
                    <a:pt x="3" y="6"/>
                    <a:pt x="1" y="2"/>
                  </a:cubicBezTo>
                  <a:cubicBezTo>
                    <a:pt x="1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5" name="Freeform 1883"/>
            <p:cNvSpPr>
              <a:spLocks/>
            </p:cNvSpPr>
            <p:nvPr/>
          </p:nvSpPr>
          <p:spPr bwMode="auto">
            <a:xfrm>
              <a:off x="6519091" y="4268882"/>
              <a:ext cx="9838" cy="933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6" name="Freeform 1884"/>
            <p:cNvSpPr>
              <a:spLocks/>
            </p:cNvSpPr>
            <p:nvPr/>
          </p:nvSpPr>
          <p:spPr bwMode="auto">
            <a:xfrm>
              <a:off x="6361663" y="4268882"/>
              <a:ext cx="9838" cy="933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7" name="Freeform 1885"/>
            <p:cNvSpPr>
              <a:spLocks/>
            </p:cNvSpPr>
            <p:nvPr/>
          </p:nvSpPr>
          <p:spPr bwMode="auto">
            <a:xfrm>
              <a:off x="6578128" y="4268882"/>
              <a:ext cx="39357" cy="27995"/>
            </a:xfrm>
            <a:custGeom>
              <a:avLst/>
              <a:gdLst>
                <a:gd name="T0" fmla="*/ 2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1 w 3"/>
                <a:gd name="T7" fmla="*/ 0 h 2"/>
                <a:gd name="T8" fmla="*/ 2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2" y="1"/>
                    <a:pt x="3" y="1"/>
                    <a:pt x="2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8" name="Freeform 1886"/>
            <p:cNvSpPr>
              <a:spLocks/>
            </p:cNvSpPr>
            <p:nvPr/>
          </p:nvSpPr>
          <p:spPr bwMode="auto">
            <a:xfrm>
              <a:off x="5456443" y="4278215"/>
              <a:ext cx="19680" cy="18662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9" name="Freeform 1887"/>
            <p:cNvSpPr>
              <a:spLocks/>
            </p:cNvSpPr>
            <p:nvPr/>
          </p:nvSpPr>
          <p:spPr bwMode="auto">
            <a:xfrm>
              <a:off x="5554834" y="4268882"/>
              <a:ext cx="49195" cy="37328"/>
            </a:xfrm>
            <a:custGeom>
              <a:avLst/>
              <a:gdLst>
                <a:gd name="T0" fmla="*/ 3 w 4"/>
                <a:gd name="T1" fmla="*/ 2 h 3"/>
                <a:gd name="T2" fmla="*/ 3 w 4"/>
                <a:gd name="T3" fmla="*/ 3 h 3"/>
                <a:gd name="T4" fmla="*/ 0 w 4"/>
                <a:gd name="T5" fmla="*/ 2 h 3"/>
                <a:gd name="T6" fmla="*/ 3 w 4"/>
                <a:gd name="T7" fmla="*/ 1 h 3"/>
                <a:gd name="T8" fmla="*/ 3 w 4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3" y="2"/>
                  </a:moveTo>
                  <a:cubicBezTo>
                    <a:pt x="4" y="2"/>
                    <a:pt x="3" y="3"/>
                    <a:pt x="3" y="3"/>
                  </a:cubicBezTo>
                  <a:cubicBezTo>
                    <a:pt x="2" y="3"/>
                    <a:pt x="1" y="2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0" name="Freeform 1888"/>
            <p:cNvSpPr>
              <a:spLocks/>
            </p:cNvSpPr>
            <p:nvPr/>
          </p:nvSpPr>
          <p:spPr bwMode="auto">
            <a:xfrm>
              <a:off x="6341983" y="4278215"/>
              <a:ext cx="19680" cy="18662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1" name="Freeform 1889"/>
            <p:cNvSpPr>
              <a:spLocks/>
            </p:cNvSpPr>
            <p:nvPr/>
          </p:nvSpPr>
          <p:spPr bwMode="auto">
            <a:xfrm>
              <a:off x="6194393" y="4278215"/>
              <a:ext cx="9838" cy="1866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2" name="Freeform 1890"/>
            <p:cNvSpPr>
              <a:spLocks/>
            </p:cNvSpPr>
            <p:nvPr/>
          </p:nvSpPr>
          <p:spPr bwMode="auto">
            <a:xfrm>
              <a:off x="6312467" y="4296881"/>
              <a:ext cx="29519" cy="933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3" name="Freeform 1891"/>
            <p:cNvSpPr>
              <a:spLocks/>
            </p:cNvSpPr>
            <p:nvPr/>
          </p:nvSpPr>
          <p:spPr bwMode="auto">
            <a:xfrm>
              <a:off x="5623710" y="4306210"/>
              <a:ext cx="39357" cy="9333"/>
            </a:xfrm>
            <a:custGeom>
              <a:avLst/>
              <a:gdLst>
                <a:gd name="T0" fmla="*/ 3 w 3"/>
                <a:gd name="T1" fmla="*/ 0 h 1"/>
                <a:gd name="T2" fmla="*/ 1 w 3"/>
                <a:gd name="T3" fmla="*/ 1 h 1"/>
                <a:gd name="T4" fmla="*/ 0 w 3"/>
                <a:gd name="T5" fmla="*/ 0 h 1"/>
                <a:gd name="T6" fmla="*/ 1 w 3"/>
                <a:gd name="T7" fmla="*/ 0 h 1"/>
                <a:gd name="T8" fmla="*/ 3 w 3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4" name="Freeform 1892"/>
            <p:cNvSpPr>
              <a:spLocks/>
            </p:cNvSpPr>
            <p:nvPr/>
          </p:nvSpPr>
          <p:spPr bwMode="auto">
            <a:xfrm>
              <a:off x="6528933" y="4306210"/>
              <a:ext cx="29519" cy="1866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1 h 2"/>
                <a:gd name="T4" fmla="*/ 1 w 2"/>
                <a:gd name="T5" fmla="*/ 0 h 2"/>
                <a:gd name="T6" fmla="*/ 1 w 2"/>
                <a:gd name="T7" fmla="*/ 0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5" name="Freeform 1893"/>
            <p:cNvSpPr>
              <a:spLocks/>
            </p:cNvSpPr>
            <p:nvPr/>
          </p:nvSpPr>
          <p:spPr bwMode="auto">
            <a:xfrm>
              <a:off x="6922507" y="4306210"/>
              <a:ext cx="0" cy="933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6" name="Freeform 1894"/>
            <p:cNvSpPr>
              <a:spLocks/>
            </p:cNvSpPr>
            <p:nvPr/>
          </p:nvSpPr>
          <p:spPr bwMode="auto">
            <a:xfrm>
              <a:off x="6391182" y="4315543"/>
              <a:ext cx="98394" cy="102652"/>
            </a:xfrm>
            <a:custGeom>
              <a:avLst/>
              <a:gdLst>
                <a:gd name="T0" fmla="*/ 8 w 8"/>
                <a:gd name="T1" fmla="*/ 1 h 9"/>
                <a:gd name="T2" fmla="*/ 5 w 8"/>
                <a:gd name="T3" fmla="*/ 4 h 9"/>
                <a:gd name="T4" fmla="*/ 1 w 8"/>
                <a:gd name="T5" fmla="*/ 9 h 9"/>
                <a:gd name="T6" fmla="*/ 0 w 8"/>
                <a:gd name="T7" fmla="*/ 9 h 9"/>
                <a:gd name="T8" fmla="*/ 1 w 8"/>
                <a:gd name="T9" fmla="*/ 8 h 9"/>
                <a:gd name="T10" fmla="*/ 8 w 8"/>
                <a:gd name="T11" fmla="*/ 0 h 9"/>
                <a:gd name="T12" fmla="*/ 8 w 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1"/>
                  </a:moveTo>
                  <a:cubicBezTo>
                    <a:pt x="7" y="2"/>
                    <a:pt x="6" y="3"/>
                    <a:pt x="5" y="4"/>
                  </a:cubicBezTo>
                  <a:cubicBezTo>
                    <a:pt x="4" y="6"/>
                    <a:pt x="3" y="8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8"/>
                  </a:cubicBezTo>
                  <a:cubicBezTo>
                    <a:pt x="3" y="5"/>
                    <a:pt x="6" y="3"/>
                    <a:pt x="8" y="0"/>
                  </a:cubicBezTo>
                  <a:cubicBezTo>
                    <a:pt x="8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7" name="Freeform 1895"/>
            <p:cNvSpPr>
              <a:spLocks/>
            </p:cNvSpPr>
            <p:nvPr/>
          </p:nvSpPr>
          <p:spPr bwMode="auto">
            <a:xfrm>
              <a:off x="6243592" y="4315543"/>
              <a:ext cx="983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8" name="Freeform 1896"/>
            <p:cNvSpPr>
              <a:spLocks/>
            </p:cNvSpPr>
            <p:nvPr/>
          </p:nvSpPr>
          <p:spPr bwMode="auto">
            <a:xfrm>
              <a:off x="6578128" y="4315543"/>
              <a:ext cx="29519" cy="2799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0 h 2"/>
                <a:gd name="T8" fmla="*/ 2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9" name="Freeform 1897"/>
            <p:cNvSpPr>
              <a:spLocks/>
            </p:cNvSpPr>
            <p:nvPr/>
          </p:nvSpPr>
          <p:spPr bwMode="auto">
            <a:xfrm>
              <a:off x="6499414" y="4315543"/>
              <a:ext cx="29519" cy="27995"/>
            </a:xfrm>
            <a:custGeom>
              <a:avLst/>
              <a:gdLst>
                <a:gd name="T0" fmla="*/ 2 w 3"/>
                <a:gd name="T1" fmla="*/ 2 h 2"/>
                <a:gd name="T2" fmla="*/ 0 w 3"/>
                <a:gd name="T3" fmla="*/ 2 h 2"/>
                <a:gd name="T4" fmla="*/ 2 w 3"/>
                <a:gd name="T5" fmla="*/ 0 h 2"/>
                <a:gd name="T6" fmla="*/ 2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2" y="2"/>
                    <a:pt x="1" y="2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3" y="1"/>
                    <a:pt x="2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0" name="Freeform 1898"/>
            <p:cNvSpPr>
              <a:spLocks/>
            </p:cNvSpPr>
            <p:nvPr/>
          </p:nvSpPr>
          <p:spPr bwMode="auto">
            <a:xfrm>
              <a:off x="6263268" y="4324876"/>
              <a:ext cx="0" cy="1866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1" name="Freeform 1899"/>
            <p:cNvSpPr>
              <a:spLocks/>
            </p:cNvSpPr>
            <p:nvPr/>
          </p:nvSpPr>
          <p:spPr bwMode="auto">
            <a:xfrm>
              <a:off x="5623710" y="4343538"/>
              <a:ext cx="29519" cy="18662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2" name="Freeform 1900"/>
            <p:cNvSpPr>
              <a:spLocks/>
            </p:cNvSpPr>
            <p:nvPr/>
          </p:nvSpPr>
          <p:spPr bwMode="auto">
            <a:xfrm>
              <a:off x="6243592" y="4343538"/>
              <a:ext cx="0" cy="9333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3" name="Freeform 1901"/>
            <p:cNvSpPr>
              <a:spLocks/>
            </p:cNvSpPr>
            <p:nvPr/>
          </p:nvSpPr>
          <p:spPr bwMode="auto">
            <a:xfrm>
              <a:off x="6548610" y="4343538"/>
              <a:ext cx="9838" cy="18662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2 h 2"/>
                <a:gd name="T4" fmla="*/ 1 w 1"/>
                <a:gd name="T5" fmla="*/ 0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4" name="Freeform 1902"/>
            <p:cNvSpPr>
              <a:spLocks/>
            </p:cNvSpPr>
            <p:nvPr/>
          </p:nvSpPr>
          <p:spPr bwMode="auto">
            <a:xfrm>
              <a:off x="5682747" y="4352871"/>
              <a:ext cx="127913" cy="55991"/>
            </a:xfrm>
            <a:custGeom>
              <a:avLst/>
              <a:gdLst>
                <a:gd name="T0" fmla="*/ 10 w 10"/>
                <a:gd name="T1" fmla="*/ 1 h 5"/>
                <a:gd name="T2" fmla="*/ 5 w 10"/>
                <a:gd name="T3" fmla="*/ 4 h 5"/>
                <a:gd name="T4" fmla="*/ 0 w 10"/>
                <a:gd name="T5" fmla="*/ 3 h 5"/>
                <a:gd name="T6" fmla="*/ 0 w 10"/>
                <a:gd name="T7" fmla="*/ 2 h 5"/>
                <a:gd name="T8" fmla="*/ 2 w 10"/>
                <a:gd name="T9" fmla="*/ 1 h 5"/>
                <a:gd name="T10" fmla="*/ 8 w 10"/>
                <a:gd name="T11" fmla="*/ 1 h 5"/>
                <a:gd name="T12" fmla="*/ 10 w 10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9" y="3"/>
                    <a:pt x="7" y="4"/>
                    <a:pt x="5" y="4"/>
                  </a:cubicBezTo>
                  <a:cubicBezTo>
                    <a:pt x="4" y="4"/>
                    <a:pt x="2" y="5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0"/>
                    <a:pt x="1" y="1"/>
                    <a:pt x="2" y="1"/>
                  </a:cubicBezTo>
                  <a:cubicBezTo>
                    <a:pt x="4" y="2"/>
                    <a:pt x="6" y="1"/>
                    <a:pt x="8" y="1"/>
                  </a:cubicBezTo>
                  <a:cubicBezTo>
                    <a:pt x="9" y="0"/>
                    <a:pt x="9" y="1"/>
                    <a:pt x="10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5" name="Freeform 1903"/>
            <p:cNvSpPr>
              <a:spLocks/>
            </p:cNvSpPr>
            <p:nvPr/>
          </p:nvSpPr>
          <p:spPr bwMode="auto">
            <a:xfrm>
              <a:off x="6499414" y="4362204"/>
              <a:ext cx="29519" cy="9333"/>
            </a:xfrm>
            <a:custGeom>
              <a:avLst/>
              <a:gdLst>
                <a:gd name="T0" fmla="*/ 3 w 3"/>
                <a:gd name="T1" fmla="*/ 1 h 1"/>
                <a:gd name="T2" fmla="*/ 1 w 3"/>
                <a:gd name="T3" fmla="*/ 1 h 1"/>
                <a:gd name="T4" fmla="*/ 0 w 3"/>
                <a:gd name="T5" fmla="*/ 1 h 1"/>
                <a:gd name="T6" fmla="*/ 2 w 3"/>
                <a:gd name="T7" fmla="*/ 0 h 1"/>
                <a:gd name="T8" fmla="*/ 3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3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6" name="Freeform 1904"/>
            <p:cNvSpPr>
              <a:spLocks/>
            </p:cNvSpPr>
            <p:nvPr/>
          </p:nvSpPr>
          <p:spPr bwMode="auto">
            <a:xfrm>
              <a:off x="6460057" y="4362204"/>
              <a:ext cx="29519" cy="18662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7" name="Freeform 1905"/>
            <p:cNvSpPr>
              <a:spLocks/>
            </p:cNvSpPr>
            <p:nvPr/>
          </p:nvSpPr>
          <p:spPr bwMode="auto">
            <a:xfrm>
              <a:off x="5584353" y="4371537"/>
              <a:ext cx="0" cy="933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8" name="Freeform 1906"/>
            <p:cNvSpPr>
              <a:spLocks/>
            </p:cNvSpPr>
            <p:nvPr/>
          </p:nvSpPr>
          <p:spPr bwMode="auto">
            <a:xfrm>
              <a:off x="6312467" y="4371537"/>
              <a:ext cx="0" cy="9333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9" name="Freeform 1907"/>
            <p:cNvSpPr>
              <a:spLocks/>
            </p:cNvSpPr>
            <p:nvPr/>
          </p:nvSpPr>
          <p:spPr bwMode="auto">
            <a:xfrm>
              <a:off x="6548610" y="4380867"/>
              <a:ext cx="29519" cy="27995"/>
            </a:xfrm>
            <a:custGeom>
              <a:avLst/>
              <a:gdLst>
                <a:gd name="T0" fmla="*/ 2 w 3"/>
                <a:gd name="T1" fmla="*/ 1 h 2"/>
                <a:gd name="T2" fmla="*/ 0 w 3"/>
                <a:gd name="T3" fmla="*/ 1 h 2"/>
                <a:gd name="T4" fmla="*/ 0 w 3"/>
                <a:gd name="T5" fmla="*/ 1 h 2"/>
                <a:gd name="T6" fmla="*/ 2 w 3"/>
                <a:gd name="T7" fmla="*/ 0 h 2"/>
                <a:gd name="T8" fmla="*/ 2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2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0" name="Freeform 1908"/>
            <p:cNvSpPr>
              <a:spLocks/>
            </p:cNvSpPr>
            <p:nvPr/>
          </p:nvSpPr>
          <p:spPr bwMode="auto">
            <a:xfrm>
              <a:off x="6499414" y="4399533"/>
              <a:ext cx="19680" cy="933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1" name="Freeform 1909"/>
            <p:cNvSpPr>
              <a:spLocks/>
            </p:cNvSpPr>
            <p:nvPr/>
          </p:nvSpPr>
          <p:spPr bwMode="auto">
            <a:xfrm>
              <a:off x="6450215" y="4399533"/>
              <a:ext cx="19680" cy="18662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1 h 2"/>
                <a:gd name="T4" fmla="*/ 2 w 2"/>
                <a:gd name="T5" fmla="*/ 0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2" name="Freeform 1910"/>
            <p:cNvSpPr>
              <a:spLocks/>
            </p:cNvSpPr>
            <p:nvPr/>
          </p:nvSpPr>
          <p:spPr bwMode="auto">
            <a:xfrm>
              <a:off x="4984155" y="4418195"/>
              <a:ext cx="472288" cy="354617"/>
            </a:xfrm>
            <a:custGeom>
              <a:avLst/>
              <a:gdLst>
                <a:gd name="T0" fmla="*/ 1 w 39"/>
                <a:gd name="T1" fmla="*/ 0 h 31"/>
                <a:gd name="T2" fmla="*/ 8 w 39"/>
                <a:gd name="T3" fmla="*/ 9 h 31"/>
                <a:gd name="T4" fmla="*/ 16 w 39"/>
                <a:gd name="T5" fmla="*/ 17 h 31"/>
                <a:gd name="T6" fmla="*/ 19 w 39"/>
                <a:gd name="T7" fmla="*/ 22 h 31"/>
                <a:gd name="T8" fmla="*/ 24 w 39"/>
                <a:gd name="T9" fmla="*/ 24 h 31"/>
                <a:gd name="T10" fmla="*/ 26 w 39"/>
                <a:gd name="T11" fmla="*/ 21 h 31"/>
                <a:gd name="T12" fmla="*/ 26 w 39"/>
                <a:gd name="T13" fmla="*/ 18 h 31"/>
                <a:gd name="T14" fmla="*/ 24 w 39"/>
                <a:gd name="T15" fmla="*/ 18 h 31"/>
                <a:gd name="T16" fmla="*/ 21 w 39"/>
                <a:gd name="T17" fmla="*/ 19 h 31"/>
                <a:gd name="T18" fmla="*/ 22 w 39"/>
                <a:gd name="T19" fmla="*/ 20 h 31"/>
                <a:gd name="T20" fmla="*/ 24 w 39"/>
                <a:gd name="T21" fmla="*/ 19 h 31"/>
                <a:gd name="T22" fmla="*/ 25 w 39"/>
                <a:gd name="T23" fmla="*/ 20 h 31"/>
                <a:gd name="T24" fmla="*/ 24 w 39"/>
                <a:gd name="T25" fmla="*/ 22 h 31"/>
                <a:gd name="T26" fmla="*/ 23 w 39"/>
                <a:gd name="T27" fmla="*/ 22 h 31"/>
                <a:gd name="T28" fmla="*/ 20 w 39"/>
                <a:gd name="T29" fmla="*/ 21 h 31"/>
                <a:gd name="T30" fmla="*/ 20 w 39"/>
                <a:gd name="T31" fmla="*/ 17 h 31"/>
                <a:gd name="T32" fmla="*/ 17 w 39"/>
                <a:gd name="T33" fmla="*/ 13 h 31"/>
                <a:gd name="T34" fmla="*/ 21 w 39"/>
                <a:gd name="T35" fmla="*/ 14 h 31"/>
                <a:gd name="T36" fmla="*/ 23 w 39"/>
                <a:gd name="T37" fmla="*/ 14 h 31"/>
                <a:gd name="T38" fmla="*/ 28 w 39"/>
                <a:gd name="T39" fmla="*/ 19 h 31"/>
                <a:gd name="T40" fmla="*/ 28 w 39"/>
                <a:gd name="T41" fmla="*/ 23 h 31"/>
                <a:gd name="T42" fmla="*/ 24 w 39"/>
                <a:gd name="T43" fmla="*/ 25 h 31"/>
                <a:gd name="T44" fmla="*/ 16 w 39"/>
                <a:gd name="T45" fmla="*/ 21 h 31"/>
                <a:gd name="T46" fmla="*/ 14 w 39"/>
                <a:gd name="T47" fmla="*/ 17 h 31"/>
                <a:gd name="T48" fmla="*/ 13 w 39"/>
                <a:gd name="T49" fmla="*/ 17 h 31"/>
                <a:gd name="T50" fmla="*/ 17 w 39"/>
                <a:gd name="T51" fmla="*/ 24 h 31"/>
                <a:gd name="T52" fmla="*/ 25 w 39"/>
                <a:gd name="T53" fmla="*/ 27 h 31"/>
                <a:gd name="T54" fmla="*/ 26 w 39"/>
                <a:gd name="T55" fmla="*/ 26 h 31"/>
                <a:gd name="T56" fmla="*/ 28 w 39"/>
                <a:gd name="T57" fmla="*/ 24 h 31"/>
                <a:gd name="T58" fmla="*/ 38 w 39"/>
                <a:gd name="T59" fmla="*/ 24 h 31"/>
                <a:gd name="T60" fmla="*/ 39 w 39"/>
                <a:gd name="T61" fmla="*/ 26 h 31"/>
                <a:gd name="T62" fmla="*/ 36 w 39"/>
                <a:gd name="T63" fmla="*/ 31 h 31"/>
                <a:gd name="T64" fmla="*/ 33 w 39"/>
                <a:gd name="T65" fmla="*/ 31 h 31"/>
                <a:gd name="T66" fmla="*/ 31 w 39"/>
                <a:gd name="T67" fmla="*/ 29 h 31"/>
                <a:gd name="T68" fmla="*/ 31 w 39"/>
                <a:gd name="T69" fmla="*/ 27 h 31"/>
                <a:gd name="T70" fmla="*/ 34 w 39"/>
                <a:gd name="T71" fmla="*/ 26 h 31"/>
                <a:gd name="T72" fmla="*/ 36 w 39"/>
                <a:gd name="T73" fmla="*/ 28 h 31"/>
                <a:gd name="T74" fmla="*/ 36 w 39"/>
                <a:gd name="T75" fmla="*/ 26 h 31"/>
                <a:gd name="T76" fmla="*/ 33 w 39"/>
                <a:gd name="T77" fmla="*/ 25 h 31"/>
                <a:gd name="T78" fmla="*/ 24 w 39"/>
                <a:gd name="T79" fmla="*/ 29 h 31"/>
                <a:gd name="T80" fmla="*/ 20 w 39"/>
                <a:gd name="T81" fmla="*/ 28 h 31"/>
                <a:gd name="T82" fmla="*/ 17 w 39"/>
                <a:gd name="T83" fmla="*/ 27 h 31"/>
                <a:gd name="T84" fmla="*/ 14 w 39"/>
                <a:gd name="T85" fmla="*/ 24 h 31"/>
                <a:gd name="T86" fmla="*/ 13 w 39"/>
                <a:gd name="T87" fmla="*/ 22 h 31"/>
                <a:gd name="T88" fmla="*/ 12 w 39"/>
                <a:gd name="T89" fmla="*/ 19 h 31"/>
                <a:gd name="T90" fmla="*/ 11 w 39"/>
                <a:gd name="T91" fmla="*/ 16 h 31"/>
                <a:gd name="T92" fmla="*/ 9 w 39"/>
                <a:gd name="T93" fmla="*/ 14 h 31"/>
                <a:gd name="T94" fmla="*/ 6 w 39"/>
                <a:gd name="T95" fmla="*/ 11 h 31"/>
                <a:gd name="T96" fmla="*/ 3 w 39"/>
                <a:gd name="T97" fmla="*/ 8 h 31"/>
                <a:gd name="T98" fmla="*/ 0 w 39"/>
                <a:gd name="T99" fmla="*/ 1 h 31"/>
                <a:gd name="T100" fmla="*/ 1 w 39"/>
                <a:gd name="T10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" h="31">
                  <a:moveTo>
                    <a:pt x="1" y="0"/>
                  </a:moveTo>
                  <a:cubicBezTo>
                    <a:pt x="3" y="3"/>
                    <a:pt x="4" y="8"/>
                    <a:pt x="8" y="9"/>
                  </a:cubicBezTo>
                  <a:cubicBezTo>
                    <a:pt x="11" y="11"/>
                    <a:pt x="15" y="13"/>
                    <a:pt x="16" y="17"/>
                  </a:cubicBezTo>
                  <a:cubicBezTo>
                    <a:pt x="18" y="18"/>
                    <a:pt x="17" y="20"/>
                    <a:pt x="19" y="22"/>
                  </a:cubicBezTo>
                  <a:cubicBezTo>
                    <a:pt x="20" y="23"/>
                    <a:pt x="22" y="24"/>
                    <a:pt x="24" y="24"/>
                  </a:cubicBezTo>
                  <a:cubicBezTo>
                    <a:pt x="25" y="24"/>
                    <a:pt x="25" y="22"/>
                    <a:pt x="26" y="21"/>
                  </a:cubicBezTo>
                  <a:cubicBezTo>
                    <a:pt x="26" y="20"/>
                    <a:pt x="27" y="19"/>
                    <a:pt x="26" y="18"/>
                  </a:cubicBezTo>
                  <a:cubicBezTo>
                    <a:pt x="25" y="18"/>
                    <a:pt x="25" y="18"/>
                    <a:pt x="24" y="18"/>
                  </a:cubicBezTo>
                  <a:cubicBezTo>
                    <a:pt x="23" y="18"/>
                    <a:pt x="22" y="18"/>
                    <a:pt x="21" y="19"/>
                  </a:cubicBezTo>
                  <a:cubicBezTo>
                    <a:pt x="21" y="20"/>
                    <a:pt x="22" y="19"/>
                    <a:pt x="22" y="20"/>
                  </a:cubicBezTo>
                  <a:cubicBezTo>
                    <a:pt x="23" y="19"/>
                    <a:pt x="23" y="19"/>
                    <a:pt x="24" y="19"/>
                  </a:cubicBezTo>
                  <a:cubicBezTo>
                    <a:pt x="24" y="19"/>
                    <a:pt x="25" y="19"/>
                    <a:pt x="25" y="20"/>
                  </a:cubicBezTo>
                  <a:cubicBezTo>
                    <a:pt x="25" y="20"/>
                    <a:pt x="25" y="21"/>
                    <a:pt x="24" y="22"/>
                  </a:cubicBezTo>
                  <a:cubicBezTo>
                    <a:pt x="24" y="22"/>
                    <a:pt x="23" y="22"/>
                    <a:pt x="23" y="22"/>
                  </a:cubicBezTo>
                  <a:cubicBezTo>
                    <a:pt x="21" y="22"/>
                    <a:pt x="20" y="21"/>
                    <a:pt x="20" y="21"/>
                  </a:cubicBezTo>
                  <a:cubicBezTo>
                    <a:pt x="19" y="19"/>
                    <a:pt x="20" y="18"/>
                    <a:pt x="20" y="17"/>
                  </a:cubicBezTo>
                  <a:cubicBezTo>
                    <a:pt x="18" y="16"/>
                    <a:pt x="17" y="15"/>
                    <a:pt x="17" y="13"/>
                  </a:cubicBezTo>
                  <a:cubicBezTo>
                    <a:pt x="19" y="12"/>
                    <a:pt x="20" y="13"/>
                    <a:pt x="21" y="14"/>
                  </a:cubicBezTo>
                  <a:cubicBezTo>
                    <a:pt x="22" y="14"/>
                    <a:pt x="22" y="14"/>
                    <a:pt x="23" y="14"/>
                  </a:cubicBezTo>
                  <a:cubicBezTo>
                    <a:pt x="25" y="16"/>
                    <a:pt x="28" y="16"/>
                    <a:pt x="28" y="19"/>
                  </a:cubicBezTo>
                  <a:cubicBezTo>
                    <a:pt x="29" y="20"/>
                    <a:pt x="29" y="21"/>
                    <a:pt x="28" y="23"/>
                  </a:cubicBezTo>
                  <a:cubicBezTo>
                    <a:pt x="27" y="24"/>
                    <a:pt x="25" y="25"/>
                    <a:pt x="24" y="25"/>
                  </a:cubicBezTo>
                  <a:cubicBezTo>
                    <a:pt x="20" y="25"/>
                    <a:pt x="17" y="24"/>
                    <a:pt x="16" y="21"/>
                  </a:cubicBezTo>
                  <a:cubicBezTo>
                    <a:pt x="16" y="19"/>
                    <a:pt x="15" y="18"/>
                    <a:pt x="14" y="17"/>
                  </a:cubicBezTo>
                  <a:cubicBezTo>
                    <a:pt x="14" y="17"/>
                    <a:pt x="13" y="17"/>
                    <a:pt x="13" y="17"/>
                  </a:cubicBezTo>
                  <a:cubicBezTo>
                    <a:pt x="14" y="20"/>
                    <a:pt x="15" y="23"/>
                    <a:pt x="17" y="24"/>
                  </a:cubicBezTo>
                  <a:cubicBezTo>
                    <a:pt x="19" y="26"/>
                    <a:pt x="22" y="27"/>
                    <a:pt x="25" y="27"/>
                  </a:cubicBezTo>
                  <a:cubicBezTo>
                    <a:pt x="26" y="27"/>
                    <a:pt x="26" y="26"/>
                    <a:pt x="26" y="26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1" y="23"/>
                    <a:pt x="35" y="22"/>
                    <a:pt x="38" y="24"/>
                  </a:cubicBezTo>
                  <a:cubicBezTo>
                    <a:pt x="38" y="25"/>
                    <a:pt x="39" y="25"/>
                    <a:pt x="39" y="26"/>
                  </a:cubicBezTo>
                  <a:cubicBezTo>
                    <a:pt x="38" y="28"/>
                    <a:pt x="38" y="30"/>
                    <a:pt x="36" y="31"/>
                  </a:cubicBezTo>
                  <a:cubicBezTo>
                    <a:pt x="36" y="31"/>
                    <a:pt x="34" y="31"/>
                    <a:pt x="33" y="31"/>
                  </a:cubicBezTo>
                  <a:cubicBezTo>
                    <a:pt x="33" y="30"/>
                    <a:pt x="31" y="30"/>
                    <a:pt x="31" y="29"/>
                  </a:cubicBezTo>
                  <a:cubicBezTo>
                    <a:pt x="31" y="29"/>
                    <a:pt x="31" y="28"/>
                    <a:pt x="31" y="27"/>
                  </a:cubicBezTo>
                  <a:cubicBezTo>
                    <a:pt x="32" y="27"/>
                    <a:pt x="33" y="26"/>
                    <a:pt x="34" y="26"/>
                  </a:cubicBezTo>
                  <a:cubicBezTo>
                    <a:pt x="35" y="26"/>
                    <a:pt x="35" y="28"/>
                    <a:pt x="36" y="28"/>
                  </a:cubicBezTo>
                  <a:cubicBezTo>
                    <a:pt x="36" y="27"/>
                    <a:pt x="36" y="26"/>
                    <a:pt x="36" y="26"/>
                  </a:cubicBezTo>
                  <a:cubicBezTo>
                    <a:pt x="35" y="25"/>
                    <a:pt x="34" y="25"/>
                    <a:pt x="33" y="25"/>
                  </a:cubicBezTo>
                  <a:cubicBezTo>
                    <a:pt x="30" y="27"/>
                    <a:pt x="28" y="30"/>
                    <a:pt x="24" y="29"/>
                  </a:cubicBezTo>
                  <a:cubicBezTo>
                    <a:pt x="23" y="29"/>
                    <a:pt x="21" y="29"/>
                    <a:pt x="20" y="28"/>
                  </a:cubicBezTo>
                  <a:cubicBezTo>
                    <a:pt x="19" y="29"/>
                    <a:pt x="19" y="27"/>
                    <a:pt x="17" y="27"/>
                  </a:cubicBezTo>
                  <a:cubicBezTo>
                    <a:pt x="17" y="26"/>
                    <a:pt x="15" y="26"/>
                    <a:pt x="14" y="24"/>
                  </a:cubicBezTo>
                  <a:cubicBezTo>
                    <a:pt x="14" y="24"/>
                    <a:pt x="14" y="23"/>
                    <a:pt x="13" y="22"/>
                  </a:cubicBezTo>
                  <a:cubicBezTo>
                    <a:pt x="13" y="21"/>
                    <a:pt x="12" y="20"/>
                    <a:pt x="12" y="19"/>
                  </a:cubicBezTo>
                  <a:cubicBezTo>
                    <a:pt x="12" y="18"/>
                    <a:pt x="10" y="17"/>
                    <a:pt x="11" y="16"/>
                  </a:cubicBezTo>
                  <a:cubicBezTo>
                    <a:pt x="10" y="15"/>
                    <a:pt x="9" y="15"/>
                    <a:pt x="9" y="14"/>
                  </a:cubicBezTo>
                  <a:cubicBezTo>
                    <a:pt x="8" y="12"/>
                    <a:pt x="7" y="12"/>
                    <a:pt x="6" y="11"/>
                  </a:cubicBezTo>
                  <a:cubicBezTo>
                    <a:pt x="5" y="10"/>
                    <a:pt x="4" y="8"/>
                    <a:pt x="3" y="8"/>
                  </a:cubicBezTo>
                  <a:cubicBezTo>
                    <a:pt x="1" y="6"/>
                    <a:pt x="1" y="3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3" name="Freeform 1911"/>
            <p:cNvSpPr>
              <a:spLocks/>
            </p:cNvSpPr>
            <p:nvPr/>
          </p:nvSpPr>
          <p:spPr bwMode="auto">
            <a:xfrm>
              <a:off x="6597809" y="4418195"/>
              <a:ext cx="9838" cy="933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4" name="Freeform 1912"/>
            <p:cNvSpPr>
              <a:spLocks/>
            </p:cNvSpPr>
            <p:nvPr/>
          </p:nvSpPr>
          <p:spPr bwMode="auto">
            <a:xfrm>
              <a:off x="6489576" y="4418195"/>
              <a:ext cx="29519" cy="37328"/>
            </a:xfrm>
            <a:custGeom>
              <a:avLst/>
              <a:gdLst>
                <a:gd name="T0" fmla="*/ 3 w 3"/>
                <a:gd name="T1" fmla="*/ 2 h 3"/>
                <a:gd name="T2" fmla="*/ 2 w 3"/>
                <a:gd name="T3" fmla="*/ 2 h 3"/>
                <a:gd name="T4" fmla="*/ 1 w 3"/>
                <a:gd name="T5" fmla="*/ 2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2"/>
                    <a:pt x="2" y="3"/>
                    <a:pt x="2" y="2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2" y="1"/>
                    <a:pt x="3" y="0"/>
                    <a:pt x="3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5" name="Freeform 1913"/>
            <p:cNvSpPr>
              <a:spLocks/>
            </p:cNvSpPr>
            <p:nvPr/>
          </p:nvSpPr>
          <p:spPr bwMode="auto">
            <a:xfrm>
              <a:off x="6401020" y="4427528"/>
              <a:ext cx="19680" cy="18662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1 h 1"/>
                <a:gd name="T6" fmla="*/ 2 w 2"/>
                <a:gd name="T7" fmla="*/ 0 h 1"/>
                <a:gd name="T8" fmla="*/ 2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6" name="Freeform 1914"/>
            <p:cNvSpPr>
              <a:spLocks/>
            </p:cNvSpPr>
            <p:nvPr/>
          </p:nvSpPr>
          <p:spPr bwMode="auto">
            <a:xfrm>
              <a:off x="6263268" y="4427528"/>
              <a:ext cx="108233" cy="83990"/>
            </a:xfrm>
            <a:custGeom>
              <a:avLst/>
              <a:gdLst>
                <a:gd name="T0" fmla="*/ 4 w 9"/>
                <a:gd name="T1" fmla="*/ 5 h 7"/>
                <a:gd name="T2" fmla="*/ 2 w 9"/>
                <a:gd name="T3" fmla="*/ 6 h 7"/>
                <a:gd name="T4" fmla="*/ 0 w 9"/>
                <a:gd name="T5" fmla="*/ 7 h 7"/>
                <a:gd name="T6" fmla="*/ 2 w 9"/>
                <a:gd name="T7" fmla="*/ 6 h 7"/>
                <a:gd name="T8" fmla="*/ 9 w 9"/>
                <a:gd name="T9" fmla="*/ 0 h 7"/>
                <a:gd name="T10" fmla="*/ 4 w 9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4" y="5"/>
                  </a:moveTo>
                  <a:cubicBezTo>
                    <a:pt x="4" y="5"/>
                    <a:pt x="3" y="6"/>
                    <a:pt x="2" y="6"/>
                  </a:cubicBezTo>
                  <a:cubicBezTo>
                    <a:pt x="2" y="7"/>
                    <a:pt x="1" y="7"/>
                    <a:pt x="0" y="7"/>
                  </a:cubicBezTo>
                  <a:cubicBezTo>
                    <a:pt x="0" y="7"/>
                    <a:pt x="1" y="6"/>
                    <a:pt x="2" y="6"/>
                  </a:cubicBezTo>
                  <a:cubicBezTo>
                    <a:pt x="4" y="4"/>
                    <a:pt x="7" y="2"/>
                    <a:pt x="9" y="0"/>
                  </a:cubicBezTo>
                  <a:cubicBezTo>
                    <a:pt x="8" y="2"/>
                    <a:pt x="6" y="3"/>
                    <a:pt x="4" y="5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7" name="Freeform 1915"/>
            <p:cNvSpPr>
              <a:spLocks/>
            </p:cNvSpPr>
            <p:nvPr/>
          </p:nvSpPr>
          <p:spPr bwMode="auto">
            <a:xfrm>
              <a:off x="6450215" y="4427528"/>
              <a:ext cx="19680" cy="2799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8" name="Freeform 1916"/>
            <p:cNvSpPr>
              <a:spLocks/>
            </p:cNvSpPr>
            <p:nvPr/>
          </p:nvSpPr>
          <p:spPr bwMode="auto">
            <a:xfrm>
              <a:off x="6401020" y="4464856"/>
              <a:ext cx="39357" cy="9333"/>
            </a:xfrm>
            <a:custGeom>
              <a:avLst/>
              <a:gdLst>
                <a:gd name="T0" fmla="*/ 2 w 3"/>
                <a:gd name="T1" fmla="*/ 0 h 1"/>
                <a:gd name="T2" fmla="*/ 1 w 3"/>
                <a:gd name="T3" fmla="*/ 1 h 1"/>
                <a:gd name="T4" fmla="*/ 0 w 3"/>
                <a:gd name="T5" fmla="*/ 1 h 1"/>
                <a:gd name="T6" fmla="*/ 2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3" y="0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9" name="Freeform 1917"/>
            <p:cNvSpPr>
              <a:spLocks/>
            </p:cNvSpPr>
            <p:nvPr/>
          </p:nvSpPr>
          <p:spPr bwMode="auto">
            <a:xfrm>
              <a:off x="6460057" y="4464856"/>
              <a:ext cx="29519" cy="2799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2" y="1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0" name="Freeform 1918"/>
            <p:cNvSpPr>
              <a:spLocks/>
            </p:cNvSpPr>
            <p:nvPr/>
          </p:nvSpPr>
          <p:spPr bwMode="auto">
            <a:xfrm>
              <a:off x="6361663" y="4492852"/>
              <a:ext cx="9838" cy="933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1" name="Freeform 1919"/>
            <p:cNvSpPr>
              <a:spLocks/>
            </p:cNvSpPr>
            <p:nvPr/>
          </p:nvSpPr>
          <p:spPr bwMode="auto">
            <a:xfrm>
              <a:off x="6420700" y="4492852"/>
              <a:ext cx="19680" cy="933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2" name="Freeform 1920"/>
            <p:cNvSpPr>
              <a:spLocks/>
            </p:cNvSpPr>
            <p:nvPr/>
          </p:nvSpPr>
          <p:spPr bwMode="auto">
            <a:xfrm>
              <a:off x="6312467" y="4511518"/>
              <a:ext cx="19680" cy="933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3" name="Freeform 1921"/>
            <p:cNvSpPr>
              <a:spLocks/>
            </p:cNvSpPr>
            <p:nvPr/>
          </p:nvSpPr>
          <p:spPr bwMode="auto">
            <a:xfrm>
              <a:off x="6371501" y="4511518"/>
              <a:ext cx="29519" cy="18662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4" name="Freeform 1922"/>
            <p:cNvSpPr>
              <a:spLocks/>
            </p:cNvSpPr>
            <p:nvPr/>
          </p:nvSpPr>
          <p:spPr bwMode="auto">
            <a:xfrm>
              <a:off x="6401020" y="4520850"/>
              <a:ext cx="19680" cy="933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0"/>
                    <a:pt x="1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5" name="Freeform 1923"/>
            <p:cNvSpPr>
              <a:spLocks/>
            </p:cNvSpPr>
            <p:nvPr/>
          </p:nvSpPr>
          <p:spPr bwMode="auto">
            <a:xfrm>
              <a:off x="6282949" y="4530180"/>
              <a:ext cx="19680" cy="18662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1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6" name="Freeform 1924"/>
            <p:cNvSpPr>
              <a:spLocks/>
            </p:cNvSpPr>
            <p:nvPr/>
          </p:nvSpPr>
          <p:spPr bwMode="auto">
            <a:xfrm>
              <a:off x="6617485" y="4548846"/>
              <a:ext cx="403413" cy="289294"/>
            </a:xfrm>
            <a:custGeom>
              <a:avLst/>
              <a:gdLst>
                <a:gd name="T0" fmla="*/ 33 w 33"/>
                <a:gd name="T1" fmla="*/ 0 h 25"/>
                <a:gd name="T2" fmla="*/ 30 w 33"/>
                <a:gd name="T3" fmla="*/ 4 h 25"/>
                <a:gd name="T4" fmla="*/ 28 w 33"/>
                <a:gd name="T5" fmla="*/ 5 h 25"/>
                <a:gd name="T6" fmla="*/ 26 w 33"/>
                <a:gd name="T7" fmla="*/ 12 h 25"/>
                <a:gd name="T8" fmla="*/ 25 w 33"/>
                <a:gd name="T9" fmla="*/ 15 h 25"/>
                <a:gd name="T10" fmla="*/ 24 w 33"/>
                <a:gd name="T11" fmla="*/ 19 h 25"/>
                <a:gd name="T12" fmla="*/ 23 w 33"/>
                <a:gd name="T13" fmla="*/ 20 h 25"/>
                <a:gd name="T14" fmla="*/ 18 w 33"/>
                <a:gd name="T15" fmla="*/ 25 h 25"/>
                <a:gd name="T16" fmla="*/ 15 w 33"/>
                <a:gd name="T17" fmla="*/ 25 h 25"/>
                <a:gd name="T18" fmla="*/ 13 w 33"/>
                <a:gd name="T19" fmla="*/ 23 h 25"/>
                <a:gd name="T20" fmla="*/ 11 w 33"/>
                <a:gd name="T21" fmla="*/ 23 h 25"/>
                <a:gd name="T22" fmla="*/ 9 w 33"/>
                <a:gd name="T23" fmla="*/ 19 h 25"/>
                <a:gd name="T24" fmla="*/ 6 w 33"/>
                <a:gd name="T25" fmla="*/ 18 h 25"/>
                <a:gd name="T26" fmla="*/ 5 w 33"/>
                <a:gd name="T27" fmla="*/ 18 h 25"/>
                <a:gd name="T28" fmla="*/ 3 w 33"/>
                <a:gd name="T29" fmla="*/ 19 h 25"/>
                <a:gd name="T30" fmla="*/ 3 w 33"/>
                <a:gd name="T31" fmla="*/ 21 h 25"/>
                <a:gd name="T32" fmla="*/ 3 w 33"/>
                <a:gd name="T33" fmla="*/ 21 h 25"/>
                <a:gd name="T34" fmla="*/ 6 w 33"/>
                <a:gd name="T35" fmla="*/ 22 h 25"/>
                <a:gd name="T36" fmla="*/ 5 w 33"/>
                <a:gd name="T37" fmla="*/ 21 h 25"/>
                <a:gd name="T38" fmla="*/ 4 w 33"/>
                <a:gd name="T39" fmla="*/ 20 h 25"/>
                <a:gd name="T40" fmla="*/ 6 w 33"/>
                <a:gd name="T41" fmla="*/ 19 h 25"/>
                <a:gd name="T42" fmla="*/ 8 w 33"/>
                <a:gd name="T43" fmla="*/ 20 h 25"/>
                <a:gd name="T44" fmla="*/ 9 w 33"/>
                <a:gd name="T45" fmla="*/ 23 h 25"/>
                <a:gd name="T46" fmla="*/ 6 w 33"/>
                <a:gd name="T47" fmla="*/ 25 h 25"/>
                <a:gd name="T48" fmla="*/ 3 w 33"/>
                <a:gd name="T49" fmla="*/ 24 h 25"/>
                <a:gd name="T50" fmla="*/ 1 w 33"/>
                <a:gd name="T51" fmla="*/ 21 h 25"/>
                <a:gd name="T52" fmla="*/ 1 w 33"/>
                <a:gd name="T53" fmla="*/ 18 h 25"/>
                <a:gd name="T54" fmla="*/ 1 w 33"/>
                <a:gd name="T55" fmla="*/ 17 h 25"/>
                <a:gd name="T56" fmla="*/ 5 w 33"/>
                <a:gd name="T57" fmla="*/ 16 h 25"/>
                <a:gd name="T58" fmla="*/ 7 w 33"/>
                <a:gd name="T59" fmla="*/ 15 h 25"/>
                <a:gd name="T60" fmla="*/ 10 w 33"/>
                <a:gd name="T61" fmla="*/ 16 h 25"/>
                <a:gd name="T62" fmla="*/ 12 w 33"/>
                <a:gd name="T63" fmla="*/ 19 h 25"/>
                <a:gd name="T64" fmla="*/ 13 w 33"/>
                <a:gd name="T65" fmla="*/ 21 h 25"/>
                <a:gd name="T66" fmla="*/ 15 w 33"/>
                <a:gd name="T67" fmla="*/ 23 h 25"/>
                <a:gd name="T68" fmla="*/ 18 w 33"/>
                <a:gd name="T69" fmla="*/ 22 h 25"/>
                <a:gd name="T70" fmla="*/ 19 w 33"/>
                <a:gd name="T71" fmla="*/ 22 h 25"/>
                <a:gd name="T72" fmla="*/ 22 w 33"/>
                <a:gd name="T73" fmla="*/ 20 h 25"/>
                <a:gd name="T74" fmla="*/ 23 w 33"/>
                <a:gd name="T75" fmla="*/ 17 h 25"/>
                <a:gd name="T76" fmla="*/ 24 w 33"/>
                <a:gd name="T77" fmla="*/ 13 h 25"/>
                <a:gd name="T78" fmla="*/ 25 w 33"/>
                <a:gd name="T79" fmla="*/ 10 h 25"/>
                <a:gd name="T80" fmla="*/ 23 w 33"/>
                <a:gd name="T81" fmla="*/ 16 h 25"/>
                <a:gd name="T82" fmla="*/ 19 w 33"/>
                <a:gd name="T83" fmla="*/ 21 h 25"/>
                <a:gd name="T84" fmla="*/ 16 w 33"/>
                <a:gd name="T85" fmla="*/ 21 h 25"/>
                <a:gd name="T86" fmla="*/ 13 w 33"/>
                <a:gd name="T87" fmla="*/ 18 h 25"/>
                <a:gd name="T88" fmla="*/ 12 w 33"/>
                <a:gd name="T89" fmla="*/ 13 h 25"/>
                <a:gd name="T90" fmla="*/ 16 w 33"/>
                <a:gd name="T91" fmla="*/ 10 h 25"/>
                <a:gd name="T92" fmla="*/ 20 w 33"/>
                <a:gd name="T93" fmla="*/ 7 h 25"/>
                <a:gd name="T94" fmla="*/ 20 w 33"/>
                <a:gd name="T95" fmla="*/ 9 h 25"/>
                <a:gd name="T96" fmla="*/ 18 w 33"/>
                <a:gd name="T97" fmla="*/ 11 h 25"/>
                <a:gd name="T98" fmla="*/ 20 w 33"/>
                <a:gd name="T99" fmla="*/ 13 h 25"/>
                <a:gd name="T100" fmla="*/ 21 w 33"/>
                <a:gd name="T101" fmla="*/ 15 h 25"/>
                <a:gd name="T102" fmla="*/ 22 w 33"/>
                <a:gd name="T103" fmla="*/ 13 h 25"/>
                <a:gd name="T104" fmla="*/ 21 w 33"/>
                <a:gd name="T105" fmla="*/ 13 h 25"/>
                <a:gd name="T106" fmla="*/ 23 w 33"/>
                <a:gd name="T107" fmla="*/ 10 h 25"/>
                <a:gd name="T108" fmla="*/ 24 w 33"/>
                <a:gd name="T109" fmla="*/ 7 h 25"/>
                <a:gd name="T110" fmla="*/ 26 w 33"/>
                <a:gd name="T111" fmla="*/ 4 h 25"/>
                <a:gd name="T112" fmla="*/ 32 w 33"/>
                <a:gd name="T113" fmla="*/ 0 h 25"/>
                <a:gd name="T114" fmla="*/ 33 w 33"/>
                <a:gd name="T1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" h="25">
                  <a:moveTo>
                    <a:pt x="33" y="0"/>
                  </a:moveTo>
                  <a:cubicBezTo>
                    <a:pt x="33" y="2"/>
                    <a:pt x="31" y="2"/>
                    <a:pt x="30" y="4"/>
                  </a:cubicBezTo>
                  <a:cubicBezTo>
                    <a:pt x="29" y="5"/>
                    <a:pt x="29" y="5"/>
                    <a:pt x="28" y="5"/>
                  </a:cubicBezTo>
                  <a:cubicBezTo>
                    <a:pt x="26" y="7"/>
                    <a:pt x="27" y="10"/>
                    <a:pt x="26" y="12"/>
                  </a:cubicBezTo>
                  <a:cubicBezTo>
                    <a:pt x="25" y="13"/>
                    <a:pt x="26" y="14"/>
                    <a:pt x="25" y="15"/>
                  </a:cubicBezTo>
                  <a:cubicBezTo>
                    <a:pt x="25" y="17"/>
                    <a:pt x="24" y="18"/>
                    <a:pt x="24" y="19"/>
                  </a:cubicBezTo>
                  <a:cubicBezTo>
                    <a:pt x="23" y="19"/>
                    <a:pt x="24" y="21"/>
                    <a:pt x="23" y="20"/>
                  </a:cubicBezTo>
                  <a:cubicBezTo>
                    <a:pt x="21" y="22"/>
                    <a:pt x="19" y="24"/>
                    <a:pt x="18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3" y="24"/>
                    <a:pt x="13" y="23"/>
                  </a:cubicBezTo>
                  <a:cubicBezTo>
                    <a:pt x="12" y="23"/>
                    <a:pt x="12" y="23"/>
                    <a:pt x="11" y="23"/>
                  </a:cubicBezTo>
                  <a:cubicBezTo>
                    <a:pt x="10" y="22"/>
                    <a:pt x="9" y="20"/>
                    <a:pt x="9" y="19"/>
                  </a:cubicBezTo>
                  <a:cubicBezTo>
                    <a:pt x="8" y="18"/>
                    <a:pt x="7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4" y="19"/>
                    <a:pt x="3" y="19"/>
                  </a:cubicBezTo>
                  <a:cubicBezTo>
                    <a:pt x="3" y="20"/>
                    <a:pt x="3" y="20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0"/>
                    <a:pt x="4" y="23"/>
                    <a:pt x="6" y="22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5" y="21"/>
                    <a:pt x="4" y="20"/>
                    <a:pt x="4" y="20"/>
                  </a:cubicBezTo>
                  <a:cubicBezTo>
                    <a:pt x="5" y="19"/>
                    <a:pt x="5" y="19"/>
                    <a:pt x="6" y="19"/>
                  </a:cubicBezTo>
                  <a:cubicBezTo>
                    <a:pt x="7" y="19"/>
                    <a:pt x="8" y="19"/>
                    <a:pt x="8" y="20"/>
                  </a:cubicBezTo>
                  <a:cubicBezTo>
                    <a:pt x="9" y="21"/>
                    <a:pt x="9" y="22"/>
                    <a:pt x="9" y="23"/>
                  </a:cubicBezTo>
                  <a:cubicBezTo>
                    <a:pt x="8" y="24"/>
                    <a:pt x="7" y="24"/>
                    <a:pt x="6" y="25"/>
                  </a:cubicBezTo>
                  <a:cubicBezTo>
                    <a:pt x="5" y="25"/>
                    <a:pt x="4" y="25"/>
                    <a:pt x="3" y="24"/>
                  </a:cubicBezTo>
                  <a:cubicBezTo>
                    <a:pt x="3" y="23"/>
                    <a:pt x="2" y="22"/>
                    <a:pt x="1" y="21"/>
                  </a:cubicBezTo>
                  <a:cubicBezTo>
                    <a:pt x="0" y="20"/>
                    <a:pt x="1" y="19"/>
                    <a:pt x="1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2" y="16"/>
                    <a:pt x="4" y="16"/>
                    <a:pt x="5" y="16"/>
                  </a:cubicBezTo>
                  <a:cubicBezTo>
                    <a:pt x="6" y="15"/>
                    <a:pt x="7" y="16"/>
                    <a:pt x="7" y="15"/>
                  </a:cubicBezTo>
                  <a:cubicBezTo>
                    <a:pt x="8" y="16"/>
                    <a:pt x="9" y="15"/>
                    <a:pt x="10" y="16"/>
                  </a:cubicBezTo>
                  <a:cubicBezTo>
                    <a:pt x="10" y="18"/>
                    <a:pt x="12" y="18"/>
                    <a:pt x="12" y="19"/>
                  </a:cubicBezTo>
                  <a:cubicBezTo>
                    <a:pt x="12" y="20"/>
                    <a:pt x="12" y="21"/>
                    <a:pt x="13" y="21"/>
                  </a:cubicBezTo>
                  <a:cubicBezTo>
                    <a:pt x="14" y="22"/>
                    <a:pt x="14" y="22"/>
                    <a:pt x="15" y="23"/>
                  </a:cubicBezTo>
                  <a:cubicBezTo>
                    <a:pt x="16" y="22"/>
                    <a:pt x="17" y="23"/>
                    <a:pt x="18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1"/>
                    <a:pt x="21" y="21"/>
                    <a:pt x="22" y="20"/>
                  </a:cubicBezTo>
                  <a:cubicBezTo>
                    <a:pt x="23" y="19"/>
                    <a:pt x="23" y="18"/>
                    <a:pt x="23" y="17"/>
                  </a:cubicBezTo>
                  <a:cubicBezTo>
                    <a:pt x="23" y="15"/>
                    <a:pt x="24" y="14"/>
                    <a:pt x="24" y="13"/>
                  </a:cubicBezTo>
                  <a:cubicBezTo>
                    <a:pt x="25" y="12"/>
                    <a:pt x="24" y="11"/>
                    <a:pt x="25" y="10"/>
                  </a:cubicBezTo>
                  <a:cubicBezTo>
                    <a:pt x="24" y="12"/>
                    <a:pt x="23" y="14"/>
                    <a:pt x="23" y="16"/>
                  </a:cubicBezTo>
                  <a:cubicBezTo>
                    <a:pt x="23" y="18"/>
                    <a:pt x="21" y="20"/>
                    <a:pt x="19" y="21"/>
                  </a:cubicBezTo>
                  <a:cubicBezTo>
                    <a:pt x="17" y="21"/>
                    <a:pt x="17" y="21"/>
                    <a:pt x="16" y="21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1" y="15"/>
                    <a:pt x="12" y="13"/>
                  </a:cubicBezTo>
                  <a:cubicBezTo>
                    <a:pt x="13" y="12"/>
                    <a:pt x="14" y="11"/>
                    <a:pt x="16" y="10"/>
                  </a:cubicBezTo>
                  <a:cubicBezTo>
                    <a:pt x="17" y="9"/>
                    <a:pt x="18" y="8"/>
                    <a:pt x="20" y="7"/>
                  </a:cubicBezTo>
                  <a:cubicBezTo>
                    <a:pt x="21" y="8"/>
                    <a:pt x="20" y="9"/>
                    <a:pt x="20" y="9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20" y="12"/>
                    <a:pt x="20" y="13"/>
                  </a:cubicBezTo>
                  <a:cubicBezTo>
                    <a:pt x="21" y="14"/>
                    <a:pt x="20" y="14"/>
                    <a:pt x="21" y="15"/>
                  </a:cubicBezTo>
                  <a:cubicBezTo>
                    <a:pt x="21" y="14"/>
                    <a:pt x="22" y="14"/>
                    <a:pt x="22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2" y="11"/>
                    <a:pt x="23" y="10"/>
                  </a:cubicBezTo>
                  <a:cubicBezTo>
                    <a:pt x="23" y="9"/>
                    <a:pt x="23" y="8"/>
                    <a:pt x="24" y="7"/>
                  </a:cubicBezTo>
                  <a:cubicBezTo>
                    <a:pt x="24" y="5"/>
                    <a:pt x="26" y="5"/>
                    <a:pt x="26" y="4"/>
                  </a:cubicBezTo>
                  <a:cubicBezTo>
                    <a:pt x="28" y="2"/>
                    <a:pt x="30" y="1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7" name="Freeform 1925"/>
            <p:cNvSpPr>
              <a:spLocks/>
            </p:cNvSpPr>
            <p:nvPr/>
          </p:nvSpPr>
          <p:spPr bwMode="auto">
            <a:xfrm>
              <a:off x="6371501" y="4548846"/>
              <a:ext cx="19680" cy="933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8" name="Freeform 1926"/>
            <p:cNvSpPr>
              <a:spLocks/>
            </p:cNvSpPr>
            <p:nvPr/>
          </p:nvSpPr>
          <p:spPr bwMode="auto">
            <a:xfrm>
              <a:off x="6164878" y="4548846"/>
              <a:ext cx="29519" cy="18662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2 h 2"/>
                <a:gd name="T6" fmla="*/ 1 w 2"/>
                <a:gd name="T7" fmla="*/ 1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9" name="Freeform 1927"/>
            <p:cNvSpPr>
              <a:spLocks/>
            </p:cNvSpPr>
            <p:nvPr/>
          </p:nvSpPr>
          <p:spPr bwMode="auto">
            <a:xfrm>
              <a:off x="6312467" y="4558179"/>
              <a:ext cx="29519" cy="933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2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0" name="Freeform 1928"/>
            <p:cNvSpPr>
              <a:spLocks/>
            </p:cNvSpPr>
            <p:nvPr/>
          </p:nvSpPr>
          <p:spPr bwMode="auto">
            <a:xfrm>
              <a:off x="6243592" y="4558179"/>
              <a:ext cx="39357" cy="9333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1 h 1"/>
                <a:gd name="T4" fmla="*/ 0 w 3"/>
                <a:gd name="T5" fmla="*/ 1 h 1"/>
                <a:gd name="T6" fmla="*/ 3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1" name="Freeform 1929"/>
            <p:cNvSpPr>
              <a:spLocks/>
            </p:cNvSpPr>
            <p:nvPr/>
          </p:nvSpPr>
          <p:spPr bwMode="auto">
            <a:xfrm>
              <a:off x="5358049" y="4558179"/>
              <a:ext cx="137751" cy="111985"/>
            </a:xfrm>
            <a:custGeom>
              <a:avLst/>
              <a:gdLst>
                <a:gd name="T0" fmla="*/ 9 w 11"/>
                <a:gd name="T1" fmla="*/ 1 h 10"/>
                <a:gd name="T2" fmla="*/ 11 w 11"/>
                <a:gd name="T3" fmla="*/ 3 h 10"/>
                <a:gd name="T4" fmla="*/ 11 w 11"/>
                <a:gd name="T5" fmla="*/ 6 h 10"/>
                <a:gd name="T6" fmla="*/ 4 w 11"/>
                <a:gd name="T7" fmla="*/ 9 h 10"/>
                <a:gd name="T8" fmla="*/ 1 w 11"/>
                <a:gd name="T9" fmla="*/ 9 h 10"/>
                <a:gd name="T10" fmla="*/ 0 w 11"/>
                <a:gd name="T11" fmla="*/ 9 h 10"/>
                <a:gd name="T12" fmla="*/ 0 w 11"/>
                <a:gd name="T13" fmla="*/ 10 h 10"/>
                <a:gd name="T14" fmla="*/ 0 w 11"/>
                <a:gd name="T15" fmla="*/ 9 h 10"/>
                <a:gd name="T16" fmla="*/ 0 w 11"/>
                <a:gd name="T17" fmla="*/ 9 h 10"/>
                <a:gd name="T18" fmla="*/ 3 w 11"/>
                <a:gd name="T19" fmla="*/ 7 h 10"/>
                <a:gd name="T20" fmla="*/ 8 w 11"/>
                <a:gd name="T21" fmla="*/ 5 h 10"/>
                <a:gd name="T22" fmla="*/ 8 w 11"/>
                <a:gd name="T23" fmla="*/ 4 h 10"/>
                <a:gd name="T24" fmla="*/ 7 w 11"/>
                <a:gd name="T25" fmla="*/ 5 h 10"/>
                <a:gd name="T26" fmla="*/ 4 w 11"/>
                <a:gd name="T27" fmla="*/ 5 h 10"/>
                <a:gd name="T28" fmla="*/ 4 w 11"/>
                <a:gd name="T29" fmla="*/ 2 h 10"/>
                <a:gd name="T30" fmla="*/ 7 w 11"/>
                <a:gd name="T31" fmla="*/ 0 h 10"/>
                <a:gd name="T32" fmla="*/ 9 w 11"/>
                <a:gd name="T3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0">
                  <a:moveTo>
                    <a:pt x="9" y="1"/>
                  </a:moveTo>
                  <a:cubicBezTo>
                    <a:pt x="10" y="1"/>
                    <a:pt x="11" y="2"/>
                    <a:pt x="11" y="3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9" y="8"/>
                    <a:pt x="7" y="9"/>
                    <a:pt x="4" y="9"/>
                  </a:cubicBezTo>
                  <a:cubicBezTo>
                    <a:pt x="3" y="9"/>
                    <a:pt x="2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2" y="7"/>
                    <a:pt x="3" y="7"/>
                  </a:cubicBezTo>
                  <a:cubicBezTo>
                    <a:pt x="4" y="6"/>
                    <a:pt x="7" y="7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7" y="5"/>
                    <a:pt x="7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5" y="1"/>
                    <a:pt x="6" y="1"/>
                    <a:pt x="7" y="0"/>
                  </a:cubicBezTo>
                  <a:cubicBezTo>
                    <a:pt x="7" y="1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2" name="Freeform 1930"/>
            <p:cNvSpPr>
              <a:spLocks/>
            </p:cNvSpPr>
            <p:nvPr/>
          </p:nvSpPr>
          <p:spPr bwMode="auto">
            <a:xfrm>
              <a:off x="6125517" y="4558179"/>
              <a:ext cx="39357" cy="37328"/>
            </a:xfrm>
            <a:custGeom>
              <a:avLst/>
              <a:gdLst>
                <a:gd name="T0" fmla="*/ 4 w 4"/>
                <a:gd name="T1" fmla="*/ 1 h 3"/>
                <a:gd name="T2" fmla="*/ 1 w 4"/>
                <a:gd name="T3" fmla="*/ 3 h 3"/>
                <a:gd name="T4" fmla="*/ 1 w 4"/>
                <a:gd name="T5" fmla="*/ 2 h 3"/>
                <a:gd name="T6" fmla="*/ 2 w 4"/>
                <a:gd name="T7" fmla="*/ 1 h 3"/>
                <a:gd name="T8" fmla="*/ 3 w 4"/>
                <a:gd name="T9" fmla="*/ 1 h 3"/>
                <a:gd name="T10" fmla="*/ 4 w 4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3" y="2"/>
                    <a:pt x="2" y="3"/>
                    <a:pt x="1" y="3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3" y="1"/>
                    <a:pt x="4" y="0"/>
                    <a:pt x="4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3" name="Freeform 1931"/>
            <p:cNvSpPr>
              <a:spLocks/>
            </p:cNvSpPr>
            <p:nvPr/>
          </p:nvSpPr>
          <p:spPr bwMode="auto">
            <a:xfrm>
              <a:off x="5495800" y="4567508"/>
              <a:ext cx="39357" cy="27995"/>
            </a:xfrm>
            <a:custGeom>
              <a:avLst/>
              <a:gdLst>
                <a:gd name="T0" fmla="*/ 3 w 4"/>
                <a:gd name="T1" fmla="*/ 1 h 2"/>
                <a:gd name="T2" fmla="*/ 2 w 4"/>
                <a:gd name="T3" fmla="*/ 2 h 2"/>
                <a:gd name="T4" fmla="*/ 1 w 4"/>
                <a:gd name="T5" fmla="*/ 1 h 2"/>
                <a:gd name="T6" fmla="*/ 1 w 4"/>
                <a:gd name="T7" fmla="*/ 0 h 2"/>
                <a:gd name="T8" fmla="*/ 3 w 4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3" y="1"/>
                  </a:moveTo>
                  <a:cubicBezTo>
                    <a:pt x="4" y="1"/>
                    <a:pt x="3" y="2"/>
                    <a:pt x="2" y="2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0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4" name="Freeform 1932"/>
            <p:cNvSpPr>
              <a:spLocks/>
            </p:cNvSpPr>
            <p:nvPr/>
          </p:nvSpPr>
          <p:spPr bwMode="auto">
            <a:xfrm>
              <a:off x="6214073" y="4567508"/>
              <a:ext cx="29519" cy="27995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1 h 2"/>
                <a:gd name="T6" fmla="*/ 1 w 2"/>
                <a:gd name="T7" fmla="*/ 1 h 2"/>
                <a:gd name="T8" fmla="*/ 2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5" name="Freeform 1933"/>
            <p:cNvSpPr>
              <a:spLocks/>
            </p:cNvSpPr>
            <p:nvPr/>
          </p:nvSpPr>
          <p:spPr bwMode="auto">
            <a:xfrm>
              <a:off x="6361663" y="4576841"/>
              <a:ext cx="9838" cy="1866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6" name="Freeform 1934"/>
            <p:cNvSpPr>
              <a:spLocks/>
            </p:cNvSpPr>
            <p:nvPr/>
          </p:nvSpPr>
          <p:spPr bwMode="auto">
            <a:xfrm>
              <a:off x="6263268" y="4576841"/>
              <a:ext cx="29519" cy="27995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1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7" name="Freeform 1935"/>
            <p:cNvSpPr>
              <a:spLocks/>
            </p:cNvSpPr>
            <p:nvPr/>
          </p:nvSpPr>
          <p:spPr bwMode="auto">
            <a:xfrm>
              <a:off x="6312467" y="4576841"/>
              <a:ext cx="19680" cy="27995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2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8" name="Freeform 1936"/>
            <p:cNvSpPr>
              <a:spLocks/>
            </p:cNvSpPr>
            <p:nvPr/>
          </p:nvSpPr>
          <p:spPr bwMode="auto">
            <a:xfrm>
              <a:off x="6184554" y="4576841"/>
              <a:ext cx="29519" cy="37328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3 h 3"/>
                <a:gd name="T4" fmla="*/ 0 w 3"/>
                <a:gd name="T5" fmla="*/ 3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1" y="2"/>
                    <a:pt x="3" y="0"/>
                    <a:pt x="3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9" name="Freeform 1937"/>
            <p:cNvSpPr>
              <a:spLocks/>
            </p:cNvSpPr>
            <p:nvPr/>
          </p:nvSpPr>
          <p:spPr bwMode="auto">
            <a:xfrm>
              <a:off x="5495800" y="4595507"/>
              <a:ext cx="127913" cy="167976"/>
            </a:xfrm>
            <a:custGeom>
              <a:avLst/>
              <a:gdLst>
                <a:gd name="T0" fmla="*/ 7 w 11"/>
                <a:gd name="T1" fmla="*/ 3 h 15"/>
                <a:gd name="T2" fmla="*/ 6 w 11"/>
                <a:gd name="T3" fmla="*/ 5 h 15"/>
                <a:gd name="T4" fmla="*/ 5 w 11"/>
                <a:gd name="T5" fmla="*/ 5 h 15"/>
                <a:gd name="T6" fmla="*/ 8 w 11"/>
                <a:gd name="T7" fmla="*/ 8 h 15"/>
                <a:gd name="T8" fmla="*/ 11 w 11"/>
                <a:gd name="T9" fmla="*/ 13 h 15"/>
                <a:gd name="T10" fmla="*/ 9 w 11"/>
                <a:gd name="T11" fmla="*/ 15 h 15"/>
                <a:gd name="T12" fmla="*/ 8 w 11"/>
                <a:gd name="T13" fmla="*/ 12 h 15"/>
                <a:gd name="T14" fmla="*/ 2 w 11"/>
                <a:gd name="T15" fmla="*/ 7 h 15"/>
                <a:gd name="T16" fmla="*/ 1 w 11"/>
                <a:gd name="T17" fmla="*/ 3 h 15"/>
                <a:gd name="T18" fmla="*/ 4 w 11"/>
                <a:gd name="T19" fmla="*/ 1 h 15"/>
                <a:gd name="T20" fmla="*/ 7 w 11"/>
                <a:gd name="T2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5">
                  <a:moveTo>
                    <a:pt x="7" y="3"/>
                  </a:moveTo>
                  <a:cubicBezTo>
                    <a:pt x="7" y="4"/>
                    <a:pt x="8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6" y="6"/>
                    <a:pt x="7" y="7"/>
                    <a:pt x="8" y="8"/>
                  </a:cubicBezTo>
                  <a:cubicBezTo>
                    <a:pt x="10" y="9"/>
                    <a:pt x="11" y="11"/>
                    <a:pt x="11" y="13"/>
                  </a:cubicBezTo>
                  <a:cubicBezTo>
                    <a:pt x="11" y="14"/>
                    <a:pt x="10" y="14"/>
                    <a:pt x="9" y="15"/>
                  </a:cubicBezTo>
                  <a:cubicBezTo>
                    <a:pt x="8" y="14"/>
                    <a:pt x="8" y="13"/>
                    <a:pt x="8" y="12"/>
                  </a:cubicBezTo>
                  <a:cubicBezTo>
                    <a:pt x="6" y="10"/>
                    <a:pt x="4" y="8"/>
                    <a:pt x="2" y="7"/>
                  </a:cubicBezTo>
                  <a:cubicBezTo>
                    <a:pt x="1" y="6"/>
                    <a:pt x="0" y="4"/>
                    <a:pt x="1" y="3"/>
                  </a:cubicBezTo>
                  <a:cubicBezTo>
                    <a:pt x="1" y="2"/>
                    <a:pt x="3" y="1"/>
                    <a:pt x="4" y="1"/>
                  </a:cubicBezTo>
                  <a:cubicBezTo>
                    <a:pt x="5" y="0"/>
                    <a:pt x="6" y="2"/>
                    <a:pt x="7" y="3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0" name="Freeform 1938"/>
            <p:cNvSpPr>
              <a:spLocks/>
            </p:cNvSpPr>
            <p:nvPr/>
          </p:nvSpPr>
          <p:spPr bwMode="auto">
            <a:xfrm>
              <a:off x="6233750" y="4614169"/>
              <a:ext cx="19680" cy="9333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1" name="Freeform 1939"/>
            <p:cNvSpPr>
              <a:spLocks/>
            </p:cNvSpPr>
            <p:nvPr/>
          </p:nvSpPr>
          <p:spPr bwMode="auto">
            <a:xfrm>
              <a:off x="6548610" y="4623502"/>
              <a:ext cx="29519" cy="37328"/>
            </a:xfrm>
            <a:custGeom>
              <a:avLst/>
              <a:gdLst>
                <a:gd name="T0" fmla="*/ 2 w 3"/>
                <a:gd name="T1" fmla="*/ 2 h 3"/>
                <a:gd name="T2" fmla="*/ 0 w 3"/>
                <a:gd name="T3" fmla="*/ 2 h 3"/>
                <a:gd name="T4" fmla="*/ 0 w 3"/>
                <a:gd name="T5" fmla="*/ 1 h 3"/>
                <a:gd name="T6" fmla="*/ 1 w 3"/>
                <a:gd name="T7" fmla="*/ 0 h 3"/>
                <a:gd name="T8" fmla="*/ 2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2"/>
                    <a:pt x="1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3" y="1"/>
                    <a:pt x="2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2" name="Freeform 1940"/>
            <p:cNvSpPr>
              <a:spLocks/>
            </p:cNvSpPr>
            <p:nvPr/>
          </p:nvSpPr>
          <p:spPr bwMode="auto">
            <a:xfrm>
              <a:off x="5535158" y="4623502"/>
              <a:ext cx="19680" cy="27995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1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3" name="Freeform 1941"/>
            <p:cNvSpPr>
              <a:spLocks/>
            </p:cNvSpPr>
            <p:nvPr/>
          </p:nvSpPr>
          <p:spPr bwMode="auto">
            <a:xfrm>
              <a:off x="6469896" y="4623502"/>
              <a:ext cx="295180" cy="177309"/>
            </a:xfrm>
            <a:custGeom>
              <a:avLst/>
              <a:gdLst>
                <a:gd name="T0" fmla="*/ 15 w 24"/>
                <a:gd name="T1" fmla="*/ 2 h 15"/>
                <a:gd name="T2" fmla="*/ 13 w 24"/>
                <a:gd name="T3" fmla="*/ 4 h 15"/>
                <a:gd name="T4" fmla="*/ 12 w 24"/>
                <a:gd name="T5" fmla="*/ 3 h 15"/>
                <a:gd name="T6" fmla="*/ 12 w 24"/>
                <a:gd name="T7" fmla="*/ 2 h 15"/>
                <a:gd name="T8" fmla="*/ 11 w 24"/>
                <a:gd name="T9" fmla="*/ 2 h 15"/>
                <a:gd name="T10" fmla="*/ 11 w 24"/>
                <a:gd name="T11" fmla="*/ 4 h 15"/>
                <a:gd name="T12" fmla="*/ 18 w 24"/>
                <a:gd name="T13" fmla="*/ 3 h 15"/>
                <a:gd name="T14" fmla="*/ 22 w 24"/>
                <a:gd name="T15" fmla="*/ 4 h 15"/>
                <a:gd name="T16" fmla="*/ 23 w 24"/>
                <a:gd name="T17" fmla="*/ 7 h 15"/>
                <a:gd name="T18" fmla="*/ 18 w 24"/>
                <a:gd name="T19" fmla="*/ 7 h 15"/>
                <a:gd name="T20" fmla="*/ 10 w 24"/>
                <a:gd name="T21" fmla="*/ 6 h 15"/>
                <a:gd name="T22" fmla="*/ 8 w 24"/>
                <a:gd name="T23" fmla="*/ 6 h 15"/>
                <a:gd name="T24" fmla="*/ 7 w 24"/>
                <a:gd name="T25" fmla="*/ 9 h 15"/>
                <a:gd name="T26" fmla="*/ 3 w 24"/>
                <a:gd name="T27" fmla="*/ 14 h 15"/>
                <a:gd name="T28" fmla="*/ 2 w 24"/>
                <a:gd name="T29" fmla="*/ 14 h 15"/>
                <a:gd name="T30" fmla="*/ 3 w 24"/>
                <a:gd name="T31" fmla="*/ 11 h 15"/>
                <a:gd name="T32" fmla="*/ 5 w 24"/>
                <a:gd name="T33" fmla="*/ 7 h 15"/>
                <a:gd name="T34" fmla="*/ 2 w 24"/>
                <a:gd name="T35" fmla="*/ 8 h 15"/>
                <a:gd name="T36" fmla="*/ 1 w 24"/>
                <a:gd name="T37" fmla="*/ 8 h 15"/>
                <a:gd name="T38" fmla="*/ 2 w 24"/>
                <a:gd name="T39" fmla="*/ 4 h 15"/>
                <a:gd name="T40" fmla="*/ 5 w 24"/>
                <a:gd name="T41" fmla="*/ 3 h 15"/>
                <a:gd name="T42" fmla="*/ 6 w 24"/>
                <a:gd name="T43" fmla="*/ 3 h 15"/>
                <a:gd name="T44" fmla="*/ 8 w 24"/>
                <a:gd name="T45" fmla="*/ 4 h 15"/>
                <a:gd name="T46" fmla="*/ 10 w 24"/>
                <a:gd name="T47" fmla="*/ 1 h 15"/>
                <a:gd name="T48" fmla="*/ 13 w 24"/>
                <a:gd name="T49" fmla="*/ 0 h 15"/>
                <a:gd name="T50" fmla="*/ 15 w 24"/>
                <a:gd name="T51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" h="15">
                  <a:moveTo>
                    <a:pt x="15" y="2"/>
                  </a:moveTo>
                  <a:cubicBezTo>
                    <a:pt x="15" y="3"/>
                    <a:pt x="13" y="3"/>
                    <a:pt x="13" y="4"/>
                  </a:cubicBezTo>
                  <a:cubicBezTo>
                    <a:pt x="12" y="4"/>
                    <a:pt x="11" y="4"/>
                    <a:pt x="12" y="3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1" y="4"/>
                    <a:pt x="11" y="4"/>
                  </a:cubicBezTo>
                  <a:cubicBezTo>
                    <a:pt x="13" y="6"/>
                    <a:pt x="15" y="3"/>
                    <a:pt x="18" y="3"/>
                  </a:cubicBezTo>
                  <a:cubicBezTo>
                    <a:pt x="19" y="3"/>
                    <a:pt x="21" y="3"/>
                    <a:pt x="22" y="4"/>
                  </a:cubicBezTo>
                  <a:cubicBezTo>
                    <a:pt x="22" y="5"/>
                    <a:pt x="24" y="6"/>
                    <a:pt x="23" y="7"/>
                  </a:cubicBezTo>
                  <a:cubicBezTo>
                    <a:pt x="21" y="8"/>
                    <a:pt x="19" y="6"/>
                    <a:pt x="18" y="7"/>
                  </a:cubicBezTo>
                  <a:cubicBezTo>
                    <a:pt x="15" y="6"/>
                    <a:pt x="12" y="8"/>
                    <a:pt x="10" y="6"/>
                  </a:cubicBezTo>
                  <a:cubicBezTo>
                    <a:pt x="9" y="6"/>
                    <a:pt x="8" y="6"/>
                    <a:pt x="8" y="6"/>
                  </a:cubicBezTo>
                  <a:cubicBezTo>
                    <a:pt x="7" y="7"/>
                    <a:pt x="8" y="8"/>
                    <a:pt x="7" y="9"/>
                  </a:cubicBezTo>
                  <a:cubicBezTo>
                    <a:pt x="6" y="11"/>
                    <a:pt x="5" y="13"/>
                    <a:pt x="3" y="14"/>
                  </a:cubicBezTo>
                  <a:cubicBezTo>
                    <a:pt x="3" y="13"/>
                    <a:pt x="2" y="15"/>
                    <a:pt x="2" y="14"/>
                  </a:cubicBezTo>
                  <a:cubicBezTo>
                    <a:pt x="2" y="13"/>
                    <a:pt x="1" y="11"/>
                    <a:pt x="3" y="11"/>
                  </a:cubicBezTo>
                  <a:cubicBezTo>
                    <a:pt x="3" y="10"/>
                    <a:pt x="5" y="9"/>
                    <a:pt x="5" y="7"/>
                  </a:cubicBezTo>
                  <a:cubicBezTo>
                    <a:pt x="4" y="7"/>
                    <a:pt x="3" y="9"/>
                    <a:pt x="2" y="8"/>
                  </a:cubicBezTo>
                  <a:cubicBezTo>
                    <a:pt x="2" y="8"/>
                    <a:pt x="1" y="9"/>
                    <a:pt x="1" y="8"/>
                  </a:cubicBezTo>
                  <a:cubicBezTo>
                    <a:pt x="0" y="7"/>
                    <a:pt x="2" y="6"/>
                    <a:pt x="2" y="4"/>
                  </a:cubicBezTo>
                  <a:cubicBezTo>
                    <a:pt x="3" y="4"/>
                    <a:pt x="4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3"/>
                    <a:pt x="7" y="5"/>
                    <a:pt x="8" y="4"/>
                  </a:cubicBezTo>
                  <a:cubicBezTo>
                    <a:pt x="9" y="3"/>
                    <a:pt x="8" y="1"/>
                    <a:pt x="10" y="1"/>
                  </a:cubicBezTo>
                  <a:cubicBezTo>
                    <a:pt x="11" y="0"/>
                    <a:pt x="12" y="1"/>
                    <a:pt x="13" y="0"/>
                  </a:cubicBezTo>
                  <a:cubicBezTo>
                    <a:pt x="14" y="0"/>
                    <a:pt x="14" y="1"/>
                    <a:pt x="15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4" name="Freeform 1942"/>
            <p:cNvSpPr>
              <a:spLocks/>
            </p:cNvSpPr>
            <p:nvPr/>
          </p:nvSpPr>
          <p:spPr bwMode="auto">
            <a:xfrm>
              <a:off x="6145197" y="4623502"/>
              <a:ext cx="9838" cy="27995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0 w 1"/>
                <a:gd name="T5" fmla="*/ 1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5" name="Freeform 1943"/>
            <p:cNvSpPr>
              <a:spLocks/>
            </p:cNvSpPr>
            <p:nvPr/>
          </p:nvSpPr>
          <p:spPr bwMode="auto">
            <a:xfrm>
              <a:off x="6027126" y="4642165"/>
              <a:ext cx="9838" cy="933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6" name="Freeform 1944"/>
            <p:cNvSpPr>
              <a:spLocks/>
            </p:cNvSpPr>
            <p:nvPr/>
          </p:nvSpPr>
          <p:spPr bwMode="auto">
            <a:xfrm>
              <a:off x="6164878" y="4642165"/>
              <a:ext cx="29519" cy="27995"/>
            </a:xfrm>
            <a:custGeom>
              <a:avLst/>
              <a:gdLst>
                <a:gd name="T0" fmla="*/ 2 w 2"/>
                <a:gd name="T1" fmla="*/ 2 h 3"/>
                <a:gd name="T2" fmla="*/ 0 w 2"/>
                <a:gd name="T3" fmla="*/ 2 h 3"/>
                <a:gd name="T4" fmla="*/ 0 w 2"/>
                <a:gd name="T5" fmla="*/ 2 h 3"/>
                <a:gd name="T6" fmla="*/ 2 w 2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3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0"/>
                    <a:pt x="2" y="2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7" name="Freeform 1945"/>
            <p:cNvSpPr>
              <a:spLocks/>
            </p:cNvSpPr>
            <p:nvPr/>
          </p:nvSpPr>
          <p:spPr bwMode="auto">
            <a:xfrm>
              <a:off x="5928732" y="4660831"/>
              <a:ext cx="68876" cy="37328"/>
            </a:xfrm>
            <a:custGeom>
              <a:avLst/>
              <a:gdLst>
                <a:gd name="T0" fmla="*/ 6 w 6"/>
                <a:gd name="T1" fmla="*/ 0 h 3"/>
                <a:gd name="T2" fmla="*/ 1 w 6"/>
                <a:gd name="T3" fmla="*/ 3 h 3"/>
                <a:gd name="T4" fmla="*/ 0 w 6"/>
                <a:gd name="T5" fmla="*/ 2 h 3"/>
                <a:gd name="T6" fmla="*/ 5 w 6"/>
                <a:gd name="T7" fmla="*/ 0 h 3"/>
                <a:gd name="T8" fmla="*/ 6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4" y="1"/>
                    <a:pt x="3" y="3"/>
                    <a:pt x="1" y="3"/>
                  </a:cubicBezTo>
                  <a:cubicBezTo>
                    <a:pt x="1" y="2"/>
                    <a:pt x="0" y="3"/>
                    <a:pt x="0" y="2"/>
                  </a:cubicBezTo>
                  <a:cubicBezTo>
                    <a:pt x="1" y="1"/>
                    <a:pt x="3" y="1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8" name="Freeform 1946"/>
            <p:cNvSpPr>
              <a:spLocks/>
            </p:cNvSpPr>
            <p:nvPr/>
          </p:nvSpPr>
          <p:spPr bwMode="auto">
            <a:xfrm>
              <a:off x="6509253" y="4688826"/>
              <a:ext cx="19680" cy="933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0 w 2"/>
                <a:gd name="T5" fmla="*/ 0 h 1"/>
                <a:gd name="T6" fmla="*/ 1 w 2"/>
                <a:gd name="T7" fmla="*/ 0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9" name="Freeform 1947"/>
            <p:cNvSpPr>
              <a:spLocks/>
            </p:cNvSpPr>
            <p:nvPr/>
          </p:nvSpPr>
          <p:spPr bwMode="auto">
            <a:xfrm>
              <a:off x="6233750" y="4688826"/>
              <a:ext cx="9838" cy="933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0" name="Freeform 1948"/>
            <p:cNvSpPr>
              <a:spLocks/>
            </p:cNvSpPr>
            <p:nvPr/>
          </p:nvSpPr>
          <p:spPr bwMode="auto">
            <a:xfrm>
              <a:off x="6784756" y="4698159"/>
              <a:ext cx="78714" cy="65324"/>
            </a:xfrm>
            <a:custGeom>
              <a:avLst/>
              <a:gdLst>
                <a:gd name="T0" fmla="*/ 3 w 6"/>
                <a:gd name="T1" fmla="*/ 1 h 6"/>
                <a:gd name="T2" fmla="*/ 2 w 6"/>
                <a:gd name="T3" fmla="*/ 2 h 6"/>
                <a:gd name="T4" fmla="*/ 2 w 6"/>
                <a:gd name="T5" fmla="*/ 4 h 6"/>
                <a:gd name="T6" fmla="*/ 4 w 6"/>
                <a:gd name="T7" fmla="*/ 4 h 6"/>
                <a:gd name="T8" fmla="*/ 6 w 6"/>
                <a:gd name="T9" fmla="*/ 3 h 6"/>
                <a:gd name="T10" fmla="*/ 6 w 6"/>
                <a:gd name="T11" fmla="*/ 4 h 6"/>
                <a:gd name="T12" fmla="*/ 5 w 6"/>
                <a:gd name="T13" fmla="*/ 5 h 6"/>
                <a:gd name="T14" fmla="*/ 2 w 6"/>
                <a:gd name="T15" fmla="*/ 5 h 6"/>
                <a:gd name="T16" fmla="*/ 1 w 6"/>
                <a:gd name="T17" fmla="*/ 4 h 6"/>
                <a:gd name="T18" fmla="*/ 1 w 6"/>
                <a:gd name="T19" fmla="*/ 2 h 6"/>
                <a:gd name="T20" fmla="*/ 1 w 6"/>
                <a:gd name="T21" fmla="*/ 0 h 6"/>
                <a:gd name="T22" fmla="*/ 1 w 6"/>
                <a:gd name="T23" fmla="*/ 0 h 6"/>
                <a:gd name="T24" fmla="*/ 3 w 6"/>
                <a:gd name="T2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">
                  <a:moveTo>
                    <a:pt x="3" y="1"/>
                  </a:moveTo>
                  <a:cubicBezTo>
                    <a:pt x="4" y="2"/>
                    <a:pt x="2" y="1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4" y="5"/>
                    <a:pt x="4" y="4"/>
                  </a:cubicBezTo>
                  <a:cubicBezTo>
                    <a:pt x="6" y="4"/>
                    <a:pt x="5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4" y="5"/>
                    <a:pt x="3" y="6"/>
                    <a:pt x="2" y="5"/>
                  </a:cubicBezTo>
                  <a:cubicBezTo>
                    <a:pt x="2" y="4"/>
                    <a:pt x="1" y="5"/>
                    <a:pt x="1" y="4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2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1" name="Freeform 1949"/>
            <p:cNvSpPr>
              <a:spLocks/>
            </p:cNvSpPr>
            <p:nvPr/>
          </p:nvSpPr>
          <p:spPr bwMode="auto">
            <a:xfrm>
              <a:off x="5446602" y="4707492"/>
              <a:ext cx="580521" cy="214637"/>
            </a:xfrm>
            <a:custGeom>
              <a:avLst/>
              <a:gdLst>
                <a:gd name="T0" fmla="*/ 9 w 48"/>
                <a:gd name="T1" fmla="*/ 1 h 19"/>
                <a:gd name="T2" fmla="*/ 12 w 48"/>
                <a:gd name="T3" fmla="*/ 5 h 19"/>
                <a:gd name="T4" fmla="*/ 12 w 48"/>
                <a:gd name="T5" fmla="*/ 13 h 19"/>
                <a:gd name="T6" fmla="*/ 17 w 48"/>
                <a:gd name="T7" fmla="*/ 15 h 19"/>
                <a:gd name="T8" fmla="*/ 19 w 48"/>
                <a:gd name="T9" fmla="*/ 15 h 19"/>
                <a:gd name="T10" fmla="*/ 25 w 48"/>
                <a:gd name="T11" fmla="*/ 11 h 19"/>
                <a:gd name="T12" fmla="*/ 25 w 48"/>
                <a:gd name="T13" fmla="*/ 11 h 19"/>
                <a:gd name="T14" fmla="*/ 15 w 48"/>
                <a:gd name="T15" fmla="*/ 14 h 19"/>
                <a:gd name="T16" fmla="*/ 12 w 48"/>
                <a:gd name="T17" fmla="*/ 11 h 19"/>
                <a:gd name="T18" fmla="*/ 15 w 48"/>
                <a:gd name="T19" fmla="*/ 4 h 19"/>
                <a:gd name="T20" fmla="*/ 21 w 48"/>
                <a:gd name="T21" fmla="*/ 5 h 19"/>
                <a:gd name="T22" fmla="*/ 28 w 48"/>
                <a:gd name="T23" fmla="*/ 4 h 19"/>
                <a:gd name="T24" fmla="*/ 27 w 48"/>
                <a:gd name="T25" fmla="*/ 5 h 19"/>
                <a:gd name="T26" fmla="*/ 25 w 48"/>
                <a:gd name="T27" fmla="*/ 6 h 19"/>
                <a:gd name="T28" fmla="*/ 23 w 48"/>
                <a:gd name="T29" fmla="*/ 7 h 19"/>
                <a:gd name="T30" fmla="*/ 18 w 48"/>
                <a:gd name="T31" fmla="*/ 11 h 19"/>
                <a:gd name="T32" fmla="*/ 17 w 48"/>
                <a:gd name="T33" fmla="*/ 10 h 19"/>
                <a:gd name="T34" fmla="*/ 17 w 48"/>
                <a:gd name="T35" fmla="*/ 8 h 19"/>
                <a:gd name="T36" fmla="*/ 19 w 48"/>
                <a:gd name="T37" fmla="*/ 8 h 19"/>
                <a:gd name="T38" fmla="*/ 19 w 48"/>
                <a:gd name="T39" fmla="*/ 7 h 19"/>
                <a:gd name="T40" fmla="*/ 17 w 48"/>
                <a:gd name="T41" fmla="*/ 7 h 19"/>
                <a:gd name="T42" fmla="*/ 15 w 48"/>
                <a:gd name="T43" fmla="*/ 10 h 19"/>
                <a:gd name="T44" fmla="*/ 20 w 48"/>
                <a:gd name="T45" fmla="*/ 12 h 19"/>
                <a:gd name="T46" fmla="*/ 21 w 48"/>
                <a:gd name="T47" fmla="*/ 12 h 19"/>
                <a:gd name="T48" fmla="*/ 23 w 48"/>
                <a:gd name="T49" fmla="*/ 11 h 19"/>
                <a:gd name="T50" fmla="*/ 26 w 48"/>
                <a:gd name="T51" fmla="*/ 9 h 19"/>
                <a:gd name="T52" fmla="*/ 28 w 48"/>
                <a:gd name="T53" fmla="*/ 8 h 19"/>
                <a:gd name="T54" fmla="*/ 38 w 48"/>
                <a:gd name="T55" fmla="*/ 8 h 19"/>
                <a:gd name="T56" fmla="*/ 41 w 48"/>
                <a:gd name="T57" fmla="*/ 9 h 19"/>
                <a:gd name="T58" fmla="*/ 44 w 48"/>
                <a:gd name="T59" fmla="*/ 10 h 19"/>
                <a:gd name="T60" fmla="*/ 44 w 48"/>
                <a:gd name="T61" fmla="*/ 10 h 19"/>
                <a:gd name="T62" fmla="*/ 44 w 48"/>
                <a:gd name="T63" fmla="*/ 10 h 19"/>
                <a:gd name="T64" fmla="*/ 46 w 48"/>
                <a:gd name="T65" fmla="*/ 9 h 19"/>
                <a:gd name="T66" fmla="*/ 48 w 48"/>
                <a:gd name="T67" fmla="*/ 9 h 19"/>
                <a:gd name="T68" fmla="*/ 47 w 48"/>
                <a:gd name="T69" fmla="*/ 10 h 19"/>
                <a:gd name="T70" fmla="*/ 43 w 48"/>
                <a:gd name="T71" fmla="*/ 11 h 19"/>
                <a:gd name="T72" fmla="*/ 41 w 48"/>
                <a:gd name="T73" fmla="*/ 11 h 19"/>
                <a:gd name="T74" fmla="*/ 33 w 48"/>
                <a:gd name="T75" fmla="*/ 10 h 19"/>
                <a:gd name="T76" fmla="*/ 29 w 48"/>
                <a:gd name="T77" fmla="*/ 12 h 19"/>
                <a:gd name="T78" fmla="*/ 26 w 48"/>
                <a:gd name="T79" fmla="*/ 14 h 19"/>
                <a:gd name="T80" fmla="*/ 15 w 48"/>
                <a:gd name="T81" fmla="*/ 18 h 19"/>
                <a:gd name="T82" fmla="*/ 10 w 48"/>
                <a:gd name="T83" fmla="*/ 15 h 19"/>
                <a:gd name="T84" fmla="*/ 8 w 48"/>
                <a:gd name="T85" fmla="*/ 11 h 19"/>
                <a:gd name="T86" fmla="*/ 8 w 48"/>
                <a:gd name="T87" fmla="*/ 4 h 19"/>
                <a:gd name="T88" fmla="*/ 6 w 48"/>
                <a:gd name="T89" fmla="*/ 3 h 19"/>
                <a:gd name="T90" fmla="*/ 4 w 48"/>
                <a:gd name="T91" fmla="*/ 4 h 19"/>
                <a:gd name="T92" fmla="*/ 4 w 48"/>
                <a:gd name="T93" fmla="*/ 6 h 19"/>
                <a:gd name="T94" fmla="*/ 6 w 48"/>
                <a:gd name="T95" fmla="*/ 4 h 19"/>
                <a:gd name="T96" fmla="*/ 7 w 48"/>
                <a:gd name="T97" fmla="*/ 5 h 19"/>
                <a:gd name="T98" fmla="*/ 6 w 48"/>
                <a:gd name="T99" fmla="*/ 8 h 19"/>
                <a:gd name="T100" fmla="*/ 2 w 48"/>
                <a:gd name="T101" fmla="*/ 8 h 19"/>
                <a:gd name="T102" fmla="*/ 1 w 48"/>
                <a:gd name="T103" fmla="*/ 4 h 19"/>
                <a:gd name="T104" fmla="*/ 2 w 48"/>
                <a:gd name="T105" fmla="*/ 1 h 19"/>
                <a:gd name="T106" fmla="*/ 4 w 48"/>
                <a:gd name="T107" fmla="*/ 0 h 19"/>
                <a:gd name="T108" fmla="*/ 9 w 48"/>
                <a:gd name="T109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8" h="19">
                  <a:moveTo>
                    <a:pt x="9" y="1"/>
                  </a:moveTo>
                  <a:cubicBezTo>
                    <a:pt x="11" y="2"/>
                    <a:pt x="12" y="4"/>
                    <a:pt x="12" y="5"/>
                  </a:cubicBezTo>
                  <a:cubicBezTo>
                    <a:pt x="12" y="8"/>
                    <a:pt x="10" y="11"/>
                    <a:pt x="12" y="13"/>
                  </a:cubicBezTo>
                  <a:cubicBezTo>
                    <a:pt x="14" y="15"/>
                    <a:pt x="15" y="15"/>
                    <a:pt x="17" y="15"/>
                  </a:cubicBezTo>
                  <a:cubicBezTo>
                    <a:pt x="18" y="15"/>
                    <a:pt x="19" y="15"/>
                    <a:pt x="19" y="15"/>
                  </a:cubicBezTo>
                  <a:cubicBezTo>
                    <a:pt x="21" y="14"/>
                    <a:pt x="23" y="13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2" y="12"/>
                    <a:pt x="19" y="16"/>
                    <a:pt x="15" y="14"/>
                  </a:cubicBezTo>
                  <a:cubicBezTo>
                    <a:pt x="14" y="13"/>
                    <a:pt x="13" y="12"/>
                    <a:pt x="12" y="11"/>
                  </a:cubicBezTo>
                  <a:cubicBezTo>
                    <a:pt x="12" y="8"/>
                    <a:pt x="13" y="6"/>
                    <a:pt x="15" y="4"/>
                  </a:cubicBezTo>
                  <a:cubicBezTo>
                    <a:pt x="17" y="4"/>
                    <a:pt x="20" y="4"/>
                    <a:pt x="21" y="5"/>
                  </a:cubicBezTo>
                  <a:cubicBezTo>
                    <a:pt x="24" y="5"/>
                    <a:pt x="26" y="2"/>
                    <a:pt x="28" y="4"/>
                  </a:cubicBezTo>
                  <a:cubicBezTo>
                    <a:pt x="28" y="5"/>
                    <a:pt x="27" y="5"/>
                    <a:pt x="27" y="5"/>
                  </a:cubicBezTo>
                  <a:cubicBezTo>
                    <a:pt x="26" y="5"/>
                    <a:pt x="26" y="6"/>
                    <a:pt x="25" y="6"/>
                  </a:cubicBezTo>
                  <a:cubicBezTo>
                    <a:pt x="25" y="7"/>
                    <a:pt x="24" y="6"/>
                    <a:pt x="23" y="7"/>
                  </a:cubicBezTo>
                  <a:cubicBezTo>
                    <a:pt x="22" y="9"/>
                    <a:pt x="21" y="11"/>
                    <a:pt x="18" y="11"/>
                  </a:cubicBezTo>
                  <a:cubicBezTo>
                    <a:pt x="17" y="11"/>
                    <a:pt x="17" y="10"/>
                    <a:pt x="17" y="10"/>
                  </a:cubicBezTo>
                  <a:cubicBezTo>
                    <a:pt x="17" y="9"/>
                    <a:pt x="17" y="9"/>
                    <a:pt x="17" y="8"/>
                  </a:cubicBezTo>
                  <a:cubicBezTo>
                    <a:pt x="18" y="9"/>
                    <a:pt x="18" y="9"/>
                    <a:pt x="19" y="8"/>
                  </a:cubicBezTo>
                  <a:cubicBezTo>
                    <a:pt x="19" y="8"/>
                    <a:pt x="19" y="7"/>
                    <a:pt x="19" y="7"/>
                  </a:cubicBezTo>
                  <a:cubicBezTo>
                    <a:pt x="18" y="6"/>
                    <a:pt x="17" y="7"/>
                    <a:pt x="17" y="7"/>
                  </a:cubicBezTo>
                  <a:cubicBezTo>
                    <a:pt x="15" y="8"/>
                    <a:pt x="15" y="9"/>
                    <a:pt x="15" y="10"/>
                  </a:cubicBezTo>
                  <a:cubicBezTo>
                    <a:pt x="16" y="12"/>
                    <a:pt x="18" y="12"/>
                    <a:pt x="20" y="12"/>
                  </a:cubicBezTo>
                  <a:cubicBezTo>
                    <a:pt x="20" y="12"/>
                    <a:pt x="21" y="11"/>
                    <a:pt x="21" y="12"/>
                  </a:cubicBezTo>
                  <a:cubicBezTo>
                    <a:pt x="22" y="12"/>
                    <a:pt x="22" y="11"/>
                    <a:pt x="23" y="11"/>
                  </a:cubicBezTo>
                  <a:cubicBezTo>
                    <a:pt x="24" y="10"/>
                    <a:pt x="25" y="9"/>
                    <a:pt x="26" y="9"/>
                  </a:cubicBezTo>
                  <a:cubicBezTo>
                    <a:pt x="27" y="8"/>
                    <a:pt x="27" y="8"/>
                    <a:pt x="28" y="8"/>
                  </a:cubicBezTo>
                  <a:cubicBezTo>
                    <a:pt x="31" y="6"/>
                    <a:pt x="35" y="7"/>
                    <a:pt x="38" y="8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2" y="9"/>
                    <a:pt x="43" y="9"/>
                    <a:pt x="44" y="10"/>
                  </a:cubicBezTo>
                  <a:cubicBezTo>
                    <a:pt x="44" y="9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9"/>
                    <a:pt x="45" y="9"/>
                    <a:pt x="46" y="9"/>
                  </a:cubicBezTo>
                  <a:cubicBezTo>
                    <a:pt x="47" y="10"/>
                    <a:pt x="47" y="9"/>
                    <a:pt x="48" y="9"/>
                  </a:cubicBezTo>
                  <a:cubicBezTo>
                    <a:pt x="48" y="10"/>
                    <a:pt x="48" y="10"/>
                    <a:pt x="47" y="10"/>
                  </a:cubicBezTo>
                  <a:cubicBezTo>
                    <a:pt x="46" y="10"/>
                    <a:pt x="44" y="12"/>
                    <a:pt x="43" y="11"/>
                  </a:cubicBezTo>
                  <a:cubicBezTo>
                    <a:pt x="42" y="11"/>
                    <a:pt x="41" y="11"/>
                    <a:pt x="41" y="11"/>
                  </a:cubicBezTo>
                  <a:cubicBezTo>
                    <a:pt x="38" y="10"/>
                    <a:pt x="36" y="10"/>
                    <a:pt x="33" y="10"/>
                  </a:cubicBezTo>
                  <a:cubicBezTo>
                    <a:pt x="32" y="11"/>
                    <a:pt x="31" y="11"/>
                    <a:pt x="29" y="12"/>
                  </a:cubicBezTo>
                  <a:cubicBezTo>
                    <a:pt x="28" y="13"/>
                    <a:pt x="27" y="14"/>
                    <a:pt x="26" y="14"/>
                  </a:cubicBezTo>
                  <a:cubicBezTo>
                    <a:pt x="23" y="17"/>
                    <a:pt x="19" y="19"/>
                    <a:pt x="15" y="18"/>
                  </a:cubicBezTo>
                  <a:cubicBezTo>
                    <a:pt x="13" y="18"/>
                    <a:pt x="12" y="17"/>
                    <a:pt x="10" y="15"/>
                  </a:cubicBezTo>
                  <a:cubicBezTo>
                    <a:pt x="9" y="15"/>
                    <a:pt x="8" y="13"/>
                    <a:pt x="8" y="11"/>
                  </a:cubicBezTo>
                  <a:cubicBezTo>
                    <a:pt x="8" y="9"/>
                    <a:pt x="9" y="7"/>
                    <a:pt x="8" y="4"/>
                  </a:cubicBezTo>
                  <a:cubicBezTo>
                    <a:pt x="8" y="4"/>
                    <a:pt x="7" y="3"/>
                    <a:pt x="6" y="3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5" y="5"/>
                    <a:pt x="5" y="4"/>
                    <a:pt x="6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6"/>
                    <a:pt x="7" y="7"/>
                    <a:pt x="6" y="8"/>
                  </a:cubicBezTo>
                  <a:cubicBezTo>
                    <a:pt x="5" y="8"/>
                    <a:pt x="4" y="9"/>
                    <a:pt x="2" y="8"/>
                  </a:cubicBezTo>
                  <a:cubicBezTo>
                    <a:pt x="1" y="7"/>
                    <a:pt x="0" y="6"/>
                    <a:pt x="1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6" y="0"/>
                    <a:pt x="8" y="0"/>
                    <a:pt x="9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2" name="Freeform 1950"/>
            <p:cNvSpPr>
              <a:spLocks/>
            </p:cNvSpPr>
            <p:nvPr/>
          </p:nvSpPr>
          <p:spPr bwMode="auto">
            <a:xfrm>
              <a:off x="6450215" y="4754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3" name="Freeform 1951"/>
            <p:cNvSpPr>
              <a:spLocks/>
            </p:cNvSpPr>
            <p:nvPr/>
          </p:nvSpPr>
          <p:spPr bwMode="auto">
            <a:xfrm>
              <a:off x="6096002" y="4754150"/>
              <a:ext cx="531326" cy="205304"/>
            </a:xfrm>
            <a:custGeom>
              <a:avLst/>
              <a:gdLst>
                <a:gd name="T0" fmla="*/ 41 w 44"/>
                <a:gd name="T1" fmla="*/ 1 h 18"/>
                <a:gd name="T2" fmla="*/ 42 w 44"/>
                <a:gd name="T3" fmla="*/ 3 h 18"/>
                <a:gd name="T4" fmla="*/ 44 w 44"/>
                <a:gd name="T5" fmla="*/ 5 h 18"/>
                <a:gd name="T6" fmla="*/ 44 w 44"/>
                <a:gd name="T7" fmla="*/ 8 h 18"/>
                <a:gd name="T8" fmla="*/ 39 w 44"/>
                <a:gd name="T9" fmla="*/ 10 h 18"/>
                <a:gd name="T10" fmla="*/ 38 w 44"/>
                <a:gd name="T11" fmla="*/ 9 h 18"/>
                <a:gd name="T12" fmla="*/ 38 w 44"/>
                <a:gd name="T13" fmla="*/ 7 h 18"/>
                <a:gd name="T14" fmla="*/ 40 w 44"/>
                <a:gd name="T15" fmla="*/ 6 h 18"/>
                <a:gd name="T16" fmla="*/ 41 w 44"/>
                <a:gd name="T17" fmla="*/ 7 h 18"/>
                <a:gd name="T18" fmla="*/ 42 w 44"/>
                <a:gd name="T19" fmla="*/ 6 h 18"/>
                <a:gd name="T20" fmla="*/ 39 w 44"/>
                <a:gd name="T21" fmla="*/ 4 h 18"/>
                <a:gd name="T22" fmla="*/ 38 w 44"/>
                <a:gd name="T23" fmla="*/ 6 h 18"/>
                <a:gd name="T24" fmla="*/ 38 w 44"/>
                <a:gd name="T25" fmla="*/ 12 h 18"/>
                <a:gd name="T26" fmla="*/ 35 w 44"/>
                <a:gd name="T27" fmla="*/ 15 h 18"/>
                <a:gd name="T28" fmla="*/ 34 w 44"/>
                <a:gd name="T29" fmla="*/ 16 h 18"/>
                <a:gd name="T30" fmla="*/ 32 w 44"/>
                <a:gd name="T31" fmla="*/ 17 h 18"/>
                <a:gd name="T32" fmla="*/ 28 w 44"/>
                <a:gd name="T33" fmla="*/ 18 h 18"/>
                <a:gd name="T34" fmla="*/ 20 w 44"/>
                <a:gd name="T35" fmla="*/ 16 h 18"/>
                <a:gd name="T36" fmla="*/ 17 w 44"/>
                <a:gd name="T37" fmla="*/ 13 h 18"/>
                <a:gd name="T38" fmla="*/ 11 w 44"/>
                <a:gd name="T39" fmla="*/ 11 h 18"/>
                <a:gd name="T40" fmla="*/ 10 w 44"/>
                <a:gd name="T41" fmla="*/ 10 h 18"/>
                <a:gd name="T42" fmla="*/ 8 w 44"/>
                <a:gd name="T43" fmla="*/ 10 h 18"/>
                <a:gd name="T44" fmla="*/ 0 w 44"/>
                <a:gd name="T45" fmla="*/ 8 h 18"/>
                <a:gd name="T46" fmla="*/ 1 w 44"/>
                <a:gd name="T47" fmla="*/ 7 h 18"/>
                <a:gd name="T48" fmla="*/ 6 w 44"/>
                <a:gd name="T49" fmla="*/ 9 h 18"/>
                <a:gd name="T50" fmla="*/ 15 w 44"/>
                <a:gd name="T51" fmla="*/ 8 h 18"/>
                <a:gd name="T52" fmla="*/ 18 w 44"/>
                <a:gd name="T53" fmla="*/ 8 h 18"/>
                <a:gd name="T54" fmla="*/ 23 w 44"/>
                <a:gd name="T55" fmla="*/ 11 h 18"/>
                <a:gd name="T56" fmla="*/ 25 w 44"/>
                <a:gd name="T57" fmla="*/ 12 h 18"/>
                <a:gd name="T58" fmla="*/ 28 w 44"/>
                <a:gd name="T59" fmla="*/ 12 h 18"/>
                <a:gd name="T60" fmla="*/ 31 w 44"/>
                <a:gd name="T61" fmla="*/ 10 h 18"/>
                <a:gd name="T62" fmla="*/ 30 w 44"/>
                <a:gd name="T63" fmla="*/ 7 h 18"/>
                <a:gd name="T64" fmla="*/ 27 w 44"/>
                <a:gd name="T65" fmla="*/ 5 h 18"/>
                <a:gd name="T66" fmla="*/ 25 w 44"/>
                <a:gd name="T67" fmla="*/ 7 h 18"/>
                <a:gd name="T68" fmla="*/ 26 w 44"/>
                <a:gd name="T69" fmla="*/ 6 h 18"/>
                <a:gd name="T70" fmla="*/ 29 w 44"/>
                <a:gd name="T71" fmla="*/ 8 h 18"/>
                <a:gd name="T72" fmla="*/ 28 w 44"/>
                <a:gd name="T73" fmla="*/ 10 h 18"/>
                <a:gd name="T74" fmla="*/ 25 w 44"/>
                <a:gd name="T75" fmla="*/ 11 h 18"/>
                <a:gd name="T76" fmla="*/ 23 w 44"/>
                <a:gd name="T77" fmla="*/ 9 h 18"/>
                <a:gd name="T78" fmla="*/ 18 w 44"/>
                <a:gd name="T79" fmla="*/ 6 h 18"/>
                <a:gd name="T80" fmla="*/ 20 w 44"/>
                <a:gd name="T81" fmla="*/ 5 h 18"/>
                <a:gd name="T82" fmla="*/ 24 w 44"/>
                <a:gd name="T83" fmla="*/ 4 h 18"/>
                <a:gd name="T84" fmla="*/ 27 w 44"/>
                <a:gd name="T85" fmla="*/ 3 h 18"/>
                <a:gd name="T86" fmla="*/ 30 w 44"/>
                <a:gd name="T87" fmla="*/ 2 h 18"/>
                <a:gd name="T88" fmla="*/ 33 w 44"/>
                <a:gd name="T89" fmla="*/ 5 h 18"/>
                <a:gd name="T90" fmla="*/ 33 w 44"/>
                <a:gd name="T91" fmla="*/ 9 h 18"/>
                <a:gd name="T92" fmla="*/ 30 w 44"/>
                <a:gd name="T93" fmla="*/ 13 h 18"/>
                <a:gd name="T94" fmla="*/ 24 w 44"/>
                <a:gd name="T95" fmla="*/ 14 h 18"/>
                <a:gd name="T96" fmla="*/ 20 w 44"/>
                <a:gd name="T97" fmla="*/ 13 h 18"/>
                <a:gd name="T98" fmla="*/ 20 w 44"/>
                <a:gd name="T99" fmla="*/ 14 h 18"/>
                <a:gd name="T100" fmla="*/ 27 w 44"/>
                <a:gd name="T101" fmla="*/ 15 h 18"/>
                <a:gd name="T102" fmla="*/ 30 w 44"/>
                <a:gd name="T103" fmla="*/ 14 h 18"/>
                <a:gd name="T104" fmla="*/ 34 w 44"/>
                <a:gd name="T105" fmla="*/ 11 h 18"/>
                <a:gd name="T106" fmla="*/ 36 w 44"/>
                <a:gd name="T107" fmla="*/ 4 h 18"/>
                <a:gd name="T108" fmla="*/ 40 w 44"/>
                <a:gd name="T109" fmla="*/ 1 h 18"/>
                <a:gd name="T110" fmla="*/ 41 w 44"/>
                <a:gd name="T1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4" h="18">
                  <a:moveTo>
                    <a:pt x="41" y="1"/>
                  </a:moveTo>
                  <a:cubicBezTo>
                    <a:pt x="41" y="2"/>
                    <a:pt x="42" y="2"/>
                    <a:pt x="42" y="3"/>
                  </a:cubicBezTo>
                  <a:cubicBezTo>
                    <a:pt x="43" y="3"/>
                    <a:pt x="43" y="4"/>
                    <a:pt x="44" y="5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3" y="10"/>
                    <a:pt x="41" y="10"/>
                    <a:pt x="39" y="10"/>
                  </a:cubicBezTo>
                  <a:cubicBezTo>
                    <a:pt x="39" y="9"/>
                    <a:pt x="39" y="9"/>
                    <a:pt x="38" y="9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6"/>
                    <a:pt x="39" y="6"/>
                    <a:pt x="40" y="6"/>
                  </a:cubicBezTo>
                  <a:cubicBezTo>
                    <a:pt x="41" y="6"/>
                    <a:pt x="40" y="7"/>
                    <a:pt x="41" y="7"/>
                  </a:cubicBezTo>
                  <a:cubicBezTo>
                    <a:pt x="41" y="7"/>
                    <a:pt x="42" y="6"/>
                    <a:pt x="42" y="6"/>
                  </a:cubicBezTo>
                  <a:cubicBezTo>
                    <a:pt x="42" y="4"/>
                    <a:pt x="40" y="5"/>
                    <a:pt x="39" y="4"/>
                  </a:cubicBezTo>
                  <a:cubicBezTo>
                    <a:pt x="39" y="5"/>
                    <a:pt x="38" y="5"/>
                    <a:pt x="38" y="6"/>
                  </a:cubicBezTo>
                  <a:cubicBezTo>
                    <a:pt x="37" y="8"/>
                    <a:pt x="38" y="10"/>
                    <a:pt x="38" y="12"/>
                  </a:cubicBezTo>
                  <a:cubicBezTo>
                    <a:pt x="37" y="13"/>
                    <a:pt x="36" y="14"/>
                    <a:pt x="35" y="15"/>
                  </a:cubicBezTo>
                  <a:cubicBezTo>
                    <a:pt x="35" y="15"/>
                    <a:pt x="34" y="15"/>
                    <a:pt x="34" y="16"/>
                  </a:cubicBezTo>
                  <a:cubicBezTo>
                    <a:pt x="33" y="15"/>
                    <a:pt x="33" y="17"/>
                    <a:pt x="32" y="17"/>
                  </a:cubicBezTo>
                  <a:cubicBezTo>
                    <a:pt x="30" y="18"/>
                    <a:pt x="29" y="18"/>
                    <a:pt x="28" y="18"/>
                  </a:cubicBezTo>
                  <a:cubicBezTo>
                    <a:pt x="25" y="17"/>
                    <a:pt x="23" y="16"/>
                    <a:pt x="20" y="16"/>
                  </a:cubicBezTo>
                  <a:cubicBezTo>
                    <a:pt x="18" y="16"/>
                    <a:pt x="18" y="14"/>
                    <a:pt x="17" y="13"/>
                  </a:cubicBezTo>
                  <a:cubicBezTo>
                    <a:pt x="14" y="13"/>
                    <a:pt x="13" y="11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1"/>
                    <a:pt x="8" y="10"/>
                    <a:pt x="8" y="10"/>
                  </a:cubicBezTo>
                  <a:cubicBezTo>
                    <a:pt x="5" y="11"/>
                    <a:pt x="2" y="10"/>
                    <a:pt x="0" y="8"/>
                  </a:cubicBezTo>
                  <a:cubicBezTo>
                    <a:pt x="0" y="8"/>
                    <a:pt x="1" y="7"/>
                    <a:pt x="1" y="7"/>
                  </a:cubicBezTo>
                  <a:cubicBezTo>
                    <a:pt x="2" y="7"/>
                    <a:pt x="4" y="8"/>
                    <a:pt x="6" y="9"/>
                  </a:cubicBezTo>
                  <a:cubicBezTo>
                    <a:pt x="9" y="8"/>
                    <a:pt x="12" y="10"/>
                    <a:pt x="15" y="8"/>
                  </a:cubicBezTo>
                  <a:cubicBezTo>
                    <a:pt x="16" y="9"/>
                    <a:pt x="17" y="9"/>
                    <a:pt x="18" y="8"/>
                  </a:cubicBezTo>
                  <a:cubicBezTo>
                    <a:pt x="19" y="9"/>
                    <a:pt x="21" y="10"/>
                    <a:pt x="23" y="11"/>
                  </a:cubicBezTo>
                  <a:cubicBezTo>
                    <a:pt x="24" y="10"/>
                    <a:pt x="24" y="12"/>
                    <a:pt x="25" y="12"/>
                  </a:cubicBezTo>
                  <a:cubicBezTo>
                    <a:pt x="26" y="12"/>
                    <a:pt x="27" y="13"/>
                    <a:pt x="28" y="12"/>
                  </a:cubicBezTo>
                  <a:cubicBezTo>
                    <a:pt x="29" y="12"/>
                    <a:pt x="30" y="11"/>
                    <a:pt x="31" y="10"/>
                  </a:cubicBezTo>
                  <a:cubicBezTo>
                    <a:pt x="31" y="9"/>
                    <a:pt x="31" y="8"/>
                    <a:pt x="30" y="7"/>
                  </a:cubicBezTo>
                  <a:cubicBezTo>
                    <a:pt x="30" y="6"/>
                    <a:pt x="28" y="5"/>
                    <a:pt x="27" y="5"/>
                  </a:cubicBezTo>
                  <a:cubicBezTo>
                    <a:pt x="27" y="6"/>
                    <a:pt x="25" y="6"/>
                    <a:pt x="25" y="7"/>
                  </a:cubicBezTo>
                  <a:cubicBezTo>
                    <a:pt x="26" y="7"/>
                    <a:pt x="26" y="6"/>
                    <a:pt x="26" y="6"/>
                  </a:cubicBezTo>
                  <a:cubicBezTo>
                    <a:pt x="27" y="7"/>
                    <a:pt x="29" y="6"/>
                    <a:pt x="29" y="8"/>
                  </a:cubicBezTo>
                  <a:cubicBezTo>
                    <a:pt x="29" y="9"/>
                    <a:pt x="29" y="10"/>
                    <a:pt x="28" y="10"/>
                  </a:cubicBezTo>
                  <a:cubicBezTo>
                    <a:pt x="27" y="11"/>
                    <a:pt x="26" y="11"/>
                    <a:pt x="25" y="11"/>
                  </a:cubicBezTo>
                  <a:cubicBezTo>
                    <a:pt x="25" y="10"/>
                    <a:pt x="23" y="10"/>
                    <a:pt x="23" y="9"/>
                  </a:cubicBezTo>
                  <a:cubicBezTo>
                    <a:pt x="22" y="8"/>
                    <a:pt x="19" y="9"/>
                    <a:pt x="18" y="6"/>
                  </a:cubicBezTo>
                  <a:cubicBezTo>
                    <a:pt x="18" y="5"/>
                    <a:pt x="20" y="6"/>
                    <a:pt x="20" y="5"/>
                  </a:cubicBezTo>
                  <a:cubicBezTo>
                    <a:pt x="21" y="5"/>
                    <a:pt x="22" y="4"/>
                    <a:pt x="24" y="4"/>
                  </a:cubicBezTo>
                  <a:cubicBezTo>
                    <a:pt x="25" y="4"/>
                    <a:pt x="26" y="3"/>
                    <a:pt x="27" y="3"/>
                  </a:cubicBezTo>
                  <a:cubicBezTo>
                    <a:pt x="28" y="3"/>
                    <a:pt x="29" y="2"/>
                    <a:pt x="30" y="2"/>
                  </a:cubicBezTo>
                  <a:cubicBezTo>
                    <a:pt x="31" y="3"/>
                    <a:pt x="32" y="4"/>
                    <a:pt x="33" y="5"/>
                  </a:cubicBezTo>
                  <a:cubicBezTo>
                    <a:pt x="33" y="6"/>
                    <a:pt x="34" y="8"/>
                    <a:pt x="33" y="9"/>
                  </a:cubicBezTo>
                  <a:cubicBezTo>
                    <a:pt x="32" y="11"/>
                    <a:pt x="32" y="13"/>
                    <a:pt x="30" y="13"/>
                  </a:cubicBezTo>
                  <a:cubicBezTo>
                    <a:pt x="28" y="14"/>
                    <a:pt x="26" y="15"/>
                    <a:pt x="24" y="14"/>
                  </a:cubicBezTo>
                  <a:cubicBezTo>
                    <a:pt x="23" y="14"/>
                    <a:pt x="21" y="13"/>
                    <a:pt x="20" y="13"/>
                  </a:cubicBezTo>
                  <a:cubicBezTo>
                    <a:pt x="19" y="13"/>
                    <a:pt x="20" y="13"/>
                    <a:pt x="20" y="14"/>
                  </a:cubicBezTo>
                  <a:cubicBezTo>
                    <a:pt x="22" y="14"/>
                    <a:pt x="24" y="15"/>
                    <a:pt x="27" y="15"/>
                  </a:cubicBezTo>
                  <a:cubicBezTo>
                    <a:pt x="28" y="15"/>
                    <a:pt x="29" y="15"/>
                    <a:pt x="30" y="14"/>
                  </a:cubicBezTo>
                  <a:cubicBezTo>
                    <a:pt x="32" y="14"/>
                    <a:pt x="33" y="12"/>
                    <a:pt x="34" y="11"/>
                  </a:cubicBezTo>
                  <a:cubicBezTo>
                    <a:pt x="34" y="9"/>
                    <a:pt x="34" y="6"/>
                    <a:pt x="36" y="4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1" y="1"/>
                    <a:pt x="41" y="1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1952"/>
            <p:cNvSpPr>
              <a:spLocks/>
            </p:cNvSpPr>
            <p:nvPr/>
          </p:nvSpPr>
          <p:spPr bwMode="auto">
            <a:xfrm>
              <a:off x="7207848" y="48008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Freeform 1953"/>
            <p:cNvSpPr>
              <a:spLocks/>
            </p:cNvSpPr>
            <p:nvPr/>
          </p:nvSpPr>
          <p:spPr bwMode="auto">
            <a:xfrm>
              <a:off x="5948408" y="496878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AB86E">
                <a:alpha val="10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6" name="Freeform 1954"/>
            <p:cNvSpPr>
              <a:spLocks/>
            </p:cNvSpPr>
            <p:nvPr/>
          </p:nvSpPr>
          <p:spPr bwMode="auto">
            <a:xfrm>
              <a:off x="6056641" y="5286079"/>
              <a:ext cx="1968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DAB86E">
                <a:alpha val="21000"/>
              </a:srgbClr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645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549431" y="4492374"/>
            <a:ext cx="1839118" cy="1042004"/>
            <a:chOff x="4200525" y="3664586"/>
            <a:chExt cx="608013" cy="344487"/>
          </a:xfrm>
          <a:solidFill>
            <a:srgbClr val="DAB86E">
              <a:alpha val="9000"/>
            </a:srgbClr>
          </a:solidFill>
        </p:grpSpPr>
        <p:sp>
          <p:nvSpPr>
            <p:cNvPr id="22" name="Freeform 795"/>
            <p:cNvSpPr>
              <a:spLocks/>
            </p:cNvSpPr>
            <p:nvPr/>
          </p:nvSpPr>
          <p:spPr bwMode="auto">
            <a:xfrm>
              <a:off x="4560888" y="3912236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96"/>
            <p:cNvSpPr>
              <a:spLocks/>
            </p:cNvSpPr>
            <p:nvPr/>
          </p:nvSpPr>
          <p:spPr bwMode="auto">
            <a:xfrm>
              <a:off x="4564063" y="3904298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97"/>
            <p:cNvSpPr>
              <a:spLocks/>
            </p:cNvSpPr>
            <p:nvPr/>
          </p:nvSpPr>
          <p:spPr bwMode="auto">
            <a:xfrm>
              <a:off x="4560888" y="39233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798"/>
            <p:cNvSpPr>
              <a:spLocks noChangeArrowheads="1"/>
            </p:cNvSpPr>
            <p:nvPr/>
          </p:nvSpPr>
          <p:spPr bwMode="auto">
            <a:xfrm>
              <a:off x="4533900" y="39614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99"/>
            <p:cNvSpPr>
              <a:spLocks/>
            </p:cNvSpPr>
            <p:nvPr/>
          </p:nvSpPr>
          <p:spPr bwMode="auto">
            <a:xfrm>
              <a:off x="4533900" y="3961448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800"/>
            <p:cNvSpPr>
              <a:spLocks/>
            </p:cNvSpPr>
            <p:nvPr/>
          </p:nvSpPr>
          <p:spPr bwMode="auto">
            <a:xfrm>
              <a:off x="4568825" y="3832861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01"/>
            <p:cNvSpPr>
              <a:spLocks/>
            </p:cNvSpPr>
            <p:nvPr/>
          </p:nvSpPr>
          <p:spPr bwMode="auto">
            <a:xfrm>
              <a:off x="4564063" y="39042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802"/>
            <p:cNvSpPr>
              <a:spLocks/>
            </p:cNvSpPr>
            <p:nvPr/>
          </p:nvSpPr>
          <p:spPr bwMode="auto">
            <a:xfrm>
              <a:off x="4602163" y="3796348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03"/>
            <p:cNvSpPr>
              <a:spLocks/>
            </p:cNvSpPr>
            <p:nvPr/>
          </p:nvSpPr>
          <p:spPr bwMode="auto">
            <a:xfrm>
              <a:off x="4533900" y="3956686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804"/>
            <p:cNvSpPr>
              <a:spLocks/>
            </p:cNvSpPr>
            <p:nvPr/>
          </p:nvSpPr>
          <p:spPr bwMode="auto">
            <a:xfrm>
              <a:off x="4560888" y="39122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805"/>
            <p:cNvSpPr>
              <a:spLocks noEditPoints="1"/>
            </p:cNvSpPr>
            <p:nvPr/>
          </p:nvSpPr>
          <p:spPr bwMode="auto">
            <a:xfrm>
              <a:off x="4203700" y="3664586"/>
              <a:ext cx="547688" cy="344487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6 w 146"/>
                <a:gd name="T75" fmla="*/ 42 h 92"/>
                <a:gd name="T76" fmla="*/ 93 w 146"/>
                <a:gd name="T77" fmla="*/ 43 h 92"/>
                <a:gd name="T78" fmla="*/ 93 w 146"/>
                <a:gd name="T79" fmla="*/ 38 h 92"/>
                <a:gd name="T80" fmla="*/ 95 w 146"/>
                <a:gd name="T81" fmla="*/ 38 h 92"/>
                <a:gd name="T82" fmla="*/ 73 w 146"/>
                <a:gd name="T83" fmla="*/ 22 h 92"/>
                <a:gd name="T84" fmla="*/ 55 w 146"/>
                <a:gd name="T85" fmla="*/ 43 h 92"/>
                <a:gd name="T86" fmla="*/ 14 w 146"/>
                <a:gd name="T87" fmla="*/ 76 h 92"/>
                <a:gd name="T88" fmla="*/ 47 w 146"/>
                <a:gd name="T89" fmla="*/ 90 h 92"/>
                <a:gd name="T90" fmla="*/ 49 w 146"/>
                <a:gd name="T91" fmla="*/ 79 h 92"/>
                <a:gd name="T92" fmla="*/ 19 w 146"/>
                <a:gd name="T93" fmla="*/ 69 h 92"/>
                <a:gd name="T94" fmla="*/ 14 w 146"/>
                <a:gd name="T95" fmla="*/ 72 h 92"/>
                <a:gd name="T96" fmla="*/ 11 w 146"/>
                <a:gd name="T97" fmla="*/ 71 h 92"/>
                <a:gd name="T98" fmla="*/ 10 w 146"/>
                <a:gd name="T99" fmla="*/ 68 h 92"/>
                <a:gd name="T100" fmla="*/ 21 w 146"/>
                <a:gd name="T101" fmla="*/ 44 h 92"/>
                <a:gd name="T102" fmla="*/ 34 w 146"/>
                <a:gd name="T103" fmla="*/ 24 h 92"/>
                <a:gd name="T104" fmla="*/ 43 w 146"/>
                <a:gd name="T105" fmla="*/ 24 h 92"/>
                <a:gd name="T106" fmla="*/ 41 w 146"/>
                <a:gd name="T107" fmla="*/ 37 h 92"/>
                <a:gd name="T108" fmla="*/ 47 w 146"/>
                <a:gd name="T109" fmla="*/ 57 h 92"/>
                <a:gd name="T110" fmla="*/ 54 w 146"/>
                <a:gd name="T111" fmla="*/ 77 h 92"/>
                <a:gd name="T112" fmla="*/ 60 w 146"/>
                <a:gd name="T113" fmla="*/ 79 h 92"/>
                <a:gd name="T114" fmla="*/ 85 w 146"/>
                <a:gd name="T115" fmla="*/ 71 h 92"/>
                <a:gd name="T116" fmla="*/ 83 w 146"/>
                <a:gd name="T117" fmla="*/ 76 h 92"/>
                <a:gd name="T118" fmla="*/ 81 w 146"/>
                <a:gd name="T119" fmla="*/ 73 h 92"/>
                <a:gd name="T120" fmla="*/ 88 w 146"/>
                <a:gd name="T121" fmla="*/ 75 h 92"/>
                <a:gd name="T122" fmla="*/ 83 w 146"/>
                <a:gd name="T123" fmla="*/ 7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lnTo>
                    <a:pt x="100" y="73"/>
                  </a:ln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3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lnTo>
                    <a:pt x="113" y="20"/>
                  </a:ln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10" y="22"/>
                    <a:pt x="110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lnTo>
                    <a:pt x="103" y="36"/>
                  </a:ln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8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lnTo>
                    <a:pt x="49" y="79"/>
                  </a:ln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6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4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lnTo>
                    <a:pt x="89" y="77"/>
                  </a:ln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lnTo>
                    <a:pt x="97" y="72"/>
                  </a:lnTo>
                  <a:close/>
                  <a:moveTo>
                    <a:pt x="98" y="74"/>
                  </a:move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06"/>
            <p:cNvSpPr>
              <a:spLocks/>
            </p:cNvSpPr>
            <p:nvPr/>
          </p:nvSpPr>
          <p:spPr bwMode="auto">
            <a:xfrm>
              <a:off x="4635500" y="378841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807"/>
            <p:cNvSpPr>
              <a:spLocks/>
            </p:cNvSpPr>
            <p:nvPr/>
          </p:nvSpPr>
          <p:spPr bwMode="auto">
            <a:xfrm>
              <a:off x="4654550" y="3780473"/>
              <a:ext cx="3175" cy="4762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808"/>
            <p:cNvSpPr>
              <a:spLocks/>
            </p:cNvSpPr>
            <p:nvPr/>
          </p:nvSpPr>
          <p:spPr bwMode="auto">
            <a:xfrm>
              <a:off x="4230688" y="394239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809"/>
            <p:cNvSpPr>
              <a:spLocks noChangeArrowheads="1"/>
            </p:cNvSpPr>
            <p:nvPr/>
          </p:nvSpPr>
          <p:spPr bwMode="auto">
            <a:xfrm>
              <a:off x="4602163" y="3796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810"/>
            <p:cNvSpPr>
              <a:spLocks noChangeArrowheads="1"/>
            </p:cNvSpPr>
            <p:nvPr/>
          </p:nvSpPr>
          <p:spPr bwMode="auto">
            <a:xfrm>
              <a:off x="4657725" y="3785236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811"/>
            <p:cNvSpPr>
              <a:spLocks noChangeArrowheads="1"/>
            </p:cNvSpPr>
            <p:nvPr/>
          </p:nvSpPr>
          <p:spPr bwMode="auto">
            <a:xfrm>
              <a:off x="4429125" y="396779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812"/>
            <p:cNvSpPr>
              <a:spLocks/>
            </p:cNvSpPr>
            <p:nvPr/>
          </p:nvSpPr>
          <p:spPr bwMode="auto">
            <a:xfrm>
              <a:off x="4214813" y="3915411"/>
              <a:ext cx="0" cy="7937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13"/>
            <p:cNvSpPr>
              <a:spLocks/>
            </p:cNvSpPr>
            <p:nvPr/>
          </p:nvSpPr>
          <p:spPr bwMode="auto">
            <a:xfrm>
              <a:off x="4673600" y="3777298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814"/>
            <p:cNvSpPr>
              <a:spLocks noChangeArrowheads="1"/>
            </p:cNvSpPr>
            <p:nvPr/>
          </p:nvSpPr>
          <p:spPr bwMode="auto">
            <a:xfrm>
              <a:off x="4252913" y="376142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15"/>
            <p:cNvSpPr>
              <a:spLocks/>
            </p:cNvSpPr>
            <p:nvPr/>
          </p:nvSpPr>
          <p:spPr bwMode="auto">
            <a:xfrm>
              <a:off x="4387850" y="3994786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2 h 2"/>
                <a:gd name="T6" fmla="*/ 3 w 3"/>
                <a:gd name="T7" fmla="*/ 2 h 2"/>
                <a:gd name="T8" fmla="*/ 3 w 3"/>
                <a:gd name="T9" fmla="*/ 0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16"/>
            <p:cNvSpPr>
              <a:spLocks/>
            </p:cNvSpPr>
            <p:nvPr/>
          </p:nvSpPr>
          <p:spPr bwMode="auto">
            <a:xfrm>
              <a:off x="4533900" y="39614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17"/>
            <p:cNvSpPr>
              <a:spLocks/>
            </p:cNvSpPr>
            <p:nvPr/>
          </p:nvSpPr>
          <p:spPr bwMode="auto">
            <a:xfrm>
              <a:off x="4429125" y="3705861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818"/>
            <p:cNvSpPr>
              <a:spLocks noChangeArrowheads="1"/>
            </p:cNvSpPr>
            <p:nvPr/>
          </p:nvSpPr>
          <p:spPr bwMode="auto">
            <a:xfrm>
              <a:off x="4462463" y="36947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819"/>
            <p:cNvSpPr>
              <a:spLocks noChangeArrowheads="1"/>
            </p:cNvSpPr>
            <p:nvPr/>
          </p:nvSpPr>
          <p:spPr bwMode="auto">
            <a:xfrm>
              <a:off x="4579938" y="3709036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20"/>
            <p:cNvSpPr>
              <a:spLocks/>
            </p:cNvSpPr>
            <p:nvPr/>
          </p:nvSpPr>
          <p:spPr bwMode="auto">
            <a:xfrm>
              <a:off x="4706938" y="3716973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21"/>
            <p:cNvSpPr>
              <a:spLocks/>
            </p:cNvSpPr>
            <p:nvPr/>
          </p:nvSpPr>
          <p:spPr bwMode="auto">
            <a:xfrm>
              <a:off x="4568825" y="3702686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822"/>
            <p:cNvSpPr>
              <a:spLocks noChangeArrowheads="1"/>
            </p:cNvSpPr>
            <p:nvPr/>
          </p:nvSpPr>
          <p:spPr bwMode="auto">
            <a:xfrm>
              <a:off x="4489450" y="369157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23"/>
            <p:cNvSpPr>
              <a:spLocks/>
            </p:cNvSpPr>
            <p:nvPr/>
          </p:nvSpPr>
          <p:spPr bwMode="auto">
            <a:xfrm>
              <a:off x="4748213" y="3739198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824"/>
            <p:cNvSpPr>
              <a:spLocks noChangeArrowheads="1"/>
            </p:cNvSpPr>
            <p:nvPr/>
          </p:nvSpPr>
          <p:spPr bwMode="auto">
            <a:xfrm>
              <a:off x="4249738" y="3761423"/>
              <a:ext cx="3175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25"/>
            <p:cNvSpPr>
              <a:spLocks noEditPoints="1"/>
            </p:cNvSpPr>
            <p:nvPr/>
          </p:nvSpPr>
          <p:spPr bwMode="auto">
            <a:xfrm>
              <a:off x="4470400" y="3769361"/>
              <a:ext cx="338138" cy="134937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lnTo>
                    <a:pt x="90" y="10"/>
                  </a:ln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lnTo>
                    <a:pt x="55" y="7"/>
                  </a:ln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lnTo>
                    <a:pt x="58" y="7"/>
                  </a:ln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26"/>
            <p:cNvSpPr>
              <a:spLocks/>
            </p:cNvSpPr>
            <p:nvPr/>
          </p:nvSpPr>
          <p:spPr bwMode="auto">
            <a:xfrm>
              <a:off x="4714875" y="37201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27"/>
            <p:cNvSpPr>
              <a:spLocks/>
            </p:cNvSpPr>
            <p:nvPr/>
          </p:nvSpPr>
          <p:spPr bwMode="auto">
            <a:xfrm>
              <a:off x="4244975" y="3956686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828"/>
            <p:cNvSpPr>
              <a:spLocks noChangeArrowheads="1"/>
            </p:cNvSpPr>
            <p:nvPr/>
          </p:nvSpPr>
          <p:spPr bwMode="auto">
            <a:xfrm>
              <a:off x="4519613" y="3874136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29"/>
            <p:cNvSpPr>
              <a:spLocks/>
            </p:cNvSpPr>
            <p:nvPr/>
          </p:nvSpPr>
          <p:spPr bwMode="auto">
            <a:xfrm>
              <a:off x="4725988" y="372808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830"/>
            <p:cNvSpPr>
              <a:spLocks/>
            </p:cNvSpPr>
            <p:nvPr/>
          </p:nvSpPr>
          <p:spPr bwMode="auto">
            <a:xfrm>
              <a:off x="4268788" y="39614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31"/>
            <p:cNvSpPr>
              <a:spLocks/>
            </p:cNvSpPr>
            <p:nvPr/>
          </p:nvSpPr>
          <p:spPr bwMode="auto">
            <a:xfrm>
              <a:off x="4514850" y="38788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32"/>
            <p:cNvSpPr>
              <a:spLocks/>
            </p:cNvSpPr>
            <p:nvPr/>
          </p:nvSpPr>
          <p:spPr bwMode="auto">
            <a:xfrm>
              <a:off x="4414838" y="367252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33"/>
            <p:cNvSpPr>
              <a:spLocks/>
            </p:cNvSpPr>
            <p:nvPr/>
          </p:nvSpPr>
          <p:spPr bwMode="auto">
            <a:xfrm>
              <a:off x="4445000" y="3697923"/>
              <a:ext cx="6350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834"/>
            <p:cNvSpPr>
              <a:spLocks/>
            </p:cNvSpPr>
            <p:nvPr/>
          </p:nvSpPr>
          <p:spPr bwMode="auto">
            <a:xfrm>
              <a:off x="4718050" y="371697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35"/>
            <p:cNvSpPr>
              <a:spLocks/>
            </p:cNvSpPr>
            <p:nvPr/>
          </p:nvSpPr>
          <p:spPr bwMode="auto">
            <a:xfrm>
              <a:off x="4721225" y="3720148"/>
              <a:ext cx="7938" cy="0"/>
            </a:xfrm>
            <a:custGeom>
              <a:avLst/>
              <a:gdLst>
                <a:gd name="T0" fmla="*/ 5 w 5"/>
                <a:gd name="T1" fmla="*/ 3 w 5"/>
                <a:gd name="T2" fmla="*/ 3 w 5"/>
                <a:gd name="T3" fmla="*/ 0 w 5"/>
                <a:gd name="T4" fmla="*/ 3 w 5"/>
                <a:gd name="T5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36"/>
            <p:cNvSpPr>
              <a:spLocks/>
            </p:cNvSpPr>
            <p:nvPr/>
          </p:nvSpPr>
          <p:spPr bwMode="auto">
            <a:xfrm>
              <a:off x="4737100" y="3720148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3 h 3"/>
                <a:gd name="T4" fmla="*/ 2 w 2"/>
                <a:gd name="T5" fmla="*/ 0 h 3"/>
                <a:gd name="T6" fmla="*/ 0 w 2"/>
                <a:gd name="T7" fmla="*/ 3 h 3"/>
                <a:gd name="T8" fmla="*/ 2 w 2"/>
                <a:gd name="T9" fmla="*/ 3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37"/>
            <p:cNvSpPr>
              <a:spLocks/>
            </p:cNvSpPr>
            <p:nvPr/>
          </p:nvSpPr>
          <p:spPr bwMode="auto">
            <a:xfrm>
              <a:off x="4729163" y="3728086"/>
              <a:ext cx="7938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38"/>
            <p:cNvSpPr>
              <a:spLocks/>
            </p:cNvSpPr>
            <p:nvPr/>
          </p:nvSpPr>
          <p:spPr bwMode="auto">
            <a:xfrm>
              <a:off x="4751388" y="3743961"/>
              <a:ext cx="1111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839"/>
            <p:cNvSpPr>
              <a:spLocks noChangeArrowheads="1"/>
            </p:cNvSpPr>
            <p:nvPr/>
          </p:nvSpPr>
          <p:spPr bwMode="auto">
            <a:xfrm>
              <a:off x="4591050" y="3791586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0"/>
            <p:cNvSpPr>
              <a:spLocks/>
            </p:cNvSpPr>
            <p:nvPr/>
          </p:nvSpPr>
          <p:spPr bwMode="auto">
            <a:xfrm>
              <a:off x="4627563" y="3796348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41"/>
            <p:cNvSpPr>
              <a:spLocks/>
            </p:cNvSpPr>
            <p:nvPr/>
          </p:nvSpPr>
          <p:spPr bwMode="auto">
            <a:xfrm>
              <a:off x="4632325" y="3791586"/>
              <a:ext cx="3175" cy="4762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2 w 2"/>
                <a:gd name="T11" fmla="*/ 0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842"/>
            <p:cNvSpPr>
              <a:spLocks noChangeArrowheads="1"/>
            </p:cNvSpPr>
            <p:nvPr/>
          </p:nvSpPr>
          <p:spPr bwMode="auto">
            <a:xfrm>
              <a:off x="4797425" y="3796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43"/>
            <p:cNvSpPr>
              <a:spLocks/>
            </p:cNvSpPr>
            <p:nvPr/>
          </p:nvSpPr>
          <p:spPr bwMode="auto">
            <a:xfrm>
              <a:off x="4552950" y="3807461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844"/>
            <p:cNvSpPr>
              <a:spLocks noChangeArrowheads="1"/>
            </p:cNvSpPr>
            <p:nvPr/>
          </p:nvSpPr>
          <p:spPr bwMode="auto">
            <a:xfrm>
              <a:off x="4610100" y="3802698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45"/>
            <p:cNvSpPr>
              <a:spLocks/>
            </p:cNvSpPr>
            <p:nvPr/>
          </p:nvSpPr>
          <p:spPr bwMode="auto">
            <a:xfrm>
              <a:off x="4208463" y="3832861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46"/>
            <p:cNvSpPr>
              <a:spLocks/>
            </p:cNvSpPr>
            <p:nvPr/>
          </p:nvSpPr>
          <p:spPr bwMode="auto">
            <a:xfrm>
              <a:off x="4208463" y="3832861"/>
              <a:ext cx="0" cy="4762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47"/>
            <p:cNvSpPr>
              <a:spLocks/>
            </p:cNvSpPr>
            <p:nvPr/>
          </p:nvSpPr>
          <p:spPr bwMode="auto">
            <a:xfrm>
              <a:off x="4203700" y="3837623"/>
              <a:ext cx="4763" cy="11112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48"/>
            <p:cNvSpPr>
              <a:spLocks/>
            </p:cNvSpPr>
            <p:nvPr/>
          </p:nvSpPr>
          <p:spPr bwMode="auto">
            <a:xfrm>
              <a:off x="4568825" y="3826511"/>
              <a:ext cx="3175" cy="635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49"/>
            <p:cNvSpPr>
              <a:spLocks/>
            </p:cNvSpPr>
            <p:nvPr/>
          </p:nvSpPr>
          <p:spPr bwMode="auto">
            <a:xfrm>
              <a:off x="4200525" y="3870961"/>
              <a:ext cx="0" cy="22225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50"/>
            <p:cNvSpPr>
              <a:spLocks/>
            </p:cNvSpPr>
            <p:nvPr/>
          </p:nvSpPr>
          <p:spPr bwMode="auto">
            <a:xfrm>
              <a:off x="4489450" y="388207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51"/>
            <p:cNvSpPr>
              <a:spLocks/>
            </p:cNvSpPr>
            <p:nvPr/>
          </p:nvSpPr>
          <p:spPr bwMode="auto">
            <a:xfrm>
              <a:off x="4200525" y="3904298"/>
              <a:ext cx="3175" cy="7937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3 h 5"/>
                <a:gd name="T4" fmla="*/ 0 w 2"/>
                <a:gd name="T5" fmla="*/ 0 h 5"/>
                <a:gd name="T6" fmla="*/ 2 w 2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52"/>
            <p:cNvSpPr>
              <a:spLocks/>
            </p:cNvSpPr>
            <p:nvPr/>
          </p:nvSpPr>
          <p:spPr bwMode="auto">
            <a:xfrm>
              <a:off x="4545013" y="3901123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53"/>
            <p:cNvSpPr>
              <a:spLocks/>
            </p:cNvSpPr>
            <p:nvPr/>
          </p:nvSpPr>
          <p:spPr bwMode="auto">
            <a:xfrm>
              <a:off x="4552950" y="390112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54"/>
            <p:cNvSpPr>
              <a:spLocks/>
            </p:cNvSpPr>
            <p:nvPr/>
          </p:nvSpPr>
          <p:spPr bwMode="auto">
            <a:xfrm>
              <a:off x="4556125" y="390112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855"/>
            <p:cNvSpPr>
              <a:spLocks noChangeArrowheads="1"/>
            </p:cNvSpPr>
            <p:nvPr/>
          </p:nvSpPr>
          <p:spPr bwMode="auto">
            <a:xfrm>
              <a:off x="4568825" y="3901123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56"/>
            <p:cNvSpPr>
              <a:spLocks/>
            </p:cNvSpPr>
            <p:nvPr/>
          </p:nvSpPr>
          <p:spPr bwMode="auto">
            <a:xfrm>
              <a:off x="4241800" y="3915411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57"/>
            <p:cNvSpPr>
              <a:spLocks/>
            </p:cNvSpPr>
            <p:nvPr/>
          </p:nvSpPr>
          <p:spPr bwMode="auto">
            <a:xfrm>
              <a:off x="4203700" y="3920173"/>
              <a:ext cx="19050" cy="36512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58"/>
            <p:cNvSpPr>
              <a:spLocks/>
            </p:cNvSpPr>
            <p:nvPr/>
          </p:nvSpPr>
          <p:spPr bwMode="auto">
            <a:xfrm>
              <a:off x="4572000" y="3904298"/>
              <a:ext cx="3175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59"/>
            <p:cNvSpPr>
              <a:spLocks/>
            </p:cNvSpPr>
            <p:nvPr/>
          </p:nvSpPr>
          <p:spPr bwMode="auto">
            <a:xfrm>
              <a:off x="4575175" y="39090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60"/>
            <p:cNvSpPr>
              <a:spLocks/>
            </p:cNvSpPr>
            <p:nvPr/>
          </p:nvSpPr>
          <p:spPr bwMode="auto">
            <a:xfrm>
              <a:off x="4575175" y="3904298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861"/>
            <p:cNvSpPr>
              <a:spLocks noChangeArrowheads="1"/>
            </p:cNvSpPr>
            <p:nvPr/>
          </p:nvSpPr>
          <p:spPr bwMode="auto">
            <a:xfrm>
              <a:off x="4244975" y="3923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62"/>
            <p:cNvSpPr>
              <a:spLocks/>
            </p:cNvSpPr>
            <p:nvPr/>
          </p:nvSpPr>
          <p:spPr bwMode="auto">
            <a:xfrm>
              <a:off x="4541838" y="390906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863"/>
            <p:cNvSpPr>
              <a:spLocks noChangeArrowheads="1"/>
            </p:cNvSpPr>
            <p:nvPr/>
          </p:nvSpPr>
          <p:spPr bwMode="auto">
            <a:xfrm>
              <a:off x="4549775" y="3909061"/>
              <a:ext cx="3175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64"/>
            <p:cNvSpPr>
              <a:spLocks/>
            </p:cNvSpPr>
            <p:nvPr/>
          </p:nvSpPr>
          <p:spPr bwMode="auto">
            <a:xfrm>
              <a:off x="4572000" y="3909061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65"/>
            <p:cNvSpPr>
              <a:spLocks/>
            </p:cNvSpPr>
            <p:nvPr/>
          </p:nvSpPr>
          <p:spPr bwMode="auto">
            <a:xfrm>
              <a:off x="4241800" y="3926523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866"/>
            <p:cNvSpPr>
              <a:spLocks/>
            </p:cNvSpPr>
            <p:nvPr/>
          </p:nvSpPr>
          <p:spPr bwMode="auto">
            <a:xfrm>
              <a:off x="4256088" y="3931286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867"/>
            <p:cNvSpPr>
              <a:spLocks/>
            </p:cNvSpPr>
            <p:nvPr/>
          </p:nvSpPr>
          <p:spPr bwMode="auto">
            <a:xfrm>
              <a:off x="4583113" y="3920173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868"/>
            <p:cNvSpPr>
              <a:spLocks/>
            </p:cNvSpPr>
            <p:nvPr/>
          </p:nvSpPr>
          <p:spPr bwMode="auto">
            <a:xfrm>
              <a:off x="4579938" y="3923348"/>
              <a:ext cx="6350" cy="793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869"/>
            <p:cNvSpPr>
              <a:spLocks noChangeArrowheads="1"/>
            </p:cNvSpPr>
            <p:nvPr/>
          </p:nvSpPr>
          <p:spPr bwMode="auto">
            <a:xfrm>
              <a:off x="4583113" y="3923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70"/>
            <p:cNvSpPr>
              <a:spLocks/>
            </p:cNvSpPr>
            <p:nvPr/>
          </p:nvSpPr>
          <p:spPr bwMode="auto">
            <a:xfrm>
              <a:off x="4572000" y="3926523"/>
              <a:ext cx="3175" cy="476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71"/>
            <p:cNvSpPr>
              <a:spLocks/>
            </p:cNvSpPr>
            <p:nvPr/>
          </p:nvSpPr>
          <p:spPr bwMode="auto">
            <a:xfrm>
              <a:off x="4264025" y="3945573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72"/>
            <p:cNvSpPr>
              <a:spLocks/>
            </p:cNvSpPr>
            <p:nvPr/>
          </p:nvSpPr>
          <p:spPr bwMode="auto">
            <a:xfrm>
              <a:off x="4275138" y="3964623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73"/>
            <p:cNvSpPr>
              <a:spLocks/>
            </p:cNvSpPr>
            <p:nvPr/>
          </p:nvSpPr>
          <p:spPr bwMode="auto">
            <a:xfrm>
              <a:off x="4233863" y="3967798"/>
              <a:ext cx="7938" cy="476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74"/>
            <p:cNvSpPr>
              <a:spLocks/>
            </p:cNvSpPr>
            <p:nvPr/>
          </p:nvSpPr>
          <p:spPr bwMode="auto">
            <a:xfrm>
              <a:off x="4233863" y="3972561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75"/>
            <p:cNvSpPr>
              <a:spLocks/>
            </p:cNvSpPr>
            <p:nvPr/>
          </p:nvSpPr>
          <p:spPr bwMode="auto">
            <a:xfrm>
              <a:off x="4256088" y="3975736"/>
              <a:ext cx="7938" cy="793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76"/>
            <p:cNvSpPr>
              <a:spLocks/>
            </p:cNvSpPr>
            <p:nvPr/>
          </p:nvSpPr>
          <p:spPr bwMode="auto">
            <a:xfrm>
              <a:off x="4264025" y="3983673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77"/>
            <p:cNvSpPr>
              <a:spLocks noEditPoints="1"/>
            </p:cNvSpPr>
            <p:nvPr/>
          </p:nvSpPr>
          <p:spPr bwMode="auto">
            <a:xfrm>
              <a:off x="4238625" y="3972561"/>
              <a:ext cx="22225" cy="14287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Rectangle 878"/>
            <p:cNvSpPr>
              <a:spLocks noChangeArrowheads="1"/>
            </p:cNvSpPr>
            <p:nvPr/>
          </p:nvSpPr>
          <p:spPr bwMode="auto">
            <a:xfrm>
              <a:off x="4268788" y="398367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79"/>
            <p:cNvSpPr>
              <a:spLocks/>
            </p:cNvSpPr>
            <p:nvPr/>
          </p:nvSpPr>
          <p:spPr bwMode="auto">
            <a:xfrm>
              <a:off x="4264025" y="39836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80"/>
            <p:cNvSpPr>
              <a:spLocks/>
            </p:cNvSpPr>
            <p:nvPr/>
          </p:nvSpPr>
          <p:spPr bwMode="auto">
            <a:xfrm>
              <a:off x="4238625" y="3972561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81"/>
            <p:cNvSpPr>
              <a:spLocks/>
            </p:cNvSpPr>
            <p:nvPr/>
          </p:nvSpPr>
          <p:spPr bwMode="auto">
            <a:xfrm>
              <a:off x="4260850" y="3983673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8342047" y="2167654"/>
            <a:ext cx="2523611" cy="1541804"/>
            <a:chOff x="4639841" y="3861275"/>
            <a:chExt cx="550862" cy="336550"/>
          </a:xfrm>
          <a:solidFill>
            <a:srgbClr val="DAB86E">
              <a:alpha val="9000"/>
            </a:srgbClr>
          </a:solidFill>
        </p:grpSpPr>
        <p:sp>
          <p:nvSpPr>
            <p:cNvPr id="110" name="Freeform 882"/>
            <p:cNvSpPr>
              <a:spLocks/>
            </p:cNvSpPr>
            <p:nvPr/>
          </p:nvSpPr>
          <p:spPr bwMode="auto">
            <a:xfrm>
              <a:off x="4976391" y="3864450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883"/>
            <p:cNvSpPr>
              <a:spLocks noEditPoints="1"/>
            </p:cNvSpPr>
            <p:nvPr/>
          </p:nvSpPr>
          <p:spPr bwMode="auto">
            <a:xfrm>
              <a:off x="4935116" y="3861275"/>
              <a:ext cx="211138" cy="77787"/>
            </a:xfrm>
            <a:custGeom>
              <a:avLst/>
              <a:gdLst>
                <a:gd name="T0" fmla="*/ 3 w 56"/>
                <a:gd name="T1" fmla="*/ 15 h 21"/>
                <a:gd name="T2" fmla="*/ 6 w 56"/>
                <a:gd name="T3" fmla="*/ 10 h 21"/>
                <a:gd name="T4" fmla="*/ 10 w 56"/>
                <a:gd name="T5" fmla="*/ 11 h 21"/>
                <a:gd name="T6" fmla="*/ 22 w 56"/>
                <a:gd name="T7" fmla="*/ 11 h 21"/>
                <a:gd name="T8" fmla="*/ 11 w 56"/>
                <a:gd name="T9" fmla="*/ 13 h 21"/>
                <a:gd name="T10" fmla="*/ 11 w 56"/>
                <a:gd name="T11" fmla="*/ 14 h 21"/>
                <a:gd name="T12" fmla="*/ 11 w 56"/>
                <a:gd name="T13" fmla="*/ 15 h 21"/>
                <a:gd name="T14" fmla="*/ 15 w 56"/>
                <a:gd name="T15" fmla="*/ 20 h 21"/>
                <a:gd name="T16" fmla="*/ 20 w 56"/>
                <a:gd name="T17" fmla="*/ 20 h 21"/>
                <a:gd name="T18" fmla="*/ 32 w 56"/>
                <a:gd name="T19" fmla="*/ 15 h 21"/>
                <a:gd name="T20" fmla="*/ 56 w 56"/>
                <a:gd name="T21" fmla="*/ 8 h 21"/>
                <a:gd name="T22" fmla="*/ 50 w 56"/>
                <a:gd name="T23" fmla="*/ 7 h 21"/>
                <a:gd name="T24" fmla="*/ 34 w 56"/>
                <a:gd name="T25" fmla="*/ 10 h 21"/>
                <a:gd name="T26" fmla="*/ 25 w 56"/>
                <a:gd name="T27" fmla="*/ 13 h 21"/>
                <a:gd name="T28" fmla="*/ 24 w 56"/>
                <a:gd name="T29" fmla="*/ 7 h 21"/>
                <a:gd name="T30" fmla="*/ 24 w 56"/>
                <a:gd name="T31" fmla="*/ 4 h 21"/>
                <a:gd name="T32" fmla="*/ 17 w 56"/>
                <a:gd name="T33" fmla="*/ 0 h 21"/>
                <a:gd name="T34" fmla="*/ 14 w 56"/>
                <a:gd name="T35" fmla="*/ 0 h 21"/>
                <a:gd name="T36" fmla="*/ 16 w 56"/>
                <a:gd name="T37" fmla="*/ 0 h 21"/>
                <a:gd name="T38" fmla="*/ 21 w 56"/>
                <a:gd name="T39" fmla="*/ 3 h 21"/>
                <a:gd name="T40" fmla="*/ 8 w 56"/>
                <a:gd name="T41" fmla="*/ 7 h 21"/>
                <a:gd name="T42" fmla="*/ 1 w 56"/>
                <a:gd name="T43" fmla="*/ 11 h 21"/>
                <a:gd name="T44" fmla="*/ 1 w 56"/>
                <a:gd name="T45" fmla="*/ 15 h 21"/>
                <a:gd name="T46" fmla="*/ 29 w 56"/>
                <a:gd name="T47" fmla="*/ 14 h 21"/>
                <a:gd name="T48" fmla="*/ 43 w 56"/>
                <a:gd name="T49" fmla="*/ 8 h 21"/>
                <a:gd name="T50" fmla="*/ 43 w 56"/>
                <a:gd name="T51" fmla="*/ 8 h 21"/>
                <a:gd name="T52" fmla="*/ 27 w 56"/>
                <a:gd name="T53" fmla="*/ 16 h 21"/>
                <a:gd name="T54" fmla="*/ 12 w 56"/>
                <a:gd name="T55" fmla="*/ 4 h 21"/>
                <a:gd name="T56" fmla="*/ 19 w 56"/>
                <a:gd name="T57" fmla="*/ 4 h 21"/>
                <a:gd name="T58" fmla="*/ 19 w 56"/>
                <a:gd name="T59" fmla="*/ 4 h 21"/>
                <a:gd name="T60" fmla="*/ 9 w 56"/>
                <a:gd name="T61" fmla="*/ 8 h 21"/>
                <a:gd name="T62" fmla="*/ 2 w 56"/>
                <a:gd name="T63" fmla="*/ 9 h 21"/>
                <a:gd name="T64" fmla="*/ 8 w 56"/>
                <a:gd name="T65" fmla="*/ 7 h 21"/>
                <a:gd name="T66" fmla="*/ 2 w 56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21">
                  <a:moveTo>
                    <a:pt x="2" y="17"/>
                  </a:moveTo>
                  <a:cubicBezTo>
                    <a:pt x="3" y="16"/>
                    <a:pt x="3" y="15"/>
                    <a:pt x="3" y="15"/>
                  </a:cubicBezTo>
                  <a:cubicBezTo>
                    <a:pt x="4" y="15"/>
                    <a:pt x="3" y="14"/>
                    <a:pt x="3" y="13"/>
                  </a:cubicBezTo>
                  <a:cubicBezTo>
                    <a:pt x="4" y="12"/>
                    <a:pt x="4" y="10"/>
                    <a:pt x="6" y="10"/>
                  </a:cubicBezTo>
                  <a:cubicBezTo>
                    <a:pt x="6" y="10"/>
                    <a:pt x="8" y="10"/>
                    <a:pt x="8" y="11"/>
                  </a:cubicBezTo>
                  <a:cubicBezTo>
                    <a:pt x="8" y="12"/>
                    <a:pt x="9" y="11"/>
                    <a:pt x="10" y="11"/>
                  </a:cubicBezTo>
                  <a:cubicBezTo>
                    <a:pt x="11" y="9"/>
                    <a:pt x="13" y="7"/>
                    <a:pt x="16" y="7"/>
                  </a:cubicBezTo>
                  <a:cubicBezTo>
                    <a:pt x="18" y="8"/>
                    <a:pt x="21" y="7"/>
                    <a:pt x="22" y="11"/>
                  </a:cubicBezTo>
                  <a:cubicBezTo>
                    <a:pt x="22" y="12"/>
                    <a:pt x="19" y="12"/>
                    <a:pt x="19" y="14"/>
                  </a:cubicBezTo>
                  <a:cubicBezTo>
                    <a:pt x="16" y="16"/>
                    <a:pt x="14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4" y="16"/>
                    <a:pt x="13" y="19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7" y="21"/>
                    <a:pt x="18" y="20"/>
                  </a:cubicBezTo>
                  <a:cubicBezTo>
                    <a:pt x="18" y="20"/>
                    <a:pt x="20" y="21"/>
                    <a:pt x="20" y="20"/>
                  </a:cubicBezTo>
                  <a:cubicBezTo>
                    <a:pt x="20" y="18"/>
                    <a:pt x="22" y="19"/>
                    <a:pt x="23" y="19"/>
                  </a:cubicBezTo>
                  <a:cubicBezTo>
                    <a:pt x="27" y="18"/>
                    <a:pt x="30" y="16"/>
                    <a:pt x="32" y="15"/>
                  </a:cubicBezTo>
                  <a:cubicBezTo>
                    <a:pt x="35" y="9"/>
                    <a:pt x="44" y="9"/>
                    <a:pt x="49" y="9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2" y="7"/>
                    <a:pt x="48" y="8"/>
                    <a:pt x="45" y="8"/>
                  </a:cubicBezTo>
                  <a:cubicBezTo>
                    <a:pt x="46" y="7"/>
                    <a:pt x="48" y="8"/>
                    <a:pt x="50" y="7"/>
                  </a:cubicBezTo>
                  <a:cubicBezTo>
                    <a:pt x="45" y="8"/>
                    <a:pt x="40" y="6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11"/>
                    <a:pt x="30" y="12"/>
                    <a:pt x="28" y="14"/>
                  </a:cubicBezTo>
                  <a:cubicBezTo>
                    <a:pt x="27" y="14"/>
                    <a:pt x="26" y="16"/>
                    <a:pt x="25" y="13"/>
                  </a:cubicBezTo>
                  <a:cubicBezTo>
                    <a:pt x="26" y="12"/>
                    <a:pt x="25" y="10"/>
                    <a:pt x="25" y="8"/>
                  </a:cubicBezTo>
                  <a:cubicBezTo>
                    <a:pt x="24" y="8"/>
                    <a:pt x="24" y="8"/>
                    <a:pt x="24" y="7"/>
                  </a:cubicBezTo>
                  <a:cubicBezTo>
                    <a:pt x="24" y="6"/>
                    <a:pt x="24" y="5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9" y="0"/>
                    <a:pt x="17" y="0"/>
                  </a:cubicBezTo>
                  <a:cubicBezTo>
                    <a:pt x="16" y="0"/>
                    <a:pt x="14" y="0"/>
                    <a:pt x="12" y="1"/>
                  </a:cubicBezTo>
                  <a:cubicBezTo>
                    <a:pt x="13" y="1"/>
                    <a:pt x="14" y="1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1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2"/>
                    <a:pt x="18" y="2"/>
                    <a:pt x="16" y="1"/>
                  </a:cubicBezTo>
                  <a:cubicBezTo>
                    <a:pt x="12" y="1"/>
                    <a:pt x="10" y="4"/>
                    <a:pt x="8" y="7"/>
                  </a:cubicBezTo>
                  <a:cubicBezTo>
                    <a:pt x="6" y="7"/>
                    <a:pt x="3" y="6"/>
                    <a:pt x="2" y="8"/>
                  </a:cubicBezTo>
                  <a:cubicBezTo>
                    <a:pt x="1" y="8"/>
                    <a:pt x="0" y="10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1" y="16"/>
                    <a:pt x="1" y="17"/>
                    <a:pt x="2" y="17"/>
                  </a:cubicBezTo>
                  <a:close/>
                  <a:moveTo>
                    <a:pt x="29" y="14"/>
                  </a:moveTo>
                  <a:cubicBezTo>
                    <a:pt x="32" y="12"/>
                    <a:pt x="34" y="9"/>
                    <a:pt x="37" y="8"/>
                  </a:cubicBezTo>
                  <a:cubicBezTo>
                    <a:pt x="39" y="8"/>
                    <a:pt x="41" y="8"/>
                    <a:pt x="43" y="8"/>
                  </a:cubicBezTo>
                  <a:cubicBezTo>
                    <a:pt x="43" y="8"/>
                    <a:pt x="44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38" y="9"/>
                    <a:pt x="33" y="11"/>
                    <a:pt x="30" y="14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4"/>
                    <a:pt x="28" y="15"/>
                    <a:pt x="29" y="14"/>
                  </a:cubicBezTo>
                  <a:close/>
                  <a:moveTo>
                    <a:pt x="12" y="4"/>
                  </a:moveTo>
                  <a:cubicBezTo>
                    <a:pt x="13" y="4"/>
                    <a:pt x="14" y="2"/>
                    <a:pt x="16" y="3"/>
                  </a:cubicBezTo>
                  <a:cubicBezTo>
                    <a:pt x="17" y="3"/>
                    <a:pt x="18" y="4"/>
                    <a:pt x="19" y="4"/>
                  </a:cubicBezTo>
                  <a:cubicBezTo>
                    <a:pt x="19" y="4"/>
                    <a:pt x="20" y="4"/>
                    <a:pt x="20" y="5"/>
                  </a:cubicBezTo>
                  <a:cubicBezTo>
                    <a:pt x="20" y="5"/>
                    <a:pt x="19" y="4"/>
                    <a:pt x="19" y="4"/>
                  </a:cubicBezTo>
                  <a:cubicBezTo>
                    <a:pt x="16" y="3"/>
                    <a:pt x="14" y="4"/>
                    <a:pt x="12" y="5"/>
                  </a:cubicBezTo>
                  <a:cubicBezTo>
                    <a:pt x="11" y="6"/>
                    <a:pt x="9" y="6"/>
                    <a:pt x="9" y="8"/>
                  </a:cubicBezTo>
                  <a:cubicBezTo>
                    <a:pt x="9" y="6"/>
                    <a:pt x="11" y="5"/>
                    <a:pt x="12" y="4"/>
                  </a:cubicBezTo>
                  <a:close/>
                  <a:moveTo>
                    <a:pt x="2" y="9"/>
                  </a:moveTo>
                  <a:cubicBezTo>
                    <a:pt x="3" y="8"/>
                    <a:pt x="3" y="8"/>
                    <a:pt x="4" y="7"/>
                  </a:cubicBezTo>
                  <a:cubicBezTo>
                    <a:pt x="5" y="8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3" y="7"/>
                    <a:pt x="2" y="10"/>
                  </a:cubicBezTo>
                  <a:cubicBezTo>
                    <a:pt x="1" y="10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884"/>
            <p:cNvSpPr>
              <a:spLocks/>
            </p:cNvSpPr>
            <p:nvPr/>
          </p:nvSpPr>
          <p:spPr bwMode="auto">
            <a:xfrm>
              <a:off x="5014491" y="3861275"/>
              <a:ext cx="7938" cy="6350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885"/>
            <p:cNvSpPr>
              <a:spLocks/>
            </p:cNvSpPr>
            <p:nvPr/>
          </p:nvSpPr>
          <p:spPr bwMode="auto">
            <a:xfrm>
              <a:off x="5022428" y="387238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86"/>
            <p:cNvSpPr>
              <a:spLocks/>
            </p:cNvSpPr>
            <p:nvPr/>
          </p:nvSpPr>
          <p:spPr bwMode="auto">
            <a:xfrm>
              <a:off x="5152603" y="3924775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87"/>
            <p:cNvSpPr>
              <a:spLocks noEditPoints="1"/>
            </p:cNvSpPr>
            <p:nvPr/>
          </p:nvSpPr>
          <p:spPr bwMode="auto">
            <a:xfrm>
              <a:off x="4882728" y="3908900"/>
              <a:ext cx="307975" cy="90487"/>
            </a:xfrm>
            <a:custGeom>
              <a:avLst/>
              <a:gdLst>
                <a:gd name="T0" fmla="*/ 78 w 82"/>
                <a:gd name="T1" fmla="*/ 5 h 24"/>
                <a:gd name="T2" fmla="*/ 75 w 82"/>
                <a:gd name="T3" fmla="*/ 4 h 24"/>
                <a:gd name="T4" fmla="*/ 72 w 82"/>
                <a:gd name="T5" fmla="*/ 4 h 24"/>
                <a:gd name="T6" fmla="*/ 77 w 82"/>
                <a:gd name="T7" fmla="*/ 3 h 24"/>
                <a:gd name="T8" fmla="*/ 51 w 82"/>
                <a:gd name="T9" fmla="*/ 5 h 24"/>
                <a:gd name="T10" fmla="*/ 35 w 82"/>
                <a:gd name="T11" fmla="*/ 16 h 24"/>
                <a:gd name="T12" fmla="*/ 34 w 82"/>
                <a:gd name="T13" fmla="*/ 18 h 24"/>
                <a:gd name="T14" fmla="*/ 24 w 82"/>
                <a:gd name="T15" fmla="*/ 14 h 24"/>
                <a:gd name="T16" fmla="*/ 22 w 82"/>
                <a:gd name="T17" fmla="*/ 13 h 24"/>
                <a:gd name="T18" fmla="*/ 17 w 82"/>
                <a:gd name="T19" fmla="*/ 8 h 24"/>
                <a:gd name="T20" fmla="*/ 17 w 82"/>
                <a:gd name="T21" fmla="*/ 12 h 24"/>
                <a:gd name="T22" fmla="*/ 10 w 82"/>
                <a:gd name="T23" fmla="*/ 15 h 24"/>
                <a:gd name="T24" fmla="*/ 16 w 82"/>
                <a:gd name="T25" fmla="*/ 6 h 24"/>
                <a:gd name="T26" fmla="*/ 15 w 82"/>
                <a:gd name="T27" fmla="*/ 5 h 24"/>
                <a:gd name="T28" fmla="*/ 13 w 82"/>
                <a:gd name="T29" fmla="*/ 3 h 24"/>
                <a:gd name="T30" fmla="*/ 12 w 82"/>
                <a:gd name="T31" fmla="*/ 1 h 24"/>
                <a:gd name="T32" fmla="*/ 2 w 82"/>
                <a:gd name="T33" fmla="*/ 16 h 24"/>
                <a:gd name="T34" fmla="*/ 2 w 82"/>
                <a:gd name="T35" fmla="*/ 15 h 24"/>
                <a:gd name="T36" fmla="*/ 1 w 82"/>
                <a:gd name="T37" fmla="*/ 14 h 24"/>
                <a:gd name="T38" fmla="*/ 17 w 82"/>
                <a:gd name="T39" fmla="*/ 20 h 24"/>
                <a:gd name="T40" fmla="*/ 23 w 82"/>
                <a:gd name="T41" fmla="*/ 19 h 24"/>
                <a:gd name="T42" fmla="*/ 31 w 82"/>
                <a:gd name="T43" fmla="*/ 23 h 24"/>
                <a:gd name="T44" fmla="*/ 41 w 82"/>
                <a:gd name="T45" fmla="*/ 22 h 24"/>
                <a:gd name="T46" fmla="*/ 82 w 82"/>
                <a:gd name="T47" fmla="*/ 6 h 24"/>
                <a:gd name="T48" fmla="*/ 77 w 82"/>
                <a:gd name="T49" fmla="*/ 6 h 24"/>
                <a:gd name="T50" fmla="*/ 5 w 82"/>
                <a:gd name="T51" fmla="*/ 15 h 24"/>
                <a:gd name="T52" fmla="*/ 6 w 82"/>
                <a:gd name="T53" fmla="*/ 6 h 24"/>
                <a:gd name="T54" fmla="*/ 50 w 82"/>
                <a:gd name="T55" fmla="*/ 8 h 24"/>
                <a:gd name="T56" fmla="*/ 50 w 82"/>
                <a:gd name="T57" fmla="*/ 8 h 24"/>
                <a:gd name="T58" fmla="*/ 71 w 82"/>
                <a:gd name="T59" fmla="*/ 4 h 24"/>
                <a:gd name="T60" fmla="*/ 71 w 82"/>
                <a:gd name="T61" fmla="*/ 3 h 24"/>
                <a:gd name="T62" fmla="*/ 71 w 82"/>
                <a:gd name="T63" fmla="*/ 4 h 24"/>
                <a:gd name="T64" fmla="*/ 71 w 82"/>
                <a:gd name="T6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24">
                  <a:moveTo>
                    <a:pt x="77" y="6"/>
                  </a:move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6" y="5"/>
                    <a:pt x="75" y="5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4"/>
                    <a:pt x="73" y="4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3" y="3"/>
                    <a:pt x="75" y="3"/>
                    <a:pt x="77" y="3"/>
                  </a:cubicBezTo>
                  <a:cubicBezTo>
                    <a:pt x="78" y="2"/>
                    <a:pt x="76" y="1"/>
                    <a:pt x="75" y="1"/>
                  </a:cubicBezTo>
                  <a:cubicBezTo>
                    <a:pt x="67" y="1"/>
                    <a:pt x="58" y="1"/>
                    <a:pt x="51" y="5"/>
                  </a:cubicBezTo>
                  <a:cubicBezTo>
                    <a:pt x="49" y="6"/>
                    <a:pt x="48" y="8"/>
                    <a:pt x="46" y="9"/>
                  </a:cubicBezTo>
                  <a:cubicBezTo>
                    <a:pt x="43" y="12"/>
                    <a:pt x="40" y="15"/>
                    <a:pt x="35" y="16"/>
                  </a:cubicBezTo>
                  <a:cubicBezTo>
                    <a:pt x="34" y="18"/>
                    <a:pt x="32" y="17"/>
                    <a:pt x="31" y="18"/>
                  </a:cubicBezTo>
                  <a:cubicBezTo>
                    <a:pt x="32" y="18"/>
                    <a:pt x="33" y="17"/>
                    <a:pt x="34" y="18"/>
                  </a:cubicBezTo>
                  <a:cubicBezTo>
                    <a:pt x="32" y="19"/>
                    <a:pt x="30" y="17"/>
                    <a:pt x="27" y="18"/>
                  </a:cubicBezTo>
                  <a:cubicBezTo>
                    <a:pt x="26" y="17"/>
                    <a:pt x="23" y="17"/>
                    <a:pt x="24" y="14"/>
                  </a:cubicBezTo>
                  <a:cubicBezTo>
                    <a:pt x="23" y="14"/>
                    <a:pt x="23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2" y="13"/>
                    <a:pt x="21" y="12"/>
                  </a:cubicBezTo>
                  <a:cubicBezTo>
                    <a:pt x="19" y="12"/>
                    <a:pt x="19" y="9"/>
                    <a:pt x="17" y="8"/>
                  </a:cubicBezTo>
                  <a:cubicBezTo>
                    <a:pt x="17" y="9"/>
                    <a:pt x="18" y="11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4"/>
                    <a:pt x="14" y="15"/>
                    <a:pt x="13" y="16"/>
                  </a:cubicBezTo>
                  <a:cubicBezTo>
                    <a:pt x="11" y="18"/>
                    <a:pt x="11" y="15"/>
                    <a:pt x="10" y="15"/>
                  </a:cubicBezTo>
                  <a:cubicBezTo>
                    <a:pt x="10" y="12"/>
                    <a:pt x="10" y="7"/>
                    <a:pt x="14" y="6"/>
                  </a:cubicBezTo>
                  <a:cubicBezTo>
                    <a:pt x="15" y="6"/>
                    <a:pt x="15" y="5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2"/>
                    <a:pt x="13" y="3"/>
                  </a:cubicBezTo>
                  <a:cubicBezTo>
                    <a:pt x="12" y="2"/>
                    <a:pt x="13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3" y="2"/>
                    <a:pt x="4" y="10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3"/>
                    <a:pt x="1" y="12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6"/>
                    <a:pt x="2" y="16"/>
                    <a:pt x="3" y="17"/>
                  </a:cubicBezTo>
                  <a:cubicBezTo>
                    <a:pt x="7" y="20"/>
                    <a:pt x="13" y="22"/>
                    <a:pt x="17" y="20"/>
                  </a:cubicBezTo>
                  <a:cubicBezTo>
                    <a:pt x="19" y="19"/>
                    <a:pt x="21" y="18"/>
                    <a:pt x="22" y="17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4" y="19"/>
                    <a:pt x="24" y="19"/>
                    <a:pt x="24" y="20"/>
                  </a:cubicBezTo>
                  <a:cubicBezTo>
                    <a:pt x="27" y="20"/>
                    <a:pt x="28" y="23"/>
                    <a:pt x="31" y="23"/>
                  </a:cubicBezTo>
                  <a:cubicBezTo>
                    <a:pt x="33" y="24"/>
                    <a:pt x="34" y="23"/>
                    <a:pt x="36" y="24"/>
                  </a:cubicBezTo>
                  <a:cubicBezTo>
                    <a:pt x="38" y="24"/>
                    <a:pt x="39" y="22"/>
                    <a:pt x="41" y="22"/>
                  </a:cubicBezTo>
                  <a:cubicBezTo>
                    <a:pt x="46" y="18"/>
                    <a:pt x="49" y="14"/>
                    <a:pt x="53" y="10"/>
                  </a:cubicBezTo>
                  <a:cubicBezTo>
                    <a:pt x="63" y="7"/>
                    <a:pt x="73" y="8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9" y="6"/>
                    <a:pt x="78" y="6"/>
                    <a:pt x="77" y="6"/>
                  </a:cubicBezTo>
                  <a:close/>
                  <a:moveTo>
                    <a:pt x="5" y="14"/>
                  </a:moveTo>
                  <a:cubicBezTo>
                    <a:pt x="4" y="14"/>
                    <a:pt x="5" y="14"/>
                    <a:pt x="5" y="15"/>
                  </a:cubicBezTo>
                  <a:cubicBezTo>
                    <a:pt x="4" y="13"/>
                    <a:pt x="5" y="11"/>
                    <a:pt x="5" y="10"/>
                  </a:cubicBezTo>
                  <a:cubicBezTo>
                    <a:pt x="5" y="9"/>
                    <a:pt x="6" y="7"/>
                    <a:pt x="6" y="6"/>
                  </a:cubicBezTo>
                  <a:cubicBezTo>
                    <a:pt x="6" y="9"/>
                    <a:pt x="5" y="12"/>
                    <a:pt x="5" y="14"/>
                  </a:cubicBezTo>
                  <a:close/>
                  <a:moveTo>
                    <a:pt x="50" y="8"/>
                  </a:moveTo>
                  <a:cubicBezTo>
                    <a:pt x="50" y="8"/>
                    <a:pt x="50" y="7"/>
                    <a:pt x="51" y="7"/>
                  </a:cubicBezTo>
                  <a:cubicBezTo>
                    <a:pt x="51" y="7"/>
                    <a:pt x="50" y="8"/>
                    <a:pt x="50" y="8"/>
                  </a:cubicBezTo>
                  <a:close/>
                  <a:moveTo>
                    <a:pt x="71" y="4"/>
                  </a:moveTo>
                  <a:cubicBezTo>
                    <a:pt x="71" y="4"/>
                    <a:pt x="71" y="4"/>
                    <a:pt x="7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2" y="4"/>
                    <a:pt x="72" y="4"/>
                  </a:cubicBezTo>
                  <a:lnTo>
                    <a:pt x="7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888"/>
            <p:cNvSpPr>
              <a:spLocks/>
            </p:cNvSpPr>
            <p:nvPr/>
          </p:nvSpPr>
          <p:spPr bwMode="auto">
            <a:xfrm>
              <a:off x="5163716" y="3924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889"/>
            <p:cNvSpPr>
              <a:spLocks/>
            </p:cNvSpPr>
            <p:nvPr/>
          </p:nvSpPr>
          <p:spPr bwMode="auto">
            <a:xfrm>
              <a:off x="5157366" y="3920013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890"/>
            <p:cNvSpPr>
              <a:spLocks noChangeArrowheads="1"/>
            </p:cNvSpPr>
            <p:nvPr/>
          </p:nvSpPr>
          <p:spPr bwMode="auto">
            <a:xfrm>
              <a:off x="5070053" y="4096225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891"/>
            <p:cNvSpPr>
              <a:spLocks/>
            </p:cNvSpPr>
            <p:nvPr/>
          </p:nvSpPr>
          <p:spPr bwMode="auto">
            <a:xfrm>
              <a:off x="5074816" y="408987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892"/>
            <p:cNvSpPr>
              <a:spLocks/>
            </p:cNvSpPr>
            <p:nvPr/>
          </p:nvSpPr>
          <p:spPr bwMode="auto">
            <a:xfrm>
              <a:off x="5146253" y="40216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893"/>
            <p:cNvSpPr>
              <a:spLocks/>
            </p:cNvSpPr>
            <p:nvPr/>
          </p:nvSpPr>
          <p:spPr bwMode="auto">
            <a:xfrm>
              <a:off x="5066878" y="4093050"/>
              <a:ext cx="3175" cy="793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2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Line 894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Line 895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896"/>
            <p:cNvSpPr>
              <a:spLocks/>
            </p:cNvSpPr>
            <p:nvPr/>
          </p:nvSpPr>
          <p:spPr bwMode="auto">
            <a:xfrm>
              <a:off x="5149428" y="4040663"/>
              <a:ext cx="11113" cy="3175"/>
            </a:xfrm>
            <a:custGeom>
              <a:avLst/>
              <a:gdLst>
                <a:gd name="T0" fmla="*/ 1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1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2" y="1"/>
                    <a:pt x="2" y="1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Rectangle 897"/>
            <p:cNvSpPr>
              <a:spLocks noChangeArrowheads="1"/>
            </p:cNvSpPr>
            <p:nvPr/>
          </p:nvSpPr>
          <p:spPr bwMode="auto">
            <a:xfrm>
              <a:off x="5111328" y="40676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898"/>
            <p:cNvSpPr>
              <a:spLocks noChangeArrowheads="1"/>
            </p:cNvSpPr>
            <p:nvPr/>
          </p:nvSpPr>
          <p:spPr bwMode="auto">
            <a:xfrm>
              <a:off x="4646191" y="40930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899"/>
            <p:cNvSpPr>
              <a:spLocks/>
            </p:cNvSpPr>
            <p:nvPr/>
          </p:nvSpPr>
          <p:spPr bwMode="auto">
            <a:xfrm>
              <a:off x="5152603" y="4051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900"/>
            <p:cNvSpPr>
              <a:spLocks/>
            </p:cNvSpPr>
            <p:nvPr/>
          </p:nvSpPr>
          <p:spPr bwMode="auto">
            <a:xfrm>
              <a:off x="5119266" y="4037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901"/>
            <p:cNvSpPr>
              <a:spLocks/>
            </p:cNvSpPr>
            <p:nvPr/>
          </p:nvSpPr>
          <p:spPr bwMode="auto">
            <a:xfrm>
              <a:off x="5149428" y="4043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902"/>
            <p:cNvSpPr>
              <a:spLocks/>
            </p:cNvSpPr>
            <p:nvPr/>
          </p:nvSpPr>
          <p:spPr bwMode="auto">
            <a:xfrm>
              <a:off x="5122441" y="4029550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903"/>
            <p:cNvSpPr>
              <a:spLocks/>
            </p:cNvSpPr>
            <p:nvPr/>
          </p:nvSpPr>
          <p:spPr bwMode="auto">
            <a:xfrm>
              <a:off x="5111328" y="4026375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904"/>
            <p:cNvSpPr>
              <a:spLocks/>
            </p:cNvSpPr>
            <p:nvPr/>
          </p:nvSpPr>
          <p:spPr bwMode="auto">
            <a:xfrm>
              <a:off x="5116091" y="4021613"/>
              <a:ext cx="6350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Line 905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Line 906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907"/>
            <p:cNvSpPr>
              <a:spLocks/>
            </p:cNvSpPr>
            <p:nvPr/>
          </p:nvSpPr>
          <p:spPr bwMode="auto">
            <a:xfrm>
              <a:off x="5149428" y="40184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908"/>
            <p:cNvSpPr>
              <a:spLocks/>
            </p:cNvSpPr>
            <p:nvPr/>
          </p:nvSpPr>
          <p:spPr bwMode="auto">
            <a:xfrm>
              <a:off x="51272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909"/>
            <p:cNvSpPr>
              <a:spLocks/>
            </p:cNvSpPr>
            <p:nvPr/>
          </p:nvSpPr>
          <p:spPr bwMode="auto">
            <a:xfrm>
              <a:off x="4852566" y="4074000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910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911"/>
            <p:cNvSpPr>
              <a:spLocks noChangeArrowheads="1"/>
            </p:cNvSpPr>
            <p:nvPr/>
          </p:nvSpPr>
          <p:spPr bwMode="auto">
            <a:xfrm>
              <a:off x="4827166" y="3988275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912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13"/>
            <p:cNvSpPr>
              <a:spLocks/>
            </p:cNvSpPr>
            <p:nvPr/>
          </p:nvSpPr>
          <p:spPr bwMode="auto">
            <a:xfrm>
              <a:off x="5104978" y="3991450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914"/>
            <p:cNvSpPr>
              <a:spLocks/>
            </p:cNvSpPr>
            <p:nvPr/>
          </p:nvSpPr>
          <p:spPr bwMode="auto">
            <a:xfrm>
              <a:off x="5108153" y="4040663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915"/>
            <p:cNvSpPr>
              <a:spLocks/>
            </p:cNvSpPr>
            <p:nvPr/>
          </p:nvSpPr>
          <p:spPr bwMode="auto">
            <a:xfrm>
              <a:off x="5149428" y="4054950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916"/>
            <p:cNvSpPr>
              <a:spLocks noEditPoints="1"/>
            </p:cNvSpPr>
            <p:nvPr/>
          </p:nvSpPr>
          <p:spPr bwMode="auto">
            <a:xfrm>
              <a:off x="4639841" y="3969225"/>
              <a:ext cx="531813" cy="228600"/>
            </a:xfrm>
            <a:custGeom>
              <a:avLst/>
              <a:gdLst>
                <a:gd name="T0" fmla="*/ 133 w 142"/>
                <a:gd name="T1" fmla="*/ 19 h 61"/>
                <a:gd name="T2" fmla="*/ 124 w 142"/>
                <a:gd name="T3" fmla="*/ 20 h 61"/>
                <a:gd name="T4" fmla="*/ 128 w 142"/>
                <a:gd name="T5" fmla="*/ 17 h 61"/>
                <a:gd name="T6" fmla="*/ 130 w 142"/>
                <a:gd name="T7" fmla="*/ 16 h 61"/>
                <a:gd name="T8" fmla="*/ 137 w 142"/>
                <a:gd name="T9" fmla="*/ 17 h 61"/>
                <a:gd name="T10" fmla="*/ 136 w 142"/>
                <a:gd name="T11" fmla="*/ 15 h 61"/>
                <a:gd name="T12" fmla="*/ 114 w 142"/>
                <a:gd name="T13" fmla="*/ 23 h 61"/>
                <a:gd name="T14" fmla="*/ 24 w 142"/>
                <a:gd name="T15" fmla="*/ 31 h 61"/>
                <a:gd name="T16" fmla="*/ 12 w 142"/>
                <a:gd name="T17" fmla="*/ 33 h 61"/>
                <a:gd name="T18" fmla="*/ 25 w 142"/>
                <a:gd name="T19" fmla="*/ 13 h 61"/>
                <a:gd name="T20" fmla="*/ 52 w 142"/>
                <a:gd name="T21" fmla="*/ 15 h 61"/>
                <a:gd name="T22" fmla="*/ 40 w 142"/>
                <a:gd name="T23" fmla="*/ 20 h 61"/>
                <a:gd name="T24" fmla="*/ 51 w 142"/>
                <a:gd name="T25" fmla="*/ 28 h 61"/>
                <a:gd name="T26" fmla="*/ 85 w 142"/>
                <a:gd name="T27" fmla="*/ 26 h 61"/>
                <a:gd name="T28" fmla="*/ 118 w 142"/>
                <a:gd name="T29" fmla="*/ 12 h 61"/>
                <a:gd name="T30" fmla="*/ 124 w 142"/>
                <a:gd name="T31" fmla="*/ 8 h 61"/>
                <a:gd name="T32" fmla="*/ 121 w 142"/>
                <a:gd name="T33" fmla="*/ 5 h 61"/>
                <a:gd name="T34" fmla="*/ 119 w 142"/>
                <a:gd name="T35" fmla="*/ 3 h 61"/>
                <a:gd name="T36" fmla="*/ 91 w 142"/>
                <a:gd name="T37" fmla="*/ 19 h 61"/>
                <a:gd name="T38" fmla="*/ 63 w 142"/>
                <a:gd name="T39" fmla="*/ 26 h 61"/>
                <a:gd name="T40" fmla="*/ 59 w 142"/>
                <a:gd name="T41" fmla="*/ 29 h 61"/>
                <a:gd name="T42" fmla="*/ 56 w 142"/>
                <a:gd name="T43" fmla="*/ 9 h 61"/>
                <a:gd name="T44" fmla="*/ 41 w 142"/>
                <a:gd name="T45" fmla="*/ 8 h 61"/>
                <a:gd name="T46" fmla="*/ 34 w 142"/>
                <a:gd name="T47" fmla="*/ 0 h 61"/>
                <a:gd name="T48" fmla="*/ 26 w 142"/>
                <a:gd name="T49" fmla="*/ 5 h 61"/>
                <a:gd name="T50" fmla="*/ 0 w 142"/>
                <a:gd name="T51" fmla="*/ 28 h 61"/>
                <a:gd name="T52" fmla="*/ 58 w 142"/>
                <a:gd name="T53" fmla="*/ 54 h 61"/>
                <a:gd name="T54" fmla="*/ 94 w 142"/>
                <a:gd name="T55" fmla="*/ 46 h 61"/>
                <a:gd name="T56" fmla="*/ 102 w 142"/>
                <a:gd name="T57" fmla="*/ 42 h 61"/>
                <a:gd name="T58" fmla="*/ 108 w 142"/>
                <a:gd name="T59" fmla="*/ 40 h 61"/>
                <a:gd name="T60" fmla="*/ 111 w 142"/>
                <a:gd name="T61" fmla="*/ 37 h 61"/>
                <a:gd name="T62" fmla="*/ 115 w 142"/>
                <a:gd name="T63" fmla="*/ 32 h 61"/>
                <a:gd name="T64" fmla="*/ 122 w 142"/>
                <a:gd name="T65" fmla="*/ 28 h 61"/>
                <a:gd name="T66" fmla="*/ 124 w 142"/>
                <a:gd name="T67" fmla="*/ 26 h 61"/>
                <a:gd name="T68" fmla="*/ 132 w 142"/>
                <a:gd name="T69" fmla="*/ 22 h 61"/>
                <a:gd name="T70" fmla="*/ 135 w 142"/>
                <a:gd name="T71" fmla="*/ 22 h 61"/>
                <a:gd name="T72" fmla="*/ 137 w 142"/>
                <a:gd name="T73" fmla="*/ 22 h 61"/>
                <a:gd name="T74" fmla="*/ 132 w 142"/>
                <a:gd name="T75" fmla="*/ 16 h 61"/>
                <a:gd name="T76" fmla="*/ 118 w 142"/>
                <a:gd name="T77" fmla="*/ 3 h 61"/>
                <a:gd name="T78" fmla="*/ 84 w 142"/>
                <a:gd name="T79" fmla="*/ 20 h 61"/>
                <a:gd name="T80" fmla="*/ 64 w 142"/>
                <a:gd name="T81" fmla="*/ 26 h 61"/>
                <a:gd name="T82" fmla="*/ 24 w 142"/>
                <a:gd name="T83" fmla="*/ 8 h 61"/>
                <a:gd name="T84" fmla="*/ 19 w 142"/>
                <a:gd name="T85" fmla="*/ 8 h 61"/>
                <a:gd name="T86" fmla="*/ 22 w 142"/>
                <a:gd name="T87" fmla="*/ 38 h 61"/>
                <a:gd name="T88" fmla="*/ 23 w 142"/>
                <a:gd name="T89" fmla="*/ 35 h 61"/>
                <a:gd name="T90" fmla="*/ 64 w 142"/>
                <a:gd name="T91" fmla="*/ 43 h 61"/>
                <a:gd name="T92" fmla="*/ 66 w 142"/>
                <a:gd name="T93" fmla="*/ 38 h 61"/>
                <a:gd name="T94" fmla="*/ 116 w 142"/>
                <a:gd name="T95" fmla="*/ 25 h 61"/>
                <a:gd name="T96" fmla="*/ 112 w 142"/>
                <a:gd name="T97" fmla="*/ 28 h 61"/>
                <a:gd name="T98" fmla="*/ 112 w 142"/>
                <a:gd name="T99" fmla="*/ 28 h 61"/>
                <a:gd name="T100" fmla="*/ 109 w 142"/>
                <a:gd name="T101" fmla="*/ 36 h 61"/>
                <a:gd name="T102" fmla="*/ 111 w 142"/>
                <a:gd name="T103" fmla="*/ 34 h 61"/>
                <a:gd name="T104" fmla="*/ 113 w 142"/>
                <a:gd name="T105" fmla="*/ 30 h 61"/>
                <a:gd name="T106" fmla="*/ 112 w 142"/>
                <a:gd name="T107" fmla="*/ 34 h 61"/>
                <a:gd name="T108" fmla="*/ 112 w 142"/>
                <a:gd name="T109" fmla="*/ 30 h 61"/>
                <a:gd name="T110" fmla="*/ 115 w 142"/>
                <a:gd name="T111" fmla="*/ 27 h 61"/>
                <a:gd name="T112" fmla="*/ 117 w 142"/>
                <a:gd name="T113" fmla="*/ 24 h 61"/>
                <a:gd name="T114" fmla="*/ 121 w 142"/>
                <a:gd name="T115" fmla="*/ 22 h 61"/>
                <a:gd name="T116" fmla="*/ 121 w 142"/>
                <a:gd name="T117" fmla="*/ 22 h 61"/>
                <a:gd name="T118" fmla="*/ 123 w 142"/>
                <a:gd name="T119" fmla="*/ 24 h 61"/>
                <a:gd name="T120" fmla="*/ 123 w 142"/>
                <a:gd name="T121" fmla="*/ 24 h 61"/>
                <a:gd name="T122" fmla="*/ 129 w 142"/>
                <a:gd name="T123" fmla="*/ 20 h 61"/>
                <a:gd name="T124" fmla="*/ 130 w 142"/>
                <a:gd name="T125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2" h="61">
                  <a:moveTo>
                    <a:pt x="137" y="21"/>
                  </a:moveTo>
                  <a:cubicBezTo>
                    <a:pt x="137" y="21"/>
                    <a:pt x="137" y="21"/>
                    <a:pt x="137" y="21"/>
                  </a:cubicBezTo>
                  <a:cubicBezTo>
                    <a:pt x="137" y="21"/>
                    <a:pt x="137" y="20"/>
                    <a:pt x="136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4" y="19"/>
                    <a:pt x="133" y="19"/>
                  </a:cubicBezTo>
                  <a:cubicBezTo>
                    <a:pt x="134" y="18"/>
                    <a:pt x="135" y="19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7" y="18"/>
                    <a:pt x="138" y="18"/>
                    <a:pt x="140" y="18"/>
                  </a:cubicBezTo>
                  <a:cubicBezTo>
                    <a:pt x="139" y="17"/>
                    <a:pt x="138" y="18"/>
                    <a:pt x="138" y="18"/>
                  </a:cubicBezTo>
                  <a:cubicBezTo>
                    <a:pt x="136" y="17"/>
                    <a:pt x="134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8"/>
                    <a:pt x="130" y="18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19"/>
                    <a:pt x="125" y="19"/>
                    <a:pt x="125" y="19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18"/>
                    <a:pt x="126" y="18"/>
                    <a:pt x="126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7" y="18"/>
                    <a:pt x="127" y="17"/>
                    <a:pt x="128" y="17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9" y="17"/>
                    <a:pt x="129" y="17"/>
                    <a:pt x="129" y="16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5"/>
                    <a:pt x="130" y="15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6"/>
                    <a:pt x="131" y="16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31" y="17"/>
                    <a:pt x="130" y="18"/>
                    <a:pt x="131" y="18"/>
                  </a:cubicBezTo>
                  <a:cubicBezTo>
                    <a:pt x="132" y="17"/>
                    <a:pt x="133" y="17"/>
                    <a:pt x="134" y="16"/>
                  </a:cubicBezTo>
                  <a:cubicBezTo>
                    <a:pt x="135" y="16"/>
                    <a:pt x="136" y="15"/>
                    <a:pt x="136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7" y="16"/>
                    <a:pt x="136" y="15"/>
                    <a:pt x="137" y="15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7" y="15"/>
                    <a:pt x="134" y="15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3" y="15"/>
                  </a:cubicBezTo>
                  <a:cubicBezTo>
                    <a:pt x="134" y="15"/>
                    <a:pt x="135" y="15"/>
                    <a:pt x="136" y="15"/>
                  </a:cubicBezTo>
                  <a:cubicBezTo>
                    <a:pt x="136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4" y="14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1" y="15"/>
                    <a:pt x="129" y="16"/>
                    <a:pt x="126" y="16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23" y="17"/>
                    <a:pt x="120" y="19"/>
                    <a:pt x="117" y="20"/>
                  </a:cubicBezTo>
                  <a:cubicBezTo>
                    <a:pt x="116" y="21"/>
                    <a:pt x="115" y="22"/>
                    <a:pt x="114" y="23"/>
                  </a:cubicBezTo>
                  <a:cubicBezTo>
                    <a:pt x="108" y="30"/>
                    <a:pt x="101" y="33"/>
                    <a:pt x="91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4" y="37"/>
                    <a:pt x="81" y="32"/>
                    <a:pt x="75" y="34"/>
                  </a:cubicBezTo>
                  <a:cubicBezTo>
                    <a:pt x="69" y="35"/>
                    <a:pt x="63" y="38"/>
                    <a:pt x="59" y="43"/>
                  </a:cubicBezTo>
                  <a:cubicBezTo>
                    <a:pt x="55" y="47"/>
                    <a:pt x="51" y="50"/>
                    <a:pt x="45" y="50"/>
                  </a:cubicBezTo>
                  <a:cubicBezTo>
                    <a:pt x="38" y="50"/>
                    <a:pt x="30" y="48"/>
                    <a:pt x="27" y="41"/>
                  </a:cubicBezTo>
                  <a:cubicBezTo>
                    <a:pt x="27" y="38"/>
                    <a:pt x="25" y="36"/>
                    <a:pt x="24" y="33"/>
                  </a:cubicBezTo>
                  <a:cubicBezTo>
                    <a:pt x="24" y="33"/>
                    <a:pt x="23" y="32"/>
                    <a:pt x="24" y="31"/>
                  </a:cubicBezTo>
                  <a:cubicBezTo>
                    <a:pt x="24" y="30"/>
                    <a:pt x="24" y="28"/>
                    <a:pt x="22" y="27"/>
                  </a:cubicBezTo>
                  <a:cubicBezTo>
                    <a:pt x="22" y="24"/>
                    <a:pt x="21" y="22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7" y="23"/>
                    <a:pt x="18" y="21"/>
                    <a:pt x="18" y="22"/>
                  </a:cubicBezTo>
                  <a:cubicBezTo>
                    <a:pt x="17" y="23"/>
                    <a:pt x="15" y="23"/>
                    <a:pt x="14" y="23"/>
                  </a:cubicBezTo>
                  <a:cubicBezTo>
                    <a:pt x="14" y="27"/>
                    <a:pt x="20" y="24"/>
                    <a:pt x="20" y="29"/>
                  </a:cubicBezTo>
                  <a:cubicBezTo>
                    <a:pt x="18" y="32"/>
                    <a:pt x="15" y="32"/>
                    <a:pt x="12" y="33"/>
                  </a:cubicBezTo>
                  <a:cubicBezTo>
                    <a:pt x="10" y="32"/>
                    <a:pt x="8" y="31"/>
                    <a:pt x="6" y="29"/>
                  </a:cubicBezTo>
                  <a:cubicBezTo>
                    <a:pt x="5" y="27"/>
                    <a:pt x="6" y="25"/>
                    <a:pt x="6" y="23"/>
                  </a:cubicBezTo>
                  <a:cubicBezTo>
                    <a:pt x="6" y="21"/>
                    <a:pt x="9" y="19"/>
                    <a:pt x="11" y="18"/>
                  </a:cubicBezTo>
                  <a:cubicBezTo>
                    <a:pt x="15" y="17"/>
                    <a:pt x="17" y="14"/>
                    <a:pt x="21" y="16"/>
                  </a:cubicBezTo>
                  <a:cubicBezTo>
                    <a:pt x="22" y="16"/>
                    <a:pt x="22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8"/>
                    <a:pt x="25" y="18"/>
                  </a:cubicBezTo>
                  <a:cubicBezTo>
                    <a:pt x="25" y="17"/>
                    <a:pt x="26" y="15"/>
                    <a:pt x="25" y="13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30" y="9"/>
                    <a:pt x="33" y="10"/>
                    <a:pt x="35" y="11"/>
                  </a:cubicBezTo>
                  <a:cubicBezTo>
                    <a:pt x="37" y="12"/>
                    <a:pt x="36" y="15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7"/>
                    <a:pt x="38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6"/>
                    <a:pt x="39" y="15"/>
                    <a:pt x="40" y="15"/>
                  </a:cubicBezTo>
                  <a:cubicBezTo>
                    <a:pt x="44" y="17"/>
                    <a:pt x="48" y="12"/>
                    <a:pt x="52" y="15"/>
                  </a:cubicBezTo>
                  <a:cubicBezTo>
                    <a:pt x="53" y="17"/>
                    <a:pt x="54" y="19"/>
                    <a:pt x="53" y="22"/>
                  </a:cubicBezTo>
                  <a:cubicBezTo>
                    <a:pt x="51" y="23"/>
                    <a:pt x="49" y="26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5" y="26"/>
                    <a:pt x="45" y="26"/>
                  </a:cubicBezTo>
                  <a:cubicBezTo>
                    <a:pt x="43" y="26"/>
                    <a:pt x="41" y="25"/>
                    <a:pt x="40" y="23"/>
                  </a:cubicBezTo>
                  <a:cubicBezTo>
                    <a:pt x="40" y="22"/>
                    <a:pt x="41" y="22"/>
                    <a:pt x="42" y="2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8" y="21"/>
                    <a:pt x="39" y="24"/>
                    <a:pt x="38" y="25"/>
                  </a:cubicBezTo>
                  <a:cubicBezTo>
                    <a:pt x="38" y="26"/>
                    <a:pt x="39" y="27"/>
                    <a:pt x="39" y="28"/>
                  </a:cubicBezTo>
                  <a:cubicBezTo>
                    <a:pt x="40" y="29"/>
                    <a:pt x="40" y="31"/>
                    <a:pt x="42" y="32"/>
                  </a:cubicBezTo>
                  <a:cubicBezTo>
                    <a:pt x="42" y="31"/>
                    <a:pt x="43" y="31"/>
                    <a:pt x="44" y="31"/>
                  </a:cubicBezTo>
                  <a:cubicBezTo>
                    <a:pt x="46" y="31"/>
                    <a:pt x="46" y="28"/>
                    <a:pt x="48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1" y="27"/>
                  </a:cubicBezTo>
                  <a:cubicBezTo>
                    <a:pt x="52" y="27"/>
                    <a:pt x="50" y="28"/>
                    <a:pt x="51" y="28"/>
                  </a:cubicBezTo>
                  <a:cubicBezTo>
                    <a:pt x="51" y="28"/>
                    <a:pt x="51" y="29"/>
                    <a:pt x="52" y="29"/>
                  </a:cubicBezTo>
                  <a:cubicBezTo>
                    <a:pt x="52" y="30"/>
                    <a:pt x="54" y="30"/>
                    <a:pt x="54" y="31"/>
                  </a:cubicBezTo>
                  <a:cubicBezTo>
                    <a:pt x="55" y="29"/>
                    <a:pt x="56" y="32"/>
                    <a:pt x="57" y="31"/>
                  </a:cubicBezTo>
                  <a:cubicBezTo>
                    <a:pt x="60" y="30"/>
                    <a:pt x="64" y="30"/>
                    <a:pt x="68" y="29"/>
                  </a:cubicBezTo>
                  <a:cubicBezTo>
                    <a:pt x="69" y="26"/>
                    <a:pt x="73" y="28"/>
                    <a:pt x="74" y="25"/>
                  </a:cubicBezTo>
                  <a:cubicBezTo>
                    <a:pt x="76" y="25"/>
                    <a:pt x="77" y="25"/>
                    <a:pt x="79" y="2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81" y="25"/>
                    <a:pt x="83" y="26"/>
                    <a:pt x="85" y="26"/>
                  </a:cubicBezTo>
                  <a:cubicBezTo>
                    <a:pt x="89" y="29"/>
                    <a:pt x="94" y="25"/>
                    <a:pt x="99" y="25"/>
                  </a:cubicBezTo>
                  <a:cubicBezTo>
                    <a:pt x="103" y="24"/>
                    <a:pt x="106" y="21"/>
                    <a:pt x="109" y="19"/>
                  </a:cubicBezTo>
                  <a:cubicBezTo>
                    <a:pt x="111" y="16"/>
                    <a:pt x="113" y="16"/>
                    <a:pt x="115" y="15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7" y="13"/>
                    <a:pt x="117" y="14"/>
                  </a:cubicBezTo>
                  <a:cubicBezTo>
                    <a:pt x="117" y="13"/>
                    <a:pt x="118" y="13"/>
                    <a:pt x="118" y="12"/>
                  </a:cubicBezTo>
                  <a:cubicBezTo>
                    <a:pt x="120" y="12"/>
                    <a:pt x="120" y="11"/>
                    <a:pt x="121" y="11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3" y="10"/>
                    <a:pt x="125" y="9"/>
                    <a:pt x="127" y="9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8"/>
                    <a:pt x="123" y="8"/>
                    <a:pt x="122" y="8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3" y="7"/>
                    <a:pt x="123" y="7"/>
                    <a:pt x="124" y="6"/>
                  </a:cubicBezTo>
                  <a:cubicBezTo>
                    <a:pt x="123" y="6"/>
                    <a:pt x="122" y="6"/>
                    <a:pt x="122" y="7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23" y="6"/>
                    <a:pt x="122" y="6"/>
                    <a:pt x="121" y="5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2" y="4"/>
                    <a:pt x="124" y="4"/>
                    <a:pt x="125" y="4"/>
                  </a:cubicBezTo>
                  <a:cubicBezTo>
                    <a:pt x="124" y="3"/>
                    <a:pt x="123" y="4"/>
                    <a:pt x="121" y="4"/>
                  </a:cubicBezTo>
                  <a:cubicBezTo>
                    <a:pt x="122" y="3"/>
                    <a:pt x="123" y="3"/>
                    <a:pt x="124" y="3"/>
                  </a:cubicBezTo>
                  <a:cubicBezTo>
                    <a:pt x="122" y="2"/>
                    <a:pt x="121" y="3"/>
                    <a:pt x="119" y="3"/>
                  </a:cubicBezTo>
                  <a:cubicBezTo>
                    <a:pt x="121" y="2"/>
                    <a:pt x="123" y="1"/>
                    <a:pt x="124" y="1"/>
                  </a:cubicBezTo>
                  <a:cubicBezTo>
                    <a:pt x="120" y="0"/>
                    <a:pt x="117" y="3"/>
                    <a:pt x="114" y="5"/>
                  </a:cubicBezTo>
                  <a:cubicBezTo>
                    <a:pt x="113" y="6"/>
                    <a:pt x="112" y="6"/>
                    <a:pt x="111" y="7"/>
                  </a:cubicBezTo>
                  <a:cubicBezTo>
                    <a:pt x="107" y="9"/>
                    <a:pt x="105" y="12"/>
                    <a:pt x="101" y="14"/>
                  </a:cubicBezTo>
                  <a:cubicBezTo>
                    <a:pt x="97" y="17"/>
                    <a:pt x="92" y="18"/>
                    <a:pt x="87" y="18"/>
                  </a:cubicBezTo>
                  <a:cubicBezTo>
                    <a:pt x="85" y="17"/>
                    <a:pt x="83" y="18"/>
                    <a:pt x="81" y="18"/>
                  </a:cubicBezTo>
                  <a:cubicBezTo>
                    <a:pt x="79" y="18"/>
                    <a:pt x="77" y="17"/>
                    <a:pt x="77" y="18"/>
                  </a:cubicBezTo>
                  <a:cubicBezTo>
                    <a:pt x="82" y="17"/>
                    <a:pt x="86" y="20"/>
                    <a:pt x="91" y="19"/>
                  </a:cubicBezTo>
                  <a:cubicBezTo>
                    <a:pt x="90" y="20"/>
                    <a:pt x="86" y="20"/>
                    <a:pt x="84" y="19"/>
                  </a:cubicBezTo>
                  <a:cubicBezTo>
                    <a:pt x="81" y="19"/>
                    <a:pt x="79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3" y="18"/>
                    <a:pt x="71" y="21"/>
                    <a:pt x="69" y="22"/>
                  </a:cubicBezTo>
                  <a:cubicBezTo>
                    <a:pt x="69" y="22"/>
                    <a:pt x="70" y="22"/>
                    <a:pt x="70" y="22"/>
                  </a:cubicBezTo>
                  <a:cubicBezTo>
                    <a:pt x="69" y="22"/>
                    <a:pt x="68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6" y="25"/>
                    <a:pt x="64" y="25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27"/>
                    <a:pt x="59" y="25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60" y="28"/>
                    <a:pt x="59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9" y="29"/>
                    <a:pt x="60" y="30"/>
                    <a:pt x="61" y="29"/>
                  </a:cubicBezTo>
                  <a:cubicBezTo>
                    <a:pt x="60" y="30"/>
                    <a:pt x="58" y="30"/>
                    <a:pt x="57" y="30"/>
                  </a:cubicBezTo>
                  <a:cubicBezTo>
                    <a:pt x="57" y="30"/>
                    <a:pt x="58" y="30"/>
                    <a:pt x="59" y="29"/>
                  </a:cubicBezTo>
                  <a:cubicBezTo>
                    <a:pt x="57" y="29"/>
                    <a:pt x="56" y="30"/>
                    <a:pt x="55" y="29"/>
                  </a:cubicBezTo>
                  <a:cubicBezTo>
                    <a:pt x="55" y="28"/>
                    <a:pt x="55" y="27"/>
                    <a:pt x="55" y="25"/>
                  </a:cubicBezTo>
                  <a:cubicBezTo>
                    <a:pt x="56" y="25"/>
                    <a:pt x="55" y="23"/>
                    <a:pt x="56" y="23"/>
                  </a:cubicBezTo>
                  <a:cubicBezTo>
                    <a:pt x="58" y="20"/>
                    <a:pt x="57" y="18"/>
                    <a:pt x="56" y="15"/>
                  </a:cubicBezTo>
                  <a:cubicBezTo>
                    <a:pt x="57" y="14"/>
                    <a:pt x="56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1"/>
                    <a:pt x="56" y="10"/>
                    <a:pt x="57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7"/>
                    <a:pt x="56" y="7"/>
                    <a:pt x="55" y="6"/>
                  </a:cubicBezTo>
                  <a:cubicBezTo>
                    <a:pt x="54" y="6"/>
                    <a:pt x="53" y="6"/>
                    <a:pt x="53" y="6"/>
                  </a:cubicBezTo>
                  <a:cubicBezTo>
                    <a:pt x="52" y="5"/>
                    <a:pt x="51" y="6"/>
                    <a:pt x="51" y="5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7" y="5"/>
                    <a:pt x="43" y="6"/>
                    <a:pt x="4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40" y="9"/>
                    <a:pt x="40" y="9"/>
                  </a:cubicBezTo>
                  <a:cubicBezTo>
                    <a:pt x="39" y="8"/>
                    <a:pt x="41" y="6"/>
                    <a:pt x="40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0"/>
                    <a:pt x="37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2" y="0"/>
                    <a:pt x="30" y="0"/>
                    <a:pt x="28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1"/>
                    <a:pt x="30" y="2"/>
                    <a:pt x="31" y="1"/>
                  </a:cubicBezTo>
                  <a:cubicBezTo>
                    <a:pt x="30" y="3"/>
                    <a:pt x="27" y="2"/>
                    <a:pt x="26" y="4"/>
                  </a:cubicBezTo>
                  <a:cubicBezTo>
                    <a:pt x="26" y="4"/>
                    <a:pt x="26" y="3"/>
                    <a:pt x="27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3"/>
                    <a:pt x="28" y="3"/>
                    <a:pt x="28" y="3"/>
                  </a:cubicBezTo>
                  <a:cubicBezTo>
                    <a:pt x="28" y="4"/>
                    <a:pt x="26" y="4"/>
                    <a:pt x="26" y="5"/>
                  </a:cubicBezTo>
                  <a:cubicBezTo>
                    <a:pt x="25" y="9"/>
                    <a:pt x="22" y="4"/>
                    <a:pt x="20" y="6"/>
                  </a:cubicBezTo>
                  <a:cubicBezTo>
                    <a:pt x="16" y="7"/>
                    <a:pt x="13" y="7"/>
                    <a:pt x="9" y="10"/>
                  </a:cubicBezTo>
                  <a:cubicBezTo>
                    <a:pt x="7" y="12"/>
                    <a:pt x="4" y="14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0"/>
                    <a:pt x="2" y="24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0" y="28"/>
                  </a:cubicBezTo>
                  <a:cubicBezTo>
                    <a:pt x="1" y="29"/>
                    <a:pt x="1" y="31"/>
                    <a:pt x="2" y="33"/>
                  </a:cubicBezTo>
                  <a:cubicBezTo>
                    <a:pt x="5" y="36"/>
                    <a:pt x="8" y="38"/>
                    <a:pt x="11" y="40"/>
                  </a:cubicBezTo>
                  <a:cubicBezTo>
                    <a:pt x="14" y="40"/>
                    <a:pt x="18" y="39"/>
                    <a:pt x="20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8"/>
                    <a:pt x="29" y="55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40" y="60"/>
                    <a:pt x="45" y="61"/>
                    <a:pt x="50" y="59"/>
                  </a:cubicBezTo>
                  <a:cubicBezTo>
                    <a:pt x="53" y="57"/>
                    <a:pt x="57" y="58"/>
                    <a:pt x="58" y="54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0" y="51"/>
                    <a:pt x="61" y="49"/>
                    <a:pt x="63" y="48"/>
                  </a:cubicBezTo>
                  <a:cubicBezTo>
                    <a:pt x="64" y="45"/>
                    <a:pt x="70" y="43"/>
                    <a:pt x="73" y="43"/>
                  </a:cubicBezTo>
                  <a:cubicBezTo>
                    <a:pt x="76" y="43"/>
                    <a:pt x="78" y="43"/>
                    <a:pt x="80" y="44"/>
                  </a:cubicBezTo>
                  <a:cubicBezTo>
                    <a:pt x="83" y="46"/>
                    <a:pt x="86" y="45"/>
                    <a:pt x="89" y="46"/>
                  </a:cubicBezTo>
                  <a:cubicBezTo>
                    <a:pt x="89" y="46"/>
                    <a:pt x="91" y="46"/>
                    <a:pt x="91" y="46"/>
                  </a:cubicBezTo>
                  <a:cubicBezTo>
                    <a:pt x="92" y="46"/>
                    <a:pt x="93" y="45"/>
                    <a:pt x="94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101" y="43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3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4" y="41"/>
                    <a:pt x="104" y="41"/>
                    <a:pt x="105" y="41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1"/>
                    <a:pt x="106" y="42"/>
                    <a:pt x="106" y="40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9" y="39"/>
                    <a:pt x="110" y="39"/>
                    <a:pt x="111" y="38"/>
                  </a:cubicBezTo>
                  <a:cubicBezTo>
                    <a:pt x="111" y="37"/>
                    <a:pt x="110" y="39"/>
                    <a:pt x="110" y="38"/>
                  </a:cubicBezTo>
                  <a:cubicBezTo>
                    <a:pt x="110" y="37"/>
                    <a:pt x="111" y="38"/>
                    <a:pt x="112" y="37"/>
                  </a:cubicBezTo>
                  <a:cubicBezTo>
                    <a:pt x="112" y="37"/>
                    <a:pt x="113" y="36"/>
                    <a:pt x="113" y="36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37"/>
                    <a:pt x="111" y="37"/>
                    <a:pt x="111" y="37"/>
                  </a:cubicBezTo>
                  <a:cubicBezTo>
                    <a:pt x="111" y="36"/>
                    <a:pt x="112" y="36"/>
                    <a:pt x="112" y="35"/>
                  </a:cubicBezTo>
                  <a:cubicBezTo>
                    <a:pt x="113" y="35"/>
                    <a:pt x="113" y="34"/>
                    <a:pt x="113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5" y="33"/>
                    <a:pt x="114" y="32"/>
                    <a:pt x="115" y="32"/>
                  </a:cubicBezTo>
                  <a:cubicBezTo>
                    <a:pt x="115" y="32"/>
                    <a:pt x="115" y="33"/>
                    <a:pt x="115" y="34"/>
                  </a:cubicBezTo>
                  <a:cubicBezTo>
                    <a:pt x="115" y="33"/>
                    <a:pt x="116" y="32"/>
                    <a:pt x="116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6" y="31"/>
                    <a:pt x="117" y="30"/>
                    <a:pt x="118" y="30"/>
                  </a:cubicBezTo>
                  <a:cubicBezTo>
                    <a:pt x="119" y="30"/>
                    <a:pt x="117" y="29"/>
                    <a:pt x="118" y="29"/>
                  </a:cubicBezTo>
                  <a:cubicBezTo>
                    <a:pt x="118" y="30"/>
                    <a:pt x="119" y="30"/>
                    <a:pt x="119" y="30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20" y="28"/>
                    <a:pt x="121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2" y="27"/>
                    <a:pt x="122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6"/>
                    <a:pt x="124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5"/>
                    <a:pt x="124" y="26"/>
                    <a:pt x="125" y="26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5" y="27"/>
                    <a:pt x="125" y="27"/>
                    <a:pt x="125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5"/>
                    <a:pt x="127" y="25"/>
                    <a:pt x="127" y="24"/>
                  </a:cubicBezTo>
                  <a:cubicBezTo>
                    <a:pt x="129" y="25"/>
                    <a:pt x="130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4" y="23"/>
                    <a:pt x="134" y="22"/>
                  </a:cubicBezTo>
                  <a:cubicBezTo>
                    <a:pt x="134" y="21"/>
                    <a:pt x="135" y="21"/>
                    <a:pt x="136" y="21"/>
                  </a:cubicBezTo>
                  <a:cubicBezTo>
                    <a:pt x="137" y="22"/>
                    <a:pt x="135" y="22"/>
                    <a:pt x="135" y="23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5" y="22"/>
                    <a:pt x="137" y="22"/>
                    <a:pt x="136" y="21"/>
                  </a:cubicBezTo>
                  <a:cubicBezTo>
                    <a:pt x="137" y="22"/>
                    <a:pt x="138" y="22"/>
                    <a:pt x="138" y="22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3"/>
                    <a:pt x="138" y="22"/>
                  </a:cubicBezTo>
                  <a:cubicBezTo>
                    <a:pt x="138" y="20"/>
                    <a:pt x="141" y="21"/>
                    <a:pt x="142" y="20"/>
                  </a:cubicBezTo>
                  <a:cubicBezTo>
                    <a:pt x="140" y="21"/>
                    <a:pt x="139" y="20"/>
                    <a:pt x="137" y="21"/>
                  </a:cubicBezTo>
                  <a:close/>
                  <a:moveTo>
                    <a:pt x="133" y="16"/>
                  </a:move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lnTo>
                    <a:pt x="133" y="16"/>
                  </a:lnTo>
                  <a:close/>
                  <a:moveTo>
                    <a:pt x="118" y="3"/>
                  </a:moveTo>
                  <a:cubicBezTo>
                    <a:pt x="119" y="3"/>
                    <a:pt x="119" y="3"/>
                    <a:pt x="119" y="3"/>
                  </a:cubicBezTo>
                  <a:cubicBezTo>
                    <a:pt x="117" y="4"/>
                    <a:pt x="117" y="4"/>
                    <a:pt x="117" y="4"/>
                  </a:cubicBezTo>
                  <a:lnTo>
                    <a:pt x="118" y="3"/>
                  </a:lnTo>
                  <a:close/>
                  <a:moveTo>
                    <a:pt x="84" y="20"/>
                  </a:moveTo>
                  <a:cubicBezTo>
                    <a:pt x="85" y="20"/>
                    <a:pt x="85" y="20"/>
                    <a:pt x="86" y="21"/>
                  </a:cubicBezTo>
                  <a:cubicBezTo>
                    <a:pt x="85" y="20"/>
                    <a:pt x="85" y="20"/>
                    <a:pt x="84" y="20"/>
                  </a:cubicBezTo>
                  <a:cubicBezTo>
                    <a:pt x="82" y="20"/>
                    <a:pt x="79" y="20"/>
                    <a:pt x="76" y="19"/>
                  </a:cubicBezTo>
                  <a:cubicBezTo>
                    <a:pt x="79" y="20"/>
                    <a:pt x="82" y="20"/>
                    <a:pt x="84" y="20"/>
                  </a:cubicBezTo>
                  <a:close/>
                  <a:moveTo>
                    <a:pt x="76" y="20"/>
                  </a:moveTo>
                  <a:cubicBezTo>
                    <a:pt x="74" y="20"/>
                    <a:pt x="74" y="20"/>
                    <a:pt x="72" y="20"/>
                  </a:cubicBezTo>
                  <a:cubicBezTo>
                    <a:pt x="73" y="19"/>
                    <a:pt x="75" y="20"/>
                    <a:pt x="76" y="20"/>
                  </a:cubicBezTo>
                  <a:close/>
                  <a:moveTo>
                    <a:pt x="74" y="21"/>
                  </a:moveTo>
                  <a:cubicBezTo>
                    <a:pt x="74" y="21"/>
                    <a:pt x="73" y="22"/>
                    <a:pt x="72" y="21"/>
                  </a:cubicBezTo>
                  <a:lnTo>
                    <a:pt x="74" y="21"/>
                  </a:lnTo>
                  <a:close/>
                  <a:moveTo>
                    <a:pt x="63" y="26"/>
                  </a:moveTo>
                  <a:cubicBezTo>
                    <a:pt x="64" y="26"/>
                    <a:pt x="64" y="26"/>
                    <a:pt x="64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7"/>
                    <a:pt x="61" y="28"/>
                    <a:pt x="61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7"/>
                    <a:pt x="62" y="27"/>
                    <a:pt x="63" y="26"/>
                  </a:cubicBezTo>
                  <a:close/>
                  <a:moveTo>
                    <a:pt x="24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8"/>
                    <a:pt x="24" y="8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1" y="9"/>
                    <a:pt x="21" y="9"/>
                    <a:pt x="21" y="9"/>
                  </a:cubicBezTo>
                  <a:lnTo>
                    <a:pt x="23" y="9"/>
                  </a:lnTo>
                  <a:close/>
                  <a:moveTo>
                    <a:pt x="16" y="9"/>
                  </a:move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7" y="9"/>
                    <a:pt x="13" y="11"/>
                    <a:pt x="10" y="11"/>
                  </a:cubicBezTo>
                  <a:cubicBezTo>
                    <a:pt x="8" y="13"/>
                    <a:pt x="6" y="15"/>
                    <a:pt x="5" y="18"/>
                  </a:cubicBezTo>
                  <a:cubicBezTo>
                    <a:pt x="6" y="13"/>
                    <a:pt x="11" y="10"/>
                    <a:pt x="16" y="9"/>
                  </a:cubicBezTo>
                  <a:close/>
                  <a:moveTo>
                    <a:pt x="22" y="38"/>
                  </a:moveTo>
                  <a:cubicBezTo>
                    <a:pt x="22" y="38"/>
                    <a:pt x="22" y="38"/>
                    <a:pt x="22" y="38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lnTo>
                    <a:pt x="22" y="38"/>
                  </a:lnTo>
                  <a:close/>
                  <a:moveTo>
                    <a:pt x="22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6"/>
                  </a:cubicBezTo>
                  <a:close/>
                  <a:moveTo>
                    <a:pt x="23" y="35"/>
                  </a:moveTo>
                  <a:cubicBezTo>
                    <a:pt x="24" y="36"/>
                    <a:pt x="25" y="37"/>
                    <a:pt x="25" y="38"/>
                  </a:cubicBezTo>
                  <a:cubicBezTo>
                    <a:pt x="25" y="36"/>
                    <a:pt x="23" y="36"/>
                    <a:pt x="23" y="35"/>
                  </a:cubicBezTo>
                  <a:close/>
                  <a:moveTo>
                    <a:pt x="26" y="41"/>
                  </a:moveTo>
                  <a:cubicBezTo>
                    <a:pt x="28" y="45"/>
                    <a:pt x="30" y="48"/>
                    <a:pt x="33" y="50"/>
                  </a:cubicBezTo>
                  <a:cubicBezTo>
                    <a:pt x="30" y="48"/>
                    <a:pt x="27" y="45"/>
                    <a:pt x="26" y="41"/>
                  </a:cubicBezTo>
                  <a:close/>
                  <a:moveTo>
                    <a:pt x="62" y="44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lnTo>
                    <a:pt x="62" y="44"/>
                  </a:lnTo>
                  <a:close/>
                  <a:moveTo>
                    <a:pt x="64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5" y="42"/>
                    <a:pt x="65" y="42"/>
                    <a:pt x="66" y="42"/>
                  </a:cubicBezTo>
                  <a:cubicBezTo>
                    <a:pt x="66" y="42"/>
                    <a:pt x="65" y="43"/>
                    <a:pt x="64" y="43"/>
                  </a:cubicBezTo>
                  <a:close/>
                  <a:moveTo>
                    <a:pt x="64" y="39"/>
                  </a:moveTo>
                  <a:cubicBezTo>
                    <a:pt x="64" y="39"/>
                    <a:pt x="65" y="38"/>
                    <a:pt x="65" y="38"/>
                  </a:cubicBezTo>
                  <a:cubicBezTo>
                    <a:pt x="66" y="38"/>
                    <a:pt x="66" y="38"/>
                    <a:pt x="66" y="38"/>
                  </a:cubicBezTo>
                  <a:lnTo>
                    <a:pt x="64" y="39"/>
                  </a:lnTo>
                  <a:close/>
                  <a:moveTo>
                    <a:pt x="117" y="24"/>
                  </a:moveTo>
                  <a:cubicBezTo>
                    <a:pt x="116" y="24"/>
                    <a:pt x="116" y="24"/>
                    <a:pt x="116" y="24"/>
                  </a:cubicBezTo>
                  <a:cubicBezTo>
                    <a:pt x="116" y="24"/>
                    <a:pt x="116" y="24"/>
                    <a:pt x="116" y="24"/>
                  </a:cubicBezTo>
                  <a:lnTo>
                    <a:pt x="117" y="24"/>
                  </a:lnTo>
                  <a:close/>
                  <a:moveTo>
                    <a:pt x="116" y="25"/>
                  </a:moveTo>
                  <a:cubicBezTo>
                    <a:pt x="116" y="25"/>
                    <a:pt x="116" y="25"/>
                    <a:pt x="11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6" y="25"/>
                    <a:pt x="116" y="25"/>
                  </a:cubicBezTo>
                  <a:close/>
                  <a:moveTo>
                    <a:pt x="115" y="25"/>
                  </a:moveTo>
                  <a:cubicBezTo>
                    <a:pt x="115" y="26"/>
                    <a:pt x="115" y="26"/>
                    <a:pt x="115" y="26"/>
                  </a:cubicBezTo>
                  <a:cubicBezTo>
                    <a:pt x="115" y="26"/>
                    <a:pt x="115" y="26"/>
                    <a:pt x="114" y="26"/>
                  </a:cubicBezTo>
                  <a:cubicBezTo>
                    <a:pt x="114" y="26"/>
                    <a:pt x="114" y="25"/>
                    <a:pt x="115" y="25"/>
                  </a:cubicBezTo>
                  <a:close/>
                  <a:moveTo>
                    <a:pt x="112" y="28"/>
                  </a:moveTo>
                  <a:cubicBezTo>
                    <a:pt x="112" y="28"/>
                    <a:pt x="112" y="28"/>
                    <a:pt x="112" y="28"/>
                  </a:cubicBezTo>
                  <a:cubicBezTo>
                    <a:pt x="112" y="27"/>
                    <a:pt x="112" y="27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7"/>
                    <a:pt x="113" y="27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9"/>
                    <a:pt x="111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7"/>
                    <a:pt x="112" y="28"/>
                  </a:cubicBezTo>
                  <a:close/>
                  <a:moveTo>
                    <a:pt x="109" y="38"/>
                  </a:move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lose/>
                  <a:moveTo>
                    <a:pt x="109" y="36"/>
                  </a:moveTo>
                  <a:cubicBezTo>
                    <a:pt x="109" y="35"/>
                    <a:pt x="109" y="35"/>
                    <a:pt x="109" y="35"/>
                  </a:cubicBezTo>
                  <a:cubicBezTo>
                    <a:pt x="110" y="35"/>
                    <a:pt x="110" y="35"/>
                    <a:pt x="110" y="35"/>
                  </a:cubicBezTo>
                  <a:lnTo>
                    <a:pt x="109" y="36"/>
                  </a:lnTo>
                  <a:close/>
                  <a:moveTo>
                    <a:pt x="111" y="34"/>
                  </a:moveTo>
                  <a:cubicBezTo>
                    <a:pt x="111" y="34"/>
                    <a:pt x="111" y="34"/>
                    <a:pt x="111" y="34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5"/>
                    <a:pt x="111" y="34"/>
                    <a:pt x="111" y="33"/>
                  </a:cubicBezTo>
                  <a:lnTo>
                    <a:pt x="111" y="34"/>
                  </a:lnTo>
                  <a:close/>
                  <a:moveTo>
                    <a:pt x="118" y="26"/>
                  </a:move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4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4" y="31"/>
                    <a:pt x="114" y="30"/>
                    <a:pt x="115" y="30"/>
                  </a:cubicBezTo>
                  <a:cubicBezTo>
                    <a:pt x="115" y="31"/>
                    <a:pt x="116" y="29"/>
                    <a:pt x="116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5" y="30"/>
                    <a:pt x="115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2"/>
                    <a:pt x="113" y="33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0" y="32"/>
                    <a:pt x="111" y="30"/>
                    <a:pt x="113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3" y="29"/>
                    <a:pt x="113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8"/>
                    <a:pt x="115" y="28"/>
                    <a:pt x="115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7" y="26"/>
                    <a:pt x="117" y="26"/>
                    <a:pt x="118" y="26"/>
                  </a:cubicBezTo>
                  <a:close/>
                  <a:moveTo>
                    <a:pt x="117" y="24"/>
                  </a:moveTo>
                  <a:cubicBezTo>
                    <a:pt x="117" y="24"/>
                    <a:pt x="117" y="24"/>
                    <a:pt x="117" y="2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4"/>
                    <a:pt x="118" y="24"/>
                    <a:pt x="117" y="24"/>
                  </a:cubicBezTo>
                  <a:close/>
                  <a:moveTo>
                    <a:pt x="123" y="19"/>
                  </a:move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1"/>
                    <a:pt x="124" y="19"/>
                    <a:pt x="123" y="20"/>
                  </a:cubicBezTo>
                  <a:cubicBezTo>
                    <a:pt x="123" y="21"/>
                    <a:pt x="123" y="21"/>
                    <a:pt x="122" y="21"/>
                  </a:cubicBezTo>
                  <a:cubicBezTo>
                    <a:pt x="122" y="22"/>
                    <a:pt x="122" y="21"/>
                    <a:pt x="121" y="21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20"/>
                    <a:pt x="123" y="20"/>
                    <a:pt x="123" y="19"/>
                  </a:cubicBezTo>
                  <a:close/>
                  <a:moveTo>
                    <a:pt x="120" y="23"/>
                  </a:moveTo>
                  <a:cubicBezTo>
                    <a:pt x="120" y="22"/>
                    <a:pt x="121" y="23"/>
                    <a:pt x="120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lnTo>
                    <a:pt x="120" y="23"/>
                  </a:lnTo>
                  <a:close/>
                  <a:moveTo>
                    <a:pt x="130" y="21"/>
                  </a:moveTo>
                  <a:cubicBezTo>
                    <a:pt x="130" y="23"/>
                    <a:pt x="128" y="22"/>
                    <a:pt x="127" y="23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5" y="23"/>
                    <a:pt x="124" y="25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2" y="26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4" y="24"/>
                    <a:pt x="125" y="24"/>
                    <a:pt x="124" y="23"/>
                  </a:cubicBezTo>
                  <a:cubicBezTo>
                    <a:pt x="123" y="23"/>
                    <a:pt x="122" y="25"/>
                    <a:pt x="121" y="24"/>
                  </a:cubicBezTo>
                  <a:cubicBezTo>
                    <a:pt x="123" y="24"/>
                    <a:pt x="123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0"/>
                    <a:pt x="128" y="21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30" y="20"/>
                    <a:pt x="131" y="20"/>
                    <a:pt x="131" y="19"/>
                  </a:cubicBezTo>
                  <a:cubicBezTo>
                    <a:pt x="131" y="19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1"/>
                    <a:pt x="132" y="21"/>
                    <a:pt x="133" y="20"/>
                  </a:cubicBezTo>
                  <a:cubicBezTo>
                    <a:pt x="132" y="21"/>
                    <a:pt x="131" y="20"/>
                    <a:pt x="130" y="21"/>
                  </a:cubicBezTo>
                  <a:close/>
                  <a:moveTo>
                    <a:pt x="134" y="22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917"/>
            <p:cNvSpPr>
              <a:spLocks/>
            </p:cNvSpPr>
            <p:nvPr/>
          </p:nvSpPr>
          <p:spPr bwMode="auto">
            <a:xfrm>
              <a:off x="4981153" y="3943825"/>
              <a:ext cx="58738" cy="17462"/>
            </a:xfrm>
            <a:custGeom>
              <a:avLst/>
              <a:gdLst>
                <a:gd name="T0" fmla="*/ 1 w 16"/>
                <a:gd name="T1" fmla="*/ 2 h 5"/>
                <a:gd name="T2" fmla="*/ 13 w 16"/>
                <a:gd name="T3" fmla="*/ 4 h 5"/>
                <a:gd name="T4" fmla="*/ 16 w 16"/>
                <a:gd name="T5" fmla="*/ 1 h 5"/>
                <a:gd name="T6" fmla="*/ 14 w 16"/>
                <a:gd name="T7" fmla="*/ 1 h 5"/>
                <a:gd name="T8" fmla="*/ 14 w 16"/>
                <a:gd name="T9" fmla="*/ 0 h 5"/>
                <a:gd name="T10" fmla="*/ 9 w 16"/>
                <a:gd name="T11" fmla="*/ 2 h 5"/>
                <a:gd name="T12" fmla="*/ 5 w 16"/>
                <a:gd name="T13" fmla="*/ 2 h 5"/>
                <a:gd name="T14" fmla="*/ 0 w 16"/>
                <a:gd name="T15" fmla="*/ 1 h 5"/>
                <a:gd name="T16" fmla="*/ 1 w 16"/>
                <a:gd name="T17" fmla="*/ 2 h 5"/>
                <a:gd name="T18" fmla="*/ 0 w 16"/>
                <a:gd name="T19" fmla="*/ 3 h 5"/>
                <a:gd name="T20" fmla="*/ 1 w 16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5">
                  <a:moveTo>
                    <a:pt x="1" y="2"/>
                  </a:moveTo>
                  <a:cubicBezTo>
                    <a:pt x="5" y="4"/>
                    <a:pt x="9" y="5"/>
                    <a:pt x="13" y="4"/>
                  </a:cubicBezTo>
                  <a:cubicBezTo>
                    <a:pt x="14" y="4"/>
                    <a:pt x="16" y="2"/>
                    <a:pt x="16" y="1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2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918"/>
            <p:cNvSpPr>
              <a:spLocks/>
            </p:cNvSpPr>
            <p:nvPr/>
          </p:nvSpPr>
          <p:spPr bwMode="auto">
            <a:xfrm>
              <a:off x="5089103" y="3908900"/>
              <a:ext cx="82550" cy="7937"/>
            </a:xfrm>
            <a:custGeom>
              <a:avLst/>
              <a:gdLst>
                <a:gd name="T0" fmla="*/ 0 w 22"/>
                <a:gd name="T1" fmla="*/ 2 h 2"/>
                <a:gd name="T2" fmla="*/ 22 w 22"/>
                <a:gd name="T3" fmla="*/ 0 h 2"/>
                <a:gd name="T4" fmla="*/ 0 w 2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15" y="0"/>
                    <a:pt x="7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919"/>
            <p:cNvSpPr>
              <a:spLocks/>
            </p:cNvSpPr>
            <p:nvPr/>
          </p:nvSpPr>
          <p:spPr bwMode="auto">
            <a:xfrm>
              <a:off x="5171653" y="3916838"/>
              <a:ext cx="1111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920"/>
            <p:cNvSpPr>
              <a:spLocks/>
            </p:cNvSpPr>
            <p:nvPr/>
          </p:nvSpPr>
          <p:spPr bwMode="auto">
            <a:xfrm>
              <a:off x="5182766" y="3916838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921"/>
            <p:cNvSpPr>
              <a:spLocks/>
            </p:cNvSpPr>
            <p:nvPr/>
          </p:nvSpPr>
          <p:spPr bwMode="auto">
            <a:xfrm>
              <a:off x="5187528" y="391683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922"/>
            <p:cNvSpPr>
              <a:spLocks noEditPoints="1"/>
            </p:cNvSpPr>
            <p:nvPr/>
          </p:nvSpPr>
          <p:spPr bwMode="auto">
            <a:xfrm>
              <a:off x="4758903" y="4089875"/>
              <a:ext cx="98425" cy="41275"/>
            </a:xfrm>
            <a:custGeom>
              <a:avLst/>
              <a:gdLst>
                <a:gd name="T0" fmla="*/ 22 w 26"/>
                <a:gd name="T1" fmla="*/ 7 h 11"/>
                <a:gd name="T2" fmla="*/ 23 w 26"/>
                <a:gd name="T3" fmla="*/ 5 h 11"/>
                <a:gd name="T4" fmla="*/ 23 w 26"/>
                <a:gd name="T5" fmla="*/ 5 h 11"/>
                <a:gd name="T6" fmla="*/ 24 w 26"/>
                <a:gd name="T7" fmla="*/ 5 h 11"/>
                <a:gd name="T8" fmla="*/ 15 w 26"/>
                <a:gd name="T9" fmla="*/ 6 h 11"/>
                <a:gd name="T10" fmla="*/ 16 w 26"/>
                <a:gd name="T11" fmla="*/ 5 h 11"/>
                <a:gd name="T12" fmla="*/ 8 w 26"/>
                <a:gd name="T13" fmla="*/ 4 h 11"/>
                <a:gd name="T14" fmla="*/ 13 w 26"/>
                <a:gd name="T15" fmla="*/ 4 h 11"/>
                <a:gd name="T16" fmla="*/ 6 w 26"/>
                <a:gd name="T17" fmla="*/ 2 h 11"/>
                <a:gd name="T18" fmla="*/ 4 w 26"/>
                <a:gd name="T19" fmla="*/ 1 h 11"/>
                <a:gd name="T20" fmla="*/ 2 w 26"/>
                <a:gd name="T21" fmla="*/ 1 h 11"/>
                <a:gd name="T22" fmla="*/ 3 w 26"/>
                <a:gd name="T23" fmla="*/ 1 h 11"/>
                <a:gd name="T24" fmla="*/ 1 w 26"/>
                <a:gd name="T25" fmla="*/ 1 h 11"/>
                <a:gd name="T26" fmla="*/ 2 w 26"/>
                <a:gd name="T27" fmla="*/ 1 h 11"/>
                <a:gd name="T28" fmla="*/ 0 w 26"/>
                <a:gd name="T29" fmla="*/ 2 h 11"/>
                <a:gd name="T30" fmla="*/ 1 w 26"/>
                <a:gd name="T31" fmla="*/ 3 h 11"/>
                <a:gd name="T32" fmla="*/ 8 w 26"/>
                <a:gd name="T33" fmla="*/ 8 h 11"/>
                <a:gd name="T34" fmla="*/ 25 w 26"/>
                <a:gd name="T35" fmla="*/ 9 h 11"/>
                <a:gd name="T36" fmla="*/ 25 w 26"/>
                <a:gd name="T37" fmla="*/ 8 h 11"/>
                <a:gd name="T38" fmla="*/ 25 w 26"/>
                <a:gd name="T39" fmla="*/ 8 h 11"/>
                <a:gd name="T40" fmla="*/ 25 w 26"/>
                <a:gd name="T41" fmla="*/ 7 h 11"/>
                <a:gd name="T42" fmla="*/ 23 w 26"/>
                <a:gd name="T43" fmla="*/ 7 h 11"/>
                <a:gd name="T44" fmla="*/ 25 w 26"/>
                <a:gd name="T45" fmla="*/ 6 h 11"/>
                <a:gd name="T46" fmla="*/ 22 w 26"/>
                <a:gd name="T47" fmla="*/ 7 h 11"/>
                <a:gd name="T48" fmla="*/ 6 w 26"/>
                <a:gd name="T49" fmla="*/ 3 h 11"/>
                <a:gd name="T50" fmla="*/ 5 w 26"/>
                <a:gd name="T51" fmla="*/ 2 h 11"/>
                <a:gd name="T52" fmla="*/ 6 w 26"/>
                <a:gd name="T53" fmla="*/ 3 h 11"/>
                <a:gd name="T54" fmla="*/ 13 w 26"/>
                <a:gd name="T55" fmla="*/ 6 h 11"/>
                <a:gd name="T56" fmla="*/ 11 w 26"/>
                <a:gd name="T57" fmla="*/ 6 h 11"/>
                <a:gd name="T58" fmla="*/ 13 w 26"/>
                <a:gd name="T59" fmla="*/ 6 h 11"/>
                <a:gd name="T60" fmla="*/ 14 w 26"/>
                <a:gd name="T61" fmla="*/ 6 h 11"/>
                <a:gd name="T62" fmla="*/ 13 w 26"/>
                <a:gd name="T6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" h="11">
                  <a:moveTo>
                    <a:pt x="22" y="7"/>
                  </a:moveTo>
                  <a:cubicBezTo>
                    <a:pt x="22" y="6"/>
                    <a:pt x="24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0" y="6"/>
                    <a:pt x="18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3" y="5"/>
                    <a:pt x="10" y="6"/>
                    <a:pt x="8" y="4"/>
                  </a:cubicBezTo>
                  <a:cubicBezTo>
                    <a:pt x="9" y="4"/>
                    <a:pt x="11" y="5"/>
                    <a:pt x="13" y="4"/>
                  </a:cubicBezTo>
                  <a:cubicBezTo>
                    <a:pt x="10" y="5"/>
                    <a:pt x="8" y="3"/>
                    <a:pt x="6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3" y="5"/>
                    <a:pt x="5" y="7"/>
                    <a:pt x="8" y="8"/>
                  </a:cubicBezTo>
                  <a:cubicBezTo>
                    <a:pt x="13" y="11"/>
                    <a:pt x="19" y="10"/>
                    <a:pt x="25" y="9"/>
                  </a:cubicBezTo>
                  <a:cubicBezTo>
                    <a:pt x="24" y="8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3" y="7"/>
                  </a:cubicBezTo>
                  <a:cubicBezTo>
                    <a:pt x="24" y="7"/>
                    <a:pt x="24" y="6"/>
                    <a:pt x="25" y="6"/>
                  </a:cubicBezTo>
                  <a:lnTo>
                    <a:pt x="22" y="7"/>
                  </a:lnTo>
                  <a:close/>
                  <a:moveTo>
                    <a:pt x="6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13" y="6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923"/>
            <p:cNvSpPr>
              <a:spLocks/>
            </p:cNvSpPr>
            <p:nvPr/>
          </p:nvSpPr>
          <p:spPr bwMode="auto">
            <a:xfrm>
              <a:off x="4849391" y="4104163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924"/>
            <p:cNvSpPr>
              <a:spLocks/>
            </p:cNvSpPr>
            <p:nvPr/>
          </p:nvSpPr>
          <p:spPr bwMode="auto">
            <a:xfrm>
              <a:off x="4871616" y="4085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925"/>
            <p:cNvSpPr>
              <a:spLocks/>
            </p:cNvSpPr>
            <p:nvPr/>
          </p:nvSpPr>
          <p:spPr bwMode="auto">
            <a:xfrm>
              <a:off x="4871616" y="40851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926"/>
            <p:cNvSpPr>
              <a:spLocks/>
            </p:cNvSpPr>
            <p:nvPr/>
          </p:nvSpPr>
          <p:spPr bwMode="auto">
            <a:xfrm>
              <a:off x="4808116" y="410892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927"/>
            <p:cNvSpPr>
              <a:spLocks/>
            </p:cNvSpPr>
            <p:nvPr/>
          </p:nvSpPr>
          <p:spPr bwMode="auto">
            <a:xfrm>
              <a:off x="4811291" y="4104163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928"/>
            <p:cNvSpPr>
              <a:spLocks/>
            </p:cNvSpPr>
            <p:nvPr/>
          </p:nvSpPr>
          <p:spPr bwMode="auto">
            <a:xfrm>
              <a:off x="4819228" y="4108925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929"/>
            <p:cNvSpPr>
              <a:spLocks/>
            </p:cNvSpPr>
            <p:nvPr/>
          </p:nvSpPr>
          <p:spPr bwMode="auto">
            <a:xfrm>
              <a:off x="5130378" y="4015263"/>
              <a:ext cx="26988" cy="6350"/>
            </a:xfrm>
            <a:custGeom>
              <a:avLst/>
              <a:gdLst>
                <a:gd name="T0" fmla="*/ 0 w 7"/>
                <a:gd name="T1" fmla="*/ 1 h 2"/>
                <a:gd name="T2" fmla="*/ 0 w 7"/>
                <a:gd name="T3" fmla="*/ 2 h 2"/>
                <a:gd name="T4" fmla="*/ 4 w 7"/>
                <a:gd name="T5" fmla="*/ 1 h 2"/>
                <a:gd name="T6" fmla="*/ 7 w 7"/>
                <a:gd name="T7" fmla="*/ 1 h 2"/>
                <a:gd name="T8" fmla="*/ 7 w 7"/>
                <a:gd name="T9" fmla="*/ 1 h 2"/>
                <a:gd name="T10" fmla="*/ 7 w 7"/>
                <a:gd name="T11" fmla="*/ 0 h 2"/>
                <a:gd name="T12" fmla="*/ 7 w 7"/>
                <a:gd name="T13" fmla="*/ 0 h 2"/>
                <a:gd name="T14" fmla="*/ 0 w 7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30"/>
            <p:cNvSpPr>
              <a:spLocks/>
            </p:cNvSpPr>
            <p:nvPr/>
          </p:nvSpPr>
          <p:spPr bwMode="auto">
            <a:xfrm>
              <a:off x="5152603" y="4021613"/>
              <a:ext cx="11113" cy="476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31"/>
            <p:cNvSpPr>
              <a:spLocks/>
            </p:cNvSpPr>
            <p:nvPr/>
          </p:nvSpPr>
          <p:spPr bwMode="auto">
            <a:xfrm>
              <a:off x="5152603" y="4029550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32"/>
            <p:cNvSpPr>
              <a:spLocks/>
            </p:cNvSpPr>
            <p:nvPr/>
          </p:nvSpPr>
          <p:spPr bwMode="auto">
            <a:xfrm>
              <a:off x="51526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Rectangle 933"/>
            <p:cNvSpPr>
              <a:spLocks noChangeArrowheads="1"/>
            </p:cNvSpPr>
            <p:nvPr/>
          </p:nvSpPr>
          <p:spPr bwMode="auto">
            <a:xfrm>
              <a:off x="5127203" y="404860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34"/>
            <p:cNvSpPr>
              <a:spLocks/>
            </p:cNvSpPr>
            <p:nvPr/>
          </p:nvSpPr>
          <p:spPr bwMode="auto">
            <a:xfrm>
              <a:off x="5122441" y="4048600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935"/>
            <p:cNvSpPr>
              <a:spLocks/>
            </p:cNvSpPr>
            <p:nvPr/>
          </p:nvSpPr>
          <p:spPr bwMode="auto">
            <a:xfrm>
              <a:off x="5122441" y="4043838"/>
              <a:ext cx="7938" cy="476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936"/>
            <p:cNvSpPr>
              <a:spLocks noChangeArrowheads="1"/>
            </p:cNvSpPr>
            <p:nvPr/>
          </p:nvSpPr>
          <p:spPr bwMode="auto">
            <a:xfrm>
              <a:off x="5108153" y="4054950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937"/>
            <p:cNvSpPr>
              <a:spLocks/>
            </p:cNvSpPr>
            <p:nvPr/>
          </p:nvSpPr>
          <p:spPr bwMode="auto">
            <a:xfrm>
              <a:off x="5133553" y="4051775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38"/>
            <p:cNvSpPr>
              <a:spLocks/>
            </p:cNvSpPr>
            <p:nvPr/>
          </p:nvSpPr>
          <p:spPr bwMode="auto">
            <a:xfrm>
              <a:off x="5160541" y="4051775"/>
              <a:ext cx="11113" cy="3175"/>
            </a:xfrm>
            <a:custGeom>
              <a:avLst/>
              <a:gdLst>
                <a:gd name="T0" fmla="*/ 0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0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939"/>
            <p:cNvSpPr>
              <a:spLocks noChangeArrowheads="1"/>
            </p:cNvSpPr>
            <p:nvPr/>
          </p:nvSpPr>
          <p:spPr bwMode="auto">
            <a:xfrm>
              <a:off x="5058941" y="4089875"/>
              <a:ext cx="4763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940"/>
            <p:cNvSpPr>
              <a:spLocks/>
            </p:cNvSpPr>
            <p:nvPr/>
          </p:nvSpPr>
          <p:spPr bwMode="auto">
            <a:xfrm>
              <a:off x="5063703" y="4085113"/>
              <a:ext cx="0" cy="4762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941"/>
            <p:cNvSpPr>
              <a:spLocks/>
            </p:cNvSpPr>
            <p:nvPr/>
          </p:nvSpPr>
          <p:spPr bwMode="auto">
            <a:xfrm>
              <a:off x="5063703" y="4096225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 rot="801157">
            <a:off x="1251630" y="3303700"/>
            <a:ext cx="1823471" cy="1823471"/>
          </a:xfrm>
          <a:prstGeom prst="ellipse">
            <a:avLst/>
          </a:prstGeom>
          <a:noFill/>
          <a:ln>
            <a:solidFill>
              <a:srgbClr val="2CB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rot="20185676">
            <a:off x="5086293" y="1115672"/>
            <a:ext cx="2019414" cy="2019414"/>
          </a:xfrm>
          <a:prstGeom prst="ellipse">
            <a:avLst/>
          </a:prstGeom>
          <a:noFill/>
          <a:ln>
            <a:solidFill>
              <a:srgbClr val="2CB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21401809">
            <a:off x="8948057" y="3780944"/>
            <a:ext cx="2296206" cy="2296206"/>
          </a:xfrm>
          <a:prstGeom prst="ellipse">
            <a:avLst/>
          </a:prstGeom>
          <a:noFill/>
          <a:ln>
            <a:solidFill>
              <a:srgbClr val="2CB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5" idx="7"/>
            <a:endCxn id="6" idx="2"/>
          </p:cNvCxnSpPr>
          <p:nvPr/>
        </p:nvCxnSpPr>
        <p:spPr>
          <a:xfrm flipV="1">
            <a:off x="2939520" y="2529163"/>
            <a:ext cx="2231025" cy="1207894"/>
          </a:xfrm>
          <a:prstGeom prst="line">
            <a:avLst/>
          </a:prstGeom>
          <a:ln>
            <a:solidFill>
              <a:srgbClr val="2CBD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6" idx="5"/>
            <a:endCxn id="7" idx="1"/>
          </p:cNvCxnSpPr>
          <p:nvPr/>
        </p:nvCxnSpPr>
        <p:spPr>
          <a:xfrm>
            <a:off x="7035914" y="2494256"/>
            <a:ext cx="2202986" cy="1671086"/>
          </a:xfrm>
          <a:prstGeom prst="line">
            <a:avLst/>
          </a:prstGeom>
          <a:ln>
            <a:solidFill>
              <a:srgbClr val="2CBD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804612" y="640686"/>
            <a:ext cx="744819" cy="22683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spc="600">
                <a:solidFill>
                  <a:srgbClr val="EAE8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defRPr>
            </a:lvl1pPr>
          </a:lstStyle>
          <a:p>
            <a:r>
              <a:rPr lang="zh-CN" altLang="en-US" sz="1400" dirty="0">
                <a:solidFill>
                  <a:srgbClr val="E8FAFC"/>
                </a:solidFill>
              </a:rPr>
              <a:t>心若在灿烂中死去</a:t>
            </a:r>
            <a:endParaRPr lang="en-US" altLang="zh-CN" sz="1400" dirty="0">
              <a:solidFill>
                <a:srgbClr val="E8FAFC"/>
              </a:solidFill>
            </a:endParaRPr>
          </a:p>
          <a:p>
            <a:r>
              <a:rPr lang="zh-CN" altLang="en-US" sz="1400" dirty="0">
                <a:solidFill>
                  <a:srgbClr val="E8FAFC"/>
                </a:solidFill>
              </a:rPr>
              <a:t>爱会在灰烬里重生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723590" y="3329799"/>
            <a:ext cx="744819" cy="24337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spc="600">
                <a:solidFill>
                  <a:srgbClr val="EAE8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defRPr>
            </a:lvl1pPr>
          </a:lstStyle>
          <a:p>
            <a:r>
              <a:rPr lang="zh-CN" altLang="en-US" sz="1400" dirty="0">
                <a:solidFill>
                  <a:srgbClr val="E8FAFC"/>
                </a:solidFill>
              </a:rPr>
              <a:t>心若在灿烂中死去爱会在灰烬里重生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773747" y="874292"/>
            <a:ext cx="744819" cy="243379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spc="600">
                <a:solidFill>
                  <a:srgbClr val="EAE8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defRPr>
            </a:lvl1pPr>
          </a:lstStyle>
          <a:p>
            <a:r>
              <a:rPr lang="zh-CN" altLang="en-US" sz="1400" dirty="0">
                <a:solidFill>
                  <a:srgbClr val="E8FAFC"/>
                </a:solidFill>
              </a:rPr>
              <a:t>心若在灿烂中死去爱会在灰烬里重生</a:t>
            </a:r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8" r="16638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1" r="16691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8" r="166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482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图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372" y="1891765"/>
            <a:ext cx="2704855" cy="2729823"/>
          </a:xfrm>
          <a:prstGeom prst="rect">
            <a:avLst/>
          </a:prstGeom>
        </p:spPr>
      </p:pic>
      <p:sp>
        <p:nvSpPr>
          <p:cNvPr id="399" name="文本框 398"/>
          <p:cNvSpPr txBox="1"/>
          <p:nvPr/>
        </p:nvSpPr>
        <p:spPr>
          <a:xfrm>
            <a:off x="5677767" y="1473589"/>
            <a:ext cx="615553" cy="3240651"/>
          </a:xfrm>
          <a:prstGeom prst="rect">
            <a:avLst/>
          </a:prstGeom>
          <a:solidFill>
            <a:srgbClr val="14161E"/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</a:t>
            </a:r>
            <a:endParaRPr lang="zh-CN" altLang="en-US" sz="2800" spc="6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403" name="文本框 402"/>
          <p:cNvSpPr txBox="1"/>
          <p:nvPr/>
        </p:nvSpPr>
        <p:spPr>
          <a:xfrm>
            <a:off x="3773670" y="2691586"/>
            <a:ext cx="615553" cy="1339732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en-US" altLang="zh-CN" sz="2800" dirty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【</a:t>
            </a:r>
            <a:r>
              <a:rPr lang="zh-CN" altLang="en-US" sz="2800" dirty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壹</a:t>
            </a:r>
            <a:r>
              <a:rPr lang="en-US" altLang="zh-CN" sz="2800" dirty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】</a:t>
            </a:r>
            <a:endParaRPr lang="zh-CN" altLang="en-US" sz="28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cxnSp>
        <p:nvCxnSpPr>
          <p:cNvPr id="404" name="直接连接符 403"/>
          <p:cNvCxnSpPr/>
          <p:nvPr/>
        </p:nvCxnSpPr>
        <p:spPr>
          <a:xfrm>
            <a:off x="3910252" y="2849766"/>
            <a:ext cx="344590" cy="0"/>
          </a:xfrm>
          <a:prstGeom prst="line">
            <a:avLst/>
          </a:prstGeom>
          <a:ln>
            <a:solidFill>
              <a:srgbClr val="2CBD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5" name="直接连接符 404"/>
          <p:cNvCxnSpPr/>
          <p:nvPr/>
        </p:nvCxnSpPr>
        <p:spPr>
          <a:xfrm>
            <a:off x="3910252" y="3681317"/>
            <a:ext cx="344590" cy="0"/>
          </a:xfrm>
          <a:prstGeom prst="line">
            <a:avLst/>
          </a:prstGeom>
          <a:ln>
            <a:solidFill>
              <a:srgbClr val="2CBD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8" name="文本框 407"/>
          <p:cNvSpPr txBox="1"/>
          <p:nvPr/>
        </p:nvSpPr>
        <p:spPr>
          <a:xfrm>
            <a:off x="3305780" y="2793205"/>
            <a:ext cx="461665" cy="2389004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当花瓣离开花朵</a:t>
            </a:r>
          </a:p>
        </p:txBody>
      </p:sp>
      <p:sp>
        <p:nvSpPr>
          <p:cNvPr id="409" name="文本框 408"/>
          <p:cNvSpPr txBox="1"/>
          <p:nvPr/>
        </p:nvSpPr>
        <p:spPr>
          <a:xfrm>
            <a:off x="2831948" y="2793205"/>
            <a:ext cx="461665" cy="135890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 </a:t>
            </a:r>
            <a:endParaRPr lang="zh-CN" altLang="en-US" kern="30000" spc="600" dirty="0">
              <a:solidFill>
                <a:srgbClr val="E8FAFC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410" name="文本框 409"/>
          <p:cNvSpPr txBox="1"/>
          <p:nvPr/>
        </p:nvSpPr>
        <p:spPr>
          <a:xfrm>
            <a:off x="2358120" y="2793205"/>
            <a:ext cx="461665" cy="236100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香消在风起雨后 </a:t>
            </a:r>
          </a:p>
        </p:txBody>
      </p:sp>
      <p:sp>
        <p:nvSpPr>
          <p:cNvPr id="411" name="文本框 410"/>
          <p:cNvSpPr txBox="1"/>
          <p:nvPr/>
        </p:nvSpPr>
        <p:spPr>
          <a:xfrm>
            <a:off x="1884292" y="2793205"/>
            <a:ext cx="461665" cy="293026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无人来嗅</a:t>
            </a:r>
          </a:p>
        </p:txBody>
      </p:sp>
      <p:sp>
        <p:nvSpPr>
          <p:cNvPr id="412" name="文本框 411"/>
          <p:cNvSpPr txBox="1"/>
          <p:nvPr/>
        </p:nvSpPr>
        <p:spPr>
          <a:xfrm>
            <a:off x="1410464" y="2793205"/>
            <a:ext cx="461665" cy="292093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如果爱告诉我走下去 </a:t>
            </a:r>
          </a:p>
        </p:txBody>
      </p:sp>
      <p:sp>
        <p:nvSpPr>
          <p:cNvPr id="413" name="文本框 412"/>
          <p:cNvSpPr txBox="1"/>
          <p:nvPr/>
        </p:nvSpPr>
        <p:spPr>
          <a:xfrm>
            <a:off x="936636" y="2793205"/>
            <a:ext cx="461665" cy="236100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我会拼到爱尽头 </a:t>
            </a:r>
          </a:p>
        </p:txBody>
      </p:sp>
      <p:sp>
        <p:nvSpPr>
          <p:cNvPr id="414" name="文本框 413"/>
          <p:cNvSpPr txBox="1"/>
          <p:nvPr/>
        </p:nvSpPr>
        <p:spPr>
          <a:xfrm>
            <a:off x="7611629" y="2694047"/>
            <a:ext cx="615553" cy="1339732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en-US" altLang="zh-CN" sz="2800" dirty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【</a:t>
            </a:r>
            <a:r>
              <a:rPr lang="zh-CN" altLang="en-US" sz="2800" dirty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贰</a:t>
            </a:r>
            <a:r>
              <a:rPr lang="en-US" altLang="zh-CN" sz="2800" dirty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】</a:t>
            </a:r>
            <a:endParaRPr lang="zh-CN" altLang="en-US" sz="28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cxnSp>
        <p:nvCxnSpPr>
          <p:cNvPr id="415" name="直接连接符 414"/>
          <p:cNvCxnSpPr/>
          <p:nvPr/>
        </p:nvCxnSpPr>
        <p:spPr>
          <a:xfrm>
            <a:off x="7748211" y="2852227"/>
            <a:ext cx="344590" cy="0"/>
          </a:xfrm>
          <a:prstGeom prst="line">
            <a:avLst/>
          </a:prstGeom>
          <a:ln>
            <a:solidFill>
              <a:srgbClr val="2CBD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6" name="直接连接符 415"/>
          <p:cNvCxnSpPr/>
          <p:nvPr/>
        </p:nvCxnSpPr>
        <p:spPr>
          <a:xfrm>
            <a:off x="7748211" y="3683778"/>
            <a:ext cx="344590" cy="0"/>
          </a:xfrm>
          <a:prstGeom prst="line">
            <a:avLst/>
          </a:prstGeom>
          <a:ln>
            <a:solidFill>
              <a:srgbClr val="2CBD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7" name="文本框 416"/>
          <p:cNvSpPr txBox="1"/>
          <p:nvPr/>
        </p:nvSpPr>
        <p:spPr>
          <a:xfrm>
            <a:off x="10724555" y="2795666"/>
            <a:ext cx="461665" cy="2389004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当花瓣离开花朵</a:t>
            </a:r>
          </a:p>
        </p:txBody>
      </p:sp>
      <p:sp>
        <p:nvSpPr>
          <p:cNvPr id="418" name="文本框 417"/>
          <p:cNvSpPr txBox="1"/>
          <p:nvPr/>
        </p:nvSpPr>
        <p:spPr>
          <a:xfrm>
            <a:off x="10250723" y="2795666"/>
            <a:ext cx="461665" cy="135890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 </a:t>
            </a:r>
            <a:endParaRPr lang="zh-CN" altLang="en-US" kern="30000" spc="600" dirty="0">
              <a:solidFill>
                <a:srgbClr val="E8FAFC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419" name="文本框 418"/>
          <p:cNvSpPr txBox="1"/>
          <p:nvPr/>
        </p:nvSpPr>
        <p:spPr>
          <a:xfrm>
            <a:off x="9776895" y="2795666"/>
            <a:ext cx="461665" cy="236100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香消在风起雨后 </a:t>
            </a:r>
          </a:p>
        </p:txBody>
      </p:sp>
      <p:sp>
        <p:nvSpPr>
          <p:cNvPr id="420" name="文本框 419"/>
          <p:cNvSpPr txBox="1"/>
          <p:nvPr/>
        </p:nvSpPr>
        <p:spPr>
          <a:xfrm>
            <a:off x="9303067" y="2795666"/>
            <a:ext cx="461665" cy="293026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无人来嗅</a:t>
            </a:r>
          </a:p>
        </p:txBody>
      </p:sp>
      <p:sp>
        <p:nvSpPr>
          <p:cNvPr id="421" name="文本框 420"/>
          <p:cNvSpPr txBox="1"/>
          <p:nvPr/>
        </p:nvSpPr>
        <p:spPr>
          <a:xfrm>
            <a:off x="8829239" y="2795666"/>
            <a:ext cx="461665" cy="292093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如果爱告诉我走下去 </a:t>
            </a:r>
          </a:p>
        </p:txBody>
      </p:sp>
      <p:sp>
        <p:nvSpPr>
          <p:cNvPr id="422" name="文本框 421"/>
          <p:cNvSpPr txBox="1"/>
          <p:nvPr/>
        </p:nvSpPr>
        <p:spPr>
          <a:xfrm>
            <a:off x="8355411" y="2795666"/>
            <a:ext cx="461665" cy="236100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我会拼到爱尽头 </a:t>
            </a:r>
          </a:p>
        </p:txBody>
      </p:sp>
      <p:grpSp>
        <p:nvGrpSpPr>
          <p:cNvPr id="424" name="组合 423"/>
          <p:cNvGrpSpPr/>
          <p:nvPr/>
        </p:nvGrpSpPr>
        <p:grpSpPr>
          <a:xfrm>
            <a:off x="1167468" y="5182209"/>
            <a:ext cx="1375330" cy="779232"/>
            <a:chOff x="4200525" y="3664586"/>
            <a:chExt cx="608013" cy="344487"/>
          </a:xfrm>
          <a:solidFill>
            <a:srgbClr val="E8FAFC">
              <a:alpha val="9000"/>
            </a:srgbClr>
          </a:solidFill>
        </p:grpSpPr>
        <p:sp>
          <p:nvSpPr>
            <p:cNvPr id="425" name="Freeform 795"/>
            <p:cNvSpPr>
              <a:spLocks/>
            </p:cNvSpPr>
            <p:nvPr/>
          </p:nvSpPr>
          <p:spPr bwMode="auto">
            <a:xfrm>
              <a:off x="4560888" y="3912236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26" name="Freeform 796"/>
            <p:cNvSpPr>
              <a:spLocks/>
            </p:cNvSpPr>
            <p:nvPr/>
          </p:nvSpPr>
          <p:spPr bwMode="auto">
            <a:xfrm>
              <a:off x="4564063" y="3904298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27" name="Freeform 797"/>
            <p:cNvSpPr>
              <a:spLocks/>
            </p:cNvSpPr>
            <p:nvPr/>
          </p:nvSpPr>
          <p:spPr bwMode="auto">
            <a:xfrm>
              <a:off x="4560888" y="39233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28" name="Rectangle 798"/>
            <p:cNvSpPr>
              <a:spLocks noChangeArrowheads="1"/>
            </p:cNvSpPr>
            <p:nvPr/>
          </p:nvSpPr>
          <p:spPr bwMode="auto">
            <a:xfrm>
              <a:off x="4533900" y="39614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29" name="Freeform 799"/>
            <p:cNvSpPr>
              <a:spLocks/>
            </p:cNvSpPr>
            <p:nvPr/>
          </p:nvSpPr>
          <p:spPr bwMode="auto">
            <a:xfrm>
              <a:off x="4533900" y="3961448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30" name="Freeform 800"/>
            <p:cNvSpPr>
              <a:spLocks/>
            </p:cNvSpPr>
            <p:nvPr/>
          </p:nvSpPr>
          <p:spPr bwMode="auto">
            <a:xfrm>
              <a:off x="4568825" y="3832861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31" name="Freeform 801"/>
            <p:cNvSpPr>
              <a:spLocks/>
            </p:cNvSpPr>
            <p:nvPr/>
          </p:nvSpPr>
          <p:spPr bwMode="auto">
            <a:xfrm>
              <a:off x="4564063" y="39042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32" name="Freeform 802"/>
            <p:cNvSpPr>
              <a:spLocks/>
            </p:cNvSpPr>
            <p:nvPr/>
          </p:nvSpPr>
          <p:spPr bwMode="auto">
            <a:xfrm>
              <a:off x="4602163" y="3796348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33" name="Freeform 803"/>
            <p:cNvSpPr>
              <a:spLocks/>
            </p:cNvSpPr>
            <p:nvPr/>
          </p:nvSpPr>
          <p:spPr bwMode="auto">
            <a:xfrm>
              <a:off x="4533900" y="3956686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34" name="Freeform 804"/>
            <p:cNvSpPr>
              <a:spLocks/>
            </p:cNvSpPr>
            <p:nvPr/>
          </p:nvSpPr>
          <p:spPr bwMode="auto">
            <a:xfrm>
              <a:off x="4560888" y="39122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35" name="Freeform 805"/>
            <p:cNvSpPr>
              <a:spLocks noEditPoints="1"/>
            </p:cNvSpPr>
            <p:nvPr/>
          </p:nvSpPr>
          <p:spPr bwMode="auto">
            <a:xfrm>
              <a:off x="4203700" y="3664586"/>
              <a:ext cx="547688" cy="344487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6 w 146"/>
                <a:gd name="T75" fmla="*/ 42 h 92"/>
                <a:gd name="T76" fmla="*/ 93 w 146"/>
                <a:gd name="T77" fmla="*/ 43 h 92"/>
                <a:gd name="T78" fmla="*/ 93 w 146"/>
                <a:gd name="T79" fmla="*/ 38 h 92"/>
                <a:gd name="T80" fmla="*/ 95 w 146"/>
                <a:gd name="T81" fmla="*/ 38 h 92"/>
                <a:gd name="T82" fmla="*/ 73 w 146"/>
                <a:gd name="T83" fmla="*/ 22 h 92"/>
                <a:gd name="T84" fmla="*/ 55 w 146"/>
                <a:gd name="T85" fmla="*/ 43 h 92"/>
                <a:gd name="T86" fmla="*/ 14 w 146"/>
                <a:gd name="T87" fmla="*/ 76 h 92"/>
                <a:gd name="T88" fmla="*/ 47 w 146"/>
                <a:gd name="T89" fmla="*/ 90 h 92"/>
                <a:gd name="T90" fmla="*/ 49 w 146"/>
                <a:gd name="T91" fmla="*/ 79 h 92"/>
                <a:gd name="T92" fmla="*/ 19 w 146"/>
                <a:gd name="T93" fmla="*/ 69 h 92"/>
                <a:gd name="T94" fmla="*/ 14 w 146"/>
                <a:gd name="T95" fmla="*/ 72 h 92"/>
                <a:gd name="T96" fmla="*/ 11 w 146"/>
                <a:gd name="T97" fmla="*/ 71 h 92"/>
                <a:gd name="T98" fmla="*/ 10 w 146"/>
                <a:gd name="T99" fmla="*/ 68 h 92"/>
                <a:gd name="T100" fmla="*/ 21 w 146"/>
                <a:gd name="T101" fmla="*/ 44 h 92"/>
                <a:gd name="T102" fmla="*/ 34 w 146"/>
                <a:gd name="T103" fmla="*/ 24 h 92"/>
                <a:gd name="T104" fmla="*/ 43 w 146"/>
                <a:gd name="T105" fmla="*/ 24 h 92"/>
                <a:gd name="T106" fmla="*/ 41 w 146"/>
                <a:gd name="T107" fmla="*/ 37 h 92"/>
                <a:gd name="T108" fmla="*/ 47 w 146"/>
                <a:gd name="T109" fmla="*/ 57 h 92"/>
                <a:gd name="T110" fmla="*/ 54 w 146"/>
                <a:gd name="T111" fmla="*/ 77 h 92"/>
                <a:gd name="T112" fmla="*/ 60 w 146"/>
                <a:gd name="T113" fmla="*/ 79 h 92"/>
                <a:gd name="T114" fmla="*/ 85 w 146"/>
                <a:gd name="T115" fmla="*/ 71 h 92"/>
                <a:gd name="T116" fmla="*/ 83 w 146"/>
                <a:gd name="T117" fmla="*/ 76 h 92"/>
                <a:gd name="T118" fmla="*/ 81 w 146"/>
                <a:gd name="T119" fmla="*/ 73 h 92"/>
                <a:gd name="T120" fmla="*/ 88 w 146"/>
                <a:gd name="T121" fmla="*/ 75 h 92"/>
                <a:gd name="T122" fmla="*/ 83 w 146"/>
                <a:gd name="T123" fmla="*/ 7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lnTo>
                    <a:pt x="100" y="73"/>
                  </a:ln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3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lnTo>
                    <a:pt x="113" y="20"/>
                  </a:ln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10" y="22"/>
                    <a:pt x="110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lnTo>
                    <a:pt x="103" y="36"/>
                  </a:ln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8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lnTo>
                    <a:pt x="49" y="79"/>
                  </a:ln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6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4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lnTo>
                    <a:pt x="89" y="77"/>
                  </a:ln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lnTo>
                    <a:pt x="97" y="72"/>
                  </a:lnTo>
                  <a:close/>
                  <a:moveTo>
                    <a:pt x="98" y="74"/>
                  </a:move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36" name="Freeform 806"/>
            <p:cNvSpPr>
              <a:spLocks/>
            </p:cNvSpPr>
            <p:nvPr/>
          </p:nvSpPr>
          <p:spPr bwMode="auto">
            <a:xfrm>
              <a:off x="4635500" y="378841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37" name="Freeform 807"/>
            <p:cNvSpPr>
              <a:spLocks/>
            </p:cNvSpPr>
            <p:nvPr/>
          </p:nvSpPr>
          <p:spPr bwMode="auto">
            <a:xfrm>
              <a:off x="4654550" y="3780473"/>
              <a:ext cx="3175" cy="4762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38" name="Freeform 808"/>
            <p:cNvSpPr>
              <a:spLocks/>
            </p:cNvSpPr>
            <p:nvPr/>
          </p:nvSpPr>
          <p:spPr bwMode="auto">
            <a:xfrm>
              <a:off x="4230688" y="394239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39" name="Rectangle 809"/>
            <p:cNvSpPr>
              <a:spLocks noChangeArrowheads="1"/>
            </p:cNvSpPr>
            <p:nvPr/>
          </p:nvSpPr>
          <p:spPr bwMode="auto">
            <a:xfrm>
              <a:off x="4602163" y="3796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40" name="Rectangle 810"/>
            <p:cNvSpPr>
              <a:spLocks noChangeArrowheads="1"/>
            </p:cNvSpPr>
            <p:nvPr/>
          </p:nvSpPr>
          <p:spPr bwMode="auto">
            <a:xfrm>
              <a:off x="4657725" y="3785236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41" name="Rectangle 811"/>
            <p:cNvSpPr>
              <a:spLocks noChangeArrowheads="1"/>
            </p:cNvSpPr>
            <p:nvPr/>
          </p:nvSpPr>
          <p:spPr bwMode="auto">
            <a:xfrm>
              <a:off x="4429125" y="396779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42" name="Freeform 812"/>
            <p:cNvSpPr>
              <a:spLocks/>
            </p:cNvSpPr>
            <p:nvPr/>
          </p:nvSpPr>
          <p:spPr bwMode="auto">
            <a:xfrm>
              <a:off x="4214813" y="3915411"/>
              <a:ext cx="0" cy="7937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43" name="Freeform 813"/>
            <p:cNvSpPr>
              <a:spLocks/>
            </p:cNvSpPr>
            <p:nvPr/>
          </p:nvSpPr>
          <p:spPr bwMode="auto">
            <a:xfrm>
              <a:off x="4673600" y="3777298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44" name="Rectangle 814"/>
            <p:cNvSpPr>
              <a:spLocks noChangeArrowheads="1"/>
            </p:cNvSpPr>
            <p:nvPr/>
          </p:nvSpPr>
          <p:spPr bwMode="auto">
            <a:xfrm>
              <a:off x="4252913" y="376142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45" name="Freeform 815"/>
            <p:cNvSpPr>
              <a:spLocks/>
            </p:cNvSpPr>
            <p:nvPr/>
          </p:nvSpPr>
          <p:spPr bwMode="auto">
            <a:xfrm>
              <a:off x="4387850" y="3994786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2 h 2"/>
                <a:gd name="T6" fmla="*/ 3 w 3"/>
                <a:gd name="T7" fmla="*/ 2 h 2"/>
                <a:gd name="T8" fmla="*/ 3 w 3"/>
                <a:gd name="T9" fmla="*/ 0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46" name="Freeform 816"/>
            <p:cNvSpPr>
              <a:spLocks/>
            </p:cNvSpPr>
            <p:nvPr/>
          </p:nvSpPr>
          <p:spPr bwMode="auto">
            <a:xfrm>
              <a:off x="4533900" y="39614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47" name="Freeform 817"/>
            <p:cNvSpPr>
              <a:spLocks/>
            </p:cNvSpPr>
            <p:nvPr/>
          </p:nvSpPr>
          <p:spPr bwMode="auto">
            <a:xfrm>
              <a:off x="4429125" y="3705861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48" name="Rectangle 818"/>
            <p:cNvSpPr>
              <a:spLocks noChangeArrowheads="1"/>
            </p:cNvSpPr>
            <p:nvPr/>
          </p:nvSpPr>
          <p:spPr bwMode="auto">
            <a:xfrm>
              <a:off x="4462463" y="36947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49" name="Rectangle 819"/>
            <p:cNvSpPr>
              <a:spLocks noChangeArrowheads="1"/>
            </p:cNvSpPr>
            <p:nvPr/>
          </p:nvSpPr>
          <p:spPr bwMode="auto">
            <a:xfrm>
              <a:off x="4579938" y="3709036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50" name="Freeform 820"/>
            <p:cNvSpPr>
              <a:spLocks/>
            </p:cNvSpPr>
            <p:nvPr/>
          </p:nvSpPr>
          <p:spPr bwMode="auto">
            <a:xfrm>
              <a:off x="4706938" y="3716973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51" name="Freeform 821"/>
            <p:cNvSpPr>
              <a:spLocks/>
            </p:cNvSpPr>
            <p:nvPr/>
          </p:nvSpPr>
          <p:spPr bwMode="auto">
            <a:xfrm>
              <a:off x="4568825" y="3702686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52" name="Rectangle 822"/>
            <p:cNvSpPr>
              <a:spLocks noChangeArrowheads="1"/>
            </p:cNvSpPr>
            <p:nvPr/>
          </p:nvSpPr>
          <p:spPr bwMode="auto">
            <a:xfrm>
              <a:off x="4489450" y="369157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53" name="Freeform 823"/>
            <p:cNvSpPr>
              <a:spLocks/>
            </p:cNvSpPr>
            <p:nvPr/>
          </p:nvSpPr>
          <p:spPr bwMode="auto">
            <a:xfrm>
              <a:off x="4748213" y="3739198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54" name="Rectangle 824"/>
            <p:cNvSpPr>
              <a:spLocks noChangeArrowheads="1"/>
            </p:cNvSpPr>
            <p:nvPr/>
          </p:nvSpPr>
          <p:spPr bwMode="auto">
            <a:xfrm>
              <a:off x="4249738" y="3761423"/>
              <a:ext cx="3175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55" name="Freeform 825"/>
            <p:cNvSpPr>
              <a:spLocks noEditPoints="1"/>
            </p:cNvSpPr>
            <p:nvPr/>
          </p:nvSpPr>
          <p:spPr bwMode="auto">
            <a:xfrm>
              <a:off x="4470400" y="3769361"/>
              <a:ext cx="338138" cy="134937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lnTo>
                    <a:pt x="90" y="10"/>
                  </a:ln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lnTo>
                    <a:pt x="55" y="7"/>
                  </a:ln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lnTo>
                    <a:pt x="58" y="7"/>
                  </a:ln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56" name="Freeform 826"/>
            <p:cNvSpPr>
              <a:spLocks/>
            </p:cNvSpPr>
            <p:nvPr/>
          </p:nvSpPr>
          <p:spPr bwMode="auto">
            <a:xfrm>
              <a:off x="4714875" y="37201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57" name="Freeform 827"/>
            <p:cNvSpPr>
              <a:spLocks/>
            </p:cNvSpPr>
            <p:nvPr/>
          </p:nvSpPr>
          <p:spPr bwMode="auto">
            <a:xfrm>
              <a:off x="4244975" y="3956686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58" name="Rectangle 828"/>
            <p:cNvSpPr>
              <a:spLocks noChangeArrowheads="1"/>
            </p:cNvSpPr>
            <p:nvPr/>
          </p:nvSpPr>
          <p:spPr bwMode="auto">
            <a:xfrm>
              <a:off x="4519613" y="3874136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59" name="Freeform 829"/>
            <p:cNvSpPr>
              <a:spLocks/>
            </p:cNvSpPr>
            <p:nvPr/>
          </p:nvSpPr>
          <p:spPr bwMode="auto">
            <a:xfrm>
              <a:off x="4725988" y="372808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60" name="Freeform 830"/>
            <p:cNvSpPr>
              <a:spLocks/>
            </p:cNvSpPr>
            <p:nvPr/>
          </p:nvSpPr>
          <p:spPr bwMode="auto">
            <a:xfrm>
              <a:off x="4268788" y="39614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61" name="Freeform 831"/>
            <p:cNvSpPr>
              <a:spLocks/>
            </p:cNvSpPr>
            <p:nvPr/>
          </p:nvSpPr>
          <p:spPr bwMode="auto">
            <a:xfrm>
              <a:off x="4514850" y="38788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62" name="Freeform 832"/>
            <p:cNvSpPr>
              <a:spLocks/>
            </p:cNvSpPr>
            <p:nvPr/>
          </p:nvSpPr>
          <p:spPr bwMode="auto">
            <a:xfrm>
              <a:off x="4414838" y="367252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63" name="Freeform 833"/>
            <p:cNvSpPr>
              <a:spLocks/>
            </p:cNvSpPr>
            <p:nvPr/>
          </p:nvSpPr>
          <p:spPr bwMode="auto">
            <a:xfrm>
              <a:off x="4445000" y="3697923"/>
              <a:ext cx="6350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64" name="Freeform 834"/>
            <p:cNvSpPr>
              <a:spLocks/>
            </p:cNvSpPr>
            <p:nvPr/>
          </p:nvSpPr>
          <p:spPr bwMode="auto">
            <a:xfrm>
              <a:off x="4718050" y="371697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65" name="Freeform 835"/>
            <p:cNvSpPr>
              <a:spLocks/>
            </p:cNvSpPr>
            <p:nvPr/>
          </p:nvSpPr>
          <p:spPr bwMode="auto">
            <a:xfrm>
              <a:off x="4721225" y="3720148"/>
              <a:ext cx="7938" cy="0"/>
            </a:xfrm>
            <a:custGeom>
              <a:avLst/>
              <a:gdLst>
                <a:gd name="T0" fmla="*/ 5 w 5"/>
                <a:gd name="T1" fmla="*/ 3 w 5"/>
                <a:gd name="T2" fmla="*/ 3 w 5"/>
                <a:gd name="T3" fmla="*/ 0 w 5"/>
                <a:gd name="T4" fmla="*/ 3 w 5"/>
                <a:gd name="T5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66" name="Freeform 836"/>
            <p:cNvSpPr>
              <a:spLocks/>
            </p:cNvSpPr>
            <p:nvPr/>
          </p:nvSpPr>
          <p:spPr bwMode="auto">
            <a:xfrm>
              <a:off x="4737100" y="3720148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3 h 3"/>
                <a:gd name="T4" fmla="*/ 2 w 2"/>
                <a:gd name="T5" fmla="*/ 0 h 3"/>
                <a:gd name="T6" fmla="*/ 0 w 2"/>
                <a:gd name="T7" fmla="*/ 3 h 3"/>
                <a:gd name="T8" fmla="*/ 2 w 2"/>
                <a:gd name="T9" fmla="*/ 3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67" name="Freeform 837"/>
            <p:cNvSpPr>
              <a:spLocks/>
            </p:cNvSpPr>
            <p:nvPr/>
          </p:nvSpPr>
          <p:spPr bwMode="auto">
            <a:xfrm>
              <a:off x="4729163" y="3728086"/>
              <a:ext cx="7938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68" name="Freeform 838"/>
            <p:cNvSpPr>
              <a:spLocks/>
            </p:cNvSpPr>
            <p:nvPr/>
          </p:nvSpPr>
          <p:spPr bwMode="auto">
            <a:xfrm>
              <a:off x="4751388" y="3743961"/>
              <a:ext cx="1111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69" name="Rectangle 839"/>
            <p:cNvSpPr>
              <a:spLocks noChangeArrowheads="1"/>
            </p:cNvSpPr>
            <p:nvPr/>
          </p:nvSpPr>
          <p:spPr bwMode="auto">
            <a:xfrm>
              <a:off x="4591050" y="3791586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70" name="Freeform 840"/>
            <p:cNvSpPr>
              <a:spLocks/>
            </p:cNvSpPr>
            <p:nvPr/>
          </p:nvSpPr>
          <p:spPr bwMode="auto">
            <a:xfrm>
              <a:off x="4627563" y="3796348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71" name="Freeform 841"/>
            <p:cNvSpPr>
              <a:spLocks/>
            </p:cNvSpPr>
            <p:nvPr/>
          </p:nvSpPr>
          <p:spPr bwMode="auto">
            <a:xfrm>
              <a:off x="4632325" y="3791586"/>
              <a:ext cx="3175" cy="4762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2 w 2"/>
                <a:gd name="T11" fmla="*/ 0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72" name="Rectangle 842"/>
            <p:cNvSpPr>
              <a:spLocks noChangeArrowheads="1"/>
            </p:cNvSpPr>
            <p:nvPr/>
          </p:nvSpPr>
          <p:spPr bwMode="auto">
            <a:xfrm>
              <a:off x="4797425" y="3796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73" name="Freeform 843"/>
            <p:cNvSpPr>
              <a:spLocks/>
            </p:cNvSpPr>
            <p:nvPr/>
          </p:nvSpPr>
          <p:spPr bwMode="auto">
            <a:xfrm>
              <a:off x="4552950" y="3807461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74" name="Rectangle 844"/>
            <p:cNvSpPr>
              <a:spLocks noChangeArrowheads="1"/>
            </p:cNvSpPr>
            <p:nvPr/>
          </p:nvSpPr>
          <p:spPr bwMode="auto">
            <a:xfrm>
              <a:off x="4610100" y="3802698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75" name="Freeform 845"/>
            <p:cNvSpPr>
              <a:spLocks/>
            </p:cNvSpPr>
            <p:nvPr/>
          </p:nvSpPr>
          <p:spPr bwMode="auto">
            <a:xfrm>
              <a:off x="4208463" y="3832861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76" name="Freeform 846"/>
            <p:cNvSpPr>
              <a:spLocks/>
            </p:cNvSpPr>
            <p:nvPr/>
          </p:nvSpPr>
          <p:spPr bwMode="auto">
            <a:xfrm>
              <a:off x="4208463" y="3832861"/>
              <a:ext cx="0" cy="4762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77" name="Freeform 847"/>
            <p:cNvSpPr>
              <a:spLocks/>
            </p:cNvSpPr>
            <p:nvPr/>
          </p:nvSpPr>
          <p:spPr bwMode="auto">
            <a:xfrm>
              <a:off x="4203700" y="3837623"/>
              <a:ext cx="4763" cy="11112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78" name="Freeform 848"/>
            <p:cNvSpPr>
              <a:spLocks/>
            </p:cNvSpPr>
            <p:nvPr/>
          </p:nvSpPr>
          <p:spPr bwMode="auto">
            <a:xfrm>
              <a:off x="4568825" y="3826511"/>
              <a:ext cx="3175" cy="635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79" name="Freeform 849"/>
            <p:cNvSpPr>
              <a:spLocks/>
            </p:cNvSpPr>
            <p:nvPr/>
          </p:nvSpPr>
          <p:spPr bwMode="auto">
            <a:xfrm>
              <a:off x="4200525" y="3870961"/>
              <a:ext cx="0" cy="22225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80" name="Freeform 850"/>
            <p:cNvSpPr>
              <a:spLocks/>
            </p:cNvSpPr>
            <p:nvPr/>
          </p:nvSpPr>
          <p:spPr bwMode="auto">
            <a:xfrm>
              <a:off x="4489450" y="388207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81" name="Freeform 851"/>
            <p:cNvSpPr>
              <a:spLocks/>
            </p:cNvSpPr>
            <p:nvPr/>
          </p:nvSpPr>
          <p:spPr bwMode="auto">
            <a:xfrm>
              <a:off x="4200525" y="3904298"/>
              <a:ext cx="3175" cy="7937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3 h 5"/>
                <a:gd name="T4" fmla="*/ 0 w 2"/>
                <a:gd name="T5" fmla="*/ 0 h 5"/>
                <a:gd name="T6" fmla="*/ 2 w 2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82" name="Freeform 852"/>
            <p:cNvSpPr>
              <a:spLocks/>
            </p:cNvSpPr>
            <p:nvPr/>
          </p:nvSpPr>
          <p:spPr bwMode="auto">
            <a:xfrm>
              <a:off x="4545013" y="3901123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83" name="Freeform 853"/>
            <p:cNvSpPr>
              <a:spLocks/>
            </p:cNvSpPr>
            <p:nvPr/>
          </p:nvSpPr>
          <p:spPr bwMode="auto">
            <a:xfrm>
              <a:off x="4552950" y="390112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84" name="Freeform 854"/>
            <p:cNvSpPr>
              <a:spLocks/>
            </p:cNvSpPr>
            <p:nvPr/>
          </p:nvSpPr>
          <p:spPr bwMode="auto">
            <a:xfrm>
              <a:off x="4556125" y="390112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85" name="Rectangle 855"/>
            <p:cNvSpPr>
              <a:spLocks noChangeArrowheads="1"/>
            </p:cNvSpPr>
            <p:nvPr/>
          </p:nvSpPr>
          <p:spPr bwMode="auto">
            <a:xfrm>
              <a:off x="4568825" y="3901123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86" name="Freeform 856"/>
            <p:cNvSpPr>
              <a:spLocks/>
            </p:cNvSpPr>
            <p:nvPr/>
          </p:nvSpPr>
          <p:spPr bwMode="auto">
            <a:xfrm>
              <a:off x="4241800" y="3915411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87" name="Freeform 857"/>
            <p:cNvSpPr>
              <a:spLocks/>
            </p:cNvSpPr>
            <p:nvPr/>
          </p:nvSpPr>
          <p:spPr bwMode="auto">
            <a:xfrm>
              <a:off x="4203700" y="3920173"/>
              <a:ext cx="19050" cy="36512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88" name="Freeform 858"/>
            <p:cNvSpPr>
              <a:spLocks/>
            </p:cNvSpPr>
            <p:nvPr/>
          </p:nvSpPr>
          <p:spPr bwMode="auto">
            <a:xfrm>
              <a:off x="4572000" y="3904298"/>
              <a:ext cx="3175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89" name="Freeform 859"/>
            <p:cNvSpPr>
              <a:spLocks/>
            </p:cNvSpPr>
            <p:nvPr/>
          </p:nvSpPr>
          <p:spPr bwMode="auto">
            <a:xfrm>
              <a:off x="4575175" y="39090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90" name="Freeform 860"/>
            <p:cNvSpPr>
              <a:spLocks/>
            </p:cNvSpPr>
            <p:nvPr/>
          </p:nvSpPr>
          <p:spPr bwMode="auto">
            <a:xfrm>
              <a:off x="4575175" y="3904298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91" name="Rectangle 861"/>
            <p:cNvSpPr>
              <a:spLocks noChangeArrowheads="1"/>
            </p:cNvSpPr>
            <p:nvPr/>
          </p:nvSpPr>
          <p:spPr bwMode="auto">
            <a:xfrm>
              <a:off x="4244975" y="3923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92" name="Freeform 862"/>
            <p:cNvSpPr>
              <a:spLocks/>
            </p:cNvSpPr>
            <p:nvPr/>
          </p:nvSpPr>
          <p:spPr bwMode="auto">
            <a:xfrm>
              <a:off x="4541838" y="390906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93" name="Rectangle 863"/>
            <p:cNvSpPr>
              <a:spLocks noChangeArrowheads="1"/>
            </p:cNvSpPr>
            <p:nvPr/>
          </p:nvSpPr>
          <p:spPr bwMode="auto">
            <a:xfrm>
              <a:off x="4549775" y="3909061"/>
              <a:ext cx="3175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94" name="Freeform 864"/>
            <p:cNvSpPr>
              <a:spLocks/>
            </p:cNvSpPr>
            <p:nvPr/>
          </p:nvSpPr>
          <p:spPr bwMode="auto">
            <a:xfrm>
              <a:off x="4572000" y="3909061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95" name="Freeform 865"/>
            <p:cNvSpPr>
              <a:spLocks/>
            </p:cNvSpPr>
            <p:nvPr/>
          </p:nvSpPr>
          <p:spPr bwMode="auto">
            <a:xfrm>
              <a:off x="4241800" y="3926523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96" name="Freeform 866"/>
            <p:cNvSpPr>
              <a:spLocks/>
            </p:cNvSpPr>
            <p:nvPr/>
          </p:nvSpPr>
          <p:spPr bwMode="auto">
            <a:xfrm>
              <a:off x="4256088" y="3931286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97" name="Freeform 867"/>
            <p:cNvSpPr>
              <a:spLocks/>
            </p:cNvSpPr>
            <p:nvPr/>
          </p:nvSpPr>
          <p:spPr bwMode="auto">
            <a:xfrm>
              <a:off x="4583113" y="3920173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98" name="Freeform 868"/>
            <p:cNvSpPr>
              <a:spLocks/>
            </p:cNvSpPr>
            <p:nvPr/>
          </p:nvSpPr>
          <p:spPr bwMode="auto">
            <a:xfrm>
              <a:off x="4579938" y="3923348"/>
              <a:ext cx="6350" cy="793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499" name="Rectangle 869"/>
            <p:cNvSpPr>
              <a:spLocks noChangeArrowheads="1"/>
            </p:cNvSpPr>
            <p:nvPr/>
          </p:nvSpPr>
          <p:spPr bwMode="auto">
            <a:xfrm>
              <a:off x="4583113" y="3923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500" name="Freeform 870"/>
            <p:cNvSpPr>
              <a:spLocks/>
            </p:cNvSpPr>
            <p:nvPr/>
          </p:nvSpPr>
          <p:spPr bwMode="auto">
            <a:xfrm>
              <a:off x="4572000" y="3926523"/>
              <a:ext cx="3175" cy="476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501" name="Freeform 871"/>
            <p:cNvSpPr>
              <a:spLocks/>
            </p:cNvSpPr>
            <p:nvPr/>
          </p:nvSpPr>
          <p:spPr bwMode="auto">
            <a:xfrm>
              <a:off x="4264025" y="3945573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502" name="Freeform 872"/>
            <p:cNvSpPr>
              <a:spLocks/>
            </p:cNvSpPr>
            <p:nvPr/>
          </p:nvSpPr>
          <p:spPr bwMode="auto">
            <a:xfrm>
              <a:off x="4275138" y="3964623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503" name="Freeform 873"/>
            <p:cNvSpPr>
              <a:spLocks/>
            </p:cNvSpPr>
            <p:nvPr/>
          </p:nvSpPr>
          <p:spPr bwMode="auto">
            <a:xfrm>
              <a:off x="4233863" y="3967798"/>
              <a:ext cx="7938" cy="476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504" name="Freeform 874"/>
            <p:cNvSpPr>
              <a:spLocks/>
            </p:cNvSpPr>
            <p:nvPr/>
          </p:nvSpPr>
          <p:spPr bwMode="auto">
            <a:xfrm>
              <a:off x="4233863" y="3972561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505" name="Freeform 875"/>
            <p:cNvSpPr>
              <a:spLocks/>
            </p:cNvSpPr>
            <p:nvPr/>
          </p:nvSpPr>
          <p:spPr bwMode="auto">
            <a:xfrm>
              <a:off x="4256088" y="3975736"/>
              <a:ext cx="7938" cy="793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506" name="Freeform 876"/>
            <p:cNvSpPr>
              <a:spLocks/>
            </p:cNvSpPr>
            <p:nvPr/>
          </p:nvSpPr>
          <p:spPr bwMode="auto">
            <a:xfrm>
              <a:off x="4264025" y="3983673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507" name="Freeform 877"/>
            <p:cNvSpPr>
              <a:spLocks noEditPoints="1"/>
            </p:cNvSpPr>
            <p:nvPr/>
          </p:nvSpPr>
          <p:spPr bwMode="auto">
            <a:xfrm>
              <a:off x="4238625" y="3972561"/>
              <a:ext cx="22225" cy="14287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508" name="Rectangle 878"/>
            <p:cNvSpPr>
              <a:spLocks noChangeArrowheads="1"/>
            </p:cNvSpPr>
            <p:nvPr/>
          </p:nvSpPr>
          <p:spPr bwMode="auto">
            <a:xfrm>
              <a:off x="4268788" y="398367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509" name="Freeform 879"/>
            <p:cNvSpPr>
              <a:spLocks/>
            </p:cNvSpPr>
            <p:nvPr/>
          </p:nvSpPr>
          <p:spPr bwMode="auto">
            <a:xfrm>
              <a:off x="4264025" y="39836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510" name="Freeform 880"/>
            <p:cNvSpPr>
              <a:spLocks/>
            </p:cNvSpPr>
            <p:nvPr/>
          </p:nvSpPr>
          <p:spPr bwMode="auto">
            <a:xfrm>
              <a:off x="4238625" y="3972561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511" name="Freeform 881"/>
            <p:cNvSpPr>
              <a:spLocks/>
            </p:cNvSpPr>
            <p:nvPr/>
          </p:nvSpPr>
          <p:spPr bwMode="auto">
            <a:xfrm>
              <a:off x="4260850" y="3983673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</p:grpSp>
      <p:grpSp>
        <p:nvGrpSpPr>
          <p:cNvPr id="512" name="组合 511"/>
          <p:cNvGrpSpPr/>
          <p:nvPr/>
        </p:nvGrpSpPr>
        <p:grpSpPr>
          <a:xfrm>
            <a:off x="8171814" y="1473589"/>
            <a:ext cx="2523611" cy="1541804"/>
            <a:chOff x="4639841" y="3861275"/>
            <a:chExt cx="550862" cy="336550"/>
          </a:xfrm>
          <a:solidFill>
            <a:srgbClr val="E8FAFC">
              <a:alpha val="9000"/>
            </a:srgbClr>
          </a:solidFill>
        </p:grpSpPr>
        <p:sp>
          <p:nvSpPr>
            <p:cNvPr id="513" name="Freeform 882"/>
            <p:cNvSpPr>
              <a:spLocks/>
            </p:cNvSpPr>
            <p:nvPr/>
          </p:nvSpPr>
          <p:spPr bwMode="auto">
            <a:xfrm>
              <a:off x="4976391" y="3864450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883"/>
            <p:cNvSpPr>
              <a:spLocks noEditPoints="1"/>
            </p:cNvSpPr>
            <p:nvPr/>
          </p:nvSpPr>
          <p:spPr bwMode="auto">
            <a:xfrm>
              <a:off x="4935116" y="3861275"/>
              <a:ext cx="211138" cy="77787"/>
            </a:xfrm>
            <a:custGeom>
              <a:avLst/>
              <a:gdLst>
                <a:gd name="T0" fmla="*/ 3 w 56"/>
                <a:gd name="T1" fmla="*/ 15 h 21"/>
                <a:gd name="T2" fmla="*/ 6 w 56"/>
                <a:gd name="T3" fmla="*/ 10 h 21"/>
                <a:gd name="T4" fmla="*/ 10 w 56"/>
                <a:gd name="T5" fmla="*/ 11 h 21"/>
                <a:gd name="T6" fmla="*/ 22 w 56"/>
                <a:gd name="T7" fmla="*/ 11 h 21"/>
                <a:gd name="T8" fmla="*/ 11 w 56"/>
                <a:gd name="T9" fmla="*/ 13 h 21"/>
                <a:gd name="T10" fmla="*/ 11 w 56"/>
                <a:gd name="T11" fmla="*/ 14 h 21"/>
                <a:gd name="T12" fmla="*/ 11 w 56"/>
                <a:gd name="T13" fmla="*/ 15 h 21"/>
                <a:gd name="T14" fmla="*/ 15 w 56"/>
                <a:gd name="T15" fmla="*/ 20 h 21"/>
                <a:gd name="T16" fmla="*/ 20 w 56"/>
                <a:gd name="T17" fmla="*/ 20 h 21"/>
                <a:gd name="T18" fmla="*/ 32 w 56"/>
                <a:gd name="T19" fmla="*/ 15 h 21"/>
                <a:gd name="T20" fmla="*/ 56 w 56"/>
                <a:gd name="T21" fmla="*/ 8 h 21"/>
                <a:gd name="T22" fmla="*/ 50 w 56"/>
                <a:gd name="T23" fmla="*/ 7 h 21"/>
                <a:gd name="T24" fmla="*/ 34 w 56"/>
                <a:gd name="T25" fmla="*/ 10 h 21"/>
                <a:gd name="T26" fmla="*/ 25 w 56"/>
                <a:gd name="T27" fmla="*/ 13 h 21"/>
                <a:gd name="T28" fmla="*/ 24 w 56"/>
                <a:gd name="T29" fmla="*/ 7 h 21"/>
                <a:gd name="T30" fmla="*/ 24 w 56"/>
                <a:gd name="T31" fmla="*/ 4 h 21"/>
                <a:gd name="T32" fmla="*/ 17 w 56"/>
                <a:gd name="T33" fmla="*/ 0 h 21"/>
                <a:gd name="T34" fmla="*/ 14 w 56"/>
                <a:gd name="T35" fmla="*/ 0 h 21"/>
                <a:gd name="T36" fmla="*/ 16 w 56"/>
                <a:gd name="T37" fmla="*/ 0 h 21"/>
                <a:gd name="T38" fmla="*/ 21 w 56"/>
                <a:gd name="T39" fmla="*/ 3 h 21"/>
                <a:gd name="T40" fmla="*/ 8 w 56"/>
                <a:gd name="T41" fmla="*/ 7 h 21"/>
                <a:gd name="T42" fmla="*/ 1 w 56"/>
                <a:gd name="T43" fmla="*/ 11 h 21"/>
                <a:gd name="T44" fmla="*/ 1 w 56"/>
                <a:gd name="T45" fmla="*/ 15 h 21"/>
                <a:gd name="T46" fmla="*/ 29 w 56"/>
                <a:gd name="T47" fmla="*/ 14 h 21"/>
                <a:gd name="T48" fmla="*/ 43 w 56"/>
                <a:gd name="T49" fmla="*/ 8 h 21"/>
                <a:gd name="T50" fmla="*/ 43 w 56"/>
                <a:gd name="T51" fmla="*/ 8 h 21"/>
                <a:gd name="T52" fmla="*/ 27 w 56"/>
                <a:gd name="T53" fmla="*/ 16 h 21"/>
                <a:gd name="T54" fmla="*/ 12 w 56"/>
                <a:gd name="T55" fmla="*/ 4 h 21"/>
                <a:gd name="T56" fmla="*/ 19 w 56"/>
                <a:gd name="T57" fmla="*/ 4 h 21"/>
                <a:gd name="T58" fmla="*/ 19 w 56"/>
                <a:gd name="T59" fmla="*/ 4 h 21"/>
                <a:gd name="T60" fmla="*/ 9 w 56"/>
                <a:gd name="T61" fmla="*/ 8 h 21"/>
                <a:gd name="T62" fmla="*/ 2 w 56"/>
                <a:gd name="T63" fmla="*/ 9 h 21"/>
                <a:gd name="T64" fmla="*/ 8 w 56"/>
                <a:gd name="T65" fmla="*/ 7 h 21"/>
                <a:gd name="T66" fmla="*/ 2 w 56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21">
                  <a:moveTo>
                    <a:pt x="2" y="17"/>
                  </a:moveTo>
                  <a:cubicBezTo>
                    <a:pt x="3" y="16"/>
                    <a:pt x="3" y="15"/>
                    <a:pt x="3" y="15"/>
                  </a:cubicBezTo>
                  <a:cubicBezTo>
                    <a:pt x="4" y="15"/>
                    <a:pt x="3" y="14"/>
                    <a:pt x="3" y="13"/>
                  </a:cubicBezTo>
                  <a:cubicBezTo>
                    <a:pt x="4" y="12"/>
                    <a:pt x="4" y="10"/>
                    <a:pt x="6" y="10"/>
                  </a:cubicBezTo>
                  <a:cubicBezTo>
                    <a:pt x="6" y="10"/>
                    <a:pt x="8" y="10"/>
                    <a:pt x="8" y="11"/>
                  </a:cubicBezTo>
                  <a:cubicBezTo>
                    <a:pt x="8" y="12"/>
                    <a:pt x="9" y="11"/>
                    <a:pt x="10" y="11"/>
                  </a:cubicBezTo>
                  <a:cubicBezTo>
                    <a:pt x="11" y="9"/>
                    <a:pt x="13" y="7"/>
                    <a:pt x="16" y="7"/>
                  </a:cubicBezTo>
                  <a:cubicBezTo>
                    <a:pt x="18" y="8"/>
                    <a:pt x="21" y="7"/>
                    <a:pt x="22" y="11"/>
                  </a:cubicBezTo>
                  <a:cubicBezTo>
                    <a:pt x="22" y="12"/>
                    <a:pt x="19" y="12"/>
                    <a:pt x="19" y="14"/>
                  </a:cubicBezTo>
                  <a:cubicBezTo>
                    <a:pt x="16" y="16"/>
                    <a:pt x="14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4" y="16"/>
                    <a:pt x="13" y="19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7" y="21"/>
                    <a:pt x="18" y="20"/>
                  </a:cubicBezTo>
                  <a:cubicBezTo>
                    <a:pt x="18" y="20"/>
                    <a:pt x="20" y="21"/>
                    <a:pt x="20" y="20"/>
                  </a:cubicBezTo>
                  <a:cubicBezTo>
                    <a:pt x="20" y="18"/>
                    <a:pt x="22" y="19"/>
                    <a:pt x="23" y="19"/>
                  </a:cubicBezTo>
                  <a:cubicBezTo>
                    <a:pt x="27" y="18"/>
                    <a:pt x="30" y="16"/>
                    <a:pt x="32" y="15"/>
                  </a:cubicBezTo>
                  <a:cubicBezTo>
                    <a:pt x="35" y="9"/>
                    <a:pt x="44" y="9"/>
                    <a:pt x="49" y="9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2" y="7"/>
                    <a:pt x="48" y="8"/>
                    <a:pt x="45" y="8"/>
                  </a:cubicBezTo>
                  <a:cubicBezTo>
                    <a:pt x="46" y="7"/>
                    <a:pt x="48" y="8"/>
                    <a:pt x="50" y="7"/>
                  </a:cubicBezTo>
                  <a:cubicBezTo>
                    <a:pt x="45" y="8"/>
                    <a:pt x="40" y="6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11"/>
                    <a:pt x="30" y="12"/>
                    <a:pt x="28" y="14"/>
                  </a:cubicBezTo>
                  <a:cubicBezTo>
                    <a:pt x="27" y="14"/>
                    <a:pt x="26" y="16"/>
                    <a:pt x="25" y="13"/>
                  </a:cubicBezTo>
                  <a:cubicBezTo>
                    <a:pt x="26" y="12"/>
                    <a:pt x="25" y="10"/>
                    <a:pt x="25" y="8"/>
                  </a:cubicBezTo>
                  <a:cubicBezTo>
                    <a:pt x="24" y="8"/>
                    <a:pt x="24" y="8"/>
                    <a:pt x="24" y="7"/>
                  </a:cubicBezTo>
                  <a:cubicBezTo>
                    <a:pt x="24" y="6"/>
                    <a:pt x="24" y="5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9" y="0"/>
                    <a:pt x="17" y="0"/>
                  </a:cubicBezTo>
                  <a:cubicBezTo>
                    <a:pt x="16" y="0"/>
                    <a:pt x="14" y="0"/>
                    <a:pt x="12" y="1"/>
                  </a:cubicBezTo>
                  <a:cubicBezTo>
                    <a:pt x="13" y="1"/>
                    <a:pt x="14" y="1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1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2"/>
                    <a:pt x="18" y="2"/>
                    <a:pt x="16" y="1"/>
                  </a:cubicBezTo>
                  <a:cubicBezTo>
                    <a:pt x="12" y="1"/>
                    <a:pt x="10" y="4"/>
                    <a:pt x="8" y="7"/>
                  </a:cubicBezTo>
                  <a:cubicBezTo>
                    <a:pt x="6" y="7"/>
                    <a:pt x="3" y="6"/>
                    <a:pt x="2" y="8"/>
                  </a:cubicBezTo>
                  <a:cubicBezTo>
                    <a:pt x="1" y="8"/>
                    <a:pt x="0" y="10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1" y="16"/>
                    <a:pt x="1" y="17"/>
                    <a:pt x="2" y="17"/>
                  </a:cubicBezTo>
                  <a:close/>
                  <a:moveTo>
                    <a:pt x="29" y="14"/>
                  </a:moveTo>
                  <a:cubicBezTo>
                    <a:pt x="32" y="12"/>
                    <a:pt x="34" y="9"/>
                    <a:pt x="37" y="8"/>
                  </a:cubicBezTo>
                  <a:cubicBezTo>
                    <a:pt x="39" y="8"/>
                    <a:pt x="41" y="8"/>
                    <a:pt x="43" y="8"/>
                  </a:cubicBezTo>
                  <a:cubicBezTo>
                    <a:pt x="43" y="8"/>
                    <a:pt x="44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38" y="9"/>
                    <a:pt x="33" y="11"/>
                    <a:pt x="30" y="14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4"/>
                    <a:pt x="28" y="15"/>
                    <a:pt x="29" y="14"/>
                  </a:cubicBezTo>
                  <a:close/>
                  <a:moveTo>
                    <a:pt x="12" y="4"/>
                  </a:moveTo>
                  <a:cubicBezTo>
                    <a:pt x="13" y="4"/>
                    <a:pt x="14" y="2"/>
                    <a:pt x="16" y="3"/>
                  </a:cubicBezTo>
                  <a:cubicBezTo>
                    <a:pt x="17" y="3"/>
                    <a:pt x="18" y="4"/>
                    <a:pt x="19" y="4"/>
                  </a:cubicBezTo>
                  <a:cubicBezTo>
                    <a:pt x="19" y="4"/>
                    <a:pt x="20" y="4"/>
                    <a:pt x="20" y="5"/>
                  </a:cubicBezTo>
                  <a:cubicBezTo>
                    <a:pt x="20" y="5"/>
                    <a:pt x="19" y="4"/>
                    <a:pt x="19" y="4"/>
                  </a:cubicBezTo>
                  <a:cubicBezTo>
                    <a:pt x="16" y="3"/>
                    <a:pt x="14" y="4"/>
                    <a:pt x="12" y="5"/>
                  </a:cubicBezTo>
                  <a:cubicBezTo>
                    <a:pt x="11" y="6"/>
                    <a:pt x="9" y="6"/>
                    <a:pt x="9" y="8"/>
                  </a:cubicBezTo>
                  <a:cubicBezTo>
                    <a:pt x="9" y="6"/>
                    <a:pt x="11" y="5"/>
                    <a:pt x="12" y="4"/>
                  </a:cubicBezTo>
                  <a:close/>
                  <a:moveTo>
                    <a:pt x="2" y="9"/>
                  </a:moveTo>
                  <a:cubicBezTo>
                    <a:pt x="3" y="8"/>
                    <a:pt x="3" y="8"/>
                    <a:pt x="4" y="7"/>
                  </a:cubicBezTo>
                  <a:cubicBezTo>
                    <a:pt x="5" y="8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3" y="7"/>
                    <a:pt x="2" y="10"/>
                  </a:cubicBezTo>
                  <a:cubicBezTo>
                    <a:pt x="1" y="10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884"/>
            <p:cNvSpPr>
              <a:spLocks/>
            </p:cNvSpPr>
            <p:nvPr/>
          </p:nvSpPr>
          <p:spPr bwMode="auto">
            <a:xfrm>
              <a:off x="5014491" y="3861275"/>
              <a:ext cx="7938" cy="6350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885"/>
            <p:cNvSpPr>
              <a:spLocks/>
            </p:cNvSpPr>
            <p:nvPr/>
          </p:nvSpPr>
          <p:spPr bwMode="auto">
            <a:xfrm>
              <a:off x="5022428" y="387238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886"/>
            <p:cNvSpPr>
              <a:spLocks/>
            </p:cNvSpPr>
            <p:nvPr/>
          </p:nvSpPr>
          <p:spPr bwMode="auto">
            <a:xfrm>
              <a:off x="5152603" y="3924775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887"/>
            <p:cNvSpPr>
              <a:spLocks noEditPoints="1"/>
            </p:cNvSpPr>
            <p:nvPr/>
          </p:nvSpPr>
          <p:spPr bwMode="auto">
            <a:xfrm>
              <a:off x="4882728" y="3908900"/>
              <a:ext cx="307975" cy="90487"/>
            </a:xfrm>
            <a:custGeom>
              <a:avLst/>
              <a:gdLst>
                <a:gd name="T0" fmla="*/ 78 w 82"/>
                <a:gd name="T1" fmla="*/ 5 h 24"/>
                <a:gd name="T2" fmla="*/ 75 w 82"/>
                <a:gd name="T3" fmla="*/ 4 h 24"/>
                <a:gd name="T4" fmla="*/ 72 w 82"/>
                <a:gd name="T5" fmla="*/ 4 h 24"/>
                <a:gd name="T6" fmla="*/ 77 w 82"/>
                <a:gd name="T7" fmla="*/ 3 h 24"/>
                <a:gd name="T8" fmla="*/ 51 w 82"/>
                <a:gd name="T9" fmla="*/ 5 h 24"/>
                <a:gd name="T10" fmla="*/ 35 w 82"/>
                <a:gd name="T11" fmla="*/ 16 h 24"/>
                <a:gd name="T12" fmla="*/ 34 w 82"/>
                <a:gd name="T13" fmla="*/ 18 h 24"/>
                <a:gd name="T14" fmla="*/ 24 w 82"/>
                <a:gd name="T15" fmla="*/ 14 h 24"/>
                <a:gd name="T16" fmla="*/ 22 w 82"/>
                <a:gd name="T17" fmla="*/ 13 h 24"/>
                <a:gd name="T18" fmla="*/ 17 w 82"/>
                <a:gd name="T19" fmla="*/ 8 h 24"/>
                <a:gd name="T20" fmla="*/ 17 w 82"/>
                <a:gd name="T21" fmla="*/ 12 h 24"/>
                <a:gd name="T22" fmla="*/ 10 w 82"/>
                <a:gd name="T23" fmla="*/ 15 h 24"/>
                <a:gd name="T24" fmla="*/ 16 w 82"/>
                <a:gd name="T25" fmla="*/ 6 h 24"/>
                <a:gd name="T26" fmla="*/ 15 w 82"/>
                <a:gd name="T27" fmla="*/ 5 h 24"/>
                <a:gd name="T28" fmla="*/ 13 w 82"/>
                <a:gd name="T29" fmla="*/ 3 h 24"/>
                <a:gd name="T30" fmla="*/ 12 w 82"/>
                <a:gd name="T31" fmla="*/ 1 h 24"/>
                <a:gd name="T32" fmla="*/ 2 w 82"/>
                <a:gd name="T33" fmla="*/ 16 h 24"/>
                <a:gd name="T34" fmla="*/ 2 w 82"/>
                <a:gd name="T35" fmla="*/ 15 h 24"/>
                <a:gd name="T36" fmla="*/ 1 w 82"/>
                <a:gd name="T37" fmla="*/ 14 h 24"/>
                <a:gd name="T38" fmla="*/ 17 w 82"/>
                <a:gd name="T39" fmla="*/ 20 h 24"/>
                <a:gd name="T40" fmla="*/ 23 w 82"/>
                <a:gd name="T41" fmla="*/ 19 h 24"/>
                <a:gd name="T42" fmla="*/ 31 w 82"/>
                <a:gd name="T43" fmla="*/ 23 h 24"/>
                <a:gd name="T44" fmla="*/ 41 w 82"/>
                <a:gd name="T45" fmla="*/ 22 h 24"/>
                <a:gd name="T46" fmla="*/ 82 w 82"/>
                <a:gd name="T47" fmla="*/ 6 h 24"/>
                <a:gd name="T48" fmla="*/ 77 w 82"/>
                <a:gd name="T49" fmla="*/ 6 h 24"/>
                <a:gd name="T50" fmla="*/ 5 w 82"/>
                <a:gd name="T51" fmla="*/ 15 h 24"/>
                <a:gd name="T52" fmla="*/ 6 w 82"/>
                <a:gd name="T53" fmla="*/ 6 h 24"/>
                <a:gd name="T54" fmla="*/ 50 w 82"/>
                <a:gd name="T55" fmla="*/ 8 h 24"/>
                <a:gd name="T56" fmla="*/ 50 w 82"/>
                <a:gd name="T57" fmla="*/ 8 h 24"/>
                <a:gd name="T58" fmla="*/ 71 w 82"/>
                <a:gd name="T59" fmla="*/ 4 h 24"/>
                <a:gd name="T60" fmla="*/ 71 w 82"/>
                <a:gd name="T61" fmla="*/ 3 h 24"/>
                <a:gd name="T62" fmla="*/ 71 w 82"/>
                <a:gd name="T63" fmla="*/ 4 h 24"/>
                <a:gd name="T64" fmla="*/ 71 w 82"/>
                <a:gd name="T6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24">
                  <a:moveTo>
                    <a:pt x="77" y="6"/>
                  </a:move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6" y="5"/>
                    <a:pt x="75" y="5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4"/>
                    <a:pt x="73" y="4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3" y="3"/>
                    <a:pt x="75" y="3"/>
                    <a:pt x="77" y="3"/>
                  </a:cubicBezTo>
                  <a:cubicBezTo>
                    <a:pt x="78" y="2"/>
                    <a:pt x="76" y="1"/>
                    <a:pt x="75" y="1"/>
                  </a:cubicBezTo>
                  <a:cubicBezTo>
                    <a:pt x="67" y="1"/>
                    <a:pt x="58" y="1"/>
                    <a:pt x="51" y="5"/>
                  </a:cubicBezTo>
                  <a:cubicBezTo>
                    <a:pt x="49" y="6"/>
                    <a:pt x="48" y="8"/>
                    <a:pt x="46" y="9"/>
                  </a:cubicBezTo>
                  <a:cubicBezTo>
                    <a:pt x="43" y="12"/>
                    <a:pt x="40" y="15"/>
                    <a:pt x="35" y="16"/>
                  </a:cubicBezTo>
                  <a:cubicBezTo>
                    <a:pt x="34" y="18"/>
                    <a:pt x="32" y="17"/>
                    <a:pt x="31" y="18"/>
                  </a:cubicBezTo>
                  <a:cubicBezTo>
                    <a:pt x="32" y="18"/>
                    <a:pt x="33" y="17"/>
                    <a:pt x="34" y="18"/>
                  </a:cubicBezTo>
                  <a:cubicBezTo>
                    <a:pt x="32" y="19"/>
                    <a:pt x="30" y="17"/>
                    <a:pt x="27" y="18"/>
                  </a:cubicBezTo>
                  <a:cubicBezTo>
                    <a:pt x="26" y="17"/>
                    <a:pt x="23" y="17"/>
                    <a:pt x="24" y="14"/>
                  </a:cubicBezTo>
                  <a:cubicBezTo>
                    <a:pt x="23" y="14"/>
                    <a:pt x="23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2" y="13"/>
                    <a:pt x="21" y="12"/>
                  </a:cubicBezTo>
                  <a:cubicBezTo>
                    <a:pt x="19" y="12"/>
                    <a:pt x="19" y="9"/>
                    <a:pt x="17" y="8"/>
                  </a:cubicBezTo>
                  <a:cubicBezTo>
                    <a:pt x="17" y="9"/>
                    <a:pt x="18" y="11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4"/>
                    <a:pt x="14" y="15"/>
                    <a:pt x="13" y="16"/>
                  </a:cubicBezTo>
                  <a:cubicBezTo>
                    <a:pt x="11" y="18"/>
                    <a:pt x="11" y="15"/>
                    <a:pt x="10" y="15"/>
                  </a:cubicBezTo>
                  <a:cubicBezTo>
                    <a:pt x="10" y="12"/>
                    <a:pt x="10" y="7"/>
                    <a:pt x="14" y="6"/>
                  </a:cubicBezTo>
                  <a:cubicBezTo>
                    <a:pt x="15" y="6"/>
                    <a:pt x="15" y="5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2"/>
                    <a:pt x="13" y="3"/>
                  </a:cubicBezTo>
                  <a:cubicBezTo>
                    <a:pt x="12" y="2"/>
                    <a:pt x="13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3" y="2"/>
                    <a:pt x="4" y="10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3"/>
                    <a:pt x="1" y="12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6"/>
                    <a:pt x="2" y="16"/>
                    <a:pt x="3" y="17"/>
                  </a:cubicBezTo>
                  <a:cubicBezTo>
                    <a:pt x="7" y="20"/>
                    <a:pt x="13" y="22"/>
                    <a:pt x="17" y="20"/>
                  </a:cubicBezTo>
                  <a:cubicBezTo>
                    <a:pt x="19" y="19"/>
                    <a:pt x="21" y="18"/>
                    <a:pt x="22" y="17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4" y="19"/>
                    <a:pt x="24" y="19"/>
                    <a:pt x="24" y="20"/>
                  </a:cubicBezTo>
                  <a:cubicBezTo>
                    <a:pt x="27" y="20"/>
                    <a:pt x="28" y="23"/>
                    <a:pt x="31" y="23"/>
                  </a:cubicBezTo>
                  <a:cubicBezTo>
                    <a:pt x="33" y="24"/>
                    <a:pt x="34" y="23"/>
                    <a:pt x="36" y="24"/>
                  </a:cubicBezTo>
                  <a:cubicBezTo>
                    <a:pt x="38" y="24"/>
                    <a:pt x="39" y="22"/>
                    <a:pt x="41" y="22"/>
                  </a:cubicBezTo>
                  <a:cubicBezTo>
                    <a:pt x="46" y="18"/>
                    <a:pt x="49" y="14"/>
                    <a:pt x="53" y="10"/>
                  </a:cubicBezTo>
                  <a:cubicBezTo>
                    <a:pt x="63" y="7"/>
                    <a:pt x="73" y="8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9" y="6"/>
                    <a:pt x="78" y="6"/>
                    <a:pt x="77" y="6"/>
                  </a:cubicBezTo>
                  <a:close/>
                  <a:moveTo>
                    <a:pt x="5" y="14"/>
                  </a:moveTo>
                  <a:cubicBezTo>
                    <a:pt x="4" y="14"/>
                    <a:pt x="5" y="14"/>
                    <a:pt x="5" y="15"/>
                  </a:cubicBezTo>
                  <a:cubicBezTo>
                    <a:pt x="4" y="13"/>
                    <a:pt x="5" y="11"/>
                    <a:pt x="5" y="10"/>
                  </a:cubicBezTo>
                  <a:cubicBezTo>
                    <a:pt x="5" y="9"/>
                    <a:pt x="6" y="7"/>
                    <a:pt x="6" y="6"/>
                  </a:cubicBezTo>
                  <a:cubicBezTo>
                    <a:pt x="6" y="9"/>
                    <a:pt x="5" y="12"/>
                    <a:pt x="5" y="14"/>
                  </a:cubicBezTo>
                  <a:close/>
                  <a:moveTo>
                    <a:pt x="50" y="8"/>
                  </a:moveTo>
                  <a:cubicBezTo>
                    <a:pt x="50" y="8"/>
                    <a:pt x="50" y="7"/>
                    <a:pt x="51" y="7"/>
                  </a:cubicBezTo>
                  <a:cubicBezTo>
                    <a:pt x="51" y="7"/>
                    <a:pt x="50" y="8"/>
                    <a:pt x="50" y="8"/>
                  </a:cubicBezTo>
                  <a:close/>
                  <a:moveTo>
                    <a:pt x="71" y="4"/>
                  </a:moveTo>
                  <a:cubicBezTo>
                    <a:pt x="71" y="4"/>
                    <a:pt x="71" y="4"/>
                    <a:pt x="7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2" y="4"/>
                    <a:pt x="72" y="4"/>
                  </a:cubicBezTo>
                  <a:lnTo>
                    <a:pt x="7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888"/>
            <p:cNvSpPr>
              <a:spLocks/>
            </p:cNvSpPr>
            <p:nvPr/>
          </p:nvSpPr>
          <p:spPr bwMode="auto">
            <a:xfrm>
              <a:off x="5163716" y="3924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889"/>
            <p:cNvSpPr>
              <a:spLocks/>
            </p:cNvSpPr>
            <p:nvPr/>
          </p:nvSpPr>
          <p:spPr bwMode="auto">
            <a:xfrm>
              <a:off x="5157366" y="3920013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Rectangle 890"/>
            <p:cNvSpPr>
              <a:spLocks noChangeArrowheads="1"/>
            </p:cNvSpPr>
            <p:nvPr/>
          </p:nvSpPr>
          <p:spPr bwMode="auto">
            <a:xfrm>
              <a:off x="5070053" y="4096225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891"/>
            <p:cNvSpPr>
              <a:spLocks/>
            </p:cNvSpPr>
            <p:nvPr/>
          </p:nvSpPr>
          <p:spPr bwMode="auto">
            <a:xfrm>
              <a:off x="5074816" y="408987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892"/>
            <p:cNvSpPr>
              <a:spLocks/>
            </p:cNvSpPr>
            <p:nvPr/>
          </p:nvSpPr>
          <p:spPr bwMode="auto">
            <a:xfrm>
              <a:off x="5146253" y="40216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893"/>
            <p:cNvSpPr>
              <a:spLocks/>
            </p:cNvSpPr>
            <p:nvPr/>
          </p:nvSpPr>
          <p:spPr bwMode="auto">
            <a:xfrm>
              <a:off x="5066878" y="4093050"/>
              <a:ext cx="3175" cy="793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2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Line 894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Line 895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896"/>
            <p:cNvSpPr>
              <a:spLocks/>
            </p:cNvSpPr>
            <p:nvPr/>
          </p:nvSpPr>
          <p:spPr bwMode="auto">
            <a:xfrm>
              <a:off x="5149428" y="4040663"/>
              <a:ext cx="11113" cy="3175"/>
            </a:xfrm>
            <a:custGeom>
              <a:avLst/>
              <a:gdLst>
                <a:gd name="T0" fmla="*/ 1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1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2" y="1"/>
                    <a:pt x="2" y="1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Rectangle 897"/>
            <p:cNvSpPr>
              <a:spLocks noChangeArrowheads="1"/>
            </p:cNvSpPr>
            <p:nvPr/>
          </p:nvSpPr>
          <p:spPr bwMode="auto">
            <a:xfrm>
              <a:off x="5111328" y="40676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Rectangle 898"/>
            <p:cNvSpPr>
              <a:spLocks noChangeArrowheads="1"/>
            </p:cNvSpPr>
            <p:nvPr/>
          </p:nvSpPr>
          <p:spPr bwMode="auto">
            <a:xfrm>
              <a:off x="4646191" y="40930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899"/>
            <p:cNvSpPr>
              <a:spLocks/>
            </p:cNvSpPr>
            <p:nvPr/>
          </p:nvSpPr>
          <p:spPr bwMode="auto">
            <a:xfrm>
              <a:off x="5152603" y="4051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900"/>
            <p:cNvSpPr>
              <a:spLocks/>
            </p:cNvSpPr>
            <p:nvPr/>
          </p:nvSpPr>
          <p:spPr bwMode="auto">
            <a:xfrm>
              <a:off x="5119266" y="4037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901"/>
            <p:cNvSpPr>
              <a:spLocks/>
            </p:cNvSpPr>
            <p:nvPr/>
          </p:nvSpPr>
          <p:spPr bwMode="auto">
            <a:xfrm>
              <a:off x="5149428" y="4043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902"/>
            <p:cNvSpPr>
              <a:spLocks/>
            </p:cNvSpPr>
            <p:nvPr/>
          </p:nvSpPr>
          <p:spPr bwMode="auto">
            <a:xfrm>
              <a:off x="5122441" y="4029550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903"/>
            <p:cNvSpPr>
              <a:spLocks/>
            </p:cNvSpPr>
            <p:nvPr/>
          </p:nvSpPr>
          <p:spPr bwMode="auto">
            <a:xfrm>
              <a:off x="5111328" y="4026375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904"/>
            <p:cNvSpPr>
              <a:spLocks/>
            </p:cNvSpPr>
            <p:nvPr/>
          </p:nvSpPr>
          <p:spPr bwMode="auto">
            <a:xfrm>
              <a:off x="5116091" y="4021613"/>
              <a:ext cx="6350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Line 905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Line 906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907"/>
            <p:cNvSpPr>
              <a:spLocks/>
            </p:cNvSpPr>
            <p:nvPr/>
          </p:nvSpPr>
          <p:spPr bwMode="auto">
            <a:xfrm>
              <a:off x="5149428" y="40184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908"/>
            <p:cNvSpPr>
              <a:spLocks/>
            </p:cNvSpPr>
            <p:nvPr/>
          </p:nvSpPr>
          <p:spPr bwMode="auto">
            <a:xfrm>
              <a:off x="51272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909"/>
            <p:cNvSpPr>
              <a:spLocks/>
            </p:cNvSpPr>
            <p:nvPr/>
          </p:nvSpPr>
          <p:spPr bwMode="auto">
            <a:xfrm>
              <a:off x="4852566" y="4074000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Rectangle 910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Rectangle 911"/>
            <p:cNvSpPr>
              <a:spLocks noChangeArrowheads="1"/>
            </p:cNvSpPr>
            <p:nvPr/>
          </p:nvSpPr>
          <p:spPr bwMode="auto">
            <a:xfrm>
              <a:off x="4827166" y="3988275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Rectangle 912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913"/>
            <p:cNvSpPr>
              <a:spLocks/>
            </p:cNvSpPr>
            <p:nvPr/>
          </p:nvSpPr>
          <p:spPr bwMode="auto">
            <a:xfrm>
              <a:off x="5104978" y="3991450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914"/>
            <p:cNvSpPr>
              <a:spLocks/>
            </p:cNvSpPr>
            <p:nvPr/>
          </p:nvSpPr>
          <p:spPr bwMode="auto">
            <a:xfrm>
              <a:off x="5108153" y="4040663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915"/>
            <p:cNvSpPr>
              <a:spLocks/>
            </p:cNvSpPr>
            <p:nvPr/>
          </p:nvSpPr>
          <p:spPr bwMode="auto">
            <a:xfrm>
              <a:off x="5149428" y="4054950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916"/>
            <p:cNvSpPr>
              <a:spLocks noEditPoints="1"/>
            </p:cNvSpPr>
            <p:nvPr/>
          </p:nvSpPr>
          <p:spPr bwMode="auto">
            <a:xfrm>
              <a:off x="4639841" y="3969225"/>
              <a:ext cx="531813" cy="228600"/>
            </a:xfrm>
            <a:custGeom>
              <a:avLst/>
              <a:gdLst>
                <a:gd name="T0" fmla="*/ 133 w 142"/>
                <a:gd name="T1" fmla="*/ 19 h 61"/>
                <a:gd name="T2" fmla="*/ 124 w 142"/>
                <a:gd name="T3" fmla="*/ 20 h 61"/>
                <a:gd name="T4" fmla="*/ 128 w 142"/>
                <a:gd name="T5" fmla="*/ 17 h 61"/>
                <a:gd name="T6" fmla="*/ 130 w 142"/>
                <a:gd name="T7" fmla="*/ 16 h 61"/>
                <a:gd name="T8" fmla="*/ 137 w 142"/>
                <a:gd name="T9" fmla="*/ 17 h 61"/>
                <a:gd name="T10" fmla="*/ 136 w 142"/>
                <a:gd name="T11" fmla="*/ 15 h 61"/>
                <a:gd name="T12" fmla="*/ 114 w 142"/>
                <a:gd name="T13" fmla="*/ 23 h 61"/>
                <a:gd name="T14" fmla="*/ 24 w 142"/>
                <a:gd name="T15" fmla="*/ 31 h 61"/>
                <a:gd name="T16" fmla="*/ 12 w 142"/>
                <a:gd name="T17" fmla="*/ 33 h 61"/>
                <a:gd name="T18" fmla="*/ 25 w 142"/>
                <a:gd name="T19" fmla="*/ 13 h 61"/>
                <a:gd name="T20" fmla="*/ 52 w 142"/>
                <a:gd name="T21" fmla="*/ 15 h 61"/>
                <a:gd name="T22" fmla="*/ 40 w 142"/>
                <a:gd name="T23" fmla="*/ 20 h 61"/>
                <a:gd name="T24" fmla="*/ 51 w 142"/>
                <a:gd name="T25" fmla="*/ 28 h 61"/>
                <a:gd name="T26" fmla="*/ 85 w 142"/>
                <a:gd name="T27" fmla="*/ 26 h 61"/>
                <a:gd name="T28" fmla="*/ 118 w 142"/>
                <a:gd name="T29" fmla="*/ 12 h 61"/>
                <a:gd name="T30" fmla="*/ 124 w 142"/>
                <a:gd name="T31" fmla="*/ 8 h 61"/>
                <a:gd name="T32" fmla="*/ 121 w 142"/>
                <a:gd name="T33" fmla="*/ 5 h 61"/>
                <a:gd name="T34" fmla="*/ 119 w 142"/>
                <a:gd name="T35" fmla="*/ 3 h 61"/>
                <a:gd name="T36" fmla="*/ 91 w 142"/>
                <a:gd name="T37" fmla="*/ 19 h 61"/>
                <a:gd name="T38" fmla="*/ 63 w 142"/>
                <a:gd name="T39" fmla="*/ 26 h 61"/>
                <a:gd name="T40" fmla="*/ 59 w 142"/>
                <a:gd name="T41" fmla="*/ 29 h 61"/>
                <a:gd name="T42" fmla="*/ 56 w 142"/>
                <a:gd name="T43" fmla="*/ 9 h 61"/>
                <a:gd name="T44" fmla="*/ 41 w 142"/>
                <a:gd name="T45" fmla="*/ 8 h 61"/>
                <a:gd name="T46" fmla="*/ 34 w 142"/>
                <a:gd name="T47" fmla="*/ 0 h 61"/>
                <a:gd name="T48" fmla="*/ 26 w 142"/>
                <a:gd name="T49" fmla="*/ 5 h 61"/>
                <a:gd name="T50" fmla="*/ 0 w 142"/>
                <a:gd name="T51" fmla="*/ 28 h 61"/>
                <a:gd name="T52" fmla="*/ 58 w 142"/>
                <a:gd name="T53" fmla="*/ 54 h 61"/>
                <a:gd name="T54" fmla="*/ 94 w 142"/>
                <a:gd name="T55" fmla="*/ 46 h 61"/>
                <a:gd name="T56" fmla="*/ 102 w 142"/>
                <a:gd name="T57" fmla="*/ 42 h 61"/>
                <a:gd name="T58" fmla="*/ 108 w 142"/>
                <a:gd name="T59" fmla="*/ 40 h 61"/>
                <a:gd name="T60" fmla="*/ 111 w 142"/>
                <a:gd name="T61" fmla="*/ 37 h 61"/>
                <a:gd name="T62" fmla="*/ 115 w 142"/>
                <a:gd name="T63" fmla="*/ 32 h 61"/>
                <a:gd name="T64" fmla="*/ 122 w 142"/>
                <a:gd name="T65" fmla="*/ 28 h 61"/>
                <a:gd name="T66" fmla="*/ 124 w 142"/>
                <a:gd name="T67" fmla="*/ 26 h 61"/>
                <a:gd name="T68" fmla="*/ 132 w 142"/>
                <a:gd name="T69" fmla="*/ 22 h 61"/>
                <a:gd name="T70" fmla="*/ 135 w 142"/>
                <a:gd name="T71" fmla="*/ 22 h 61"/>
                <a:gd name="T72" fmla="*/ 137 w 142"/>
                <a:gd name="T73" fmla="*/ 22 h 61"/>
                <a:gd name="T74" fmla="*/ 132 w 142"/>
                <a:gd name="T75" fmla="*/ 16 h 61"/>
                <a:gd name="T76" fmla="*/ 118 w 142"/>
                <a:gd name="T77" fmla="*/ 3 h 61"/>
                <a:gd name="T78" fmla="*/ 84 w 142"/>
                <a:gd name="T79" fmla="*/ 20 h 61"/>
                <a:gd name="T80" fmla="*/ 64 w 142"/>
                <a:gd name="T81" fmla="*/ 26 h 61"/>
                <a:gd name="T82" fmla="*/ 24 w 142"/>
                <a:gd name="T83" fmla="*/ 8 h 61"/>
                <a:gd name="T84" fmla="*/ 19 w 142"/>
                <a:gd name="T85" fmla="*/ 8 h 61"/>
                <a:gd name="T86" fmla="*/ 22 w 142"/>
                <a:gd name="T87" fmla="*/ 38 h 61"/>
                <a:gd name="T88" fmla="*/ 23 w 142"/>
                <a:gd name="T89" fmla="*/ 35 h 61"/>
                <a:gd name="T90" fmla="*/ 64 w 142"/>
                <a:gd name="T91" fmla="*/ 43 h 61"/>
                <a:gd name="T92" fmla="*/ 66 w 142"/>
                <a:gd name="T93" fmla="*/ 38 h 61"/>
                <a:gd name="T94" fmla="*/ 116 w 142"/>
                <a:gd name="T95" fmla="*/ 25 h 61"/>
                <a:gd name="T96" fmla="*/ 112 w 142"/>
                <a:gd name="T97" fmla="*/ 28 h 61"/>
                <a:gd name="T98" fmla="*/ 112 w 142"/>
                <a:gd name="T99" fmla="*/ 28 h 61"/>
                <a:gd name="T100" fmla="*/ 109 w 142"/>
                <a:gd name="T101" fmla="*/ 36 h 61"/>
                <a:gd name="T102" fmla="*/ 111 w 142"/>
                <a:gd name="T103" fmla="*/ 34 h 61"/>
                <a:gd name="T104" fmla="*/ 113 w 142"/>
                <a:gd name="T105" fmla="*/ 30 h 61"/>
                <a:gd name="T106" fmla="*/ 112 w 142"/>
                <a:gd name="T107" fmla="*/ 34 h 61"/>
                <a:gd name="T108" fmla="*/ 112 w 142"/>
                <a:gd name="T109" fmla="*/ 30 h 61"/>
                <a:gd name="T110" fmla="*/ 115 w 142"/>
                <a:gd name="T111" fmla="*/ 27 h 61"/>
                <a:gd name="T112" fmla="*/ 117 w 142"/>
                <a:gd name="T113" fmla="*/ 24 h 61"/>
                <a:gd name="T114" fmla="*/ 121 w 142"/>
                <a:gd name="T115" fmla="*/ 22 h 61"/>
                <a:gd name="T116" fmla="*/ 121 w 142"/>
                <a:gd name="T117" fmla="*/ 22 h 61"/>
                <a:gd name="T118" fmla="*/ 123 w 142"/>
                <a:gd name="T119" fmla="*/ 24 h 61"/>
                <a:gd name="T120" fmla="*/ 123 w 142"/>
                <a:gd name="T121" fmla="*/ 24 h 61"/>
                <a:gd name="T122" fmla="*/ 129 w 142"/>
                <a:gd name="T123" fmla="*/ 20 h 61"/>
                <a:gd name="T124" fmla="*/ 130 w 142"/>
                <a:gd name="T125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2" h="61">
                  <a:moveTo>
                    <a:pt x="137" y="21"/>
                  </a:moveTo>
                  <a:cubicBezTo>
                    <a:pt x="137" y="21"/>
                    <a:pt x="137" y="21"/>
                    <a:pt x="137" y="21"/>
                  </a:cubicBezTo>
                  <a:cubicBezTo>
                    <a:pt x="137" y="21"/>
                    <a:pt x="137" y="20"/>
                    <a:pt x="136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4" y="19"/>
                    <a:pt x="133" y="19"/>
                  </a:cubicBezTo>
                  <a:cubicBezTo>
                    <a:pt x="134" y="18"/>
                    <a:pt x="135" y="19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7" y="18"/>
                    <a:pt x="138" y="18"/>
                    <a:pt x="140" y="18"/>
                  </a:cubicBezTo>
                  <a:cubicBezTo>
                    <a:pt x="139" y="17"/>
                    <a:pt x="138" y="18"/>
                    <a:pt x="138" y="18"/>
                  </a:cubicBezTo>
                  <a:cubicBezTo>
                    <a:pt x="136" y="17"/>
                    <a:pt x="134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8"/>
                    <a:pt x="130" y="18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19"/>
                    <a:pt x="125" y="19"/>
                    <a:pt x="125" y="19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18"/>
                    <a:pt x="126" y="18"/>
                    <a:pt x="126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7" y="18"/>
                    <a:pt x="127" y="17"/>
                    <a:pt x="128" y="17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9" y="17"/>
                    <a:pt x="129" y="17"/>
                    <a:pt x="129" y="16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5"/>
                    <a:pt x="130" y="15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6"/>
                    <a:pt x="131" y="16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31" y="17"/>
                    <a:pt x="130" y="18"/>
                    <a:pt x="131" y="18"/>
                  </a:cubicBezTo>
                  <a:cubicBezTo>
                    <a:pt x="132" y="17"/>
                    <a:pt x="133" y="17"/>
                    <a:pt x="134" y="16"/>
                  </a:cubicBezTo>
                  <a:cubicBezTo>
                    <a:pt x="135" y="16"/>
                    <a:pt x="136" y="15"/>
                    <a:pt x="136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7" y="16"/>
                    <a:pt x="136" y="15"/>
                    <a:pt x="137" y="15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7" y="15"/>
                    <a:pt x="134" y="15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3" y="15"/>
                  </a:cubicBezTo>
                  <a:cubicBezTo>
                    <a:pt x="134" y="15"/>
                    <a:pt x="135" y="15"/>
                    <a:pt x="136" y="15"/>
                  </a:cubicBezTo>
                  <a:cubicBezTo>
                    <a:pt x="136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4" y="14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1" y="15"/>
                    <a:pt x="129" y="16"/>
                    <a:pt x="126" y="16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23" y="17"/>
                    <a:pt x="120" y="19"/>
                    <a:pt x="117" y="20"/>
                  </a:cubicBezTo>
                  <a:cubicBezTo>
                    <a:pt x="116" y="21"/>
                    <a:pt x="115" y="22"/>
                    <a:pt x="114" y="23"/>
                  </a:cubicBezTo>
                  <a:cubicBezTo>
                    <a:pt x="108" y="30"/>
                    <a:pt x="101" y="33"/>
                    <a:pt x="91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4" y="37"/>
                    <a:pt x="81" y="32"/>
                    <a:pt x="75" y="34"/>
                  </a:cubicBezTo>
                  <a:cubicBezTo>
                    <a:pt x="69" y="35"/>
                    <a:pt x="63" y="38"/>
                    <a:pt x="59" y="43"/>
                  </a:cubicBezTo>
                  <a:cubicBezTo>
                    <a:pt x="55" y="47"/>
                    <a:pt x="51" y="50"/>
                    <a:pt x="45" y="50"/>
                  </a:cubicBezTo>
                  <a:cubicBezTo>
                    <a:pt x="38" y="50"/>
                    <a:pt x="30" y="48"/>
                    <a:pt x="27" y="41"/>
                  </a:cubicBezTo>
                  <a:cubicBezTo>
                    <a:pt x="27" y="38"/>
                    <a:pt x="25" y="36"/>
                    <a:pt x="24" y="33"/>
                  </a:cubicBezTo>
                  <a:cubicBezTo>
                    <a:pt x="24" y="33"/>
                    <a:pt x="23" y="32"/>
                    <a:pt x="24" y="31"/>
                  </a:cubicBezTo>
                  <a:cubicBezTo>
                    <a:pt x="24" y="30"/>
                    <a:pt x="24" y="28"/>
                    <a:pt x="22" y="27"/>
                  </a:cubicBezTo>
                  <a:cubicBezTo>
                    <a:pt x="22" y="24"/>
                    <a:pt x="21" y="22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7" y="23"/>
                    <a:pt x="18" y="21"/>
                    <a:pt x="18" y="22"/>
                  </a:cubicBezTo>
                  <a:cubicBezTo>
                    <a:pt x="17" y="23"/>
                    <a:pt x="15" y="23"/>
                    <a:pt x="14" y="23"/>
                  </a:cubicBezTo>
                  <a:cubicBezTo>
                    <a:pt x="14" y="27"/>
                    <a:pt x="20" y="24"/>
                    <a:pt x="20" y="29"/>
                  </a:cubicBezTo>
                  <a:cubicBezTo>
                    <a:pt x="18" y="32"/>
                    <a:pt x="15" y="32"/>
                    <a:pt x="12" y="33"/>
                  </a:cubicBezTo>
                  <a:cubicBezTo>
                    <a:pt x="10" y="32"/>
                    <a:pt x="8" y="31"/>
                    <a:pt x="6" y="29"/>
                  </a:cubicBezTo>
                  <a:cubicBezTo>
                    <a:pt x="5" y="27"/>
                    <a:pt x="6" y="25"/>
                    <a:pt x="6" y="23"/>
                  </a:cubicBezTo>
                  <a:cubicBezTo>
                    <a:pt x="6" y="21"/>
                    <a:pt x="9" y="19"/>
                    <a:pt x="11" y="18"/>
                  </a:cubicBezTo>
                  <a:cubicBezTo>
                    <a:pt x="15" y="17"/>
                    <a:pt x="17" y="14"/>
                    <a:pt x="21" y="16"/>
                  </a:cubicBezTo>
                  <a:cubicBezTo>
                    <a:pt x="22" y="16"/>
                    <a:pt x="22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8"/>
                    <a:pt x="25" y="18"/>
                  </a:cubicBezTo>
                  <a:cubicBezTo>
                    <a:pt x="25" y="17"/>
                    <a:pt x="26" y="15"/>
                    <a:pt x="25" y="13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30" y="9"/>
                    <a:pt x="33" y="10"/>
                    <a:pt x="35" y="11"/>
                  </a:cubicBezTo>
                  <a:cubicBezTo>
                    <a:pt x="37" y="12"/>
                    <a:pt x="36" y="15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7"/>
                    <a:pt x="38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6"/>
                    <a:pt x="39" y="15"/>
                    <a:pt x="40" y="15"/>
                  </a:cubicBezTo>
                  <a:cubicBezTo>
                    <a:pt x="44" y="17"/>
                    <a:pt x="48" y="12"/>
                    <a:pt x="52" y="15"/>
                  </a:cubicBezTo>
                  <a:cubicBezTo>
                    <a:pt x="53" y="17"/>
                    <a:pt x="54" y="19"/>
                    <a:pt x="53" y="22"/>
                  </a:cubicBezTo>
                  <a:cubicBezTo>
                    <a:pt x="51" y="23"/>
                    <a:pt x="49" y="26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5" y="26"/>
                    <a:pt x="45" y="26"/>
                  </a:cubicBezTo>
                  <a:cubicBezTo>
                    <a:pt x="43" y="26"/>
                    <a:pt x="41" y="25"/>
                    <a:pt x="40" y="23"/>
                  </a:cubicBezTo>
                  <a:cubicBezTo>
                    <a:pt x="40" y="22"/>
                    <a:pt x="41" y="22"/>
                    <a:pt x="42" y="2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8" y="21"/>
                    <a:pt x="39" y="24"/>
                    <a:pt x="38" y="25"/>
                  </a:cubicBezTo>
                  <a:cubicBezTo>
                    <a:pt x="38" y="26"/>
                    <a:pt x="39" y="27"/>
                    <a:pt x="39" y="28"/>
                  </a:cubicBezTo>
                  <a:cubicBezTo>
                    <a:pt x="40" y="29"/>
                    <a:pt x="40" y="31"/>
                    <a:pt x="42" y="32"/>
                  </a:cubicBezTo>
                  <a:cubicBezTo>
                    <a:pt x="42" y="31"/>
                    <a:pt x="43" y="31"/>
                    <a:pt x="44" y="31"/>
                  </a:cubicBezTo>
                  <a:cubicBezTo>
                    <a:pt x="46" y="31"/>
                    <a:pt x="46" y="28"/>
                    <a:pt x="48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1" y="27"/>
                  </a:cubicBezTo>
                  <a:cubicBezTo>
                    <a:pt x="52" y="27"/>
                    <a:pt x="50" y="28"/>
                    <a:pt x="51" y="28"/>
                  </a:cubicBezTo>
                  <a:cubicBezTo>
                    <a:pt x="51" y="28"/>
                    <a:pt x="51" y="29"/>
                    <a:pt x="52" y="29"/>
                  </a:cubicBezTo>
                  <a:cubicBezTo>
                    <a:pt x="52" y="30"/>
                    <a:pt x="54" y="30"/>
                    <a:pt x="54" y="31"/>
                  </a:cubicBezTo>
                  <a:cubicBezTo>
                    <a:pt x="55" y="29"/>
                    <a:pt x="56" y="32"/>
                    <a:pt x="57" y="31"/>
                  </a:cubicBezTo>
                  <a:cubicBezTo>
                    <a:pt x="60" y="30"/>
                    <a:pt x="64" y="30"/>
                    <a:pt x="68" y="29"/>
                  </a:cubicBezTo>
                  <a:cubicBezTo>
                    <a:pt x="69" y="26"/>
                    <a:pt x="73" y="28"/>
                    <a:pt x="74" y="25"/>
                  </a:cubicBezTo>
                  <a:cubicBezTo>
                    <a:pt x="76" y="25"/>
                    <a:pt x="77" y="25"/>
                    <a:pt x="79" y="2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81" y="25"/>
                    <a:pt x="83" y="26"/>
                    <a:pt x="85" y="26"/>
                  </a:cubicBezTo>
                  <a:cubicBezTo>
                    <a:pt x="89" y="29"/>
                    <a:pt x="94" y="25"/>
                    <a:pt x="99" y="25"/>
                  </a:cubicBezTo>
                  <a:cubicBezTo>
                    <a:pt x="103" y="24"/>
                    <a:pt x="106" y="21"/>
                    <a:pt x="109" y="19"/>
                  </a:cubicBezTo>
                  <a:cubicBezTo>
                    <a:pt x="111" y="16"/>
                    <a:pt x="113" y="16"/>
                    <a:pt x="115" y="15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7" y="13"/>
                    <a:pt x="117" y="14"/>
                  </a:cubicBezTo>
                  <a:cubicBezTo>
                    <a:pt x="117" y="13"/>
                    <a:pt x="118" y="13"/>
                    <a:pt x="118" y="12"/>
                  </a:cubicBezTo>
                  <a:cubicBezTo>
                    <a:pt x="120" y="12"/>
                    <a:pt x="120" y="11"/>
                    <a:pt x="121" y="11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3" y="10"/>
                    <a:pt x="125" y="9"/>
                    <a:pt x="127" y="9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8"/>
                    <a:pt x="123" y="8"/>
                    <a:pt x="122" y="8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3" y="7"/>
                    <a:pt x="123" y="7"/>
                    <a:pt x="124" y="6"/>
                  </a:cubicBezTo>
                  <a:cubicBezTo>
                    <a:pt x="123" y="6"/>
                    <a:pt x="122" y="6"/>
                    <a:pt x="122" y="7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23" y="6"/>
                    <a:pt x="122" y="6"/>
                    <a:pt x="121" y="5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2" y="4"/>
                    <a:pt x="124" y="4"/>
                    <a:pt x="125" y="4"/>
                  </a:cubicBezTo>
                  <a:cubicBezTo>
                    <a:pt x="124" y="3"/>
                    <a:pt x="123" y="4"/>
                    <a:pt x="121" y="4"/>
                  </a:cubicBezTo>
                  <a:cubicBezTo>
                    <a:pt x="122" y="3"/>
                    <a:pt x="123" y="3"/>
                    <a:pt x="124" y="3"/>
                  </a:cubicBezTo>
                  <a:cubicBezTo>
                    <a:pt x="122" y="2"/>
                    <a:pt x="121" y="3"/>
                    <a:pt x="119" y="3"/>
                  </a:cubicBezTo>
                  <a:cubicBezTo>
                    <a:pt x="121" y="2"/>
                    <a:pt x="123" y="1"/>
                    <a:pt x="124" y="1"/>
                  </a:cubicBezTo>
                  <a:cubicBezTo>
                    <a:pt x="120" y="0"/>
                    <a:pt x="117" y="3"/>
                    <a:pt x="114" y="5"/>
                  </a:cubicBezTo>
                  <a:cubicBezTo>
                    <a:pt x="113" y="6"/>
                    <a:pt x="112" y="6"/>
                    <a:pt x="111" y="7"/>
                  </a:cubicBezTo>
                  <a:cubicBezTo>
                    <a:pt x="107" y="9"/>
                    <a:pt x="105" y="12"/>
                    <a:pt x="101" y="14"/>
                  </a:cubicBezTo>
                  <a:cubicBezTo>
                    <a:pt x="97" y="17"/>
                    <a:pt x="92" y="18"/>
                    <a:pt x="87" y="18"/>
                  </a:cubicBezTo>
                  <a:cubicBezTo>
                    <a:pt x="85" y="17"/>
                    <a:pt x="83" y="18"/>
                    <a:pt x="81" y="18"/>
                  </a:cubicBezTo>
                  <a:cubicBezTo>
                    <a:pt x="79" y="18"/>
                    <a:pt x="77" y="17"/>
                    <a:pt x="77" y="18"/>
                  </a:cubicBezTo>
                  <a:cubicBezTo>
                    <a:pt x="82" y="17"/>
                    <a:pt x="86" y="20"/>
                    <a:pt x="91" y="19"/>
                  </a:cubicBezTo>
                  <a:cubicBezTo>
                    <a:pt x="90" y="20"/>
                    <a:pt x="86" y="20"/>
                    <a:pt x="84" y="19"/>
                  </a:cubicBezTo>
                  <a:cubicBezTo>
                    <a:pt x="81" y="19"/>
                    <a:pt x="79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3" y="18"/>
                    <a:pt x="71" y="21"/>
                    <a:pt x="69" y="22"/>
                  </a:cubicBezTo>
                  <a:cubicBezTo>
                    <a:pt x="69" y="22"/>
                    <a:pt x="70" y="22"/>
                    <a:pt x="70" y="22"/>
                  </a:cubicBezTo>
                  <a:cubicBezTo>
                    <a:pt x="69" y="22"/>
                    <a:pt x="68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6" y="25"/>
                    <a:pt x="64" y="25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27"/>
                    <a:pt x="59" y="25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60" y="28"/>
                    <a:pt x="59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9" y="29"/>
                    <a:pt x="60" y="30"/>
                    <a:pt x="61" y="29"/>
                  </a:cubicBezTo>
                  <a:cubicBezTo>
                    <a:pt x="60" y="30"/>
                    <a:pt x="58" y="30"/>
                    <a:pt x="57" y="30"/>
                  </a:cubicBezTo>
                  <a:cubicBezTo>
                    <a:pt x="57" y="30"/>
                    <a:pt x="58" y="30"/>
                    <a:pt x="59" y="29"/>
                  </a:cubicBezTo>
                  <a:cubicBezTo>
                    <a:pt x="57" y="29"/>
                    <a:pt x="56" y="30"/>
                    <a:pt x="55" y="29"/>
                  </a:cubicBezTo>
                  <a:cubicBezTo>
                    <a:pt x="55" y="28"/>
                    <a:pt x="55" y="27"/>
                    <a:pt x="55" y="25"/>
                  </a:cubicBezTo>
                  <a:cubicBezTo>
                    <a:pt x="56" y="25"/>
                    <a:pt x="55" y="23"/>
                    <a:pt x="56" y="23"/>
                  </a:cubicBezTo>
                  <a:cubicBezTo>
                    <a:pt x="58" y="20"/>
                    <a:pt x="57" y="18"/>
                    <a:pt x="56" y="15"/>
                  </a:cubicBezTo>
                  <a:cubicBezTo>
                    <a:pt x="57" y="14"/>
                    <a:pt x="56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1"/>
                    <a:pt x="56" y="10"/>
                    <a:pt x="57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7"/>
                    <a:pt x="56" y="7"/>
                    <a:pt x="55" y="6"/>
                  </a:cubicBezTo>
                  <a:cubicBezTo>
                    <a:pt x="54" y="6"/>
                    <a:pt x="53" y="6"/>
                    <a:pt x="53" y="6"/>
                  </a:cubicBezTo>
                  <a:cubicBezTo>
                    <a:pt x="52" y="5"/>
                    <a:pt x="51" y="6"/>
                    <a:pt x="51" y="5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7" y="5"/>
                    <a:pt x="43" y="6"/>
                    <a:pt x="4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40" y="9"/>
                    <a:pt x="40" y="9"/>
                  </a:cubicBezTo>
                  <a:cubicBezTo>
                    <a:pt x="39" y="8"/>
                    <a:pt x="41" y="6"/>
                    <a:pt x="40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0"/>
                    <a:pt x="37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2" y="0"/>
                    <a:pt x="30" y="0"/>
                    <a:pt x="28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1"/>
                    <a:pt x="30" y="2"/>
                    <a:pt x="31" y="1"/>
                  </a:cubicBezTo>
                  <a:cubicBezTo>
                    <a:pt x="30" y="3"/>
                    <a:pt x="27" y="2"/>
                    <a:pt x="26" y="4"/>
                  </a:cubicBezTo>
                  <a:cubicBezTo>
                    <a:pt x="26" y="4"/>
                    <a:pt x="26" y="3"/>
                    <a:pt x="27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3"/>
                    <a:pt x="28" y="3"/>
                    <a:pt x="28" y="3"/>
                  </a:cubicBezTo>
                  <a:cubicBezTo>
                    <a:pt x="28" y="4"/>
                    <a:pt x="26" y="4"/>
                    <a:pt x="26" y="5"/>
                  </a:cubicBezTo>
                  <a:cubicBezTo>
                    <a:pt x="25" y="9"/>
                    <a:pt x="22" y="4"/>
                    <a:pt x="20" y="6"/>
                  </a:cubicBezTo>
                  <a:cubicBezTo>
                    <a:pt x="16" y="7"/>
                    <a:pt x="13" y="7"/>
                    <a:pt x="9" y="10"/>
                  </a:cubicBezTo>
                  <a:cubicBezTo>
                    <a:pt x="7" y="12"/>
                    <a:pt x="4" y="14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0"/>
                    <a:pt x="2" y="24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0" y="28"/>
                  </a:cubicBezTo>
                  <a:cubicBezTo>
                    <a:pt x="1" y="29"/>
                    <a:pt x="1" y="31"/>
                    <a:pt x="2" y="33"/>
                  </a:cubicBezTo>
                  <a:cubicBezTo>
                    <a:pt x="5" y="36"/>
                    <a:pt x="8" y="38"/>
                    <a:pt x="11" y="40"/>
                  </a:cubicBezTo>
                  <a:cubicBezTo>
                    <a:pt x="14" y="40"/>
                    <a:pt x="18" y="39"/>
                    <a:pt x="20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8"/>
                    <a:pt x="29" y="55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40" y="60"/>
                    <a:pt x="45" y="61"/>
                    <a:pt x="50" y="59"/>
                  </a:cubicBezTo>
                  <a:cubicBezTo>
                    <a:pt x="53" y="57"/>
                    <a:pt x="57" y="58"/>
                    <a:pt x="58" y="54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0" y="51"/>
                    <a:pt x="61" y="49"/>
                    <a:pt x="63" y="48"/>
                  </a:cubicBezTo>
                  <a:cubicBezTo>
                    <a:pt x="64" y="45"/>
                    <a:pt x="70" y="43"/>
                    <a:pt x="73" y="43"/>
                  </a:cubicBezTo>
                  <a:cubicBezTo>
                    <a:pt x="76" y="43"/>
                    <a:pt x="78" y="43"/>
                    <a:pt x="80" y="44"/>
                  </a:cubicBezTo>
                  <a:cubicBezTo>
                    <a:pt x="83" y="46"/>
                    <a:pt x="86" y="45"/>
                    <a:pt x="89" y="46"/>
                  </a:cubicBezTo>
                  <a:cubicBezTo>
                    <a:pt x="89" y="46"/>
                    <a:pt x="91" y="46"/>
                    <a:pt x="91" y="46"/>
                  </a:cubicBezTo>
                  <a:cubicBezTo>
                    <a:pt x="92" y="46"/>
                    <a:pt x="93" y="45"/>
                    <a:pt x="94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101" y="43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3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4" y="41"/>
                    <a:pt x="104" y="41"/>
                    <a:pt x="105" y="41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1"/>
                    <a:pt x="106" y="42"/>
                    <a:pt x="106" y="40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9" y="39"/>
                    <a:pt x="110" y="39"/>
                    <a:pt x="111" y="38"/>
                  </a:cubicBezTo>
                  <a:cubicBezTo>
                    <a:pt x="111" y="37"/>
                    <a:pt x="110" y="39"/>
                    <a:pt x="110" y="38"/>
                  </a:cubicBezTo>
                  <a:cubicBezTo>
                    <a:pt x="110" y="37"/>
                    <a:pt x="111" y="38"/>
                    <a:pt x="112" y="37"/>
                  </a:cubicBezTo>
                  <a:cubicBezTo>
                    <a:pt x="112" y="37"/>
                    <a:pt x="113" y="36"/>
                    <a:pt x="113" y="36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37"/>
                    <a:pt x="111" y="37"/>
                    <a:pt x="111" y="37"/>
                  </a:cubicBezTo>
                  <a:cubicBezTo>
                    <a:pt x="111" y="36"/>
                    <a:pt x="112" y="36"/>
                    <a:pt x="112" y="35"/>
                  </a:cubicBezTo>
                  <a:cubicBezTo>
                    <a:pt x="113" y="35"/>
                    <a:pt x="113" y="34"/>
                    <a:pt x="113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5" y="33"/>
                    <a:pt x="114" y="32"/>
                    <a:pt x="115" y="32"/>
                  </a:cubicBezTo>
                  <a:cubicBezTo>
                    <a:pt x="115" y="32"/>
                    <a:pt x="115" y="33"/>
                    <a:pt x="115" y="34"/>
                  </a:cubicBezTo>
                  <a:cubicBezTo>
                    <a:pt x="115" y="33"/>
                    <a:pt x="116" y="32"/>
                    <a:pt x="116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6" y="31"/>
                    <a:pt x="117" y="30"/>
                    <a:pt x="118" y="30"/>
                  </a:cubicBezTo>
                  <a:cubicBezTo>
                    <a:pt x="119" y="30"/>
                    <a:pt x="117" y="29"/>
                    <a:pt x="118" y="29"/>
                  </a:cubicBezTo>
                  <a:cubicBezTo>
                    <a:pt x="118" y="30"/>
                    <a:pt x="119" y="30"/>
                    <a:pt x="119" y="30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20" y="28"/>
                    <a:pt x="121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2" y="27"/>
                    <a:pt x="122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6"/>
                    <a:pt x="124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5"/>
                    <a:pt x="124" y="26"/>
                    <a:pt x="125" y="26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5" y="27"/>
                    <a:pt x="125" y="27"/>
                    <a:pt x="125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5"/>
                    <a:pt x="127" y="25"/>
                    <a:pt x="127" y="24"/>
                  </a:cubicBezTo>
                  <a:cubicBezTo>
                    <a:pt x="129" y="25"/>
                    <a:pt x="130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4" y="23"/>
                    <a:pt x="134" y="22"/>
                  </a:cubicBezTo>
                  <a:cubicBezTo>
                    <a:pt x="134" y="21"/>
                    <a:pt x="135" y="21"/>
                    <a:pt x="136" y="21"/>
                  </a:cubicBezTo>
                  <a:cubicBezTo>
                    <a:pt x="137" y="22"/>
                    <a:pt x="135" y="22"/>
                    <a:pt x="135" y="23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5" y="22"/>
                    <a:pt x="137" y="22"/>
                    <a:pt x="136" y="21"/>
                  </a:cubicBezTo>
                  <a:cubicBezTo>
                    <a:pt x="137" y="22"/>
                    <a:pt x="138" y="22"/>
                    <a:pt x="138" y="22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3"/>
                    <a:pt x="138" y="22"/>
                  </a:cubicBezTo>
                  <a:cubicBezTo>
                    <a:pt x="138" y="20"/>
                    <a:pt x="141" y="21"/>
                    <a:pt x="142" y="20"/>
                  </a:cubicBezTo>
                  <a:cubicBezTo>
                    <a:pt x="140" y="21"/>
                    <a:pt x="139" y="20"/>
                    <a:pt x="137" y="21"/>
                  </a:cubicBezTo>
                  <a:close/>
                  <a:moveTo>
                    <a:pt x="133" y="16"/>
                  </a:move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lnTo>
                    <a:pt x="133" y="16"/>
                  </a:lnTo>
                  <a:close/>
                  <a:moveTo>
                    <a:pt x="118" y="3"/>
                  </a:moveTo>
                  <a:cubicBezTo>
                    <a:pt x="119" y="3"/>
                    <a:pt x="119" y="3"/>
                    <a:pt x="119" y="3"/>
                  </a:cubicBezTo>
                  <a:cubicBezTo>
                    <a:pt x="117" y="4"/>
                    <a:pt x="117" y="4"/>
                    <a:pt x="117" y="4"/>
                  </a:cubicBezTo>
                  <a:lnTo>
                    <a:pt x="118" y="3"/>
                  </a:lnTo>
                  <a:close/>
                  <a:moveTo>
                    <a:pt x="84" y="20"/>
                  </a:moveTo>
                  <a:cubicBezTo>
                    <a:pt x="85" y="20"/>
                    <a:pt x="85" y="20"/>
                    <a:pt x="86" y="21"/>
                  </a:cubicBezTo>
                  <a:cubicBezTo>
                    <a:pt x="85" y="20"/>
                    <a:pt x="85" y="20"/>
                    <a:pt x="84" y="20"/>
                  </a:cubicBezTo>
                  <a:cubicBezTo>
                    <a:pt x="82" y="20"/>
                    <a:pt x="79" y="20"/>
                    <a:pt x="76" y="19"/>
                  </a:cubicBezTo>
                  <a:cubicBezTo>
                    <a:pt x="79" y="20"/>
                    <a:pt x="82" y="20"/>
                    <a:pt x="84" y="20"/>
                  </a:cubicBezTo>
                  <a:close/>
                  <a:moveTo>
                    <a:pt x="76" y="20"/>
                  </a:moveTo>
                  <a:cubicBezTo>
                    <a:pt x="74" y="20"/>
                    <a:pt x="74" y="20"/>
                    <a:pt x="72" y="20"/>
                  </a:cubicBezTo>
                  <a:cubicBezTo>
                    <a:pt x="73" y="19"/>
                    <a:pt x="75" y="20"/>
                    <a:pt x="76" y="20"/>
                  </a:cubicBezTo>
                  <a:close/>
                  <a:moveTo>
                    <a:pt x="74" y="21"/>
                  </a:moveTo>
                  <a:cubicBezTo>
                    <a:pt x="74" y="21"/>
                    <a:pt x="73" y="22"/>
                    <a:pt x="72" y="21"/>
                  </a:cubicBezTo>
                  <a:lnTo>
                    <a:pt x="74" y="21"/>
                  </a:lnTo>
                  <a:close/>
                  <a:moveTo>
                    <a:pt x="63" y="26"/>
                  </a:moveTo>
                  <a:cubicBezTo>
                    <a:pt x="64" y="26"/>
                    <a:pt x="64" y="26"/>
                    <a:pt x="64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7"/>
                    <a:pt x="61" y="28"/>
                    <a:pt x="61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7"/>
                    <a:pt x="62" y="27"/>
                    <a:pt x="63" y="26"/>
                  </a:cubicBezTo>
                  <a:close/>
                  <a:moveTo>
                    <a:pt x="24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8"/>
                    <a:pt x="24" y="8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1" y="9"/>
                    <a:pt x="21" y="9"/>
                    <a:pt x="21" y="9"/>
                  </a:cubicBezTo>
                  <a:lnTo>
                    <a:pt x="23" y="9"/>
                  </a:lnTo>
                  <a:close/>
                  <a:moveTo>
                    <a:pt x="16" y="9"/>
                  </a:move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7" y="9"/>
                    <a:pt x="13" y="11"/>
                    <a:pt x="10" y="11"/>
                  </a:cubicBezTo>
                  <a:cubicBezTo>
                    <a:pt x="8" y="13"/>
                    <a:pt x="6" y="15"/>
                    <a:pt x="5" y="18"/>
                  </a:cubicBezTo>
                  <a:cubicBezTo>
                    <a:pt x="6" y="13"/>
                    <a:pt x="11" y="10"/>
                    <a:pt x="16" y="9"/>
                  </a:cubicBezTo>
                  <a:close/>
                  <a:moveTo>
                    <a:pt x="22" y="38"/>
                  </a:moveTo>
                  <a:cubicBezTo>
                    <a:pt x="22" y="38"/>
                    <a:pt x="22" y="38"/>
                    <a:pt x="22" y="38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lnTo>
                    <a:pt x="22" y="38"/>
                  </a:lnTo>
                  <a:close/>
                  <a:moveTo>
                    <a:pt x="22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6"/>
                  </a:cubicBezTo>
                  <a:close/>
                  <a:moveTo>
                    <a:pt x="23" y="35"/>
                  </a:moveTo>
                  <a:cubicBezTo>
                    <a:pt x="24" y="36"/>
                    <a:pt x="25" y="37"/>
                    <a:pt x="25" y="38"/>
                  </a:cubicBezTo>
                  <a:cubicBezTo>
                    <a:pt x="25" y="36"/>
                    <a:pt x="23" y="36"/>
                    <a:pt x="23" y="35"/>
                  </a:cubicBezTo>
                  <a:close/>
                  <a:moveTo>
                    <a:pt x="26" y="41"/>
                  </a:moveTo>
                  <a:cubicBezTo>
                    <a:pt x="28" y="45"/>
                    <a:pt x="30" y="48"/>
                    <a:pt x="33" y="50"/>
                  </a:cubicBezTo>
                  <a:cubicBezTo>
                    <a:pt x="30" y="48"/>
                    <a:pt x="27" y="45"/>
                    <a:pt x="26" y="41"/>
                  </a:cubicBezTo>
                  <a:close/>
                  <a:moveTo>
                    <a:pt x="62" y="44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lnTo>
                    <a:pt x="62" y="44"/>
                  </a:lnTo>
                  <a:close/>
                  <a:moveTo>
                    <a:pt x="64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5" y="42"/>
                    <a:pt x="65" y="42"/>
                    <a:pt x="66" y="42"/>
                  </a:cubicBezTo>
                  <a:cubicBezTo>
                    <a:pt x="66" y="42"/>
                    <a:pt x="65" y="43"/>
                    <a:pt x="64" y="43"/>
                  </a:cubicBezTo>
                  <a:close/>
                  <a:moveTo>
                    <a:pt x="64" y="39"/>
                  </a:moveTo>
                  <a:cubicBezTo>
                    <a:pt x="64" y="39"/>
                    <a:pt x="65" y="38"/>
                    <a:pt x="65" y="38"/>
                  </a:cubicBezTo>
                  <a:cubicBezTo>
                    <a:pt x="66" y="38"/>
                    <a:pt x="66" y="38"/>
                    <a:pt x="66" y="38"/>
                  </a:cubicBezTo>
                  <a:lnTo>
                    <a:pt x="64" y="39"/>
                  </a:lnTo>
                  <a:close/>
                  <a:moveTo>
                    <a:pt x="117" y="24"/>
                  </a:moveTo>
                  <a:cubicBezTo>
                    <a:pt x="116" y="24"/>
                    <a:pt x="116" y="24"/>
                    <a:pt x="116" y="24"/>
                  </a:cubicBezTo>
                  <a:cubicBezTo>
                    <a:pt x="116" y="24"/>
                    <a:pt x="116" y="24"/>
                    <a:pt x="116" y="24"/>
                  </a:cubicBezTo>
                  <a:lnTo>
                    <a:pt x="117" y="24"/>
                  </a:lnTo>
                  <a:close/>
                  <a:moveTo>
                    <a:pt x="116" y="25"/>
                  </a:moveTo>
                  <a:cubicBezTo>
                    <a:pt x="116" y="25"/>
                    <a:pt x="116" y="25"/>
                    <a:pt x="11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6" y="25"/>
                    <a:pt x="116" y="25"/>
                  </a:cubicBezTo>
                  <a:close/>
                  <a:moveTo>
                    <a:pt x="115" y="25"/>
                  </a:moveTo>
                  <a:cubicBezTo>
                    <a:pt x="115" y="26"/>
                    <a:pt x="115" y="26"/>
                    <a:pt x="115" y="26"/>
                  </a:cubicBezTo>
                  <a:cubicBezTo>
                    <a:pt x="115" y="26"/>
                    <a:pt x="115" y="26"/>
                    <a:pt x="114" y="26"/>
                  </a:cubicBezTo>
                  <a:cubicBezTo>
                    <a:pt x="114" y="26"/>
                    <a:pt x="114" y="25"/>
                    <a:pt x="115" y="25"/>
                  </a:cubicBezTo>
                  <a:close/>
                  <a:moveTo>
                    <a:pt x="112" y="28"/>
                  </a:moveTo>
                  <a:cubicBezTo>
                    <a:pt x="112" y="28"/>
                    <a:pt x="112" y="28"/>
                    <a:pt x="112" y="28"/>
                  </a:cubicBezTo>
                  <a:cubicBezTo>
                    <a:pt x="112" y="27"/>
                    <a:pt x="112" y="27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7"/>
                    <a:pt x="113" y="27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9"/>
                    <a:pt x="111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7"/>
                    <a:pt x="112" y="28"/>
                  </a:cubicBezTo>
                  <a:close/>
                  <a:moveTo>
                    <a:pt x="109" y="38"/>
                  </a:move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lose/>
                  <a:moveTo>
                    <a:pt x="109" y="36"/>
                  </a:moveTo>
                  <a:cubicBezTo>
                    <a:pt x="109" y="35"/>
                    <a:pt x="109" y="35"/>
                    <a:pt x="109" y="35"/>
                  </a:cubicBezTo>
                  <a:cubicBezTo>
                    <a:pt x="110" y="35"/>
                    <a:pt x="110" y="35"/>
                    <a:pt x="110" y="35"/>
                  </a:cubicBezTo>
                  <a:lnTo>
                    <a:pt x="109" y="36"/>
                  </a:lnTo>
                  <a:close/>
                  <a:moveTo>
                    <a:pt x="111" y="34"/>
                  </a:moveTo>
                  <a:cubicBezTo>
                    <a:pt x="111" y="34"/>
                    <a:pt x="111" y="34"/>
                    <a:pt x="111" y="34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5"/>
                    <a:pt x="111" y="34"/>
                    <a:pt x="111" y="33"/>
                  </a:cubicBezTo>
                  <a:lnTo>
                    <a:pt x="111" y="34"/>
                  </a:lnTo>
                  <a:close/>
                  <a:moveTo>
                    <a:pt x="118" y="26"/>
                  </a:move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4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4" y="31"/>
                    <a:pt x="114" y="30"/>
                    <a:pt x="115" y="30"/>
                  </a:cubicBezTo>
                  <a:cubicBezTo>
                    <a:pt x="115" y="31"/>
                    <a:pt x="116" y="29"/>
                    <a:pt x="116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5" y="30"/>
                    <a:pt x="115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2"/>
                    <a:pt x="113" y="33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0" y="32"/>
                    <a:pt x="111" y="30"/>
                    <a:pt x="113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3" y="29"/>
                    <a:pt x="113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8"/>
                    <a:pt x="115" y="28"/>
                    <a:pt x="115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7" y="26"/>
                    <a:pt x="117" y="26"/>
                    <a:pt x="118" y="26"/>
                  </a:cubicBezTo>
                  <a:close/>
                  <a:moveTo>
                    <a:pt x="117" y="24"/>
                  </a:moveTo>
                  <a:cubicBezTo>
                    <a:pt x="117" y="24"/>
                    <a:pt x="117" y="24"/>
                    <a:pt x="117" y="2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4"/>
                    <a:pt x="118" y="24"/>
                    <a:pt x="117" y="24"/>
                  </a:cubicBezTo>
                  <a:close/>
                  <a:moveTo>
                    <a:pt x="123" y="19"/>
                  </a:move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1"/>
                    <a:pt x="124" y="19"/>
                    <a:pt x="123" y="20"/>
                  </a:cubicBezTo>
                  <a:cubicBezTo>
                    <a:pt x="123" y="21"/>
                    <a:pt x="123" y="21"/>
                    <a:pt x="122" y="21"/>
                  </a:cubicBezTo>
                  <a:cubicBezTo>
                    <a:pt x="122" y="22"/>
                    <a:pt x="122" y="21"/>
                    <a:pt x="121" y="21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20"/>
                    <a:pt x="123" y="20"/>
                    <a:pt x="123" y="19"/>
                  </a:cubicBezTo>
                  <a:close/>
                  <a:moveTo>
                    <a:pt x="120" y="23"/>
                  </a:moveTo>
                  <a:cubicBezTo>
                    <a:pt x="120" y="22"/>
                    <a:pt x="121" y="23"/>
                    <a:pt x="120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lnTo>
                    <a:pt x="120" y="23"/>
                  </a:lnTo>
                  <a:close/>
                  <a:moveTo>
                    <a:pt x="130" y="21"/>
                  </a:moveTo>
                  <a:cubicBezTo>
                    <a:pt x="130" y="23"/>
                    <a:pt x="128" y="22"/>
                    <a:pt x="127" y="23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5" y="23"/>
                    <a:pt x="124" y="25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2" y="26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4" y="24"/>
                    <a:pt x="125" y="24"/>
                    <a:pt x="124" y="23"/>
                  </a:cubicBezTo>
                  <a:cubicBezTo>
                    <a:pt x="123" y="23"/>
                    <a:pt x="122" y="25"/>
                    <a:pt x="121" y="24"/>
                  </a:cubicBezTo>
                  <a:cubicBezTo>
                    <a:pt x="123" y="24"/>
                    <a:pt x="123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0"/>
                    <a:pt x="128" y="21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30" y="20"/>
                    <a:pt x="131" y="20"/>
                    <a:pt x="131" y="19"/>
                  </a:cubicBezTo>
                  <a:cubicBezTo>
                    <a:pt x="131" y="19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1"/>
                    <a:pt x="132" y="21"/>
                    <a:pt x="133" y="20"/>
                  </a:cubicBezTo>
                  <a:cubicBezTo>
                    <a:pt x="132" y="21"/>
                    <a:pt x="131" y="20"/>
                    <a:pt x="130" y="21"/>
                  </a:cubicBezTo>
                  <a:close/>
                  <a:moveTo>
                    <a:pt x="134" y="22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917"/>
            <p:cNvSpPr>
              <a:spLocks/>
            </p:cNvSpPr>
            <p:nvPr/>
          </p:nvSpPr>
          <p:spPr bwMode="auto">
            <a:xfrm>
              <a:off x="4981153" y="3943825"/>
              <a:ext cx="58738" cy="17462"/>
            </a:xfrm>
            <a:custGeom>
              <a:avLst/>
              <a:gdLst>
                <a:gd name="T0" fmla="*/ 1 w 16"/>
                <a:gd name="T1" fmla="*/ 2 h 5"/>
                <a:gd name="T2" fmla="*/ 13 w 16"/>
                <a:gd name="T3" fmla="*/ 4 h 5"/>
                <a:gd name="T4" fmla="*/ 16 w 16"/>
                <a:gd name="T5" fmla="*/ 1 h 5"/>
                <a:gd name="T6" fmla="*/ 14 w 16"/>
                <a:gd name="T7" fmla="*/ 1 h 5"/>
                <a:gd name="T8" fmla="*/ 14 w 16"/>
                <a:gd name="T9" fmla="*/ 0 h 5"/>
                <a:gd name="T10" fmla="*/ 9 w 16"/>
                <a:gd name="T11" fmla="*/ 2 h 5"/>
                <a:gd name="T12" fmla="*/ 5 w 16"/>
                <a:gd name="T13" fmla="*/ 2 h 5"/>
                <a:gd name="T14" fmla="*/ 0 w 16"/>
                <a:gd name="T15" fmla="*/ 1 h 5"/>
                <a:gd name="T16" fmla="*/ 1 w 16"/>
                <a:gd name="T17" fmla="*/ 2 h 5"/>
                <a:gd name="T18" fmla="*/ 0 w 16"/>
                <a:gd name="T19" fmla="*/ 3 h 5"/>
                <a:gd name="T20" fmla="*/ 1 w 16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5">
                  <a:moveTo>
                    <a:pt x="1" y="2"/>
                  </a:moveTo>
                  <a:cubicBezTo>
                    <a:pt x="5" y="4"/>
                    <a:pt x="9" y="5"/>
                    <a:pt x="13" y="4"/>
                  </a:cubicBezTo>
                  <a:cubicBezTo>
                    <a:pt x="14" y="4"/>
                    <a:pt x="16" y="2"/>
                    <a:pt x="16" y="1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2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918"/>
            <p:cNvSpPr>
              <a:spLocks/>
            </p:cNvSpPr>
            <p:nvPr/>
          </p:nvSpPr>
          <p:spPr bwMode="auto">
            <a:xfrm>
              <a:off x="5089103" y="3908900"/>
              <a:ext cx="82550" cy="7937"/>
            </a:xfrm>
            <a:custGeom>
              <a:avLst/>
              <a:gdLst>
                <a:gd name="T0" fmla="*/ 0 w 22"/>
                <a:gd name="T1" fmla="*/ 2 h 2"/>
                <a:gd name="T2" fmla="*/ 22 w 22"/>
                <a:gd name="T3" fmla="*/ 0 h 2"/>
                <a:gd name="T4" fmla="*/ 0 w 2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15" y="0"/>
                    <a:pt x="7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919"/>
            <p:cNvSpPr>
              <a:spLocks/>
            </p:cNvSpPr>
            <p:nvPr/>
          </p:nvSpPr>
          <p:spPr bwMode="auto">
            <a:xfrm>
              <a:off x="5171653" y="3916838"/>
              <a:ext cx="1111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920"/>
            <p:cNvSpPr>
              <a:spLocks/>
            </p:cNvSpPr>
            <p:nvPr/>
          </p:nvSpPr>
          <p:spPr bwMode="auto">
            <a:xfrm>
              <a:off x="5182766" y="3916838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921"/>
            <p:cNvSpPr>
              <a:spLocks/>
            </p:cNvSpPr>
            <p:nvPr/>
          </p:nvSpPr>
          <p:spPr bwMode="auto">
            <a:xfrm>
              <a:off x="5187528" y="391683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922"/>
            <p:cNvSpPr>
              <a:spLocks noEditPoints="1"/>
            </p:cNvSpPr>
            <p:nvPr/>
          </p:nvSpPr>
          <p:spPr bwMode="auto">
            <a:xfrm>
              <a:off x="4758903" y="4089875"/>
              <a:ext cx="98425" cy="41275"/>
            </a:xfrm>
            <a:custGeom>
              <a:avLst/>
              <a:gdLst>
                <a:gd name="T0" fmla="*/ 22 w 26"/>
                <a:gd name="T1" fmla="*/ 7 h 11"/>
                <a:gd name="T2" fmla="*/ 23 w 26"/>
                <a:gd name="T3" fmla="*/ 5 h 11"/>
                <a:gd name="T4" fmla="*/ 23 w 26"/>
                <a:gd name="T5" fmla="*/ 5 h 11"/>
                <a:gd name="T6" fmla="*/ 24 w 26"/>
                <a:gd name="T7" fmla="*/ 5 h 11"/>
                <a:gd name="T8" fmla="*/ 15 w 26"/>
                <a:gd name="T9" fmla="*/ 6 h 11"/>
                <a:gd name="T10" fmla="*/ 16 w 26"/>
                <a:gd name="T11" fmla="*/ 5 h 11"/>
                <a:gd name="T12" fmla="*/ 8 w 26"/>
                <a:gd name="T13" fmla="*/ 4 h 11"/>
                <a:gd name="T14" fmla="*/ 13 w 26"/>
                <a:gd name="T15" fmla="*/ 4 h 11"/>
                <a:gd name="T16" fmla="*/ 6 w 26"/>
                <a:gd name="T17" fmla="*/ 2 h 11"/>
                <a:gd name="T18" fmla="*/ 4 w 26"/>
                <a:gd name="T19" fmla="*/ 1 h 11"/>
                <a:gd name="T20" fmla="*/ 2 w 26"/>
                <a:gd name="T21" fmla="*/ 1 h 11"/>
                <a:gd name="T22" fmla="*/ 3 w 26"/>
                <a:gd name="T23" fmla="*/ 1 h 11"/>
                <a:gd name="T24" fmla="*/ 1 w 26"/>
                <a:gd name="T25" fmla="*/ 1 h 11"/>
                <a:gd name="T26" fmla="*/ 2 w 26"/>
                <a:gd name="T27" fmla="*/ 1 h 11"/>
                <a:gd name="T28" fmla="*/ 0 w 26"/>
                <a:gd name="T29" fmla="*/ 2 h 11"/>
                <a:gd name="T30" fmla="*/ 1 w 26"/>
                <a:gd name="T31" fmla="*/ 3 h 11"/>
                <a:gd name="T32" fmla="*/ 8 w 26"/>
                <a:gd name="T33" fmla="*/ 8 h 11"/>
                <a:gd name="T34" fmla="*/ 25 w 26"/>
                <a:gd name="T35" fmla="*/ 9 h 11"/>
                <a:gd name="T36" fmla="*/ 25 w 26"/>
                <a:gd name="T37" fmla="*/ 8 h 11"/>
                <a:gd name="T38" fmla="*/ 25 w 26"/>
                <a:gd name="T39" fmla="*/ 8 h 11"/>
                <a:gd name="T40" fmla="*/ 25 w 26"/>
                <a:gd name="T41" fmla="*/ 7 h 11"/>
                <a:gd name="T42" fmla="*/ 23 w 26"/>
                <a:gd name="T43" fmla="*/ 7 h 11"/>
                <a:gd name="T44" fmla="*/ 25 w 26"/>
                <a:gd name="T45" fmla="*/ 6 h 11"/>
                <a:gd name="T46" fmla="*/ 22 w 26"/>
                <a:gd name="T47" fmla="*/ 7 h 11"/>
                <a:gd name="T48" fmla="*/ 6 w 26"/>
                <a:gd name="T49" fmla="*/ 3 h 11"/>
                <a:gd name="T50" fmla="*/ 5 w 26"/>
                <a:gd name="T51" fmla="*/ 2 h 11"/>
                <a:gd name="T52" fmla="*/ 6 w 26"/>
                <a:gd name="T53" fmla="*/ 3 h 11"/>
                <a:gd name="T54" fmla="*/ 13 w 26"/>
                <a:gd name="T55" fmla="*/ 6 h 11"/>
                <a:gd name="T56" fmla="*/ 11 w 26"/>
                <a:gd name="T57" fmla="*/ 6 h 11"/>
                <a:gd name="T58" fmla="*/ 13 w 26"/>
                <a:gd name="T59" fmla="*/ 6 h 11"/>
                <a:gd name="T60" fmla="*/ 14 w 26"/>
                <a:gd name="T61" fmla="*/ 6 h 11"/>
                <a:gd name="T62" fmla="*/ 13 w 26"/>
                <a:gd name="T6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" h="11">
                  <a:moveTo>
                    <a:pt x="22" y="7"/>
                  </a:moveTo>
                  <a:cubicBezTo>
                    <a:pt x="22" y="6"/>
                    <a:pt x="24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0" y="6"/>
                    <a:pt x="18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3" y="5"/>
                    <a:pt x="10" y="6"/>
                    <a:pt x="8" y="4"/>
                  </a:cubicBezTo>
                  <a:cubicBezTo>
                    <a:pt x="9" y="4"/>
                    <a:pt x="11" y="5"/>
                    <a:pt x="13" y="4"/>
                  </a:cubicBezTo>
                  <a:cubicBezTo>
                    <a:pt x="10" y="5"/>
                    <a:pt x="8" y="3"/>
                    <a:pt x="6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3" y="5"/>
                    <a:pt x="5" y="7"/>
                    <a:pt x="8" y="8"/>
                  </a:cubicBezTo>
                  <a:cubicBezTo>
                    <a:pt x="13" y="11"/>
                    <a:pt x="19" y="10"/>
                    <a:pt x="25" y="9"/>
                  </a:cubicBezTo>
                  <a:cubicBezTo>
                    <a:pt x="24" y="8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3" y="7"/>
                  </a:cubicBezTo>
                  <a:cubicBezTo>
                    <a:pt x="24" y="7"/>
                    <a:pt x="24" y="6"/>
                    <a:pt x="25" y="6"/>
                  </a:cubicBezTo>
                  <a:lnTo>
                    <a:pt x="22" y="7"/>
                  </a:lnTo>
                  <a:close/>
                  <a:moveTo>
                    <a:pt x="6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13" y="6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923"/>
            <p:cNvSpPr>
              <a:spLocks/>
            </p:cNvSpPr>
            <p:nvPr/>
          </p:nvSpPr>
          <p:spPr bwMode="auto">
            <a:xfrm>
              <a:off x="4849391" y="4104163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924"/>
            <p:cNvSpPr>
              <a:spLocks/>
            </p:cNvSpPr>
            <p:nvPr/>
          </p:nvSpPr>
          <p:spPr bwMode="auto">
            <a:xfrm>
              <a:off x="4871616" y="4085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925"/>
            <p:cNvSpPr>
              <a:spLocks/>
            </p:cNvSpPr>
            <p:nvPr/>
          </p:nvSpPr>
          <p:spPr bwMode="auto">
            <a:xfrm>
              <a:off x="4871616" y="40851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926"/>
            <p:cNvSpPr>
              <a:spLocks/>
            </p:cNvSpPr>
            <p:nvPr/>
          </p:nvSpPr>
          <p:spPr bwMode="auto">
            <a:xfrm>
              <a:off x="4808116" y="410892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927"/>
            <p:cNvSpPr>
              <a:spLocks/>
            </p:cNvSpPr>
            <p:nvPr/>
          </p:nvSpPr>
          <p:spPr bwMode="auto">
            <a:xfrm>
              <a:off x="4811291" y="4104163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928"/>
            <p:cNvSpPr>
              <a:spLocks/>
            </p:cNvSpPr>
            <p:nvPr/>
          </p:nvSpPr>
          <p:spPr bwMode="auto">
            <a:xfrm>
              <a:off x="4819228" y="4108925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929"/>
            <p:cNvSpPr>
              <a:spLocks/>
            </p:cNvSpPr>
            <p:nvPr/>
          </p:nvSpPr>
          <p:spPr bwMode="auto">
            <a:xfrm>
              <a:off x="5130378" y="4015263"/>
              <a:ext cx="26988" cy="6350"/>
            </a:xfrm>
            <a:custGeom>
              <a:avLst/>
              <a:gdLst>
                <a:gd name="T0" fmla="*/ 0 w 7"/>
                <a:gd name="T1" fmla="*/ 1 h 2"/>
                <a:gd name="T2" fmla="*/ 0 w 7"/>
                <a:gd name="T3" fmla="*/ 2 h 2"/>
                <a:gd name="T4" fmla="*/ 4 w 7"/>
                <a:gd name="T5" fmla="*/ 1 h 2"/>
                <a:gd name="T6" fmla="*/ 7 w 7"/>
                <a:gd name="T7" fmla="*/ 1 h 2"/>
                <a:gd name="T8" fmla="*/ 7 w 7"/>
                <a:gd name="T9" fmla="*/ 1 h 2"/>
                <a:gd name="T10" fmla="*/ 7 w 7"/>
                <a:gd name="T11" fmla="*/ 0 h 2"/>
                <a:gd name="T12" fmla="*/ 7 w 7"/>
                <a:gd name="T13" fmla="*/ 0 h 2"/>
                <a:gd name="T14" fmla="*/ 0 w 7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930"/>
            <p:cNvSpPr>
              <a:spLocks/>
            </p:cNvSpPr>
            <p:nvPr/>
          </p:nvSpPr>
          <p:spPr bwMode="auto">
            <a:xfrm>
              <a:off x="5152603" y="4021613"/>
              <a:ext cx="11113" cy="476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931"/>
            <p:cNvSpPr>
              <a:spLocks/>
            </p:cNvSpPr>
            <p:nvPr/>
          </p:nvSpPr>
          <p:spPr bwMode="auto">
            <a:xfrm>
              <a:off x="5152603" y="4029550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932"/>
            <p:cNvSpPr>
              <a:spLocks/>
            </p:cNvSpPr>
            <p:nvPr/>
          </p:nvSpPr>
          <p:spPr bwMode="auto">
            <a:xfrm>
              <a:off x="51526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Rectangle 933"/>
            <p:cNvSpPr>
              <a:spLocks noChangeArrowheads="1"/>
            </p:cNvSpPr>
            <p:nvPr/>
          </p:nvSpPr>
          <p:spPr bwMode="auto">
            <a:xfrm>
              <a:off x="5127203" y="404860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934"/>
            <p:cNvSpPr>
              <a:spLocks/>
            </p:cNvSpPr>
            <p:nvPr/>
          </p:nvSpPr>
          <p:spPr bwMode="auto">
            <a:xfrm>
              <a:off x="5122441" y="4048600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935"/>
            <p:cNvSpPr>
              <a:spLocks/>
            </p:cNvSpPr>
            <p:nvPr/>
          </p:nvSpPr>
          <p:spPr bwMode="auto">
            <a:xfrm>
              <a:off x="5122441" y="4043838"/>
              <a:ext cx="7938" cy="476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Rectangle 936"/>
            <p:cNvSpPr>
              <a:spLocks noChangeArrowheads="1"/>
            </p:cNvSpPr>
            <p:nvPr/>
          </p:nvSpPr>
          <p:spPr bwMode="auto">
            <a:xfrm>
              <a:off x="5108153" y="4054950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937"/>
            <p:cNvSpPr>
              <a:spLocks/>
            </p:cNvSpPr>
            <p:nvPr/>
          </p:nvSpPr>
          <p:spPr bwMode="auto">
            <a:xfrm>
              <a:off x="5133553" y="4051775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938"/>
            <p:cNvSpPr>
              <a:spLocks/>
            </p:cNvSpPr>
            <p:nvPr/>
          </p:nvSpPr>
          <p:spPr bwMode="auto">
            <a:xfrm>
              <a:off x="5160541" y="4051775"/>
              <a:ext cx="11113" cy="3175"/>
            </a:xfrm>
            <a:custGeom>
              <a:avLst/>
              <a:gdLst>
                <a:gd name="T0" fmla="*/ 0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0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Rectangle 939"/>
            <p:cNvSpPr>
              <a:spLocks noChangeArrowheads="1"/>
            </p:cNvSpPr>
            <p:nvPr/>
          </p:nvSpPr>
          <p:spPr bwMode="auto">
            <a:xfrm>
              <a:off x="5058941" y="4089875"/>
              <a:ext cx="4763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940"/>
            <p:cNvSpPr>
              <a:spLocks/>
            </p:cNvSpPr>
            <p:nvPr/>
          </p:nvSpPr>
          <p:spPr bwMode="auto">
            <a:xfrm>
              <a:off x="5063703" y="4085113"/>
              <a:ext cx="0" cy="4762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941"/>
            <p:cNvSpPr>
              <a:spLocks/>
            </p:cNvSpPr>
            <p:nvPr/>
          </p:nvSpPr>
          <p:spPr bwMode="auto">
            <a:xfrm>
              <a:off x="5063703" y="4096225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8794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矩形 281"/>
          <p:cNvSpPr/>
          <p:nvPr/>
        </p:nvSpPr>
        <p:spPr>
          <a:xfrm>
            <a:off x="5232401" y="1823844"/>
            <a:ext cx="6042342" cy="2649410"/>
          </a:xfrm>
          <a:prstGeom prst="rect">
            <a:avLst/>
          </a:prstGeom>
          <a:solidFill>
            <a:srgbClr val="2CBDE0"/>
          </a:solidFill>
          <a:ln>
            <a:solidFill>
              <a:srgbClr val="2CB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8829116" y="2127250"/>
            <a:ext cx="461665" cy="2389004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当花瓣离开花朵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8286864" y="2127250"/>
            <a:ext cx="461665" cy="135890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 </a:t>
            </a:r>
            <a:endParaRPr lang="zh-CN" altLang="en-US" kern="30000" spc="600" dirty="0">
              <a:solidFill>
                <a:srgbClr val="E8FAFC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7881456" y="2127250"/>
            <a:ext cx="461665" cy="236100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香消在风起雨后 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7366988" y="2127250"/>
            <a:ext cx="461665" cy="1692910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无人来嗅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9974985" y="1926960"/>
            <a:ext cx="615553" cy="21566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600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</a:t>
            </a:r>
            <a:endParaRPr lang="zh-CN" altLang="en-US" sz="2800" spc="600" dirty="0">
              <a:solidFill>
                <a:schemeClr val="bg1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7677391" y="2998444"/>
            <a:ext cx="1048288" cy="593937"/>
            <a:chOff x="4200525" y="3664586"/>
            <a:chExt cx="608013" cy="344487"/>
          </a:xfrm>
          <a:solidFill>
            <a:srgbClr val="E8FAFC">
              <a:alpha val="9000"/>
            </a:srgbClr>
          </a:solidFill>
        </p:grpSpPr>
        <p:sp>
          <p:nvSpPr>
            <p:cNvPr id="77" name="Freeform 795"/>
            <p:cNvSpPr>
              <a:spLocks/>
            </p:cNvSpPr>
            <p:nvPr/>
          </p:nvSpPr>
          <p:spPr bwMode="auto">
            <a:xfrm>
              <a:off x="4560888" y="3912236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78" name="Freeform 796"/>
            <p:cNvSpPr>
              <a:spLocks/>
            </p:cNvSpPr>
            <p:nvPr/>
          </p:nvSpPr>
          <p:spPr bwMode="auto">
            <a:xfrm>
              <a:off x="4564063" y="3904298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79" name="Freeform 797"/>
            <p:cNvSpPr>
              <a:spLocks/>
            </p:cNvSpPr>
            <p:nvPr/>
          </p:nvSpPr>
          <p:spPr bwMode="auto">
            <a:xfrm>
              <a:off x="4560888" y="39233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0" name="Rectangle 798"/>
            <p:cNvSpPr>
              <a:spLocks noChangeArrowheads="1"/>
            </p:cNvSpPr>
            <p:nvPr/>
          </p:nvSpPr>
          <p:spPr bwMode="auto">
            <a:xfrm>
              <a:off x="4533900" y="39614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1" name="Freeform 799"/>
            <p:cNvSpPr>
              <a:spLocks/>
            </p:cNvSpPr>
            <p:nvPr/>
          </p:nvSpPr>
          <p:spPr bwMode="auto">
            <a:xfrm>
              <a:off x="4533900" y="3961448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" name="Freeform 800"/>
            <p:cNvSpPr>
              <a:spLocks/>
            </p:cNvSpPr>
            <p:nvPr/>
          </p:nvSpPr>
          <p:spPr bwMode="auto">
            <a:xfrm>
              <a:off x="4568825" y="3832861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" name="Freeform 801"/>
            <p:cNvSpPr>
              <a:spLocks/>
            </p:cNvSpPr>
            <p:nvPr/>
          </p:nvSpPr>
          <p:spPr bwMode="auto">
            <a:xfrm>
              <a:off x="4564063" y="39042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" name="Freeform 802"/>
            <p:cNvSpPr>
              <a:spLocks/>
            </p:cNvSpPr>
            <p:nvPr/>
          </p:nvSpPr>
          <p:spPr bwMode="auto">
            <a:xfrm>
              <a:off x="4602163" y="3796348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" name="Freeform 803"/>
            <p:cNvSpPr>
              <a:spLocks/>
            </p:cNvSpPr>
            <p:nvPr/>
          </p:nvSpPr>
          <p:spPr bwMode="auto">
            <a:xfrm>
              <a:off x="4533900" y="3956686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" name="Freeform 804"/>
            <p:cNvSpPr>
              <a:spLocks/>
            </p:cNvSpPr>
            <p:nvPr/>
          </p:nvSpPr>
          <p:spPr bwMode="auto">
            <a:xfrm>
              <a:off x="4560888" y="39122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" name="Freeform 805"/>
            <p:cNvSpPr>
              <a:spLocks noEditPoints="1"/>
            </p:cNvSpPr>
            <p:nvPr/>
          </p:nvSpPr>
          <p:spPr bwMode="auto">
            <a:xfrm>
              <a:off x="4203700" y="3664586"/>
              <a:ext cx="547688" cy="344487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6 w 146"/>
                <a:gd name="T75" fmla="*/ 42 h 92"/>
                <a:gd name="T76" fmla="*/ 93 w 146"/>
                <a:gd name="T77" fmla="*/ 43 h 92"/>
                <a:gd name="T78" fmla="*/ 93 w 146"/>
                <a:gd name="T79" fmla="*/ 38 h 92"/>
                <a:gd name="T80" fmla="*/ 95 w 146"/>
                <a:gd name="T81" fmla="*/ 38 h 92"/>
                <a:gd name="T82" fmla="*/ 73 w 146"/>
                <a:gd name="T83" fmla="*/ 22 h 92"/>
                <a:gd name="T84" fmla="*/ 55 w 146"/>
                <a:gd name="T85" fmla="*/ 43 h 92"/>
                <a:gd name="T86" fmla="*/ 14 w 146"/>
                <a:gd name="T87" fmla="*/ 76 h 92"/>
                <a:gd name="T88" fmla="*/ 47 w 146"/>
                <a:gd name="T89" fmla="*/ 90 h 92"/>
                <a:gd name="T90" fmla="*/ 49 w 146"/>
                <a:gd name="T91" fmla="*/ 79 h 92"/>
                <a:gd name="T92" fmla="*/ 19 w 146"/>
                <a:gd name="T93" fmla="*/ 69 h 92"/>
                <a:gd name="T94" fmla="*/ 14 w 146"/>
                <a:gd name="T95" fmla="*/ 72 h 92"/>
                <a:gd name="T96" fmla="*/ 11 w 146"/>
                <a:gd name="T97" fmla="*/ 71 h 92"/>
                <a:gd name="T98" fmla="*/ 10 w 146"/>
                <a:gd name="T99" fmla="*/ 68 h 92"/>
                <a:gd name="T100" fmla="*/ 21 w 146"/>
                <a:gd name="T101" fmla="*/ 44 h 92"/>
                <a:gd name="T102" fmla="*/ 34 w 146"/>
                <a:gd name="T103" fmla="*/ 24 h 92"/>
                <a:gd name="T104" fmla="*/ 43 w 146"/>
                <a:gd name="T105" fmla="*/ 24 h 92"/>
                <a:gd name="T106" fmla="*/ 41 w 146"/>
                <a:gd name="T107" fmla="*/ 37 h 92"/>
                <a:gd name="T108" fmla="*/ 47 w 146"/>
                <a:gd name="T109" fmla="*/ 57 h 92"/>
                <a:gd name="T110" fmla="*/ 54 w 146"/>
                <a:gd name="T111" fmla="*/ 77 h 92"/>
                <a:gd name="T112" fmla="*/ 60 w 146"/>
                <a:gd name="T113" fmla="*/ 79 h 92"/>
                <a:gd name="T114" fmla="*/ 85 w 146"/>
                <a:gd name="T115" fmla="*/ 71 h 92"/>
                <a:gd name="T116" fmla="*/ 83 w 146"/>
                <a:gd name="T117" fmla="*/ 76 h 92"/>
                <a:gd name="T118" fmla="*/ 81 w 146"/>
                <a:gd name="T119" fmla="*/ 73 h 92"/>
                <a:gd name="T120" fmla="*/ 88 w 146"/>
                <a:gd name="T121" fmla="*/ 75 h 92"/>
                <a:gd name="T122" fmla="*/ 83 w 146"/>
                <a:gd name="T123" fmla="*/ 7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lnTo>
                    <a:pt x="100" y="73"/>
                  </a:ln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3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lnTo>
                    <a:pt x="113" y="20"/>
                  </a:ln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10" y="22"/>
                    <a:pt x="110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lnTo>
                    <a:pt x="103" y="36"/>
                  </a:ln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8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lnTo>
                    <a:pt x="49" y="79"/>
                  </a:ln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6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4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lnTo>
                    <a:pt x="89" y="77"/>
                  </a:ln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lnTo>
                    <a:pt x="97" y="72"/>
                  </a:lnTo>
                  <a:close/>
                  <a:moveTo>
                    <a:pt x="98" y="74"/>
                  </a:move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" name="Freeform 806"/>
            <p:cNvSpPr>
              <a:spLocks/>
            </p:cNvSpPr>
            <p:nvPr/>
          </p:nvSpPr>
          <p:spPr bwMode="auto">
            <a:xfrm>
              <a:off x="4635500" y="378841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" name="Freeform 807"/>
            <p:cNvSpPr>
              <a:spLocks/>
            </p:cNvSpPr>
            <p:nvPr/>
          </p:nvSpPr>
          <p:spPr bwMode="auto">
            <a:xfrm>
              <a:off x="4654550" y="3780473"/>
              <a:ext cx="3175" cy="4762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90" name="Freeform 808"/>
            <p:cNvSpPr>
              <a:spLocks/>
            </p:cNvSpPr>
            <p:nvPr/>
          </p:nvSpPr>
          <p:spPr bwMode="auto">
            <a:xfrm>
              <a:off x="4230688" y="394239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91" name="Rectangle 809"/>
            <p:cNvSpPr>
              <a:spLocks noChangeArrowheads="1"/>
            </p:cNvSpPr>
            <p:nvPr/>
          </p:nvSpPr>
          <p:spPr bwMode="auto">
            <a:xfrm>
              <a:off x="4602163" y="3796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92" name="Rectangle 810"/>
            <p:cNvSpPr>
              <a:spLocks noChangeArrowheads="1"/>
            </p:cNvSpPr>
            <p:nvPr/>
          </p:nvSpPr>
          <p:spPr bwMode="auto">
            <a:xfrm>
              <a:off x="4657725" y="3785236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93" name="Rectangle 811"/>
            <p:cNvSpPr>
              <a:spLocks noChangeArrowheads="1"/>
            </p:cNvSpPr>
            <p:nvPr/>
          </p:nvSpPr>
          <p:spPr bwMode="auto">
            <a:xfrm>
              <a:off x="4429125" y="396779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94" name="Freeform 812"/>
            <p:cNvSpPr>
              <a:spLocks/>
            </p:cNvSpPr>
            <p:nvPr/>
          </p:nvSpPr>
          <p:spPr bwMode="auto">
            <a:xfrm>
              <a:off x="4214813" y="3915411"/>
              <a:ext cx="0" cy="7937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95" name="Freeform 813"/>
            <p:cNvSpPr>
              <a:spLocks/>
            </p:cNvSpPr>
            <p:nvPr/>
          </p:nvSpPr>
          <p:spPr bwMode="auto">
            <a:xfrm>
              <a:off x="4673600" y="3777298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96" name="Rectangle 814"/>
            <p:cNvSpPr>
              <a:spLocks noChangeArrowheads="1"/>
            </p:cNvSpPr>
            <p:nvPr/>
          </p:nvSpPr>
          <p:spPr bwMode="auto">
            <a:xfrm>
              <a:off x="4252913" y="376142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97" name="Freeform 815"/>
            <p:cNvSpPr>
              <a:spLocks/>
            </p:cNvSpPr>
            <p:nvPr/>
          </p:nvSpPr>
          <p:spPr bwMode="auto">
            <a:xfrm>
              <a:off x="4387850" y="3994786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2 h 2"/>
                <a:gd name="T6" fmla="*/ 3 w 3"/>
                <a:gd name="T7" fmla="*/ 2 h 2"/>
                <a:gd name="T8" fmla="*/ 3 w 3"/>
                <a:gd name="T9" fmla="*/ 0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98" name="Freeform 816"/>
            <p:cNvSpPr>
              <a:spLocks/>
            </p:cNvSpPr>
            <p:nvPr/>
          </p:nvSpPr>
          <p:spPr bwMode="auto">
            <a:xfrm>
              <a:off x="4533900" y="39614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99" name="Freeform 817"/>
            <p:cNvSpPr>
              <a:spLocks/>
            </p:cNvSpPr>
            <p:nvPr/>
          </p:nvSpPr>
          <p:spPr bwMode="auto">
            <a:xfrm>
              <a:off x="4429125" y="3705861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00" name="Rectangle 818"/>
            <p:cNvSpPr>
              <a:spLocks noChangeArrowheads="1"/>
            </p:cNvSpPr>
            <p:nvPr/>
          </p:nvSpPr>
          <p:spPr bwMode="auto">
            <a:xfrm>
              <a:off x="4462463" y="36947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01" name="Rectangle 819"/>
            <p:cNvSpPr>
              <a:spLocks noChangeArrowheads="1"/>
            </p:cNvSpPr>
            <p:nvPr/>
          </p:nvSpPr>
          <p:spPr bwMode="auto">
            <a:xfrm>
              <a:off x="4579938" y="3709036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02" name="Freeform 820"/>
            <p:cNvSpPr>
              <a:spLocks/>
            </p:cNvSpPr>
            <p:nvPr/>
          </p:nvSpPr>
          <p:spPr bwMode="auto">
            <a:xfrm>
              <a:off x="4706938" y="3716973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03" name="Freeform 821"/>
            <p:cNvSpPr>
              <a:spLocks/>
            </p:cNvSpPr>
            <p:nvPr/>
          </p:nvSpPr>
          <p:spPr bwMode="auto">
            <a:xfrm>
              <a:off x="4568825" y="3702686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04" name="Rectangle 822"/>
            <p:cNvSpPr>
              <a:spLocks noChangeArrowheads="1"/>
            </p:cNvSpPr>
            <p:nvPr/>
          </p:nvSpPr>
          <p:spPr bwMode="auto">
            <a:xfrm>
              <a:off x="4489450" y="369157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05" name="Freeform 823"/>
            <p:cNvSpPr>
              <a:spLocks/>
            </p:cNvSpPr>
            <p:nvPr/>
          </p:nvSpPr>
          <p:spPr bwMode="auto">
            <a:xfrm>
              <a:off x="4748213" y="3739198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06" name="Rectangle 824"/>
            <p:cNvSpPr>
              <a:spLocks noChangeArrowheads="1"/>
            </p:cNvSpPr>
            <p:nvPr/>
          </p:nvSpPr>
          <p:spPr bwMode="auto">
            <a:xfrm>
              <a:off x="4249738" y="3761423"/>
              <a:ext cx="3175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07" name="Freeform 825"/>
            <p:cNvSpPr>
              <a:spLocks noEditPoints="1"/>
            </p:cNvSpPr>
            <p:nvPr/>
          </p:nvSpPr>
          <p:spPr bwMode="auto">
            <a:xfrm>
              <a:off x="4470400" y="3769361"/>
              <a:ext cx="338138" cy="134937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lnTo>
                    <a:pt x="90" y="10"/>
                  </a:ln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lnTo>
                    <a:pt x="55" y="7"/>
                  </a:ln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lnTo>
                    <a:pt x="58" y="7"/>
                  </a:ln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08" name="Freeform 826"/>
            <p:cNvSpPr>
              <a:spLocks/>
            </p:cNvSpPr>
            <p:nvPr/>
          </p:nvSpPr>
          <p:spPr bwMode="auto">
            <a:xfrm>
              <a:off x="4714875" y="37201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09" name="Freeform 827"/>
            <p:cNvSpPr>
              <a:spLocks/>
            </p:cNvSpPr>
            <p:nvPr/>
          </p:nvSpPr>
          <p:spPr bwMode="auto">
            <a:xfrm>
              <a:off x="4244975" y="3956686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0" name="Rectangle 828"/>
            <p:cNvSpPr>
              <a:spLocks noChangeArrowheads="1"/>
            </p:cNvSpPr>
            <p:nvPr/>
          </p:nvSpPr>
          <p:spPr bwMode="auto">
            <a:xfrm>
              <a:off x="4519613" y="3874136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1" name="Freeform 829"/>
            <p:cNvSpPr>
              <a:spLocks/>
            </p:cNvSpPr>
            <p:nvPr/>
          </p:nvSpPr>
          <p:spPr bwMode="auto">
            <a:xfrm>
              <a:off x="4725988" y="372808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2" name="Freeform 830"/>
            <p:cNvSpPr>
              <a:spLocks/>
            </p:cNvSpPr>
            <p:nvPr/>
          </p:nvSpPr>
          <p:spPr bwMode="auto">
            <a:xfrm>
              <a:off x="4268788" y="39614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3" name="Freeform 831"/>
            <p:cNvSpPr>
              <a:spLocks/>
            </p:cNvSpPr>
            <p:nvPr/>
          </p:nvSpPr>
          <p:spPr bwMode="auto">
            <a:xfrm>
              <a:off x="4514850" y="38788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4" name="Freeform 832"/>
            <p:cNvSpPr>
              <a:spLocks/>
            </p:cNvSpPr>
            <p:nvPr/>
          </p:nvSpPr>
          <p:spPr bwMode="auto">
            <a:xfrm>
              <a:off x="4414838" y="367252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5" name="Freeform 833"/>
            <p:cNvSpPr>
              <a:spLocks/>
            </p:cNvSpPr>
            <p:nvPr/>
          </p:nvSpPr>
          <p:spPr bwMode="auto">
            <a:xfrm>
              <a:off x="4445000" y="3697923"/>
              <a:ext cx="6350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6" name="Freeform 834"/>
            <p:cNvSpPr>
              <a:spLocks/>
            </p:cNvSpPr>
            <p:nvPr/>
          </p:nvSpPr>
          <p:spPr bwMode="auto">
            <a:xfrm>
              <a:off x="4718050" y="371697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7" name="Freeform 835"/>
            <p:cNvSpPr>
              <a:spLocks/>
            </p:cNvSpPr>
            <p:nvPr/>
          </p:nvSpPr>
          <p:spPr bwMode="auto">
            <a:xfrm>
              <a:off x="4721225" y="3720148"/>
              <a:ext cx="7938" cy="0"/>
            </a:xfrm>
            <a:custGeom>
              <a:avLst/>
              <a:gdLst>
                <a:gd name="T0" fmla="*/ 5 w 5"/>
                <a:gd name="T1" fmla="*/ 3 w 5"/>
                <a:gd name="T2" fmla="*/ 3 w 5"/>
                <a:gd name="T3" fmla="*/ 0 w 5"/>
                <a:gd name="T4" fmla="*/ 3 w 5"/>
                <a:gd name="T5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8" name="Freeform 836"/>
            <p:cNvSpPr>
              <a:spLocks/>
            </p:cNvSpPr>
            <p:nvPr/>
          </p:nvSpPr>
          <p:spPr bwMode="auto">
            <a:xfrm>
              <a:off x="4737100" y="3720148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3 h 3"/>
                <a:gd name="T4" fmla="*/ 2 w 2"/>
                <a:gd name="T5" fmla="*/ 0 h 3"/>
                <a:gd name="T6" fmla="*/ 0 w 2"/>
                <a:gd name="T7" fmla="*/ 3 h 3"/>
                <a:gd name="T8" fmla="*/ 2 w 2"/>
                <a:gd name="T9" fmla="*/ 3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9" name="Freeform 837"/>
            <p:cNvSpPr>
              <a:spLocks/>
            </p:cNvSpPr>
            <p:nvPr/>
          </p:nvSpPr>
          <p:spPr bwMode="auto">
            <a:xfrm>
              <a:off x="4729163" y="3728086"/>
              <a:ext cx="7938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0" name="Freeform 838"/>
            <p:cNvSpPr>
              <a:spLocks/>
            </p:cNvSpPr>
            <p:nvPr/>
          </p:nvSpPr>
          <p:spPr bwMode="auto">
            <a:xfrm>
              <a:off x="4751388" y="3743961"/>
              <a:ext cx="1111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1" name="Rectangle 839"/>
            <p:cNvSpPr>
              <a:spLocks noChangeArrowheads="1"/>
            </p:cNvSpPr>
            <p:nvPr/>
          </p:nvSpPr>
          <p:spPr bwMode="auto">
            <a:xfrm>
              <a:off x="4591050" y="3791586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2" name="Freeform 840"/>
            <p:cNvSpPr>
              <a:spLocks/>
            </p:cNvSpPr>
            <p:nvPr/>
          </p:nvSpPr>
          <p:spPr bwMode="auto">
            <a:xfrm>
              <a:off x="4627563" y="3796348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3" name="Freeform 841"/>
            <p:cNvSpPr>
              <a:spLocks/>
            </p:cNvSpPr>
            <p:nvPr/>
          </p:nvSpPr>
          <p:spPr bwMode="auto">
            <a:xfrm>
              <a:off x="4632325" y="3791586"/>
              <a:ext cx="3175" cy="4762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2 w 2"/>
                <a:gd name="T11" fmla="*/ 0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4" name="Rectangle 842"/>
            <p:cNvSpPr>
              <a:spLocks noChangeArrowheads="1"/>
            </p:cNvSpPr>
            <p:nvPr/>
          </p:nvSpPr>
          <p:spPr bwMode="auto">
            <a:xfrm>
              <a:off x="4797425" y="3796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5" name="Freeform 843"/>
            <p:cNvSpPr>
              <a:spLocks/>
            </p:cNvSpPr>
            <p:nvPr/>
          </p:nvSpPr>
          <p:spPr bwMode="auto">
            <a:xfrm>
              <a:off x="4552950" y="3807461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6" name="Rectangle 844"/>
            <p:cNvSpPr>
              <a:spLocks noChangeArrowheads="1"/>
            </p:cNvSpPr>
            <p:nvPr/>
          </p:nvSpPr>
          <p:spPr bwMode="auto">
            <a:xfrm>
              <a:off x="4610100" y="3802698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7" name="Freeform 845"/>
            <p:cNvSpPr>
              <a:spLocks/>
            </p:cNvSpPr>
            <p:nvPr/>
          </p:nvSpPr>
          <p:spPr bwMode="auto">
            <a:xfrm>
              <a:off x="4208463" y="3832861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8" name="Freeform 846"/>
            <p:cNvSpPr>
              <a:spLocks/>
            </p:cNvSpPr>
            <p:nvPr/>
          </p:nvSpPr>
          <p:spPr bwMode="auto">
            <a:xfrm>
              <a:off x="4208463" y="3832861"/>
              <a:ext cx="0" cy="4762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9" name="Freeform 847"/>
            <p:cNvSpPr>
              <a:spLocks/>
            </p:cNvSpPr>
            <p:nvPr/>
          </p:nvSpPr>
          <p:spPr bwMode="auto">
            <a:xfrm>
              <a:off x="4203700" y="3837623"/>
              <a:ext cx="4763" cy="11112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0" name="Freeform 848"/>
            <p:cNvSpPr>
              <a:spLocks/>
            </p:cNvSpPr>
            <p:nvPr/>
          </p:nvSpPr>
          <p:spPr bwMode="auto">
            <a:xfrm>
              <a:off x="4568825" y="3826511"/>
              <a:ext cx="3175" cy="635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1" name="Freeform 849"/>
            <p:cNvSpPr>
              <a:spLocks/>
            </p:cNvSpPr>
            <p:nvPr/>
          </p:nvSpPr>
          <p:spPr bwMode="auto">
            <a:xfrm>
              <a:off x="4200525" y="3870961"/>
              <a:ext cx="0" cy="22225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2" name="Freeform 850"/>
            <p:cNvSpPr>
              <a:spLocks/>
            </p:cNvSpPr>
            <p:nvPr/>
          </p:nvSpPr>
          <p:spPr bwMode="auto">
            <a:xfrm>
              <a:off x="4489450" y="388207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3" name="Freeform 851"/>
            <p:cNvSpPr>
              <a:spLocks/>
            </p:cNvSpPr>
            <p:nvPr/>
          </p:nvSpPr>
          <p:spPr bwMode="auto">
            <a:xfrm>
              <a:off x="4200525" y="3904298"/>
              <a:ext cx="3175" cy="7937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3 h 5"/>
                <a:gd name="T4" fmla="*/ 0 w 2"/>
                <a:gd name="T5" fmla="*/ 0 h 5"/>
                <a:gd name="T6" fmla="*/ 2 w 2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4" name="Freeform 852"/>
            <p:cNvSpPr>
              <a:spLocks/>
            </p:cNvSpPr>
            <p:nvPr/>
          </p:nvSpPr>
          <p:spPr bwMode="auto">
            <a:xfrm>
              <a:off x="4545013" y="3901123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5" name="Freeform 853"/>
            <p:cNvSpPr>
              <a:spLocks/>
            </p:cNvSpPr>
            <p:nvPr/>
          </p:nvSpPr>
          <p:spPr bwMode="auto">
            <a:xfrm>
              <a:off x="4552950" y="390112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6" name="Freeform 854"/>
            <p:cNvSpPr>
              <a:spLocks/>
            </p:cNvSpPr>
            <p:nvPr/>
          </p:nvSpPr>
          <p:spPr bwMode="auto">
            <a:xfrm>
              <a:off x="4556125" y="390112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7" name="Rectangle 855"/>
            <p:cNvSpPr>
              <a:spLocks noChangeArrowheads="1"/>
            </p:cNvSpPr>
            <p:nvPr/>
          </p:nvSpPr>
          <p:spPr bwMode="auto">
            <a:xfrm>
              <a:off x="4568825" y="3901123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8" name="Freeform 856"/>
            <p:cNvSpPr>
              <a:spLocks/>
            </p:cNvSpPr>
            <p:nvPr/>
          </p:nvSpPr>
          <p:spPr bwMode="auto">
            <a:xfrm>
              <a:off x="4241800" y="3915411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9" name="Freeform 857"/>
            <p:cNvSpPr>
              <a:spLocks/>
            </p:cNvSpPr>
            <p:nvPr/>
          </p:nvSpPr>
          <p:spPr bwMode="auto">
            <a:xfrm>
              <a:off x="4203700" y="3920173"/>
              <a:ext cx="19050" cy="36512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0" name="Freeform 858"/>
            <p:cNvSpPr>
              <a:spLocks/>
            </p:cNvSpPr>
            <p:nvPr/>
          </p:nvSpPr>
          <p:spPr bwMode="auto">
            <a:xfrm>
              <a:off x="4572000" y="3904298"/>
              <a:ext cx="3175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1" name="Freeform 859"/>
            <p:cNvSpPr>
              <a:spLocks/>
            </p:cNvSpPr>
            <p:nvPr/>
          </p:nvSpPr>
          <p:spPr bwMode="auto">
            <a:xfrm>
              <a:off x="4575175" y="39090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2" name="Freeform 860"/>
            <p:cNvSpPr>
              <a:spLocks/>
            </p:cNvSpPr>
            <p:nvPr/>
          </p:nvSpPr>
          <p:spPr bwMode="auto">
            <a:xfrm>
              <a:off x="4575175" y="3904298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3" name="Rectangle 861"/>
            <p:cNvSpPr>
              <a:spLocks noChangeArrowheads="1"/>
            </p:cNvSpPr>
            <p:nvPr/>
          </p:nvSpPr>
          <p:spPr bwMode="auto">
            <a:xfrm>
              <a:off x="4244975" y="3923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4" name="Freeform 862"/>
            <p:cNvSpPr>
              <a:spLocks/>
            </p:cNvSpPr>
            <p:nvPr/>
          </p:nvSpPr>
          <p:spPr bwMode="auto">
            <a:xfrm>
              <a:off x="4541838" y="390906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5" name="Rectangle 863"/>
            <p:cNvSpPr>
              <a:spLocks noChangeArrowheads="1"/>
            </p:cNvSpPr>
            <p:nvPr/>
          </p:nvSpPr>
          <p:spPr bwMode="auto">
            <a:xfrm>
              <a:off x="4549775" y="3909061"/>
              <a:ext cx="3175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6" name="Freeform 864"/>
            <p:cNvSpPr>
              <a:spLocks/>
            </p:cNvSpPr>
            <p:nvPr/>
          </p:nvSpPr>
          <p:spPr bwMode="auto">
            <a:xfrm>
              <a:off x="4572000" y="3909061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7" name="Freeform 865"/>
            <p:cNvSpPr>
              <a:spLocks/>
            </p:cNvSpPr>
            <p:nvPr/>
          </p:nvSpPr>
          <p:spPr bwMode="auto">
            <a:xfrm>
              <a:off x="4241800" y="3926523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8" name="Freeform 866"/>
            <p:cNvSpPr>
              <a:spLocks/>
            </p:cNvSpPr>
            <p:nvPr/>
          </p:nvSpPr>
          <p:spPr bwMode="auto">
            <a:xfrm>
              <a:off x="4256088" y="3931286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9" name="Freeform 867"/>
            <p:cNvSpPr>
              <a:spLocks/>
            </p:cNvSpPr>
            <p:nvPr/>
          </p:nvSpPr>
          <p:spPr bwMode="auto">
            <a:xfrm>
              <a:off x="4583113" y="3920173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0" name="Freeform 868"/>
            <p:cNvSpPr>
              <a:spLocks/>
            </p:cNvSpPr>
            <p:nvPr/>
          </p:nvSpPr>
          <p:spPr bwMode="auto">
            <a:xfrm>
              <a:off x="4579938" y="3923348"/>
              <a:ext cx="6350" cy="793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1" name="Rectangle 869"/>
            <p:cNvSpPr>
              <a:spLocks noChangeArrowheads="1"/>
            </p:cNvSpPr>
            <p:nvPr/>
          </p:nvSpPr>
          <p:spPr bwMode="auto">
            <a:xfrm>
              <a:off x="4583113" y="3923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2" name="Freeform 870"/>
            <p:cNvSpPr>
              <a:spLocks/>
            </p:cNvSpPr>
            <p:nvPr/>
          </p:nvSpPr>
          <p:spPr bwMode="auto">
            <a:xfrm>
              <a:off x="4572000" y="3926523"/>
              <a:ext cx="3175" cy="476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3" name="Freeform 871"/>
            <p:cNvSpPr>
              <a:spLocks/>
            </p:cNvSpPr>
            <p:nvPr/>
          </p:nvSpPr>
          <p:spPr bwMode="auto">
            <a:xfrm>
              <a:off x="4264025" y="3945573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4" name="Freeform 872"/>
            <p:cNvSpPr>
              <a:spLocks/>
            </p:cNvSpPr>
            <p:nvPr/>
          </p:nvSpPr>
          <p:spPr bwMode="auto">
            <a:xfrm>
              <a:off x="4275138" y="3964623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5" name="Freeform 873"/>
            <p:cNvSpPr>
              <a:spLocks/>
            </p:cNvSpPr>
            <p:nvPr/>
          </p:nvSpPr>
          <p:spPr bwMode="auto">
            <a:xfrm>
              <a:off x="4233863" y="3967798"/>
              <a:ext cx="7938" cy="476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6" name="Freeform 874"/>
            <p:cNvSpPr>
              <a:spLocks/>
            </p:cNvSpPr>
            <p:nvPr/>
          </p:nvSpPr>
          <p:spPr bwMode="auto">
            <a:xfrm>
              <a:off x="4233863" y="3972561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7" name="Freeform 875"/>
            <p:cNvSpPr>
              <a:spLocks/>
            </p:cNvSpPr>
            <p:nvPr/>
          </p:nvSpPr>
          <p:spPr bwMode="auto">
            <a:xfrm>
              <a:off x="4256088" y="3975736"/>
              <a:ext cx="7938" cy="793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8" name="Freeform 876"/>
            <p:cNvSpPr>
              <a:spLocks/>
            </p:cNvSpPr>
            <p:nvPr/>
          </p:nvSpPr>
          <p:spPr bwMode="auto">
            <a:xfrm>
              <a:off x="4264025" y="3983673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9" name="Freeform 877"/>
            <p:cNvSpPr>
              <a:spLocks noEditPoints="1"/>
            </p:cNvSpPr>
            <p:nvPr/>
          </p:nvSpPr>
          <p:spPr bwMode="auto">
            <a:xfrm>
              <a:off x="4238625" y="3972561"/>
              <a:ext cx="22225" cy="14287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60" name="Rectangle 878"/>
            <p:cNvSpPr>
              <a:spLocks noChangeArrowheads="1"/>
            </p:cNvSpPr>
            <p:nvPr/>
          </p:nvSpPr>
          <p:spPr bwMode="auto">
            <a:xfrm>
              <a:off x="4268788" y="398367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61" name="Freeform 879"/>
            <p:cNvSpPr>
              <a:spLocks/>
            </p:cNvSpPr>
            <p:nvPr/>
          </p:nvSpPr>
          <p:spPr bwMode="auto">
            <a:xfrm>
              <a:off x="4264025" y="39836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62" name="Freeform 880"/>
            <p:cNvSpPr>
              <a:spLocks/>
            </p:cNvSpPr>
            <p:nvPr/>
          </p:nvSpPr>
          <p:spPr bwMode="auto">
            <a:xfrm>
              <a:off x="4238625" y="3972561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63" name="Freeform 881"/>
            <p:cNvSpPr>
              <a:spLocks/>
            </p:cNvSpPr>
            <p:nvPr/>
          </p:nvSpPr>
          <p:spPr bwMode="auto">
            <a:xfrm>
              <a:off x="4260850" y="3983673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8676039" y="4243668"/>
            <a:ext cx="2506705" cy="1531475"/>
            <a:chOff x="4639841" y="3861275"/>
            <a:chExt cx="550862" cy="336550"/>
          </a:xfrm>
          <a:solidFill>
            <a:srgbClr val="E8FAFC">
              <a:alpha val="9000"/>
            </a:srgbClr>
          </a:solidFill>
        </p:grpSpPr>
        <p:sp>
          <p:nvSpPr>
            <p:cNvPr id="165" name="Freeform 882"/>
            <p:cNvSpPr>
              <a:spLocks/>
            </p:cNvSpPr>
            <p:nvPr/>
          </p:nvSpPr>
          <p:spPr bwMode="auto">
            <a:xfrm>
              <a:off x="4976391" y="3864450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883"/>
            <p:cNvSpPr>
              <a:spLocks noEditPoints="1"/>
            </p:cNvSpPr>
            <p:nvPr/>
          </p:nvSpPr>
          <p:spPr bwMode="auto">
            <a:xfrm>
              <a:off x="4935116" y="3861275"/>
              <a:ext cx="211138" cy="77787"/>
            </a:xfrm>
            <a:custGeom>
              <a:avLst/>
              <a:gdLst>
                <a:gd name="T0" fmla="*/ 3 w 56"/>
                <a:gd name="T1" fmla="*/ 15 h 21"/>
                <a:gd name="T2" fmla="*/ 6 w 56"/>
                <a:gd name="T3" fmla="*/ 10 h 21"/>
                <a:gd name="T4" fmla="*/ 10 w 56"/>
                <a:gd name="T5" fmla="*/ 11 h 21"/>
                <a:gd name="T6" fmla="*/ 22 w 56"/>
                <a:gd name="T7" fmla="*/ 11 h 21"/>
                <a:gd name="T8" fmla="*/ 11 w 56"/>
                <a:gd name="T9" fmla="*/ 13 h 21"/>
                <a:gd name="T10" fmla="*/ 11 w 56"/>
                <a:gd name="T11" fmla="*/ 14 h 21"/>
                <a:gd name="T12" fmla="*/ 11 w 56"/>
                <a:gd name="T13" fmla="*/ 15 h 21"/>
                <a:gd name="T14" fmla="*/ 15 w 56"/>
                <a:gd name="T15" fmla="*/ 20 h 21"/>
                <a:gd name="T16" fmla="*/ 20 w 56"/>
                <a:gd name="T17" fmla="*/ 20 h 21"/>
                <a:gd name="T18" fmla="*/ 32 w 56"/>
                <a:gd name="T19" fmla="*/ 15 h 21"/>
                <a:gd name="T20" fmla="*/ 56 w 56"/>
                <a:gd name="T21" fmla="*/ 8 h 21"/>
                <a:gd name="T22" fmla="*/ 50 w 56"/>
                <a:gd name="T23" fmla="*/ 7 h 21"/>
                <a:gd name="T24" fmla="*/ 34 w 56"/>
                <a:gd name="T25" fmla="*/ 10 h 21"/>
                <a:gd name="T26" fmla="*/ 25 w 56"/>
                <a:gd name="T27" fmla="*/ 13 h 21"/>
                <a:gd name="T28" fmla="*/ 24 w 56"/>
                <a:gd name="T29" fmla="*/ 7 h 21"/>
                <a:gd name="T30" fmla="*/ 24 w 56"/>
                <a:gd name="T31" fmla="*/ 4 h 21"/>
                <a:gd name="T32" fmla="*/ 17 w 56"/>
                <a:gd name="T33" fmla="*/ 0 h 21"/>
                <a:gd name="T34" fmla="*/ 14 w 56"/>
                <a:gd name="T35" fmla="*/ 0 h 21"/>
                <a:gd name="T36" fmla="*/ 16 w 56"/>
                <a:gd name="T37" fmla="*/ 0 h 21"/>
                <a:gd name="T38" fmla="*/ 21 w 56"/>
                <a:gd name="T39" fmla="*/ 3 h 21"/>
                <a:gd name="T40" fmla="*/ 8 w 56"/>
                <a:gd name="T41" fmla="*/ 7 h 21"/>
                <a:gd name="T42" fmla="*/ 1 w 56"/>
                <a:gd name="T43" fmla="*/ 11 h 21"/>
                <a:gd name="T44" fmla="*/ 1 w 56"/>
                <a:gd name="T45" fmla="*/ 15 h 21"/>
                <a:gd name="T46" fmla="*/ 29 w 56"/>
                <a:gd name="T47" fmla="*/ 14 h 21"/>
                <a:gd name="T48" fmla="*/ 43 w 56"/>
                <a:gd name="T49" fmla="*/ 8 h 21"/>
                <a:gd name="T50" fmla="*/ 43 w 56"/>
                <a:gd name="T51" fmla="*/ 8 h 21"/>
                <a:gd name="T52" fmla="*/ 27 w 56"/>
                <a:gd name="T53" fmla="*/ 16 h 21"/>
                <a:gd name="T54" fmla="*/ 12 w 56"/>
                <a:gd name="T55" fmla="*/ 4 h 21"/>
                <a:gd name="T56" fmla="*/ 19 w 56"/>
                <a:gd name="T57" fmla="*/ 4 h 21"/>
                <a:gd name="T58" fmla="*/ 19 w 56"/>
                <a:gd name="T59" fmla="*/ 4 h 21"/>
                <a:gd name="T60" fmla="*/ 9 w 56"/>
                <a:gd name="T61" fmla="*/ 8 h 21"/>
                <a:gd name="T62" fmla="*/ 2 w 56"/>
                <a:gd name="T63" fmla="*/ 9 h 21"/>
                <a:gd name="T64" fmla="*/ 8 w 56"/>
                <a:gd name="T65" fmla="*/ 7 h 21"/>
                <a:gd name="T66" fmla="*/ 2 w 56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21">
                  <a:moveTo>
                    <a:pt x="2" y="17"/>
                  </a:moveTo>
                  <a:cubicBezTo>
                    <a:pt x="3" y="16"/>
                    <a:pt x="3" y="15"/>
                    <a:pt x="3" y="15"/>
                  </a:cubicBezTo>
                  <a:cubicBezTo>
                    <a:pt x="4" y="15"/>
                    <a:pt x="3" y="14"/>
                    <a:pt x="3" y="13"/>
                  </a:cubicBezTo>
                  <a:cubicBezTo>
                    <a:pt x="4" y="12"/>
                    <a:pt x="4" y="10"/>
                    <a:pt x="6" y="10"/>
                  </a:cubicBezTo>
                  <a:cubicBezTo>
                    <a:pt x="6" y="10"/>
                    <a:pt x="8" y="10"/>
                    <a:pt x="8" y="11"/>
                  </a:cubicBezTo>
                  <a:cubicBezTo>
                    <a:pt x="8" y="12"/>
                    <a:pt x="9" y="11"/>
                    <a:pt x="10" y="11"/>
                  </a:cubicBezTo>
                  <a:cubicBezTo>
                    <a:pt x="11" y="9"/>
                    <a:pt x="13" y="7"/>
                    <a:pt x="16" y="7"/>
                  </a:cubicBezTo>
                  <a:cubicBezTo>
                    <a:pt x="18" y="8"/>
                    <a:pt x="21" y="7"/>
                    <a:pt x="22" y="11"/>
                  </a:cubicBezTo>
                  <a:cubicBezTo>
                    <a:pt x="22" y="12"/>
                    <a:pt x="19" y="12"/>
                    <a:pt x="19" y="14"/>
                  </a:cubicBezTo>
                  <a:cubicBezTo>
                    <a:pt x="16" y="16"/>
                    <a:pt x="14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4" y="16"/>
                    <a:pt x="13" y="19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7" y="21"/>
                    <a:pt x="18" y="20"/>
                  </a:cubicBezTo>
                  <a:cubicBezTo>
                    <a:pt x="18" y="20"/>
                    <a:pt x="20" y="21"/>
                    <a:pt x="20" y="20"/>
                  </a:cubicBezTo>
                  <a:cubicBezTo>
                    <a:pt x="20" y="18"/>
                    <a:pt x="22" y="19"/>
                    <a:pt x="23" y="19"/>
                  </a:cubicBezTo>
                  <a:cubicBezTo>
                    <a:pt x="27" y="18"/>
                    <a:pt x="30" y="16"/>
                    <a:pt x="32" y="15"/>
                  </a:cubicBezTo>
                  <a:cubicBezTo>
                    <a:pt x="35" y="9"/>
                    <a:pt x="44" y="9"/>
                    <a:pt x="49" y="9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2" y="7"/>
                    <a:pt x="48" y="8"/>
                    <a:pt x="45" y="8"/>
                  </a:cubicBezTo>
                  <a:cubicBezTo>
                    <a:pt x="46" y="7"/>
                    <a:pt x="48" y="8"/>
                    <a:pt x="50" y="7"/>
                  </a:cubicBezTo>
                  <a:cubicBezTo>
                    <a:pt x="45" y="8"/>
                    <a:pt x="40" y="6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11"/>
                    <a:pt x="30" y="12"/>
                    <a:pt x="28" y="14"/>
                  </a:cubicBezTo>
                  <a:cubicBezTo>
                    <a:pt x="27" y="14"/>
                    <a:pt x="26" y="16"/>
                    <a:pt x="25" y="13"/>
                  </a:cubicBezTo>
                  <a:cubicBezTo>
                    <a:pt x="26" y="12"/>
                    <a:pt x="25" y="10"/>
                    <a:pt x="25" y="8"/>
                  </a:cubicBezTo>
                  <a:cubicBezTo>
                    <a:pt x="24" y="8"/>
                    <a:pt x="24" y="8"/>
                    <a:pt x="24" y="7"/>
                  </a:cubicBezTo>
                  <a:cubicBezTo>
                    <a:pt x="24" y="6"/>
                    <a:pt x="24" y="5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9" y="0"/>
                    <a:pt x="17" y="0"/>
                  </a:cubicBezTo>
                  <a:cubicBezTo>
                    <a:pt x="16" y="0"/>
                    <a:pt x="14" y="0"/>
                    <a:pt x="12" y="1"/>
                  </a:cubicBezTo>
                  <a:cubicBezTo>
                    <a:pt x="13" y="1"/>
                    <a:pt x="14" y="1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1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2"/>
                    <a:pt x="18" y="2"/>
                    <a:pt x="16" y="1"/>
                  </a:cubicBezTo>
                  <a:cubicBezTo>
                    <a:pt x="12" y="1"/>
                    <a:pt x="10" y="4"/>
                    <a:pt x="8" y="7"/>
                  </a:cubicBezTo>
                  <a:cubicBezTo>
                    <a:pt x="6" y="7"/>
                    <a:pt x="3" y="6"/>
                    <a:pt x="2" y="8"/>
                  </a:cubicBezTo>
                  <a:cubicBezTo>
                    <a:pt x="1" y="8"/>
                    <a:pt x="0" y="10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1" y="16"/>
                    <a:pt x="1" y="17"/>
                    <a:pt x="2" y="17"/>
                  </a:cubicBezTo>
                  <a:close/>
                  <a:moveTo>
                    <a:pt x="29" y="14"/>
                  </a:moveTo>
                  <a:cubicBezTo>
                    <a:pt x="32" y="12"/>
                    <a:pt x="34" y="9"/>
                    <a:pt x="37" y="8"/>
                  </a:cubicBezTo>
                  <a:cubicBezTo>
                    <a:pt x="39" y="8"/>
                    <a:pt x="41" y="8"/>
                    <a:pt x="43" y="8"/>
                  </a:cubicBezTo>
                  <a:cubicBezTo>
                    <a:pt x="43" y="8"/>
                    <a:pt x="44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38" y="9"/>
                    <a:pt x="33" y="11"/>
                    <a:pt x="30" y="14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4"/>
                    <a:pt x="28" y="15"/>
                    <a:pt x="29" y="14"/>
                  </a:cubicBezTo>
                  <a:close/>
                  <a:moveTo>
                    <a:pt x="12" y="4"/>
                  </a:moveTo>
                  <a:cubicBezTo>
                    <a:pt x="13" y="4"/>
                    <a:pt x="14" y="2"/>
                    <a:pt x="16" y="3"/>
                  </a:cubicBezTo>
                  <a:cubicBezTo>
                    <a:pt x="17" y="3"/>
                    <a:pt x="18" y="4"/>
                    <a:pt x="19" y="4"/>
                  </a:cubicBezTo>
                  <a:cubicBezTo>
                    <a:pt x="19" y="4"/>
                    <a:pt x="20" y="4"/>
                    <a:pt x="20" y="5"/>
                  </a:cubicBezTo>
                  <a:cubicBezTo>
                    <a:pt x="20" y="5"/>
                    <a:pt x="19" y="4"/>
                    <a:pt x="19" y="4"/>
                  </a:cubicBezTo>
                  <a:cubicBezTo>
                    <a:pt x="16" y="3"/>
                    <a:pt x="14" y="4"/>
                    <a:pt x="12" y="5"/>
                  </a:cubicBezTo>
                  <a:cubicBezTo>
                    <a:pt x="11" y="6"/>
                    <a:pt x="9" y="6"/>
                    <a:pt x="9" y="8"/>
                  </a:cubicBezTo>
                  <a:cubicBezTo>
                    <a:pt x="9" y="6"/>
                    <a:pt x="11" y="5"/>
                    <a:pt x="12" y="4"/>
                  </a:cubicBezTo>
                  <a:close/>
                  <a:moveTo>
                    <a:pt x="2" y="9"/>
                  </a:moveTo>
                  <a:cubicBezTo>
                    <a:pt x="3" y="8"/>
                    <a:pt x="3" y="8"/>
                    <a:pt x="4" y="7"/>
                  </a:cubicBezTo>
                  <a:cubicBezTo>
                    <a:pt x="5" y="8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3" y="7"/>
                    <a:pt x="2" y="10"/>
                  </a:cubicBezTo>
                  <a:cubicBezTo>
                    <a:pt x="1" y="10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884"/>
            <p:cNvSpPr>
              <a:spLocks/>
            </p:cNvSpPr>
            <p:nvPr/>
          </p:nvSpPr>
          <p:spPr bwMode="auto">
            <a:xfrm>
              <a:off x="5014491" y="3861275"/>
              <a:ext cx="7938" cy="6350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885"/>
            <p:cNvSpPr>
              <a:spLocks/>
            </p:cNvSpPr>
            <p:nvPr/>
          </p:nvSpPr>
          <p:spPr bwMode="auto">
            <a:xfrm>
              <a:off x="5022428" y="387238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886"/>
            <p:cNvSpPr>
              <a:spLocks/>
            </p:cNvSpPr>
            <p:nvPr/>
          </p:nvSpPr>
          <p:spPr bwMode="auto">
            <a:xfrm>
              <a:off x="5152603" y="3924775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887"/>
            <p:cNvSpPr>
              <a:spLocks noEditPoints="1"/>
            </p:cNvSpPr>
            <p:nvPr/>
          </p:nvSpPr>
          <p:spPr bwMode="auto">
            <a:xfrm>
              <a:off x="4882728" y="3908900"/>
              <a:ext cx="307975" cy="90487"/>
            </a:xfrm>
            <a:custGeom>
              <a:avLst/>
              <a:gdLst>
                <a:gd name="T0" fmla="*/ 78 w 82"/>
                <a:gd name="T1" fmla="*/ 5 h 24"/>
                <a:gd name="T2" fmla="*/ 75 w 82"/>
                <a:gd name="T3" fmla="*/ 4 h 24"/>
                <a:gd name="T4" fmla="*/ 72 w 82"/>
                <a:gd name="T5" fmla="*/ 4 h 24"/>
                <a:gd name="T6" fmla="*/ 77 w 82"/>
                <a:gd name="T7" fmla="*/ 3 h 24"/>
                <a:gd name="T8" fmla="*/ 51 w 82"/>
                <a:gd name="T9" fmla="*/ 5 h 24"/>
                <a:gd name="T10" fmla="*/ 35 w 82"/>
                <a:gd name="T11" fmla="*/ 16 h 24"/>
                <a:gd name="T12" fmla="*/ 34 w 82"/>
                <a:gd name="T13" fmla="*/ 18 h 24"/>
                <a:gd name="T14" fmla="*/ 24 w 82"/>
                <a:gd name="T15" fmla="*/ 14 h 24"/>
                <a:gd name="T16" fmla="*/ 22 w 82"/>
                <a:gd name="T17" fmla="*/ 13 h 24"/>
                <a:gd name="T18" fmla="*/ 17 w 82"/>
                <a:gd name="T19" fmla="*/ 8 h 24"/>
                <a:gd name="T20" fmla="*/ 17 w 82"/>
                <a:gd name="T21" fmla="*/ 12 h 24"/>
                <a:gd name="T22" fmla="*/ 10 w 82"/>
                <a:gd name="T23" fmla="*/ 15 h 24"/>
                <a:gd name="T24" fmla="*/ 16 w 82"/>
                <a:gd name="T25" fmla="*/ 6 h 24"/>
                <a:gd name="T26" fmla="*/ 15 w 82"/>
                <a:gd name="T27" fmla="*/ 5 h 24"/>
                <a:gd name="T28" fmla="*/ 13 w 82"/>
                <a:gd name="T29" fmla="*/ 3 h 24"/>
                <a:gd name="T30" fmla="*/ 12 w 82"/>
                <a:gd name="T31" fmla="*/ 1 h 24"/>
                <a:gd name="T32" fmla="*/ 2 w 82"/>
                <a:gd name="T33" fmla="*/ 16 h 24"/>
                <a:gd name="T34" fmla="*/ 2 w 82"/>
                <a:gd name="T35" fmla="*/ 15 h 24"/>
                <a:gd name="T36" fmla="*/ 1 w 82"/>
                <a:gd name="T37" fmla="*/ 14 h 24"/>
                <a:gd name="T38" fmla="*/ 17 w 82"/>
                <a:gd name="T39" fmla="*/ 20 h 24"/>
                <a:gd name="T40" fmla="*/ 23 w 82"/>
                <a:gd name="T41" fmla="*/ 19 h 24"/>
                <a:gd name="T42" fmla="*/ 31 w 82"/>
                <a:gd name="T43" fmla="*/ 23 h 24"/>
                <a:gd name="T44" fmla="*/ 41 w 82"/>
                <a:gd name="T45" fmla="*/ 22 h 24"/>
                <a:gd name="T46" fmla="*/ 82 w 82"/>
                <a:gd name="T47" fmla="*/ 6 h 24"/>
                <a:gd name="T48" fmla="*/ 77 w 82"/>
                <a:gd name="T49" fmla="*/ 6 h 24"/>
                <a:gd name="T50" fmla="*/ 5 w 82"/>
                <a:gd name="T51" fmla="*/ 15 h 24"/>
                <a:gd name="T52" fmla="*/ 6 w 82"/>
                <a:gd name="T53" fmla="*/ 6 h 24"/>
                <a:gd name="T54" fmla="*/ 50 w 82"/>
                <a:gd name="T55" fmla="*/ 8 h 24"/>
                <a:gd name="T56" fmla="*/ 50 w 82"/>
                <a:gd name="T57" fmla="*/ 8 h 24"/>
                <a:gd name="T58" fmla="*/ 71 w 82"/>
                <a:gd name="T59" fmla="*/ 4 h 24"/>
                <a:gd name="T60" fmla="*/ 71 w 82"/>
                <a:gd name="T61" fmla="*/ 3 h 24"/>
                <a:gd name="T62" fmla="*/ 71 w 82"/>
                <a:gd name="T63" fmla="*/ 4 h 24"/>
                <a:gd name="T64" fmla="*/ 71 w 82"/>
                <a:gd name="T6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24">
                  <a:moveTo>
                    <a:pt x="77" y="6"/>
                  </a:move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6" y="5"/>
                    <a:pt x="75" y="5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4"/>
                    <a:pt x="73" y="4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3" y="3"/>
                    <a:pt x="75" y="3"/>
                    <a:pt x="77" y="3"/>
                  </a:cubicBezTo>
                  <a:cubicBezTo>
                    <a:pt x="78" y="2"/>
                    <a:pt x="76" y="1"/>
                    <a:pt x="75" y="1"/>
                  </a:cubicBezTo>
                  <a:cubicBezTo>
                    <a:pt x="67" y="1"/>
                    <a:pt x="58" y="1"/>
                    <a:pt x="51" y="5"/>
                  </a:cubicBezTo>
                  <a:cubicBezTo>
                    <a:pt x="49" y="6"/>
                    <a:pt x="48" y="8"/>
                    <a:pt x="46" y="9"/>
                  </a:cubicBezTo>
                  <a:cubicBezTo>
                    <a:pt x="43" y="12"/>
                    <a:pt x="40" y="15"/>
                    <a:pt x="35" y="16"/>
                  </a:cubicBezTo>
                  <a:cubicBezTo>
                    <a:pt x="34" y="18"/>
                    <a:pt x="32" y="17"/>
                    <a:pt x="31" y="18"/>
                  </a:cubicBezTo>
                  <a:cubicBezTo>
                    <a:pt x="32" y="18"/>
                    <a:pt x="33" y="17"/>
                    <a:pt x="34" y="18"/>
                  </a:cubicBezTo>
                  <a:cubicBezTo>
                    <a:pt x="32" y="19"/>
                    <a:pt x="30" y="17"/>
                    <a:pt x="27" y="18"/>
                  </a:cubicBezTo>
                  <a:cubicBezTo>
                    <a:pt x="26" y="17"/>
                    <a:pt x="23" y="17"/>
                    <a:pt x="24" y="14"/>
                  </a:cubicBezTo>
                  <a:cubicBezTo>
                    <a:pt x="23" y="14"/>
                    <a:pt x="23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2" y="13"/>
                    <a:pt x="21" y="12"/>
                  </a:cubicBezTo>
                  <a:cubicBezTo>
                    <a:pt x="19" y="12"/>
                    <a:pt x="19" y="9"/>
                    <a:pt x="17" y="8"/>
                  </a:cubicBezTo>
                  <a:cubicBezTo>
                    <a:pt x="17" y="9"/>
                    <a:pt x="18" y="11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4"/>
                    <a:pt x="14" y="15"/>
                    <a:pt x="13" y="16"/>
                  </a:cubicBezTo>
                  <a:cubicBezTo>
                    <a:pt x="11" y="18"/>
                    <a:pt x="11" y="15"/>
                    <a:pt x="10" y="15"/>
                  </a:cubicBezTo>
                  <a:cubicBezTo>
                    <a:pt x="10" y="12"/>
                    <a:pt x="10" y="7"/>
                    <a:pt x="14" y="6"/>
                  </a:cubicBezTo>
                  <a:cubicBezTo>
                    <a:pt x="15" y="6"/>
                    <a:pt x="15" y="5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2"/>
                    <a:pt x="13" y="3"/>
                  </a:cubicBezTo>
                  <a:cubicBezTo>
                    <a:pt x="12" y="2"/>
                    <a:pt x="13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3" y="2"/>
                    <a:pt x="4" y="10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3"/>
                    <a:pt x="1" y="12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6"/>
                    <a:pt x="2" y="16"/>
                    <a:pt x="3" y="17"/>
                  </a:cubicBezTo>
                  <a:cubicBezTo>
                    <a:pt x="7" y="20"/>
                    <a:pt x="13" y="22"/>
                    <a:pt x="17" y="20"/>
                  </a:cubicBezTo>
                  <a:cubicBezTo>
                    <a:pt x="19" y="19"/>
                    <a:pt x="21" y="18"/>
                    <a:pt x="22" y="17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4" y="19"/>
                    <a:pt x="24" y="19"/>
                    <a:pt x="24" y="20"/>
                  </a:cubicBezTo>
                  <a:cubicBezTo>
                    <a:pt x="27" y="20"/>
                    <a:pt x="28" y="23"/>
                    <a:pt x="31" y="23"/>
                  </a:cubicBezTo>
                  <a:cubicBezTo>
                    <a:pt x="33" y="24"/>
                    <a:pt x="34" y="23"/>
                    <a:pt x="36" y="24"/>
                  </a:cubicBezTo>
                  <a:cubicBezTo>
                    <a:pt x="38" y="24"/>
                    <a:pt x="39" y="22"/>
                    <a:pt x="41" y="22"/>
                  </a:cubicBezTo>
                  <a:cubicBezTo>
                    <a:pt x="46" y="18"/>
                    <a:pt x="49" y="14"/>
                    <a:pt x="53" y="10"/>
                  </a:cubicBezTo>
                  <a:cubicBezTo>
                    <a:pt x="63" y="7"/>
                    <a:pt x="73" y="8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9" y="6"/>
                    <a:pt x="78" y="6"/>
                    <a:pt x="77" y="6"/>
                  </a:cubicBezTo>
                  <a:close/>
                  <a:moveTo>
                    <a:pt x="5" y="14"/>
                  </a:moveTo>
                  <a:cubicBezTo>
                    <a:pt x="4" y="14"/>
                    <a:pt x="5" y="14"/>
                    <a:pt x="5" y="15"/>
                  </a:cubicBezTo>
                  <a:cubicBezTo>
                    <a:pt x="4" y="13"/>
                    <a:pt x="5" y="11"/>
                    <a:pt x="5" y="10"/>
                  </a:cubicBezTo>
                  <a:cubicBezTo>
                    <a:pt x="5" y="9"/>
                    <a:pt x="6" y="7"/>
                    <a:pt x="6" y="6"/>
                  </a:cubicBezTo>
                  <a:cubicBezTo>
                    <a:pt x="6" y="9"/>
                    <a:pt x="5" y="12"/>
                    <a:pt x="5" y="14"/>
                  </a:cubicBezTo>
                  <a:close/>
                  <a:moveTo>
                    <a:pt x="50" y="8"/>
                  </a:moveTo>
                  <a:cubicBezTo>
                    <a:pt x="50" y="8"/>
                    <a:pt x="50" y="7"/>
                    <a:pt x="51" y="7"/>
                  </a:cubicBezTo>
                  <a:cubicBezTo>
                    <a:pt x="51" y="7"/>
                    <a:pt x="50" y="8"/>
                    <a:pt x="50" y="8"/>
                  </a:cubicBezTo>
                  <a:close/>
                  <a:moveTo>
                    <a:pt x="71" y="4"/>
                  </a:moveTo>
                  <a:cubicBezTo>
                    <a:pt x="71" y="4"/>
                    <a:pt x="71" y="4"/>
                    <a:pt x="7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2" y="4"/>
                    <a:pt x="72" y="4"/>
                  </a:cubicBezTo>
                  <a:lnTo>
                    <a:pt x="7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888"/>
            <p:cNvSpPr>
              <a:spLocks/>
            </p:cNvSpPr>
            <p:nvPr/>
          </p:nvSpPr>
          <p:spPr bwMode="auto">
            <a:xfrm>
              <a:off x="5163716" y="3924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889"/>
            <p:cNvSpPr>
              <a:spLocks/>
            </p:cNvSpPr>
            <p:nvPr/>
          </p:nvSpPr>
          <p:spPr bwMode="auto">
            <a:xfrm>
              <a:off x="5157366" y="3920013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890"/>
            <p:cNvSpPr>
              <a:spLocks noChangeArrowheads="1"/>
            </p:cNvSpPr>
            <p:nvPr/>
          </p:nvSpPr>
          <p:spPr bwMode="auto">
            <a:xfrm>
              <a:off x="5070053" y="4096225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891"/>
            <p:cNvSpPr>
              <a:spLocks/>
            </p:cNvSpPr>
            <p:nvPr/>
          </p:nvSpPr>
          <p:spPr bwMode="auto">
            <a:xfrm>
              <a:off x="5074816" y="408987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892"/>
            <p:cNvSpPr>
              <a:spLocks/>
            </p:cNvSpPr>
            <p:nvPr/>
          </p:nvSpPr>
          <p:spPr bwMode="auto">
            <a:xfrm>
              <a:off x="5146253" y="40216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93"/>
            <p:cNvSpPr>
              <a:spLocks/>
            </p:cNvSpPr>
            <p:nvPr/>
          </p:nvSpPr>
          <p:spPr bwMode="auto">
            <a:xfrm>
              <a:off x="5066878" y="4093050"/>
              <a:ext cx="3175" cy="793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2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Line 894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Line 895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896"/>
            <p:cNvSpPr>
              <a:spLocks/>
            </p:cNvSpPr>
            <p:nvPr/>
          </p:nvSpPr>
          <p:spPr bwMode="auto">
            <a:xfrm>
              <a:off x="5149428" y="4040663"/>
              <a:ext cx="11113" cy="3175"/>
            </a:xfrm>
            <a:custGeom>
              <a:avLst/>
              <a:gdLst>
                <a:gd name="T0" fmla="*/ 1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1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2" y="1"/>
                    <a:pt x="2" y="1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897"/>
            <p:cNvSpPr>
              <a:spLocks noChangeArrowheads="1"/>
            </p:cNvSpPr>
            <p:nvPr/>
          </p:nvSpPr>
          <p:spPr bwMode="auto">
            <a:xfrm>
              <a:off x="5111328" y="40676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898"/>
            <p:cNvSpPr>
              <a:spLocks noChangeArrowheads="1"/>
            </p:cNvSpPr>
            <p:nvPr/>
          </p:nvSpPr>
          <p:spPr bwMode="auto">
            <a:xfrm>
              <a:off x="4646191" y="40930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899"/>
            <p:cNvSpPr>
              <a:spLocks/>
            </p:cNvSpPr>
            <p:nvPr/>
          </p:nvSpPr>
          <p:spPr bwMode="auto">
            <a:xfrm>
              <a:off x="5152603" y="4051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900"/>
            <p:cNvSpPr>
              <a:spLocks/>
            </p:cNvSpPr>
            <p:nvPr/>
          </p:nvSpPr>
          <p:spPr bwMode="auto">
            <a:xfrm>
              <a:off x="5119266" y="4037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901"/>
            <p:cNvSpPr>
              <a:spLocks/>
            </p:cNvSpPr>
            <p:nvPr/>
          </p:nvSpPr>
          <p:spPr bwMode="auto">
            <a:xfrm>
              <a:off x="5149428" y="4043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902"/>
            <p:cNvSpPr>
              <a:spLocks/>
            </p:cNvSpPr>
            <p:nvPr/>
          </p:nvSpPr>
          <p:spPr bwMode="auto">
            <a:xfrm>
              <a:off x="5122441" y="4029550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903"/>
            <p:cNvSpPr>
              <a:spLocks/>
            </p:cNvSpPr>
            <p:nvPr/>
          </p:nvSpPr>
          <p:spPr bwMode="auto">
            <a:xfrm>
              <a:off x="5111328" y="4026375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904"/>
            <p:cNvSpPr>
              <a:spLocks/>
            </p:cNvSpPr>
            <p:nvPr/>
          </p:nvSpPr>
          <p:spPr bwMode="auto">
            <a:xfrm>
              <a:off x="5116091" y="4021613"/>
              <a:ext cx="6350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Line 905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Line 906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907"/>
            <p:cNvSpPr>
              <a:spLocks/>
            </p:cNvSpPr>
            <p:nvPr/>
          </p:nvSpPr>
          <p:spPr bwMode="auto">
            <a:xfrm>
              <a:off x="5149428" y="40184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08"/>
            <p:cNvSpPr>
              <a:spLocks/>
            </p:cNvSpPr>
            <p:nvPr/>
          </p:nvSpPr>
          <p:spPr bwMode="auto">
            <a:xfrm>
              <a:off x="51272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909"/>
            <p:cNvSpPr>
              <a:spLocks/>
            </p:cNvSpPr>
            <p:nvPr/>
          </p:nvSpPr>
          <p:spPr bwMode="auto">
            <a:xfrm>
              <a:off x="4852566" y="4074000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Rectangle 910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911"/>
            <p:cNvSpPr>
              <a:spLocks noChangeArrowheads="1"/>
            </p:cNvSpPr>
            <p:nvPr/>
          </p:nvSpPr>
          <p:spPr bwMode="auto">
            <a:xfrm>
              <a:off x="4827166" y="3988275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912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913"/>
            <p:cNvSpPr>
              <a:spLocks/>
            </p:cNvSpPr>
            <p:nvPr/>
          </p:nvSpPr>
          <p:spPr bwMode="auto">
            <a:xfrm>
              <a:off x="5104978" y="3991450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914"/>
            <p:cNvSpPr>
              <a:spLocks/>
            </p:cNvSpPr>
            <p:nvPr/>
          </p:nvSpPr>
          <p:spPr bwMode="auto">
            <a:xfrm>
              <a:off x="5108153" y="4040663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915"/>
            <p:cNvSpPr>
              <a:spLocks/>
            </p:cNvSpPr>
            <p:nvPr/>
          </p:nvSpPr>
          <p:spPr bwMode="auto">
            <a:xfrm>
              <a:off x="5149428" y="4054950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916"/>
            <p:cNvSpPr>
              <a:spLocks noEditPoints="1"/>
            </p:cNvSpPr>
            <p:nvPr/>
          </p:nvSpPr>
          <p:spPr bwMode="auto">
            <a:xfrm>
              <a:off x="4639841" y="3969225"/>
              <a:ext cx="531813" cy="228600"/>
            </a:xfrm>
            <a:custGeom>
              <a:avLst/>
              <a:gdLst>
                <a:gd name="T0" fmla="*/ 133 w 142"/>
                <a:gd name="T1" fmla="*/ 19 h 61"/>
                <a:gd name="T2" fmla="*/ 124 w 142"/>
                <a:gd name="T3" fmla="*/ 20 h 61"/>
                <a:gd name="T4" fmla="*/ 128 w 142"/>
                <a:gd name="T5" fmla="*/ 17 h 61"/>
                <a:gd name="T6" fmla="*/ 130 w 142"/>
                <a:gd name="T7" fmla="*/ 16 h 61"/>
                <a:gd name="T8" fmla="*/ 137 w 142"/>
                <a:gd name="T9" fmla="*/ 17 h 61"/>
                <a:gd name="T10" fmla="*/ 136 w 142"/>
                <a:gd name="T11" fmla="*/ 15 h 61"/>
                <a:gd name="T12" fmla="*/ 114 w 142"/>
                <a:gd name="T13" fmla="*/ 23 h 61"/>
                <a:gd name="T14" fmla="*/ 24 w 142"/>
                <a:gd name="T15" fmla="*/ 31 h 61"/>
                <a:gd name="T16" fmla="*/ 12 w 142"/>
                <a:gd name="T17" fmla="*/ 33 h 61"/>
                <a:gd name="T18" fmla="*/ 25 w 142"/>
                <a:gd name="T19" fmla="*/ 13 h 61"/>
                <a:gd name="T20" fmla="*/ 52 w 142"/>
                <a:gd name="T21" fmla="*/ 15 h 61"/>
                <a:gd name="T22" fmla="*/ 40 w 142"/>
                <a:gd name="T23" fmla="*/ 20 h 61"/>
                <a:gd name="T24" fmla="*/ 51 w 142"/>
                <a:gd name="T25" fmla="*/ 28 h 61"/>
                <a:gd name="T26" fmla="*/ 85 w 142"/>
                <a:gd name="T27" fmla="*/ 26 h 61"/>
                <a:gd name="T28" fmla="*/ 118 w 142"/>
                <a:gd name="T29" fmla="*/ 12 h 61"/>
                <a:gd name="T30" fmla="*/ 124 w 142"/>
                <a:gd name="T31" fmla="*/ 8 h 61"/>
                <a:gd name="T32" fmla="*/ 121 w 142"/>
                <a:gd name="T33" fmla="*/ 5 h 61"/>
                <a:gd name="T34" fmla="*/ 119 w 142"/>
                <a:gd name="T35" fmla="*/ 3 h 61"/>
                <a:gd name="T36" fmla="*/ 91 w 142"/>
                <a:gd name="T37" fmla="*/ 19 h 61"/>
                <a:gd name="T38" fmla="*/ 63 w 142"/>
                <a:gd name="T39" fmla="*/ 26 h 61"/>
                <a:gd name="T40" fmla="*/ 59 w 142"/>
                <a:gd name="T41" fmla="*/ 29 h 61"/>
                <a:gd name="T42" fmla="*/ 56 w 142"/>
                <a:gd name="T43" fmla="*/ 9 h 61"/>
                <a:gd name="T44" fmla="*/ 41 w 142"/>
                <a:gd name="T45" fmla="*/ 8 h 61"/>
                <a:gd name="T46" fmla="*/ 34 w 142"/>
                <a:gd name="T47" fmla="*/ 0 h 61"/>
                <a:gd name="T48" fmla="*/ 26 w 142"/>
                <a:gd name="T49" fmla="*/ 5 h 61"/>
                <a:gd name="T50" fmla="*/ 0 w 142"/>
                <a:gd name="T51" fmla="*/ 28 h 61"/>
                <a:gd name="T52" fmla="*/ 58 w 142"/>
                <a:gd name="T53" fmla="*/ 54 h 61"/>
                <a:gd name="T54" fmla="*/ 94 w 142"/>
                <a:gd name="T55" fmla="*/ 46 h 61"/>
                <a:gd name="T56" fmla="*/ 102 w 142"/>
                <a:gd name="T57" fmla="*/ 42 h 61"/>
                <a:gd name="T58" fmla="*/ 108 w 142"/>
                <a:gd name="T59" fmla="*/ 40 h 61"/>
                <a:gd name="T60" fmla="*/ 111 w 142"/>
                <a:gd name="T61" fmla="*/ 37 h 61"/>
                <a:gd name="T62" fmla="*/ 115 w 142"/>
                <a:gd name="T63" fmla="*/ 32 h 61"/>
                <a:gd name="T64" fmla="*/ 122 w 142"/>
                <a:gd name="T65" fmla="*/ 28 h 61"/>
                <a:gd name="T66" fmla="*/ 124 w 142"/>
                <a:gd name="T67" fmla="*/ 26 h 61"/>
                <a:gd name="T68" fmla="*/ 132 w 142"/>
                <a:gd name="T69" fmla="*/ 22 h 61"/>
                <a:gd name="T70" fmla="*/ 135 w 142"/>
                <a:gd name="T71" fmla="*/ 22 h 61"/>
                <a:gd name="T72" fmla="*/ 137 w 142"/>
                <a:gd name="T73" fmla="*/ 22 h 61"/>
                <a:gd name="T74" fmla="*/ 132 w 142"/>
                <a:gd name="T75" fmla="*/ 16 h 61"/>
                <a:gd name="T76" fmla="*/ 118 w 142"/>
                <a:gd name="T77" fmla="*/ 3 h 61"/>
                <a:gd name="T78" fmla="*/ 84 w 142"/>
                <a:gd name="T79" fmla="*/ 20 h 61"/>
                <a:gd name="T80" fmla="*/ 64 w 142"/>
                <a:gd name="T81" fmla="*/ 26 h 61"/>
                <a:gd name="T82" fmla="*/ 24 w 142"/>
                <a:gd name="T83" fmla="*/ 8 h 61"/>
                <a:gd name="T84" fmla="*/ 19 w 142"/>
                <a:gd name="T85" fmla="*/ 8 h 61"/>
                <a:gd name="T86" fmla="*/ 22 w 142"/>
                <a:gd name="T87" fmla="*/ 38 h 61"/>
                <a:gd name="T88" fmla="*/ 23 w 142"/>
                <a:gd name="T89" fmla="*/ 35 h 61"/>
                <a:gd name="T90" fmla="*/ 64 w 142"/>
                <a:gd name="T91" fmla="*/ 43 h 61"/>
                <a:gd name="T92" fmla="*/ 66 w 142"/>
                <a:gd name="T93" fmla="*/ 38 h 61"/>
                <a:gd name="T94" fmla="*/ 116 w 142"/>
                <a:gd name="T95" fmla="*/ 25 h 61"/>
                <a:gd name="T96" fmla="*/ 112 w 142"/>
                <a:gd name="T97" fmla="*/ 28 h 61"/>
                <a:gd name="T98" fmla="*/ 112 w 142"/>
                <a:gd name="T99" fmla="*/ 28 h 61"/>
                <a:gd name="T100" fmla="*/ 109 w 142"/>
                <a:gd name="T101" fmla="*/ 36 h 61"/>
                <a:gd name="T102" fmla="*/ 111 w 142"/>
                <a:gd name="T103" fmla="*/ 34 h 61"/>
                <a:gd name="T104" fmla="*/ 113 w 142"/>
                <a:gd name="T105" fmla="*/ 30 h 61"/>
                <a:gd name="T106" fmla="*/ 112 w 142"/>
                <a:gd name="T107" fmla="*/ 34 h 61"/>
                <a:gd name="T108" fmla="*/ 112 w 142"/>
                <a:gd name="T109" fmla="*/ 30 h 61"/>
                <a:gd name="T110" fmla="*/ 115 w 142"/>
                <a:gd name="T111" fmla="*/ 27 h 61"/>
                <a:gd name="T112" fmla="*/ 117 w 142"/>
                <a:gd name="T113" fmla="*/ 24 h 61"/>
                <a:gd name="T114" fmla="*/ 121 w 142"/>
                <a:gd name="T115" fmla="*/ 22 h 61"/>
                <a:gd name="T116" fmla="*/ 121 w 142"/>
                <a:gd name="T117" fmla="*/ 22 h 61"/>
                <a:gd name="T118" fmla="*/ 123 w 142"/>
                <a:gd name="T119" fmla="*/ 24 h 61"/>
                <a:gd name="T120" fmla="*/ 123 w 142"/>
                <a:gd name="T121" fmla="*/ 24 h 61"/>
                <a:gd name="T122" fmla="*/ 129 w 142"/>
                <a:gd name="T123" fmla="*/ 20 h 61"/>
                <a:gd name="T124" fmla="*/ 130 w 142"/>
                <a:gd name="T125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2" h="61">
                  <a:moveTo>
                    <a:pt x="137" y="21"/>
                  </a:moveTo>
                  <a:cubicBezTo>
                    <a:pt x="137" y="21"/>
                    <a:pt x="137" y="21"/>
                    <a:pt x="137" y="21"/>
                  </a:cubicBezTo>
                  <a:cubicBezTo>
                    <a:pt x="137" y="21"/>
                    <a:pt x="137" y="20"/>
                    <a:pt x="136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4" y="19"/>
                    <a:pt x="133" y="19"/>
                  </a:cubicBezTo>
                  <a:cubicBezTo>
                    <a:pt x="134" y="18"/>
                    <a:pt x="135" y="19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7" y="18"/>
                    <a:pt x="138" y="18"/>
                    <a:pt x="140" y="18"/>
                  </a:cubicBezTo>
                  <a:cubicBezTo>
                    <a:pt x="139" y="17"/>
                    <a:pt x="138" y="18"/>
                    <a:pt x="138" y="18"/>
                  </a:cubicBezTo>
                  <a:cubicBezTo>
                    <a:pt x="136" y="17"/>
                    <a:pt x="134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8"/>
                    <a:pt x="130" y="18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19"/>
                    <a:pt x="125" y="19"/>
                    <a:pt x="125" y="19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18"/>
                    <a:pt x="126" y="18"/>
                    <a:pt x="126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7" y="18"/>
                    <a:pt x="127" y="17"/>
                    <a:pt x="128" y="17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9" y="17"/>
                    <a:pt x="129" y="17"/>
                    <a:pt x="129" y="16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5"/>
                    <a:pt x="130" y="15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6"/>
                    <a:pt x="131" y="16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31" y="17"/>
                    <a:pt x="130" y="18"/>
                    <a:pt x="131" y="18"/>
                  </a:cubicBezTo>
                  <a:cubicBezTo>
                    <a:pt x="132" y="17"/>
                    <a:pt x="133" y="17"/>
                    <a:pt x="134" y="16"/>
                  </a:cubicBezTo>
                  <a:cubicBezTo>
                    <a:pt x="135" y="16"/>
                    <a:pt x="136" y="15"/>
                    <a:pt x="136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7" y="16"/>
                    <a:pt x="136" y="15"/>
                    <a:pt x="137" y="15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7" y="15"/>
                    <a:pt x="134" y="15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3" y="15"/>
                  </a:cubicBezTo>
                  <a:cubicBezTo>
                    <a:pt x="134" y="15"/>
                    <a:pt x="135" y="15"/>
                    <a:pt x="136" y="15"/>
                  </a:cubicBezTo>
                  <a:cubicBezTo>
                    <a:pt x="136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4" y="14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1" y="15"/>
                    <a:pt x="129" y="16"/>
                    <a:pt x="126" y="16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23" y="17"/>
                    <a:pt x="120" y="19"/>
                    <a:pt x="117" y="20"/>
                  </a:cubicBezTo>
                  <a:cubicBezTo>
                    <a:pt x="116" y="21"/>
                    <a:pt x="115" y="22"/>
                    <a:pt x="114" y="23"/>
                  </a:cubicBezTo>
                  <a:cubicBezTo>
                    <a:pt x="108" y="30"/>
                    <a:pt x="101" y="33"/>
                    <a:pt x="91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4" y="37"/>
                    <a:pt x="81" y="32"/>
                    <a:pt x="75" y="34"/>
                  </a:cubicBezTo>
                  <a:cubicBezTo>
                    <a:pt x="69" y="35"/>
                    <a:pt x="63" y="38"/>
                    <a:pt x="59" y="43"/>
                  </a:cubicBezTo>
                  <a:cubicBezTo>
                    <a:pt x="55" y="47"/>
                    <a:pt x="51" y="50"/>
                    <a:pt x="45" y="50"/>
                  </a:cubicBezTo>
                  <a:cubicBezTo>
                    <a:pt x="38" y="50"/>
                    <a:pt x="30" y="48"/>
                    <a:pt x="27" y="41"/>
                  </a:cubicBezTo>
                  <a:cubicBezTo>
                    <a:pt x="27" y="38"/>
                    <a:pt x="25" y="36"/>
                    <a:pt x="24" y="33"/>
                  </a:cubicBezTo>
                  <a:cubicBezTo>
                    <a:pt x="24" y="33"/>
                    <a:pt x="23" y="32"/>
                    <a:pt x="24" y="31"/>
                  </a:cubicBezTo>
                  <a:cubicBezTo>
                    <a:pt x="24" y="30"/>
                    <a:pt x="24" y="28"/>
                    <a:pt x="22" y="27"/>
                  </a:cubicBezTo>
                  <a:cubicBezTo>
                    <a:pt x="22" y="24"/>
                    <a:pt x="21" y="22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7" y="23"/>
                    <a:pt x="18" y="21"/>
                    <a:pt x="18" y="22"/>
                  </a:cubicBezTo>
                  <a:cubicBezTo>
                    <a:pt x="17" y="23"/>
                    <a:pt x="15" y="23"/>
                    <a:pt x="14" y="23"/>
                  </a:cubicBezTo>
                  <a:cubicBezTo>
                    <a:pt x="14" y="27"/>
                    <a:pt x="20" y="24"/>
                    <a:pt x="20" y="29"/>
                  </a:cubicBezTo>
                  <a:cubicBezTo>
                    <a:pt x="18" y="32"/>
                    <a:pt x="15" y="32"/>
                    <a:pt x="12" y="33"/>
                  </a:cubicBezTo>
                  <a:cubicBezTo>
                    <a:pt x="10" y="32"/>
                    <a:pt x="8" y="31"/>
                    <a:pt x="6" y="29"/>
                  </a:cubicBezTo>
                  <a:cubicBezTo>
                    <a:pt x="5" y="27"/>
                    <a:pt x="6" y="25"/>
                    <a:pt x="6" y="23"/>
                  </a:cubicBezTo>
                  <a:cubicBezTo>
                    <a:pt x="6" y="21"/>
                    <a:pt x="9" y="19"/>
                    <a:pt x="11" y="18"/>
                  </a:cubicBezTo>
                  <a:cubicBezTo>
                    <a:pt x="15" y="17"/>
                    <a:pt x="17" y="14"/>
                    <a:pt x="21" y="16"/>
                  </a:cubicBezTo>
                  <a:cubicBezTo>
                    <a:pt x="22" y="16"/>
                    <a:pt x="22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8"/>
                    <a:pt x="25" y="18"/>
                  </a:cubicBezTo>
                  <a:cubicBezTo>
                    <a:pt x="25" y="17"/>
                    <a:pt x="26" y="15"/>
                    <a:pt x="25" y="13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30" y="9"/>
                    <a:pt x="33" y="10"/>
                    <a:pt x="35" y="11"/>
                  </a:cubicBezTo>
                  <a:cubicBezTo>
                    <a:pt x="37" y="12"/>
                    <a:pt x="36" y="15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7"/>
                    <a:pt x="38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6"/>
                    <a:pt x="39" y="15"/>
                    <a:pt x="40" y="15"/>
                  </a:cubicBezTo>
                  <a:cubicBezTo>
                    <a:pt x="44" y="17"/>
                    <a:pt x="48" y="12"/>
                    <a:pt x="52" y="15"/>
                  </a:cubicBezTo>
                  <a:cubicBezTo>
                    <a:pt x="53" y="17"/>
                    <a:pt x="54" y="19"/>
                    <a:pt x="53" y="22"/>
                  </a:cubicBezTo>
                  <a:cubicBezTo>
                    <a:pt x="51" y="23"/>
                    <a:pt x="49" y="26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5" y="26"/>
                    <a:pt x="45" y="26"/>
                  </a:cubicBezTo>
                  <a:cubicBezTo>
                    <a:pt x="43" y="26"/>
                    <a:pt x="41" y="25"/>
                    <a:pt x="40" y="23"/>
                  </a:cubicBezTo>
                  <a:cubicBezTo>
                    <a:pt x="40" y="22"/>
                    <a:pt x="41" y="22"/>
                    <a:pt x="42" y="2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8" y="21"/>
                    <a:pt x="39" y="24"/>
                    <a:pt x="38" y="25"/>
                  </a:cubicBezTo>
                  <a:cubicBezTo>
                    <a:pt x="38" y="26"/>
                    <a:pt x="39" y="27"/>
                    <a:pt x="39" y="28"/>
                  </a:cubicBezTo>
                  <a:cubicBezTo>
                    <a:pt x="40" y="29"/>
                    <a:pt x="40" y="31"/>
                    <a:pt x="42" y="32"/>
                  </a:cubicBezTo>
                  <a:cubicBezTo>
                    <a:pt x="42" y="31"/>
                    <a:pt x="43" y="31"/>
                    <a:pt x="44" y="31"/>
                  </a:cubicBezTo>
                  <a:cubicBezTo>
                    <a:pt x="46" y="31"/>
                    <a:pt x="46" y="28"/>
                    <a:pt x="48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1" y="27"/>
                  </a:cubicBezTo>
                  <a:cubicBezTo>
                    <a:pt x="52" y="27"/>
                    <a:pt x="50" y="28"/>
                    <a:pt x="51" y="28"/>
                  </a:cubicBezTo>
                  <a:cubicBezTo>
                    <a:pt x="51" y="28"/>
                    <a:pt x="51" y="29"/>
                    <a:pt x="52" y="29"/>
                  </a:cubicBezTo>
                  <a:cubicBezTo>
                    <a:pt x="52" y="30"/>
                    <a:pt x="54" y="30"/>
                    <a:pt x="54" y="31"/>
                  </a:cubicBezTo>
                  <a:cubicBezTo>
                    <a:pt x="55" y="29"/>
                    <a:pt x="56" y="32"/>
                    <a:pt x="57" y="31"/>
                  </a:cubicBezTo>
                  <a:cubicBezTo>
                    <a:pt x="60" y="30"/>
                    <a:pt x="64" y="30"/>
                    <a:pt x="68" y="29"/>
                  </a:cubicBezTo>
                  <a:cubicBezTo>
                    <a:pt x="69" y="26"/>
                    <a:pt x="73" y="28"/>
                    <a:pt x="74" y="25"/>
                  </a:cubicBezTo>
                  <a:cubicBezTo>
                    <a:pt x="76" y="25"/>
                    <a:pt x="77" y="25"/>
                    <a:pt x="79" y="2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81" y="25"/>
                    <a:pt x="83" y="26"/>
                    <a:pt x="85" y="26"/>
                  </a:cubicBezTo>
                  <a:cubicBezTo>
                    <a:pt x="89" y="29"/>
                    <a:pt x="94" y="25"/>
                    <a:pt x="99" y="25"/>
                  </a:cubicBezTo>
                  <a:cubicBezTo>
                    <a:pt x="103" y="24"/>
                    <a:pt x="106" y="21"/>
                    <a:pt x="109" y="19"/>
                  </a:cubicBezTo>
                  <a:cubicBezTo>
                    <a:pt x="111" y="16"/>
                    <a:pt x="113" y="16"/>
                    <a:pt x="115" y="15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7" y="13"/>
                    <a:pt x="117" y="14"/>
                  </a:cubicBezTo>
                  <a:cubicBezTo>
                    <a:pt x="117" y="13"/>
                    <a:pt x="118" y="13"/>
                    <a:pt x="118" y="12"/>
                  </a:cubicBezTo>
                  <a:cubicBezTo>
                    <a:pt x="120" y="12"/>
                    <a:pt x="120" y="11"/>
                    <a:pt x="121" y="11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3" y="10"/>
                    <a:pt x="125" y="9"/>
                    <a:pt x="127" y="9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8"/>
                    <a:pt x="123" y="8"/>
                    <a:pt x="122" y="8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3" y="7"/>
                    <a:pt x="123" y="7"/>
                    <a:pt x="124" y="6"/>
                  </a:cubicBezTo>
                  <a:cubicBezTo>
                    <a:pt x="123" y="6"/>
                    <a:pt x="122" y="6"/>
                    <a:pt x="122" y="7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23" y="6"/>
                    <a:pt x="122" y="6"/>
                    <a:pt x="121" y="5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2" y="4"/>
                    <a:pt x="124" y="4"/>
                    <a:pt x="125" y="4"/>
                  </a:cubicBezTo>
                  <a:cubicBezTo>
                    <a:pt x="124" y="3"/>
                    <a:pt x="123" y="4"/>
                    <a:pt x="121" y="4"/>
                  </a:cubicBezTo>
                  <a:cubicBezTo>
                    <a:pt x="122" y="3"/>
                    <a:pt x="123" y="3"/>
                    <a:pt x="124" y="3"/>
                  </a:cubicBezTo>
                  <a:cubicBezTo>
                    <a:pt x="122" y="2"/>
                    <a:pt x="121" y="3"/>
                    <a:pt x="119" y="3"/>
                  </a:cubicBezTo>
                  <a:cubicBezTo>
                    <a:pt x="121" y="2"/>
                    <a:pt x="123" y="1"/>
                    <a:pt x="124" y="1"/>
                  </a:cubicBezTo>
                  <a:cubicBezTo>
                    <a:pt x="120" y="0"/>
                    <a:pt x="117" y="3"/>
                    <a:pt x="114" y="5"/>
                  </a:cubicBezTo>
                  <a:cubicBezTo>
                    <a:pt x="113" y="6"/>
                    <a:pt x="112" y="6"/>
                    <a:pt x="111" y="7"/>
                  </a:cubicBezTo>
                  <a:cubicBezTo>
                    <a:pt x="107" y="9"/>
                    <a:pt x="105" y="12"/>
                    <a:pt x="101" y="14"/>
                  </a:cubicBezTo>
                  <a:cubicBezTo>
                    <a:pt x="97" y="17"/>
                    <a:pt x="92" y="18"/>
                    <a:pt x="87" y="18"/>
                  </a:cubicBezTo>
                  <a:cubicBezTo>
                    <a:pt x="85" y="17"/>
                    <a:pt x="83" y="18"/>
                    <a:pt x="81" y="18"/>
                  </a:cubicBezTo>
                  <a:cubicBezTo>
                    <a:pt x="79" y="18"/>
                    <a:pt x="77" y="17"/>
                    <a:pt x="77" y="18"/>
                  </a:cubicBezTo>
                  <a:cubicBezTo>
                    <a:pt x="82" y="17"/>
                    <a:pt x="86" y="20"/>
                    <a:pt x="91" y="19"/>
                  </a:cubicBezTo>
                  <a:cubicBezTo>
                    <a:pt x="90" y="20"/>
                    <a:pt x="86" y="20"/>
                    <a:pt x="84" y="19"/>
                  </a:cubicBezTo>
                  <a:cubicBezTo>
                    <a:pt x="81" y="19"/>
                    <a:pt x="79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3" y="18"/>
                    <a:pt x="71" y="21"/>
                    <a:pt x="69" y="22"/>
                  </a:cubicBezTo>
                  <a:cubicBezTo>
                    <a:pt x="69" y="22"/>
                    <a:pt x="70" y="22"/>
                    <a:pt x="70" y="22"/>
                  </a:cubicBezTo>
                  <a:cubicBezTo>
                    <a:pt x="69" y="22"/>
                    <a:pt x="68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6" y="25"/>
                    <a:pt x="64" y="25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27"/>
                    <a:pt x="59" y="25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60" y="28"/>
                    <a:pt x="59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9" y="29"/>
                    <a:pt x="60" y="30"/>
                    <a:pt x="61" y="29"/>
                  </a:cubicBezTo>
                  <a:cubicBezTo>
                    <a:pt x="60" y="30"/>
                    <a:pt x="58" y="30"/>
                    <a:pt x="57" y="30"/>
                  </a:cubicBezTo>
                  <a:cubicBezTo>
                    <a:pt x="57" y="30"/>
                    <a:pt x="58" y="30"/>
                    <a:pt x="59" y="29"/>
                  </a:cubicBezTo>
                  <a:cubicBezTo>
                    <a:pt x="57" y="29"/>
                    <a:pt x="56" y="30"/>
                    <a:pt x="55" y="29"/>
                  </a:cubicBezTo>
                  <a:cubicBezTo>
                    <a:pt x="55" y="28"/>
                    <a:pt x="55" y="27"/>
                    <a:pt x="55" y="25"/>
                  </a:cubicBezTo>
                  <a:cubicBezTo>
                    <a:pt x="56" y="25"/>
                    <a:pt x="55" y="23"/>
                    <a:pt x="56" y="23"/>
                  </a:cubicBezTo>
                  <a:cubicBezTo>
                    <a:pt x="58" y="20"/>
                    <a:pt x="57" y="18"/>
                    <a:pt x="56" y="15"/>
                  </a:cubicBezTo>
                  <a:cubicBezTo>
                    <a:pt x="57" y="14"/>
                    <a:pt x="56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1"/>
                    <a:pt x="56" y="10"/>
                    <a:pt x="57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7"/>
                    <a:pt x="56" y="7"/>
                    <a:pt x="55" y="6"/>
                  </a:cubicBezTo>
                  <a:cubicBezTo>
                    <a:pt x="54" y="6"/>
                    <a:pt x="53" y="6"/>
                    <a:pt x="53" y="6"/>
                  </a:cubicBezTo>
                  <a:cubicBezTo>
                    <a:pt x="52" y="5"/>
                    <a:pt x="51" y="6"/>
                    <a:pt x="51" y="5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7" y="5"/>
                    <a:pt x="43" y="6"/>
                    <a:pt x="4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40" y="9"/>
                    <a:pt x="40" y="9"/>
                  </a:cubicBezTo>
                  <a:cubicBezTo>
                    <a:pt x="39" y="8"/>
                    <a:pt x="41" y="6"/>
                    <a:pt x="40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0"/>
                    <a:pt x="37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2" y="0"/>
                    <a:pt x="30" y="0"/>
                    <a:pt x="28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1"/>
                    <a:pt x="30" y="2"/>
                    <a:pt x="31" y="1"/>
                  </a:cubicBezTo>
                  <a:cubicBezTo>
                    <a:pt x="30" y="3"/>
                    <a:pt x="27" y="2"/>
                    <a:pt x="26" y="4"/>
                  </a:cubicBezTo>
                  <a:cubicBezTo>
                    <a:pt x="26" y="4"/>
                    <a:pt x="26" y="3"/>
                    <a:pt x="27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3"/>
                    <a:pt x="28" y="3"/>
                    <a:pt x="28" y="3"/>
                  </a:cubicBezTo>
                  <a:cubicBezTo>
                    <a:pt x="28" y="4"/>
                    <a:pt x="26" y="4"/>
                    <a:pt x="26" y="5"/>
                  </a:cubicBezTo>
                  <a:cubicBezTo>
                    <a:pt x="25" y="9"/>
                    <a:pt x="22" y="4"/>
                    <a:pt x="20" y="6"/>
                  </a:cubicBezTo>
                  <a:cubicBezTo>
                    <a:pt x="16" y="7"/>
                    <a:pt x="13" y="7"/>
                    <a:pt x="9" y="10"/>
                  </a:cubicBezTo>
                  <a:cubicBezTo>
                    <a:pt x="7" y="12"/>
                    <a:pt x="4" y="14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0"/>
                    <a:pt x="2" y="24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0" y="28"/>
                  </a:cubicBezTo>
                  <a:cubicBezTo>
                    <a:pt x="1" y="29"/>
                    <a:pt x="1" y="31"/>
                    <a:pt x="2" y="33"/>
                  </a:cubicBezTo>
                  <a:cubicBezTo>
                    <a:pt x="5" y="36"/>
                    <a:pt x="8" y="38"/>
                    <a:pt x="11" y="40"/>
                  </a:cubicBezTo>
                  <a:cubicBezTo>
                    <a:pt x="14" y="40"/>
                    <a:pt x="18" y="39"/>
                    <a:pt x="20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8"/>
                    <a:pt x="29" y="55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40" y="60"/>
                    <a:pt x="45" y="61"/>
                    <a:pt x="50" y="59"/>
                  </a:cubicBezTo>
                  <a:cubicBezTo>
                    <a:pt x="53" y="57"/>
                    <a:pt x="57" y="58"/>
                    <a:pt x="58" y="54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0" y="51"/>
                    <a:pt x="61" y="49"/>
                    <a:pt x="63" y="48"/>
                  </a:cubicBezTo>
                  <a:cubicBezTo>
                    <a:pt x="64" y="45"/>
                    <a:pt x="70" y="43"/>
                    <a:pt x="73" y="43"/>
                  </a:cubicBezTo>
                  <a:cubicBezTo>
                    <a:pt x="76" y="43"/>
                    <a:pt x="78" y="43"/>
                    <a:pt x="80" y="44"/>
                  </a:cubicBezTo>
                  <a:cubicBezTo>
                    <a:pt x="83" y="46"/>
                    <a:pt x="86" y="45"/>
                    <a:pt x="89" y="46"/>
                  </a:cubicBezTo>
                  <a:cubicBezTo>
                    <a:pt x="89" y="46"/>
                    <a:pt x="91" y="46"/>
                    <a:pt x="91" y="46"/>
                  </a:cubicBezTo>
                  <a:cubicBezTo>
                    <a:pt x="92" y="46"/>
                    <a:pt x="93" y="45"/>
                    <a:pt x="94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101" y="43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3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4" y="41"/>
                    <a:pt x="104" y="41"/>
                    <a:pt x="105" y="41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1"/>
                    <a:pt x="106" y="42"/>
                    <a:pt x="106" y="40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9" y="39"/>
                    <a:pt x="110" y="39"/>
                    <a:pt x="111" y="38"/>
                  </a:cubicBezTo>
                  <a:cubicBezTo>
                    <a:pt x="111" y="37"/>
                    <a:pt x="110" y="39"/>
                    <a:pt x="110" y="38"/>
                  </a:cubicBezTo>
                  <a:cubicBezTo>
                    <a:pt x="110" y="37"/>
                    <a:pt x="111" y="38"/>
                    <a:pt x="112" y="37"/>
                  </a:cubicBezTo>
                  <a:cubicBezTo>
                    <a:pt x="112" y="37"/>
                    <a:pt x="113" y="36"/>
                    <a:pt x="113" y="36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37"/>
                    <a:pt x="111" y="37"/>
                    <a:pt x="111" y="37"/>
                  </a:cubicBezTo>
                  <a:cubicBezTo>
                    <a:pt x="111" y="36"/>
                    <a:pt x="112" y="36"/>
                    <a:pt x="112" y="35"/>
                  </a:cubicBezTo>
                  <a:cubicBezTo>
                    <a:pt x="113" y="35"/>
                    <a:pt x="113" y="34"/>
                    <a:pt x="113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5" y="33"/>
                    <a:pt x="114" y="32"/>
                    <a:pt x="115" y="32"/>
                  </a:cubicBezTo>
                  <a:cubicBezTo>
                    <a:pt x="115" y="32"/>
                    <a:pt x="115" y="33"/>
                    <a:pt x="115" y="34"/>
                  </a:cubicBezTo>
                  <a:cubicBezTo>
                    <a:pt x="115" y="33"/>
                    <a:pt x="116" y="32"/>
                    <a:pt x="116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6" y="31"/>
                    <a:pt x="117" y="30"/>
                    <a:pt x="118" y="30"/>
                  </a:cubicBezTo>
                  <a:cubicBezTo>
                    <a:pt x="119" y="30"/>
                    <a:pt x="117" y="29"/>
                    <a:pt x="118" y="29"/>
                  </a:cubicBezTo>
                  <a:cubicBezTo>
                    <a:pt x="118" y="30"/>
                    <a:pt x="119" y="30"/>
                    <a:pt x="119" y="30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20" y="28"/>
                    <a:pt x="121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2" y="27"/>
                    <a:pt x="122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6"/>
                    <a:pt x="124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5"/>
                    <a:pt x="124" y="26"/>
                    <a:pt x="125" y="26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5" y="27"/>
                    <a:pt x="125" y="27"/>
                    <a:pt x="125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5"/>
                    <a:pt x="127" y="25"/>
                    <a:pt x="127" y="24"/>
                  </a:cubicBezTo>
                  <a:cubicBezTo>
                    <a:pt x="129" y="25"/>
                    <a:pt x="130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4" y="23"/>
                    <a:pt x="134" y="22"/>
                  </a:cubicBezTo>
                  <a:cubicBezTo>
                    <a:pt x="134" y="21"/>
                    <a:pt x="135" y="21"/>
                    <a:pt x="136" y="21"/>
                  </a:cubicBezTo>
                  <a:cubicBezTo>
                    <a:pt x="137" y="22"/>
                    <a:pt x="135" y="22"/>
                    <a:pt x="135" y="23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5" y="22"/>
                    <a:pt x="137" y="22"/>
                    <a:pt x="136" y="21"/>
                  </a:cubicBezTo>
                  <a:cubicBezTo>
                    <a:pt x="137" y="22"/>
                    <a:pt x="138" y="22"/>
                    <a:pt x="138" y="22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3"/>
                    <a:pt x="138" y="22"/>
                  </a:cubicBezTo>
                  <a:cubicBezTo>
                    <a:pt x="138" y="20"/>
                    <a:pt x="141" y="21"/>
                    <a:pt x="142" y="20"/>
                  </a:cubicBezTo>
                  <a:cubicBezTo>
                    <a:pt x="140" y="21"/>
                    <a:pt x="139" y="20"/>
                    <a:pt x="137" y="21"/>
                  </a:cubicBezTo>
                  <a:close/>
                  <a:moveTo>
                    <a:pt x="133" y="16"/>
                  </a:move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lnTo>
                    <a:pt x="133" y="16"/>
                  </a:lnTo>
                  <a:close/>
                  <a:moveTo>
                    <a:pt x="118" y="3"/>
                  </a:moveTo>
                  <a:cubicBezTo>
                    <a:pt x="119" y="3"/>
                    <a:pt x="119" y="3"/>
                    <a:pt x="119" y="3"/>
                  </a:cubicBezTo>
                  <a:cubicBezTo>
                    <a:pt x="117" y="4"/>
                    <a:pt x="117" y="4"/>
                    <a:pt x="117" y="4"/>
                  </a:cubicBezTo>
                  <a:lnTo>
                    <a:pt x="118" y="3"/>
                  </a:lnTo>
                  <a:close/>
                  <a:moveTo>
                    <a:pt x="84" y="20"/>
                  </a:moveTo>
                  <a:cubicBezTo>
                    <a:pt x="85" y="20"/>
                    <a:pt x="85" y="20"/>
                    <a:pt x="86" y="21"/>
                  </a:cubicBezTo>
                  <a:cubicBezTo>
                    <a:pt x="85" y="20"/>
                    <a:pt x="85" y="20"/>
                    <a:pt x="84" y="20"/>
                  </a:cubicBezTo>
                  <a:cubicBezTo>
                    <a:pt x="82" y="20"/>
                    <a:pt x="79" y="20"/>
                    <a:pt x="76" y="19"/>
                  </a:cubicBezTo>
                  <a:cubicBezTo>
                    <a:pt x="79" y="20"/>
                    <a:pt x="82" y="20"/>
                    <a:pt x="84" y="20"/>
                  </a:cubicBezTo>
                  <a:close/>
                  <a:moveTo>
                    <a:pt x="76" y="20"/>
                  </a:moveTo>
                  <a:cubicBezTo>
                    <a:pt x="74" y="20"/>
                    <a:pt x="74" y="20"/>
                    <a:pt x="72" y="20"/>
                  </a:cubicBezTo>
                  <a:cubicBezTo>
                    <a:pt x="73" y="19"/>
                    <a:pt x="75" y="20"/>
                    <a:pt x="76" y="20"/>
                  </a:cubicBezTo>
                  <a:close/>
                  <a:moveTo>
                    <a:pt x="74" y="21"/>
                  </a:moveTo>
                  <a:cubicBezTo>
                    <a:pt x="74" y="21"/>
                    <a:pt x="73" y="22"/>
                    <a:pt x="72" y="21"/>
                  </a:cubicBezTo>
                  <a:lnTo>
                    <a:pt x="74" y="21"/>
                  </a:lnTo>
                  <a:close/>
                  <a:moveTo>
                    <a:pt x="63" y="26"/>
                  </a:moveTo>
                  <a:cubicBezTo>
                    <a:pt x="64" y="26"/>
                    <a:pt x="64" y="26"/>
                    <a:pt x="64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7"/>
                    <a:pt x="61" y="28"/>
                    <a:pt x="61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7"/>
                    <a:pt x="62" y="27"/>
                    <a:pt x="63" y="26"/>
                  </a:cubicBezTo>
                  <a:close/>
                  <a:moveTo>
                    <a:pt x="24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8"/>
                    <a:pt x="24" y="8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1" y="9"/>
                    <a:pt x="21" y="9"/>
                    <a:pt x="21" y="9"/>
                  </a:cubicBezTo>
                  <a:lnTo>
                    <a:pt x="23" y="9"/>
                  </a:lnTo>
                  <a:close/>
                  <a:moveTo>
                    <a:pt x="16" y="9"/>
                  </a:move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7" y="9"/>
                    <a:pt x="13" y="11"/>
                    <a:pt x="10" y="11"/>
                  </a:cubicBezTo>
                  <a:cubicBezTo>
                    <a:pt x="8" y="13"/>
                    <a:pt x="6" y="15"/>
                    <a:pt x="5" y="18"/>
                  </a:cubicBezTo>
                  <a:cubicBezTo>
                    <a:pt x="6" y="13"/>
                    <a:pt x="11" y="10"/>
                    <a:pt x="16" y="9"/>
                  </a:cubicBezTo>
                  <a:close/>
                  <a:moveTo>
                    <a:pt x="22" y="38"/>
                  </a:moveTo>
                  <a:cubicBezTo>
                    <a:pt x="22" y="38"/>
                    <a:pt x="22" y="38"/>
                    <a:pt x="22" y="38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lnTo>
                    <a:pt x="22" y="38"/>
                  </a:lnTo>
                  <a:close/>
                  <a:moveTo>
                    <a:pt x="22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6"/>
                  </a:cubicBezTo>
                  <a:close/>
                  <a:moveTo>
                    <a:pt x="23" y="35"/>
                  </a:moveTo>
                  <a:cubicBezTo>
                    <a:pt x="24" y="36"/>
                    <a:pt x="25" y="37"/>
                    <a:pt x="25" y="38"/>
                  </a:cubicBezTo>
                  <a:cubicBezTo>
                    <a:pt x="25" y="36"/>
                    <a:pt x="23" y="36"/>
                    <a:pt x="23" y="35"/>
                  </a:cubicBezTo>
                  <a:close/>
                  <a:moveTo>
                    <a:pt x="26" y="41"/>
                  </a:moveTo>
                  <a:cubicBezTo>
                    <a:pt x="28" y="45"/>
                    <a:pt x="30" y="48"/>
                    <a:pt x="33" y="50"/>
                  </a:cubicBezTo>
                  <a:cubicBezTo>
                    <a:pt x="30" y="48"/>
                    <a:pt x="27" y="45"/>
                    <a:pt x="26" y="41"/>
                  </a:cubicBezTo>
                  <a:close/>
                  <a:moveTo>
                    <a:pt x="62" y="44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lnTo>
                    <a:pt x="62" y="44"/>
                  </a:lnTo>
                  <a:close/>
                  <a:moveTo>
                    <a:pt x="64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5" y="42"/>
                    <a:pt x="65" y="42"/>
                    <a:pt x="66" y="42"/>
                  </a:cubicBezTo>
                  <a:cubicBezTo>
                    <a:pt x="66" y="42"/>
                    <a:pt x="65" y="43"/>
                    <a:pt x="64" y="43"/>
                  </a:cubicBezTo>
                  <a:close/>
                  <a:moveTo>
                    <a:pt x="64" y="39"/>
                  </a:moveTo>
                  <a:cubicBezTo>
                    <a:pt x="64" y="39"/>
                    <a:pt x="65" y="38"/>
                    <a:pt x="65" y="38"/>
                  </a:cubicBezTo>
                  <a:cubicBezTo>
                    <a:pt x="66" y="38"/>
                    <a:pt x="66" y="38"/>
                    <a:pt x="66" y="38"/>
                  </a:cubicBezTo>
                  <a:lnTo>
                    <a:pt x="64" y="39"/>
                  </a:lnTo>
                  <a:close/>
                  <a:moveTo>
                    <a:pt x="117" y="24"/>
                  </a:moveTo>
                  <a:cubicBezTo>
                    <a:pt x="116" y="24"/>
                    <a:pt x="116" y="24"/>
                    <a:pt x="116" y="24"/>
                  </a:cubicBezTo>
                  <a:cubicBezTo>
                    <a:pt x="116" y="24"/>
                    <a:pt x="116" y="24"/>
                    <a:pt x="116" y="24"/>
                  </a:cubicBezTo>
                  <a:lnTo>
                    <a:pt x="117" y="24"/>
                  </a:lnTo>
                  <a:close/>
                  <a:moveTo>
                    <a:pt x="116" y="25"/>
                  </a:moveTo>
                  <a:cubicBezTo>
                    <a:pt x="116" y="25"/>
                    <a:pt x="116" y="25"/>
                    <a:pt x="11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6" y="25"/>
                    <a:pt x="116" y="25"/>
                  </a:cubicBezTo>
                  <a:close/>
                  <a:moveTo>
                    <a:pt x="115" y="25"/>
                  </a:moveTo>
                  <a:cubicBezTo>
                    <a:pt x="115" y="26"/>
                    <a:pt x="115" y="26"/>
                    <a:pt x="115" y="26"/>
                  </a:cubicBezTo>
                  <a:cubicBezTo>
                    <a:pt x="115" y="26"/>
                    <a:pt x="115" y="26"/>
                    <a:pt x="114" y="26"/>
                  </a:cubicBezTo>
                  <a:cubicBezTo>
                    <a:pt x="114" y="26"/>
                    <a:pt x="114" y="25"/>
                    <a:pt x="115" y="25"/>
                  </a:cubicBezTo>
                  <a:close/>
                  <a:moveTo>
                    <a:pt x="112" y="28"/>
                  </a:moveTo>
                  <a:cubicBezTo>
                    <a:pt x="112" y="28"/>
                    <a:pt x="112" y="28"/>
                    <a:pt x="112" y="28"/>
                  </a:cubicBezTo>
                  <a:cubicBezTo>
                    <a:pt x="112" y="27"/>
                    <a:pt x="112" y="27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7"/>
                    <a:pt x="113" y="27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9"/>
                    <a:pt x="111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7"/>
                    <a:pt x="112" y="28"/>
                  </a:cubicBezTo>
                  <a:close/>
                  <a:moveTo>
                    <a:pt x="109" y="38"/>
                  </a:move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lose/>
                  <a:moveTo>
                    <a:pt x="109" y="36"/>
                  </a:moveTo>
                  <a:cubicBezTo>
                    <a:pt x="109" y="35"/>
                    <a:pt x="109" y="35"/>
                    <a:pt x="109" y="35"/>
                  </a:cubicBezTo>
                  <a:cubicBezTo>
                    <a:pt x="110" y="35"/>
                    <a:pt x="110" y="35"/>
                    <a:pt x="110" y="35"/>
                  </a:cubicBezTo>
                  <a:lnTo>
                    <a:pt x="109" y="36"/>
                  </a:lnTo>
                  <a:close/>
                  <a:moveTo>
                    <a:pt x="111" y="34"/>
                  </a:moveTo>
                  <a:cubicBezTo>
                    <a:pt x="111" y="34"/>
                    <a:pt x="111" y="34"/>
                    <a:pt x="111" y="34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5"/>
                    <a:pt x="111" y="34"/>
                    <a:pt x="111" y="33"/>
                  </a:cubicBezTo>
                  <a:lnTo>
                    <a:pt x="111" y="34"/>
                  </a:lnTo>
                  <a:close/>
                  <a:moveTo>
                    <a:pt x="118" y="26"/>
                  </a:move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4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4" y="31"/>
                    <a:pt x="114" y="30"/>
                    <a:pt x="115" y="30"/>
                  </a:cubicBezTo>
                  <a:cubicBezTo>
                    <a:pt x="115" y="31"/>
                    <a:pt x="116" y="29"/>
                    <a:pt x="116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5" y="30"/>
                    <a:pt x="115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2"/>
                    <a:pt x="113" y="33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0" y="32"/>
                    <a:pt x="111" y="30"/>
                    <a:pt x="113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3" y="29"/>
                    <a:pt x="113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8"/>
                    <a:pt x="115" y="28"/>
                    <a:pt x="115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7" y="26"/>
                    <a:pt x="117" y="26"/>
                    <a:pt x="118" y="26"/>
                  </a:cubicBezTo>
                  <a:close/>
                  <a:moveTo>
                    <a:pt x="117" y="24"/>
                  </a:moveTo>
                  <a:cubicBezTo>
                    <a:pt x="117" y="24"/>
                    <a:pt x="117" y="24"/>
                    <a:pt x="117" y="2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4"/>
                    <a:pt x="118" y="24"/>
                    <a:pt x="117" y="24"/>
                  </a:cubicBezTo>
                  <a:close/>
                  <a:moveTo>
                    <a:pt x="123" y="19"/>
                  </a:move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1"/>
                    <a:pt x="124" y="19"/>
                    <a:pt x="123" y="20"/>
                  </a:cubicBezTo>
                  <a:cubicBezTo>
                    <a:pt x="123" y="21"/>
                    <a:pt x="123" y="21"/>
                    <a:pt x="122" y="21"/>
                  </a:cubicBezTo>
                  <a:cubicBezTo>
                    <a:pt x="122" y="22"/>
                    <a:pt x="122" y="21"/>
                    <a:pt x="121" y="21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20"/>
                    <a:pt x="123" y="20"/>
                    <a:pt x="123" y="19"/>
                  </a:cubicBezTo>
                  <a:close/>
                  <a:moveTo>
                    <a:pt x="120" y="23"/>
                  </a:moveTo>
                  <a:cubicBezTo>
                    <a:pt x="120" y="22"/>
                    <a:pt x="121" y="23"/>
                    <a:pt x="120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lnTo>
                    <a:pt x="120" y="23"/>
                  </a:lnTo>
                  <a:close/>
                  <a:moveTo>
                    <a:pt x="130" y="21"/>
                  </a:moveTo>
                  <a:cubicBezTo>
                    <a:pt x="130" y="23"/>
                    <a:pt x="128" y="22"/>
                    <a:pt x="127" y="23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5" y="23"/>
                    <a:pt x="124" y="25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2" y="26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4" y="24"/>
                    <a:pt x="125" y="24"/>
                    <a:pt x="124" y="23"/>
                  </a:cubicBezTo>
                  <a:cubicBezTo>
                    <a:pt x="123" y="23"/>
                    <a:pt x="122" y="25"/>
                    <a:pt x="121" y="24"/>
                  </a:cubicBezTo>
                  <a:cubicBezTo>
                    <a:pt x="123" y="24"/>
                    <a:pt x="123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0"/>
                    <a:pt x="128" y="21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30" y="20"/>
                    <a:pt x="131" y="20"/>
                    <a:pt x="131" y="19"/>
                  </a:cubicBezTo>
                  <a:cubicBezTo>
                    <a:pt x="131" y="19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1"/>
                    <a:pt x="132" y="21"/>
                    <a:pt x="133" y="20"/>
                  </a:cubicBezTo>
                  <a:cubicBezTo>
                    <a:pt x="132" y="21"/>
                    <a:pt x="131" y="20"/>
                    <a:pt x="130" y="21"/>
                  </a:cubicBezTo>
                  <a:close/>
                  <a:moveTo>
                    <a:pt x="134" y="22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917"/>
            <p:cNvSpPr>
              <a:spLocks/>
            </p:cNvSpPr>
            <p:nvPr/>
          </p:nvSpPr>
          <p:spPr bwMode="auto">
            <a:xfrm>
              <a:off x="4981153" y="3943825"/>
              <a:ext cx="58738" cy="17462"/>
            </a:xfrm>
            <a:custGeom>
              <a:avLst/>
              <a:gdLst>
                <a:gd name="T0" fmla="*/ 1 w 16"/>
                <a:gd name="T1" fmla="*/ 2 h 5"/>
                <a:gd name="T2" fmla="*/ 13 w 16"/>
                <a:gd name="T3" fmla="*/ 4 h 5"/>
                <a:gd name="T4" fmla="*/ 16 w 16"/>
                <a:gd name="T5" fmla="*/ 1 h 5"/>
                <a:gd name="T6" fmla="*/ 14 w 16"/>
                <a:gd name="T7" fmla="*/ 1 h 5"/>
                <a:gd name="T8" fmla="*/ 14 w 16"/>
                <a:gd name="T9" fmla="*/ 0 h 5"/>
                <a:gd name="T10" fmla="*/ 9 w 16"/>
                <a:gd name="T11" fmla="*/ 2 h 5"/>
                <a:gd name="T12" fmla="*/ 5 w 16"/>
                <a:gd name="T13" fmla="*/ 2 h 5"/>
                <a:gd name="T14" fmla="*/ 0 w 16"/>
                <a:gd name="T15" fmla="*/ 1 h 5"/>
                <a:gd name="T16" fmla="*/ 1 w 16"/>
                <a:gd name="T17" fmla="*/ 2 h 5"/>
                <a:gd name="T18" fmla="*/ 0 w 16"/>
                <a:gd name="T19" fmla="*/ 3 h 5"/>
                <a:gd name="T20" fmla="*/ 1 w 16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5">
                  <a:moveTo>
                    <a:pt x="1" y="2"/>
                  </a:moveTo>
                  <a:cubicBezTo>
                    <a:pt x="5" y="4"/>
                    <a:pt x="9" y="5"/>
                    <a:pt x="13" y="4"/>
                  </a:cubicBezTo>
                  <a:cubicBezTo>
                    <a:pt x="14" y="4"/>
                    <a:pt x="16" y="2"/>
                    <a:pt x="16" y="1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2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918"/>
            <p:cNvSpPr>
              <a:spLocks/>
            </p:cNvSpPr>
            <p:nvPr/>
          </p:nvSpPr>
          <p:spPr bwMode="auto">
            <a:xfrm>
              <a:off x="5089103" y="3908900"/>
              <a:ext cx="82550" cy="7937"/>
            </a:xfrm>
            <a:custGeom>
              <a:avLst/>
              <a:gdLst>
                <a:gd name="T0" fmla="*/ 0 w 22"/>
                <a:gd name="T1" fmla="*/ 2 h 2"/>
                <a:gd name="T2" fmla="*/ 22 w 22"/>
                <a:gd name="T3" fmla="*/ 0 h 2"/>
                <a:gd name="T4" fmla="*/ 0 w 2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15" y="0"/>
                    <a:pt x="7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919"/>
            <p:cNvSpPr>
              <a:spLocks/>
            </p:cNvSpPr>
            <p:nvPr/>
          </p:nvSpPr>
          <p:spPr bwMode="auto">
            <a:xfrm>
              <a:off x="5171653" y="3916838"/>
              <a:ext cx="1111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920"/>
            <p:cNvSpPr>
              <a:spLocks/>
            </p:cNvSpPr>
            <p:nvPr/>
          </p:nvSpPr>
          <p:spPr bwMode="auto">
            <a:xfrm>
              <a:off x="5182766" y="3916838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921"/>
            <p:cNvSpPr>
              <a:spLocks/>
            </p:cNvSpPr>
            <p:nvPr/>
          </p:nvSpPr>
          <p:spPr bwMode="auto">
            <a:xfrm>
              <a:off x="5187528" y="391683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922"/>
            <p:cNvSpPr>
              <a:spLocks noEditPoints="1"/>
            </p:cNvSpPr>
            <p:nvPr/>
          </p:nvSpPr>
          <p:spPr bwMode="auto">
            <a:xfrm>
              <a:off x="4758903" y="4089875"/>
              <a:ext cx="98425" cy="41275"/>
            </a:xfrm>
            <a:custGeom>
              <a:avLst/>
              <a:gdLst>
                <a:gd name="T0" fmla="*/ 22 w 26"/>
                <a:gd name="T1" fmla="*/ 7 h 11"/>
                <a:gd name="T2" fmla="*/ 23 w 26"/>
                <a:gd name="T3" fmla="*/ 5 h 11"/>
                <a:gd name="T4" fmla="*/ 23 w 26"/>
                <a:gd name="T5" fmla="*/ 5 h 11"/>
                <a:gd name="T6" fmla="*/ 24 w 26"/>
                <a:gd name="T7" fmla="*/ 5 h 11"/>
                <a:gd name="T8" fmla="*/ 15 w 26"/>
                <a:gd name="T9" fmla="*/ 6 h 11"/>
                <a:gd name="T10" fmla="*/ 16 w 26"/>
                <a:gd name="T11" fmla="*/ 5 h 11"/>
                <a:gd name="T12" fmla="*/ 8 w 26"/>
                <a:gd name="T13" fmla="*/ 4 h 11"/>
                <a:gd name="T14" fmla="*/ 13 w 26"/>
                <a:gd name="T15" fmla="*/ 4 h 11"/>
                <a:gd name="T16" fmla="*/ 6 w 26"/>
                <a:gd name="T17" fmla="*/ 2 h 11"/>
                <a:gd name="T18" fmla="*/ 4 w 26"/>
                <a:gd name="T19" fmla="*/ 1 h 11"/>
                <a:gd name="T20" fmla="*/ 2 w 26"/>
                <a:gd name="T21" fmla="*/ 1 h 11"/>
                <a:gd name="T22" fmla="*/ 3 w 26"/>
                <a:gd name="T23" fmla="*/ 1 h 11"/>
                <a:gd name="T24" fmla="*/ 1 w 26"/>
                <a:gd name="T25" fmla="*/ 1 h 11"/>
                <a:gd name="T26" fmla="*/ 2 w 26"/>
                <a:gd name="T27" fmla="*/ 1 h 11"/>
                <a:gd name="T28" fmla="*/ 0 w 26"/>
                <a:gd name="T29" fmla="*/ 2 h 11"/>
                <a:gd name="T30" fmla="*/ 1 w 26"/>
                <a:gd name="T31" fmla="*/ 3 h 11"/>
                <a:gd name="T32" fmla="*/ 8 w 26"/>
                <a:gd name="T33" fmla="*/ 8 h 11"/>
                <a:gd name="T34" fmla="*/ 25 w 26"/>
                <a:gd name="T35" fmla="*/ 9 h 11"/>
                <a:gd name="T36" fmla="*/ 25 w 26"/>
                <a:gd name="T37" fmla="*/ 8 h 11"/>
                <a:gd name="T38" fmla="*/ 25 w 26"/>
                <a:gd name="T39" fmla="*/ 8 h 11"/>
                <a:gd name="T40" fmla="*/ 25 w 26"/>
                <a:gd name="T41" fmla="*/ 7 h 11"/>
                <a:gd name="T42" fmla="*/ 23 w 26"/>
                <a:gd name="T43" fmla="*/ 7 h 11"/>
                <a:gd name="T44" fmla="*/ 25 w 26"/>
                <a:gd name="T45" fmla="*/ 6 h 11"/>
                <a:gd name="T46" fmla="*/ 22 w 26"/>
                <a:gd name="T47" fmla="*/ 7 h 11"/>
                <a:gd name="T48" fmla="*/ 6 w 26"/>
                <a:gd name="T49" fmla="*/ 3 h 11"/>
                <a:gd name="T50" fmla="*/ 5 w 26"/>
                <a:gd name="T51" fmla="*/ 2 h 11"/>
                <a:gd name="T52" fmla="*/ 6 w 26"/>
                <a:gd name="T53" fmla="*/ 3 h 11"/>
                <a:gd name="T54" fmla="*/ 13 w 26"/>
                <a:gd name="T55" fmla="*/ 6 h 11"/>
                <a:gd name="T56" fmla="*/ 11 w 26"/>
                <a:gd name="T57" fmla="*/ 6 h 11"/>
                <a:gd name="T58" fmla="*/ 13 w 26"/>
                <a:gd name="T59" fmla="*/ 6 h 11"/>
                <a:gd name="T60" fmla="*/ 14 w 26"/>
                <a:gd name="T61" fmla="*/ 6 h 11"/>
                <a:gd name="T62" fmla="*/ 13 w 26"/>
                <a:gd name="T6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" h="11">
                  <a:moveTo>
                    <a:pt x="22" y="7"/>
                  </a:moveTo>
                  <a:cubicBezTo>
                    <a:pt x="22" y="6"/>
                    <a:pt x="24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0" y="6"/>
                    <a:pt x="18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3" y="5"/>
                    <a:pt x="10" y="6"/>
                    <a:pt x="8" y="4"/>
                  </a:cubicBezTo>
                  <a:cubicBezTo>
                    <a:pt x="9" y="4"/>
                    <a:pt x="11" y="5"/>
                    <a:pt x="13" y="4"/>
                  </a:cubicBezTo>
                  <a:cubicBezTo>
                    <a:pt x="10" y="5"/>
                    <a:pt x="8" y="3"/>
                    <a:pt x="6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3" y="5"/>
                    <a:pt x="5" y="7"/>
                    <a:pt x="8" y="8"/>
                  </a:cubicBezTo>
                  <a:cubicBezTo>
                    <a:pt x="13" y="11"/>
                    <a:pt x="19" y="10"/>
                    <a:pt x="25" y="9"/>
                  </a:cubicBezTo>
                  <a:cubicBezTo>
                    <a:pt x="24" y="8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3" y="7"/>
                  </a:cubicBezTo>
                  <a:cubicBezTo>
                    <a:pt x="24" y="7"/>
                    <a:pt x="24" y="6"/>
                    <a:pt x="25" y="6"/>
                  </a:cubicBezTo>
                  <a:lnTo>
                    <a:pt x="22" y="7"/>
                  </a:lnTo>
                  <a:close/>
                  <a:moveTo>
                    <a:pt x="6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13" y="6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923"/>
            <p:cNvSpPr>
              <a:spLocks/>
            </p:cNvSpPr>
            <p:nvPr/>
          </p:nvSpPr>
          <p:spPr bwMode="auto">
            <a:xfrm>
              <a:off x="4849391" y="4104163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924"/>
            <p:cNvSpPr>
              <a:spLocks/>
            </p:cNvSpPr>
            <p:nvPr/>
          </p:nvSpPr>
          <p:spPr bwMode="auto">
            <a:xfrm>
              <a:off x="4871616" y="4085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925"/>
            <p:cNvSpPr>
              <a:spLocks/>
            </p:cNvSpPr>
            <p:nvPr/>
          </p:nvSpPr>
          <p:spPr bwMode="auto">
            <a:xfrm>
              <a:off x="4871616" y="40851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926"/>
            <p:cNvSpPr>
              <a:spLocks/>
            </p:cNvSpPr>
            <p:nvPr/>
          </p:nvSpPr>
          <p:spPr bwMode="auto">
            <a:xfrm>
              <a:off x="4808116" y="410892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927"/>
            <p:cNvSpPr>
              <a:spLocks/>
            </p:cNvSpPr>
            <p:nvPr/>
          </p:nvSpPr>
          <p:spPr bwMode="auto">
            <a:xfrm>
              <a:off x="4811291" y="4104163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928"/>
            <p:cNvSpPr>
              <a:spLocks/>
            </p:cNvSpPr>
            <p:nvPr/>
          </p:nvSpPr>
          <p:spPr bwMode="auto">
            <a:xfrm>
              <a:off x="4819228" y="4108925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929"/>
            <p:cNvSpPr>
              <a:spLocks/>
            </p:cNvSpPr>
            <p:nvPr/>
          </p:nvSpPr>
          <p:spPr bwMode="auto">
            <a:xfrm>
              <a:off x="5130378" y="4015263"/>
              <a:ext cx="26988" cy="6350"/>
            </a:xfrm>
            <a:custGeom>
              <a:avLst/>
              <a:gdLst>
                <a:gd name="T0" fmla="*/ 0 w 7"/>
                <a:gd name="T1" fmla="*/ 1 h 2"/>
                <a:gd name="T2" fmla="*/ 0 w 7"/>
                <a:gd name="T3" fmla="*/ 2 h 2"/>
                <a:gd name="T4" fmla="*/ 4 w 7"/>
                <a:gd name="T5" fmla="*/ 1 h 2"/>
                <a:gd name="T6" fmla="*/ 7 w 7"/>
                <a:gd name="T7" fmla="*/ 1 h 2"/>
                <a:gd name="T8" fmla="*/ 7 w 7"/>
                <a:gd name="T9" fmla="*/ 1 h 2"/>
                <a:gd name="T10" fmla="*/ 7 w 7"/>
                <a:gd name="T11" fmla="*/ 0 h 2"/>
                <a:gd name="T12" fmla="*/ 7 w 7"/>
                <a:gd name="T13" fmla="*/ 0 h 2"/>
                <a:gd name="T14" fmla="*/ 0 w 7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930"/>
            <p:cNvSpPr>
              <a:spLocks/>
            </p:cNvSpPr>
            <p:nvPr/>
          </p:nvSpPr>
          <p:spPr bwMode="auto">
            <a:xfrm>
              <a:off x="5152603" y="4021613"/>
              <a:ext cx="11113" cy="476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931"/>
            <p:cNvSpPr>
              <a:spLocks/>
            </p:cNvSpPr>
            <p:nvPr/>
          </p:nvSpPr>
          <p:spPr bwMode="auto">
            <a:xfrm>
              <a:off x="5152603" y="4029550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932"/>
            <p:cNvSpPr>
              <a:spLocks/>
            </p:cNvSpPr>
            <p:nvPr/>
          </p:nvSpPr>
          <p:spPr bwMode="auto">
            <a:xfrm>
              <a:off x="51526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933"/>
            <p:cNvSpPr>
              <a:spLocks noChangeArrowheads="1"/>
            </p:cNvSpPr>
            <p:nvPr/>
          </p:nvSpPr>
          <p:spPr bwMode="auto">
            <a:xfrm>
              <a:off x="5127203" y="404860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934"/>
            <p:cNvSpPr>
              <a:spLocks/>
            </p:cNvSpPr>
            <p:nvPr/>
          </p:nvSpPr>
          <p:spPr bwMode="auto">
            <a:xfrm>
              <a:off x="5122441" y="4048600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935"/>
            <p:cNvSpPr>
              <a:spLocks/>
            </p:cNvSpPr>
            <p:nvPr/>
          </p:nvSpPr>
          <p:spPr bwMode="auto">
            <a:xfrm>
              <a:off x="5122441" y="4043838"/>
              <a:ext cx="7938" cy="476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936"/>
            <p:cNvSpPr>
              <a:spLocks noChangeArrowheads="1"/>
            </p:cNvSpPr>
            <p:nvPr/>
          </p:nvSpPr>
          <p:spPr bwMode="auto">
            <a:xfrm>
              <a:off x="5108153" y="4054950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937"/>
            <p:cNvSpPr>
              <a:spLocks/>
            </p:cNvSpPr>
            <p:nvPr/>
          </p:nvSpPr>
          <p:spPr bwMode="auto">
            <a:xfrm>
              <a:off x="5133553" y="4051775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938"/>
            <p:cNvSpPr>
              <a:spLocks/>
            </p:cNvSpPr>
            <p:nvPr/>
          </p:nvSpPr>
          <p:spPr bwMode="auto">
            <a:xfrm>
              <a:off x="5160541" y="4051775"/>
              <a:ext cx="11113" cy="3175"/>
            </a:xfrm>
            <a:custGeom>
              <a:avLst/>
              <a:gdLst>
                <a:gd name="T0" fmla="*/ 0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0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939"/>
            <p:cNvSpPr>
              <a:spLocks noChangeArrowheads="1"/>
            </p:cNvSpPr>
            <p:nvPr/>
          </p:nvSpPr>
          <p:spPr bwMode="auto">
            <a:xfrm>
              <a:off x="5058941" y="4089875"/>
              <a:ext cx="4763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940"/>
            <p:cNvSpPr>
              <a:spLocks/>
            </p:cNvSpPr>
            <p:nvPr/>
          </p:nvSpPr>
          <p:spPr bwMode="auto">
            <a:xfrm>
              <a:off x="5063703" y="4085113"/>
              <a:ext cx="0" cy="4762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941"/>
            <p:cNvSpPr>
              <a:spLocks/>
            </p:cNvSpPr>
            <p:nvPr/>
          </p:nvSpPr>
          <p:spPr bwMode="auto">
            <a:xfrm>
              <a:off x="5063703" y="4096225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4008" b="4008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95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组合 203"/>
          <p:cNvGrpSpPr/>
          <p:nvPr/>
        </p:nvGrpSpPr>
        <p:grpSpPr>
          <a:xfrm>
            <a:off x="2311970" y="840558"/>
            <a:ext cx="722561" cy="675055"/>
            <a:chOff x="2410959" y="1104759"/>
            <a:chExt cx="1758991" cy="1643343"/>
          </a:xfrm>
          <a:solidFill>
            <a:srgbClr val="2CBDE0"/>
          </a:solidFill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3138379" y="1104759"/>
              <a:ext cx="111021" cy="24285"/>
            </a:xfrm>
            <a:custGeom>
              <a:avLst/>
              <a:gdLst>
                <a:gd name="T0" fmla="*/ 27 w 41"/>
                <a:gd name="T1" fmla="*/ 5 h 9"/>
                <a:gd name="T2" fmla="*/ 41 w 41"/>
                <a:gd name="T3" fmla="*/ 1 h 9"/>
                <a:gd name="T4" fmla="*/ 33 w 41"/>
                <a:gd name="T5" fmla="*/ 0 h 9"/>
                <a:gd name="T6" fmla="*/ 0 w 41"/>
                <a:gd name="T7" fmla="*/ 9 h 9"/>
                <a:gd name="T8" fmla="*/ 27 w 4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9">
                  <a:moveTo>
                    <a:pt x="27" y="5"/>
                  </a:moveTo>
                  <a:cubicBezTo>
                    <a:pt x="32" y="2"/>
                    <a:pt x="41" y="9"/>
                    <a:pt x="41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2"/>
                    <a:pt x="8" y="3"/>
                    <a:pt x="0" y="9"/>
                  </a:cubicBezTo>
                  <a:cubicBezTo>
                    <a:pt x="9" y="9"/>
                    <a:pt x="19" y="9"/>
                    <a:pt x="2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3427496" y="1123263"/>
              <a:ext cx="24286" cy="11565"/>
            </a:xfrm>
            <a:custGeom>
              <a:avLst/>
              <a:gdLst>
                <a:gd name="T0" fmla="*/ 9 w 9"/>
                <a:gd name="T1" fmla="*/ 2 h 4"/>
                <a:gd name="T2" fmla="*/ 1 w 9"/>
                <a:gd name="T3" fmla="*/ 0 h 4"/>
                <a:gd name="T4" fmla="*/ 9 w 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9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6" y="3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457565" y="1129044"/>
              <a:ext cx="40477" cy="13878"/>
            </a:xfrm>
            <a:custGeom>
              <a:avLst/>
              <a:gdLst>
                <a:gd name="T0" fmla="*/ 15 w 15"/>
                <a:gd name="T1" fmla="*/ 4 h 5"/>
                <a:gd name="T2" fmla="*/ 0 w 15"/>
                <a:gd name="T3" fmla="*/ 1 h 5"/>
                <a:gd name="T4" fmla="*/ 15 w 1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15" y="4"/>
                  </a:moveTo>
                  <a:cubicBezTo>
                    <a:pt x="11" y="0"/>
                    <a:pt x="5" y="2"/>
                    <a:pt x="0" y="1"/>
                  </a:cubicBezTo>
                  <a:cubicBezTo>
                    <a:pt x="4" y="2"/>
                    <a:pt x="10" y="5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3509605" y="1139453"/>
              <a:ext cx="5783" cy="3469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3 h 3"/>
                <a:gd name="T4" fmla="*/ 5 w 5"/>
                <a:gd name="T5" fmla="*/ 3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0" y="3"/>
                  </a:lnTo>
                  <a:lnTo>
                    <a:pt x="5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531579" y="1142922"/>
              <a:ext cx="32381" cy="16191"/>
            </a:xfrm>
            <a:custGeom>
              <a:avLst/>
              <a:gdLst>
                <a:gd name="T0" fmla="*/ 12 w 12"/>
                <a:gd name="T1" fmla="*/ 5 h 6"/>
                <a:gd name="T2" fmla="*/ 0 w 12"/>
                <a:gd name="T3" fmla="*/ 2 h 6"/>
                <a:gd name="T4" fmla="*/ 12 w 1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5"/>
                  </a:moveTo>
                  <a:cubicBezTo>
                    <a:pt x="7" y="5"/>
                    <a:pt x="5" y="0"/>
                    <a:pt x="0" y="2"/>
                  </a:cubicBezTo>
                  <a:cubicBezTo>
                    <a:pt x="2" y="4"/>
                    <a:pt x="7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3299128" y="1161426"/>
              <a:ext cx="13878" cy="13878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3 h 5"/>
                <a:gd name="T4" fmla="*/ 2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3249400" y="1161426"/>
              <a:ext cx="11565" cy="3469"/>
            </a:xfrm>
            <a:custGeom>
              <a:avLst/>
              <a:gdLst>
                <a:gd name="T0" fmla="*/ 10 w 10"/>
                <a:gd name="T1" fmla="*/ 3 h 3"/>
                <a:gd name="T2" fmla="*/ 10 w 10"/>
                <a:gd name="T3" fmla="*/ 0 h 3"/>
                <a:gd name="T4" fmla="*/ 0 w 10"/>
                <a:gd name="T5" fmla="*/ 0 h 3"/>
                <a:gd name="T6" fmla="*/ 10 w 1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3343074" y="1161426"/>
              <a:ext cx="4626" cy="578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3134909" y="1164895"/>
              <a:ext cx="30068" cy="21973"/>
            </a:xfrm>
            <a:custGeom>
              <a:avLst/>
              <a:gdLst>
                <a:gd name="T0" fmla="*/ 5 w 11"/>
                <a:gd name="T1" fmla="*/ 8 h 8"/>
                <a:gd name="T2" fmla="*/ 7 w 11"/>
                <a:gd name="T3" fmla="*/ 8 h 8"/>
                <a:gd name="T4" fmla="*/ 7 w 11"/>
                <a:gd name="T5" fmla="*/ 7 h 8"/>
                <a:gd name="T6" fmla="*/ 9 w 11"/>
                <a:gd name="T7" fmla="*/ 0 h 8"/>
                <a:gd name="T8" fmla="*/ 0 w 11"/>
                <a:gd name="T9" fmla="*/ 5 h 8"/>
                <a:gd name="T10" fmla="*/ 7 w 11"/>
                <a:gd name="T11" fmla="*/ 5 h 8"/>
                <a:gd name="T12" fmla="*/ 5 w 1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5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5"/>
                    <a:pt x="11" y="2"/>
                    <a:pt x="9" y="0"/>
                  </a:cubicBezTo>
                  <a:cubicBezTo>
                    <a:pt x="5" y="0"/>
                    <a:pt x="1" y="0"/>
                    <a:pt x="0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192733" y="1164895"/>
              <a:ext cx="10409" cy="10408"/>
            </a:xfrm>
            <a:custGeom>
              <a:avLst/>
              <a:gdLst>
                <a:gd name="T0" fmla="*/ 0 w 4"/>
                <a:gd name="T1" fmla="*/ 3 h 4"/>
                <a:gd name="T2" fmla="*/ 4 w 4"/>
                <a:gd name="T3" fmla="*/ 2 h 4"/>
                <a:gd name="T4" fmla="*/ 3 w 4"/>
                <a:gd name="T5" fmla="*/ 0 h 4"/>
                <a:gd name="T6" fmla="*/ 0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1" y="2"/>
                    <a:pt x="3" y="4"/>
                    <a:pt x="4" y="2"/>
                  </a:cubicBezTo>
                  <a:cubicBezTo>
                    <a:pt x="4" y="1"/>
                    <a:pt x="3" y="1"/>
                    <a:pt x="3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3383551" y="1164895"/>
              <a:ext cx="13878" cy="12721"/>
            </a:xfrm>
            <a:custGeom>
              <a:avLst/>
              <a:gdLst>
                <a:gd name="T0" fmla="*/ 5 w 5"/>
                <a:gd name="T1" fmla="*/ 2 h 5"/>
                <a:gd name="T2" fmla="*/ 0 w 5"/>
                <a:gd name="T3" fmla="*/ 3 h 5"/>
                <a:gd name="T4" fmla="*/ 5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4" y="1"/>
                    <a:pt x="0" y="0"/>
                    <a:pt x="0" y="3"/>
                  </a:cubicBezTo>
                  <a:cubicBezTo>
                    <a:pt x="2" y="5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3168447" y="1167208"/>
              <a:ext cx="10409" cy="5782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411306" y="1169521"/>
              <a:ext cx="34694" cy="17347"/>
            </a:xfrm>
            <a:custGeom>
              <a:avLst/>
              <a:gdLst>
                <a:gd name="T0" fmla="*/ 13 w 13"/>
                <a:gd name="T1" fmla="*/ 3 h 6"/>
                <a:gd name="T2" fmla="*/ 9 w 13"/>
                <a:gd name="T3" fmla="*/ 0 h 6"/>
                <a:gd name="T4" fmla="*/ 0 w 13"/>
                <a:gd name="T5" fmla="*/ 1 h 6"/>
                <a:gd name="T6" fmla="*/ 13 w 13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13" y="3"/>
                  </a:moveTo>
                  <a:cubicBezTo>
                    <a:pt x="12" y="0"/>
                    <a:pt x="9" y="3"/>
                    <a:pt x="9" y="0"/>
                  </a:cubicBezTo>
                  <a:cubicBezTo>
                    <a:pt x="6" y="3"/>
                    <a:pt x="3" y="0"/>
                    <a:pt x="0" y="1"/>
                  </a:cubicBezTo>
                  <a:cubicBezTo>
                    <a:pt x="4" y="6"/>
                    <a:pt x="10" y="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3090963" y="1175303"/>
              <a:ext cx="35851" cy="24285"/>
            </a:xfrm>
            <a:custGeom>
              <a:avLst/>
              <a:gdLst>
                <a:gd name="T0" fmla="*/ 4 w 13"/>
                <a:gd name="T1" fmla="*/ 7 h 9"/>
                <a:gd name="T2" fmla="*/ 5 w 13"/>
                <a:gd name="T3" fmla="*/ 4 h 9"/>
                <a:gd name="T4" fmla="*/ 6 w 13"/>
                <a:gd name="T5" fmla="*/ 9 h 9"/>
                <a:gd name="T6" fmla="*/ 10 w 13"/>
                <a:gd name="T7" fmla="*/ 7 h 9"/>
                <a:gd name="T8" fmla="*/ 7 w 13"/>
                <a:gd name="T9" fmla="*/ 5 h 9"/>
                <a:gd name="T10" fmla="*/ 10 w 13"/>
                <a:gd name="T11" fmla="*/ 3 h 9"/>
                <a:gd name="T12" fmla="*/ 12 w 13"/>
                <a:gd name="T13" fmla="*/ 0 h 9"/>
                <a:gd name="T14" fmla="*/ 2 w 13"/>
                <a:gd name="T15" fmla="*/ 7 h 9"/>
                <a:gd name="T16" fmla="*/ 4 w 13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4" y="7"/>
                  </a:moveTo>
                  <a:cubicBezTo>
                    <a:pt x="4" y="6"/>
                    <a:pt x="4" y="4"/>
                    <a:pt x="5" y="4"/>
                  </a:cubicBezTo>
                  <a:cubicBezTo>
                    <a:pt x="9" y="5"/>
                    <a:pt x="3" y="7"/>
                    <a:pt x="6" y="9"/>
                  </a:cubicBezTo>
                  <a:cubicBezTo>
                    <a:pt x="8" y="9"/>
                    <a:pt x="9" y="8"/>
                    <a:pt x="10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3"/>
                    <a:pt x="10" y="3"/>
                  </a:cubicBezTo>
                  <a:cubicBezTo>
                    <a:pt x="11" y="2"/>
                    <a:pt x="13" y="2"/>
                    <a:pt x="12" y="0"/>
                  </a:cubicBezTo>
                  <a:cubicBezTo>
                    <a:pt x="9" y="2"/>
                    <a:pt x="0" y="0"/>
                    <a:pt x="2" y="7"/>
                  </a:cubicBezTo>
                  <a:lnTo>
                    <a:pt x="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3421714" y="2729598"/>
              <a:ext cx="11565" cy="8095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2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3"/>
                    <a:pt x="2" y="2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665382" y="2494835"/>
              <a:ext cx="23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3381238" y="2740007"/>
              <a:ext cx="8096" cy="8095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1 h 3"/>
                <a:gd name="T4" fmla="*/ 0 w 3"/>
                <a:gd name="T5" fmla="*/ 2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2657287" y="2489053"/>
              <a:ext cx="8096" cy="5782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3459878" y="1177616"/>
              <a:ext cx="19660" cy="11565"/>
            </a:xfrm>
            <a:custGeom>
              <a:avLst/>
              <a:gdLst>
                <a:gd name="T0" fmla="*/ 7 w 7"/>
                <a:gd name="T1" fmla="*/ 2 h 4"/>
                <a:gd name="T2" fmla="*/ 0 w 7"/>
                <a:gd name="T3" fmla="*/ 0 h 4"/>
                <a:gd name="T4" fmla="*/ 1 w 7"/>
                <a:gd name="T5" fmla="*/ 3 h 4"/>
                <a:gd name="T6" fmla="*/ 7 w 7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6" y="4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3381238" y="1181086"/>
              <a:ext cx="24286" cy="16191"/>
            </a:xfrm>
            <a:custGeom>
              <a:avLst/>
              <a:gdLst>
                <a:gd name="T0" fmla="*/ 6 w 9"/>
                <a:gd name="T1" fmla="*/ 5 h 6"/>
                <a:gd name="T2" fmla="*/ 9 w 9"/>
                <a:gd name="T3" fmla="*/ 2 h 6"/>
                <a:gd name="T4" fmla="*/ 0 w 9"/>
                <a:gd name="T5" fmla="*/ 2 h 6"/>
                <a:gd name="T6" fmla="*/ 6 w 9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6" y="5"/>
                  </a:moveTo>
                  <a:cubicBezTo>
                    <a:pt x="9" y="6"/>
                    <a:pt x="9" y="4"/>
                    <a:pt x="9" y="2"/>
                  </a:cubicBezTo>
                  <a:cubicBezTo>
                    <a:pt x="6" y="2"/>
                    <a:pt x="1" y="0"/>
                    <a:pt x="0" y="2"/>
                  </a:cubicBezTo>
                  <a:cubicBezTo>
                    <a:pt x="2" y="2"/>
                    <a:pt x="6" y="2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3489946" y="1186868"/>
              <a:ext cx="3470" cy="11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3493415" y="1186868"/>
              <a:ext cx="16191" cy="8095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2 h 3"/>
                <a:gd name="T4" fmla="*/ 0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4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3485320" y="1183399"/>
              <a:ext cx="4626" cy="5782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3060895" y="1186868"/>
              <a:ext cx="27755" cy="12721"/>
            </a:xfrm>
            <a:custGeom>
              <a:avLst/>
              <a:gdLst>
                <a:gd name="T0" fmla="*/ 10 w 10"/>
                <a:gd name="T1" fmla="*/ 1 h 5"/>
                <a:gd name="T2" fmla="*/ 4 w 10"/>
                <a:gd name="T3" fmla="*/ 1 h 5"/>
                <a:gd name="T4" fmla="*/ 0 w 10"/>
                <a:gd name="T5" fmla="*/ 5 h 5"/>
                <a:gd name="T6" fmla="*/ 10 w 10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0"/>
                    <a:pt x="6" y="5"/>
                    <a:pt x="4" y="1"/>
                  </a:cubicBezTo>
                  <a:cubicBezTo>
                    <a:pt x="2" y="0"/>
                    <a:pt x="0" y="4"/>
                    <a:pt x="0" y="5"/>
                  </a:cubicBezTo>
                  <a:cubicBezTo>
                    <a:pt x="4" y="4"/>
                    <a:pt x="8" y="3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417088" y="1186868"/>
              <a:ext cx="24286" cy="18504"/>
            </a:xfrm>
            <a:custGeom>
              <a:avLst/>
              <a:gdLst>
                <a:gd name="T0" fmla="*/ 0 w 9"/>
                <a:gd name="T1" fmla="*/ 3 h 7"/>
                <a:gd name="T2" fmla="*/ 8 w 9"/>
                <a:gd name="T3" fmla="*/ 7 h 7"/>
                <a:gd name="T4" fmla="*/ 9 w 9"/>
                <a:gd name="T5" fmla="*/ 3 h 7"/>
                <a:gd name="T6" fmla="*/ 0 w 9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3"/>
                  </a:moveTo>
                  <a:cubicBezTo>
                    <a:pt x="1" y="6"/>
                    <a:pt x="6" y="5"/>
                    <a:pt x="8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3"/>
                    <a:pt x="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3446000" y="1194964"/>
              <a:ext cx="35851" cy="21973"/>
            </a:xfrm>
            <a:custGeom>
              <a:avLst/>
              <a:gdLst>
                <a:gd name="T0" fmla="*/ 0 w 13"/>
                <a:gd name="T1" fmla="*/ 2 h 8"/>
                <a:gd name="T2" fmla="*/ 13 w 13"/>
                <a:gd name="T3" fmla="*/ 5 h 8"/>
                <a:gd name="T4" fmla="*/ 0 w 13"/>
                <a:gd name="T5" fmla="*/ 0 h 8"/>
                <a:gd name="T6" fmla="*/ 0 w 13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5" y="3"/>
                    <a:pt x="10" y="8"/>
                    <a:pt x="13" y="5"/>
                  </a:cubicBezTo>
                  <a:cubicBezTo>
                    <a:pt x="11" y="0"/>
                    <a:pt x="4" y="3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3541987" y="1197277"/>
              <a:ext cx="5783" cy="8095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3558177" y="1197277"/>
              <a:ext cx="19660" cy="13878"/>
            </a:xfrm>
            <a:custGeom>
              <a:avLst/>
              <a:gdLst>
                <a:gd name="T0" fmla="*/ 0 w 7"/>
                <a:gd name="T1" fmla="*/ 0 h 5"/>
                <a:gd name="T2" fmla="*/ 1 w 7"/>
                <a:gd name="T3" fmla="*/ 4 h 5"/>
                <a:gd name="T4" fmla="*/ 3 w 7"/>
                <a:gd name="T5" fmla="*/ 3 h 5"/>
                <a:gd name="T6" fmla="*/ 5 w 7"/>
                <a:gd name="T7" fmla="*/ 5 h 5"/>
                <a:gd name="T8" fmla="*/ 7 w 7"/>
                <a:gd name="T9" fmla="*/ 4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1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3493415" y="1205371"/>
              <a:ext cx="21973" cy="24285"/>
            </a:xfrm>
            <a:custGeom>
              <a:avLst/>
              <a:gdLst>
                <a:gd name="T0" fmla="*/ 2 w 8"/>
                <a:gd name="T1" fmla="*/ 1 h 9"/>
                <a:gd name="T2" fmla="*/ 6 w 8"/>
                <a:gd name="T3" fmla="*/ 9 h 9"/>
                <a:gd name="T4" fmla="*/ 2 w 8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cubicBezTo>
                    <a:pt x="0" y="4"/>
                    <a:pt x="6" y="8"/>
                    <a:pt x="6" y="9"/>
                  </a:cubicBezTo>
                  <a:cubicBezTo>
                    <a:pt x="4" y="7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3626409" y="1207684"/>
              <a:ext cx="19660" cy="13878"/>
            </a:xfrm>
            <a:custGeom>
              <a:avLst/>
              <a:gdLst>
                <a:gd name="T0" fmla="*/ 7 w 7"/>
                <a:gd name="T1" fmla="*/ 2 h 5"/>
                <a:gd name="T2" fmla="*/ 0 w 7"/>
                <a:gd name="T3" fmla="*/ 0 h 5"/>
                <a:gd name="T4" fmla="*/ 7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cubicBezTo>
                    <a:pt x="5" y="1"/>
                    <a:pt x="2" y="0"/>
                    <a:pt x="0" y="0"/>
                  </a:cubicBezTo>
                  <a:cubicBezTo>
                    <a:pt x="1" y="1"/>
                    <a:pt x="5" y="5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3517701" y="1211154"/>
              <a:ext cx="2313" cy="8095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3591715" y="1211154"/>
              <a:ext cx="18504" cy="16191"/>
            </a:xfrm>
            <a:custGeom>
              <a:avLst/>
              <a:gdLst>
                <a:gd name="T0" fmla="*/ 7 w 7"/>
                <a:gd name="T1" fmla="*/ 3 h 6"/>
                <a:gd name="T2" fmla="*/ 0 w 7"/>
                <a:gd name="T3" fmla="*/ 0 h 6"/>
                <a:gd name="T4" fmla="*/ 7 w 7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5" y="6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3536205" y="1216936"/>
              <a:ext cx="9252" cy="12721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5 h 5"/>
                <a:gd name="T4" fmla="*/ 2 w 3"/>
                <a:gd name="T5" fmla="*/ 2 h 5"/>
                <a:gd name="T6" fmla="*/ 0 w 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3" y="3"/>
                    <a:pt x="2" y="2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3547769" y="1225032"/>
              <a:ext cx="10409" cy="10408"/>
            </a:xfrm>
            <a:custGeom>
              <a:avLst/>
              <a:gdLst>
                <a:gd name="T0" fmla="*/ 3 w 4"/>
                <a:gd name="T1" fmla="*/ 3 h 4"/>
                <a:gd name="T2" fmla="*/ 4 w 4"/>
                <a:gd name="T3" fmla="*/ 0 h 4"/>
                <a:gd name="T4" fmla="*/ 1 w 4"/>
                <a:gd name="T5" fmla="*/ 0 h 4"/>
                <a:gd name="T6" fmla="*/ 3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2"/>
                    <a:pt x="3" y="1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0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3621783" y="1225032"/>
              <a:ext cx="52042" cy="38163"/>
            </a:xfrm>
            <a:custGeom>
              <a:avLst/>
              <a:gdLst>
                <a:gd name="T0" fmla="*/ 3 w 19"/>
                <a:gd name="T1" fmla="*/ 0 h 14"/>
                <a:gd name="T2" fmla="*/ 8 w 19"/>
                <a:gd name="T3" fmla="*/ 9 h 14"/>
                <a:gd name="T4" fmla="*/ 17 w 19"/>
                <a:gd name="T5" fmla="*/ 14 h 14"/>
                <a:gd name="T6" fmla="*/ 18 w 19"/>
                <a:gd name="T7" fmla="*/ 12 h 14"/>
                <a:gd name="T8" fmla="*/ 9 w 19"/>
                <a:gd name="T9" fmla="*/ 7 h 14"/>
                <a:gd name="T10" fmla="*/ 11 w 19"/>
                <a:gd name="T11" fmla="*/ 3 h 14"/>
                <a:gd name="T12" fmla="*/ 3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3" y="0"/>
                  </a:moveTo>
                  <a:cubicBezTo>
                    <a:pt x="0" y="7"/>
                    <a:pt x="12" y="2"/>
                    <a:pt x="8" y="9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9" y="13"/>
                    <a:pt x="18" y="12"/>
                  </a:cubicBezTo>
                  <a:cubicBezTo>
                    <a:pt x="15" y="11"/>
                    <a:pt x="12" y="8"/>
                    <a:pt x="9" y="7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2932527" y="1225032"/>
              <a:ext cx="30068" cy="18504"/>
            </a:xfrm>
            <a:custGeom>
              <a:avLst/>
              <a:gdLst>
                <a:gd name="T0" fmla="*/ 4 w 11"/>
                <a:gd name="T1" fmla="*/ 5 h 7"/>
                <a:gd name="T2" fmla="*/ 5 w 11"/>
                <a:gd name="T3" fmla="*/ 6 h 7"/>
                <a:gd name="T4" fmla="*/ 9 w 11"/>
                <a:gd name="T5" fmla="*/ 0 h 7"/>
                <a:gd name="T6" fmla="*/ 0 w 11"/>
                <a:gd name="T7" fmla="*/ 6 h 7"/>
                <a:gd name="T8" fmla="*/ 4 w 11"/>
                <a:gd name="T9" fmla="*/ 7 h 7"/>
                <a:gd name="T10" fmla="*/ 4 w 11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4" y="5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11" y="7"/>
                    <a:pt x="6" y="2"/>
                    <a:pt x="9" y="0"/>
                  </a:cubicBezTo>
                  <a:cubicBezTo>
                    <a:pt x="6" y="2"/>
                    <a:pt x="2" y="2"/>
                    <a:pt x="0" y="6"/>
                  </a:cubicBezTo>
                  <a:cubicBezTo>
                    <a:pt x="1" y="7"/>
                    <a:pt x="2" y="7"/>
                    <a:pt x="4" y="7"/>
                  </a:cubicBezTo>
                  <a:cubicBezTo>
                    <a:pt x="4" y="6"/>
                    <a:pt x="3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3566273" y="1229658"/>
              <a:ext cx="13878" cy="8095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2 h 3"/>
                <a:gd name="T4" fmla="*/ 0 w 5"/>
                <a:gd name="T5" fmla="*/ 0 h 3"/>
                <a:gd name="T6" fmla="*/ 5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1" y="2"/>
                    <a:pt x="3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3662259" y="1235440"/>
              <a:ext cx="5783" cy="11565"/>
            </a:xfrm>
            <a:custGeom>
              <a:avLst/>
              <a:gdLst>
                <a:gd name="T0" fmla="*/ 1 w 2"/>
                <a:gd name="T1" fmla="*/ 2 h 4"/>
                <a:gd name="T2" fmla="*/ 0 w 2"/>
                <a:gd name="T3" fmla="*/ 1 h 4"/>
                <a:gd name="T4" fmla="*/ 1 w 2"/>
                <a:gd name="T5" fmla="*/ 4 h 4"/>
                <a:gd name="T6" fmla="*/ 1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673824" y="1237753"/>
              <a:ext cx="179253" cy="112177"/>
            </a:xfrm>
            <a:custGeom>
              <a:avLst/>
              <a:gdLst>
                <a:gd name="T0" fmla="*/ 2 w 66"/>
                <a:gd name="T1" fmla="*/ 8 h 41"/>
                <a:gd name="T2" fmla="*/ 14 w 66"/>
                <a:gd name="T3" fmla="*/ 18 h 41"/>
                <a:gd name="T4" fmla="*/ 42 w 66"/>
                <a:gd name="T5" fmla="*/ 35 h 41"/>
                <a:gd name="T6" fmla="*/ 42 w 66"/>
                <a:gd name="T7" fmla="*/ 32 h 41"/>
                <a:gd name="T8" fmla="*/ 50 w 66"/>
                <a:gd name="T9" fmla="*/ 31 h 41"/>
                <a:gd name="T10" fmla="*/ 56 w 66"/>
                <a:gd name="T11" fmla="*/ 39 h 41"/>
                <a:gd name="T12" fmla="*/ 66 w 66"/>
                <a:gd name="T13" fmla="*/ 36 h 41"/>
                <a:gd name="T14" fmla="*/ 51 w 66"/>
                <a:gd name="T15" fmla="*/ 26 h 41"/>
                <a:gd name="T16" fmla="*/ 53 w 66"/>
                <a:gd name="T17" fmla="*/ 27 h 41"/>
                <a:gd name="T18" fmla="*/ 51 w 66"/>
                <a:gd name="T19" fmla="*/ 30 h 41"/>
                <a:gd name="T20" fmla="*/ 43 w 66"/>
                <a:gd name="T21" fmla="*/ 22 h 41"/>
                <a:gd name="T22" fmla="*/ 31 w 66"/>
                <a:gd name="T23" fmla="*/ 16 h 41"/>
                <a:gd name="T24" fmla="*/ 22 w 66"/>
                <a:gd name="T25" fmla="*/ 12 h 41"/>
                <a:gd name="T26" fmla="*/ 0 w 66"/>
                <a:gd name="T27" fmla="*/ 4 h 41"/>
                <a:gd name="T28" fmla="*/ 14 w 66"/>
                <a:gd name="T29" fmla="*/ 12 h 41"/>
                <a:gd name="T30" fmla="*/ 2 w 66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41">
                  <a:moveTo>
                    <a:pt x="2" y="8"/>
                  </a:moveTo>
                  <a:cubicBezTo>
                    <a:pt x="2" y="16"/>
                    <a:pt x="12" y="14"/>
                    <a:pt x="14" y="18"/>
                  </a:cubicBezTo>
                  <a:cubicBezTo>
                    <a:pt x="24" y="26"/>
                    <a:pt x="39" y="21"/>
                    <a:pt x="42" y="3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5" y="30"/>
                    <a:pt x="47" y="32"/>
                    <a:pt x="50" y="31"/>
                  </a:cubicBezTo>
                  <a:cubicBezTo>
                    <a:pt x="51" y="37"/>
                    <a:pt x="54" y="34"/>
                    <a:pt x="56" y="39"/>
                  </a:cubicBezTo>
                  <a:cubicBezTo>
                    <a:pt x="61" y="39"/>
                    <a:pt x="65" y="41"/>
                    <a:pt x="66" y="3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27"/>
                    <a:pt x="47" y="20"/>
                    <a:pt x="43" y="22"/>
                  </a:cubicBezTo>
                  <a:cubicBezTo>
                    <a:pt x="43" y="14"/>
                    <a:pt x="35" y="19"/>
                    <a:pt x="31" y="16"/>
                  </a:cubicBezTo>
                  <a:cubicBezTo>
                    <a:pt x="29" y="15"/>
                    <a:pt x="25" y="13"/>
                    <a:pt x="22" y="12"/>
                  </a:cubicBezTo>
                  <a:cubicBezTo>
                    <a:pt x="15" y="9"/>
                    <a:pt x="8" y="0"/>
                    <a:pt x="0" y="4"/>
                  </a:cubicBezTo>
                  <a:cubicBezTo>
                    <a:pt x="4" y="8"/>
                    <a:pt x="11" y="10"/>
                    <a:pt x="14" y="12"/>
                  </a:cubicBezTo>
                  <a:cubicBezTo>
                    <a:pt x="11" y="14"/>
                    <a:pt x="5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3806818" y="1287481"/>
              <a:ext cx="41633" cy="30068"/>
            </a:xfrm>
            <a:custGeom>
              <a:avLst/>
              <a:gdLst>
                <a:gd name="T0" fmla="*/ 36 w 36"/>
                <a:gd name="T1" fmla="*/ 26 h 26"/>
                <a:gd name="T2" fmla="*/ 0 w 36"/>
                <a:gd name="T3" fmla="*/ 0 h 26"/>
                <a:gd name="T4" fmla="*/ 33 w 36"/>
                <a:gd name="T5" fmla="*/ 26 h 26"/>
                <a:gd name="T6" fmla="*/ 36 w 36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6">
                  <a:moveTo>
                    <a:pt x="36" y="26"/>
                  </a:moveTo>
                  <a:lnTo>
                    <a:pt x="0" y="0"/>
                  </a:lnTo>
                  <a:lnTo>
                    <a:pt x="33" y="26"/>
                  </a:lnTo>
                  <a:lnTo>
                    <a:pt x="3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4088997" y="1309454"/>
              <a:ext cx="4626" cy="8095"/>
            </a:xfrm>
            <a:custGeom>
              <a:avLst/>
              <a:gdLst>
                <a:gd name="T0" fmla="*/ 4 w 4"/>
                <a:gd name="T1" fmla="*/ 2 h 7"/>
                <a:gd name="T2" fmla="*/ 0 w 4"/>
                <a:gd name="T3" fmla="*/ 0 h 7"/>
                <a:gd name="T4" fmla="*/ 2 w 4"/>
                <a:gd name="T5" fmla="*/ 7 h 7"/>
                <a:gd name="T6" fmla="*/ 4 w 4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4" y="2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4109814" y="1792858"/>
              <a:ext cx="17347" cy="26598"/>
            </a:xfrm>
            <a:custGeom>
              <a:avLst/>
              <a:gdLst>
                <a:gd name="T0" fmla="*/ 1 w 6"/>
                <a:gd name="T1" fmla="*/ 4 h 10"/>
                <a:gd name="T2" fmla="*/ 0 w 6"/>
                <a:gd name="T3" fmla="*/ 8 h 10"/>
                <a:gd name="T4" fmla="*/ 2 w 6"/>
                <a:gd name="T5" fmla="*/ 7 h 10"/>
                <a:gd name="T6" fmla="*/ 6 w 6"/>
                <a:gd name="T7" fmla="*/ 10 h 10"/>
                <a:gd name="T8" fmla="*/ 6 w 6"/>
                <a:gd name="T9" fmla="*/ 0 h 10"/>
                <a:gd name="T10" fmla="*/ 4 w 6"/>
                <a:gd name="T11" fmla="*/ 0 h 10"/>
                <a:gd name="T12" fmla="*/ 1 w 6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1" y="4"/>
                  </a:moveTo>
                  <a:cubicBezTo>
                    <a:pt x="0" y="5"/>
                    <a:pt x="0" y="6"/>
                    <a:pt x="0" y="8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7"/>
                    <a:pt x="6" y="5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2"/>
                    <a:pt x="5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3853077" y="1345305"/>
              <a:ext cx="274084" cy="447553"/>
            </a:xfrm>
            <a:custGeom>
              <a:avLst/>
              <a:gdLst>
                <a:gd name="T0" fmla="*/ 39 w 100"/>
                <a:gd name="T1" fmla="*/ 43 h 164"/>
                <a:gd name="T2" fmla="*/ 52 w 100"/>
                <a:gd name="T3" fmla="*/ 67 h 164"/>
                <a:gd name="T4" fmla="*/ 61 w 100"/>
                <a:gd name="T5" fmla="*/ 78 h 164"/>
                <a:gd name="T6" fmla="*/ 60 w 100"/>
                <a:gd name="T7" fmla="*/ 80 h 164"/>
                <a:gd name="T8" fmla="*/ 80 w 100"/>
                <a:gd name="T9" fmla="*/ 110 h 164"/>
                <a:gd name="T10" fmla="*/ 83 w 100"/>
                <a:gd name="T11" fmla="*/ 108 h 164"/>
                <a:gd name="T12" fmla="*/ 84 w 100"/>
                <a:gd name="T13" fmla="*/ 114 h 164"/>
                <a:gd name="T14" fmla="*/ 81 w 100"/>
                <a:gd name="T15" fmla="*/ 113 h 164"/>
                <a:gd name="T16" fmla="*/ 81 w 100"/>
                <a:gd name="T17" fmla="*/ 122 h 164"/>
                <a:gd name="T18" fmla="*/ 85 w 100"/>
                <a:gd name="T19" fmla="*/ 123 h 164"/>
                <a:gd name="T20" fmla="*/ 91 w 100"/>
                <a:gd name="T21" fmla="*/ 152 h 164"/>
                <a:gd name="T22" fmla="*/ 98 w 100"/>
                <a:gd name="T23" fmla="*/ 164 h 164"/>
                <a:gd name="T24" fmla="*/ 99 w 100"/>
                <a:gd name="T25" fmla="*/ 155 h 164"/>
                <a:gd name="T26" fmla="*/ 95 w 100"/>
                <a:gd name="T27" fmla="*/ 139 h 164"/>
                <a:gd name="T28" fmla="*/ 75 w 100"/>
                <a:gd name="T29" fmla="*/ 91 h 164"/>
                <a:gd name="T30" fmla="*/ 60 w 100"/>
                <a:gd name="T31" fmla="*/ 61 h 164"/>
                <a:gd name="T32" fmla="*/ 54 w 100"/>
                <a:gd name="T33" fmla="*/ 52 h 164"/>
                <a:gd name="T34" fmla="*/ 35 w 100"/>
                <a:gd name="T35" fmla="*/ 33 h 164"/>
                <a:gd name="T36" fmla="*/ 23 w 100"/>
                <a:gd name="T37" fmla="*/ 18 h 164"/>
                <a:gd name="T38" fmla="*/ 1 w 100"/>
                <a:gd name="T39" fmla="*/ 0 h 164"/>
                <a:gd name="T40" fmla="*/ 1 w 100"/>
                <a:gd name="T41" fmla="*/ 3 h 164"/>
                <a:gd name="T42" fmla="*/ 0 w 100"/>
                <a:gd name="T43" fmla="*/ 3 h 164"/>
                <a:gd name="T44" fmla="*/ 0 w 100"/>
                <a:gd name="T45" fmla="*/ 7 h 164"/>
                <a:gd name="T46" fmla="*/ 39 w 100"/>
                <a:gd name="T47" fmla="*/ 4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0" h="164">
                  <a:moveTo>
                    <a:pt x="39" y="43"/>
                  </a:moveTo>
                  <a:cubicBezTo>
                    <a:pt x="38" y="55"/>
                    <a:pt x="52" y="55"/>
                    <a:pt x="52" y="67"/>
                  </a:cubicBezTo>
                  <a:cubicBezTo>
                    <a:pt x="58" y="67"/>
                    <a:pt x="54" y="77"/>
                    <a:pt x="61" y="7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9" y="88"/>
                    <a:pt x="73" y="100"/>
                    <a:pt x="80" y="110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4" y="110"/>
                    <a:pt x="86" y="113"/>
                    <a:pt x="84" y="114"/>
                  </a:cubicBezTo>
                  <a:cubicBezTo>
                    <a:pt x="82" y="115"/>
                    <a:pt x="82" y="113"/>
                    <a:pt x="81" y="113"/>
                  </a:cubicBezTo>
                  <a:cubicBezTo>
                    <a:pt x="76" y="116"/>
                    <a:pt x="86" y="118"/>
                    <a:pt x="81" y="122"/>
                  </a:cubicBezTo>
                  <a:cubicBezTo>
                    <a:pt x="82" y="122"/>
                    <a:pt x="84" y="121"/>
                    <a:pt x="85" y="123"/>
                  </a:cubicBezTo>
                  <a:cubicBezTo>
                    <a:pt x="81" y="133"/>
                    <a:pt x="90" y="142"/>
                    <a:pt x="91" y="152"/>
                  </a:cubicBezTo>
                  <a:cubicBezTo>
                    <a:pt x="92" y="155"/>
                    <a:pt x="93" y="163"/>
                    <a:pt x="98" y="164"/>
                  </a:cubicBezTo>
                  <a:cubicBezTo>
                    <a:pt x="100" y="162"/>
                    <a:pt x="95" y="158"/>
                    <a:pt x="99" y="155"/>
                  </a:cubicBezTo>
                  <a:cubicBezTo>
                    <a:pt x="93" y="151"/>
                    <a:pt x="97" y="143"/>
                    <a:pt x="95" y="139"/>
                  </a:cubicBezTo>
                  <a:cubicBezTo>
                    <a:pt x="90" y="123"/>
                    <a:pt x="85" y="105"/>
                    <a:pt x="75" y="91"/>
                  </a:cubicBezTo>
                  <a:cubicBezTo>
                    <a:pt x="74" y="80"/>
                    <a:pt x="64" y="72"/>
                    <a:pt x="60" y="61"/>
                  </a:cubicBezTo>
                  <a:cubicBezTo>
                    <a:pt x="57" y="59"/>
                    <a:pt x="53" y="57"/>
                    <a:pt x="54" y="52"/>
                  </a:cubicBezTo>
                  <a:cubicBezTo>
                    <a:pt x="45" y="49"/>
                    <a:pt x="45" y="34"/>
                    <a:pt x="35" y="33"/>
                  </a:cubicBezTo>
                  <a:cubicBezTo>
                    <a:pt x="35" y="27"/>
                    <a:pt x="27" y="21"/>
                    <a:pt x="23" y="18"/>
                  </a:cubicBezTo>
                  <a:cubicBezTo>
                    <a:pt x="17" y="11"/>
                    <a:pt x="10" y="4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5" y="17"/>
                    <a:pt x="26" y="32"/>
                    <a:pt x="3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2542797" y="1421632"/>
              <a:ext cx="128369" cy="132994"/>
            </a:xfrm>
            <a:custGeom>
              <a:avLst/>
              <a:gdLst>
                <a:gd name="T0" fmla="*/ 7 w 47"/>
                <a:gd name="T1" fmla="*/ 49 h 49"/>
                <a:gd name="T2" fmla="*/ 9 w 47"/>
                <a:gd name="T3" fmla="*/ 47 h 49"/>
                <a:gd name="T4" fmla="*/ 26 w 47"/>
                <a:gd name="T5" fmla="*/ 22 h 49"/>
                <a:gd name="T6" fmla="*/ 39 w 47"/>
                <a:gd name="T7" fmla="*/ 11 h 49"/>
                <a:gd name="T8" fmla="*/ 45 w 47"/>
                <a:gd name="T9" fmla="*/ 4 h 49"/>
                <a:gd name="T10" fmla="*/ 45 w 47"/>
                <a:gd name="T11" fmla="*/ 0 h 49"/>
                <a:gd name="T12" fmla="*/ 42 w 47"/>
                <a:gd name="T13" fmla="*/ 3 h 49"/>
                <a:gd name="T14" fmla="*/ 43 w 47"/>
                <a:gd name="T15" fmla="*/ 4 h 49"/>
                <a:gd name="T16" fmla="*/ 42 w 47"/>
                <a:gd name="T17" fmla="*/ 6 h 49"/>
                <a:gd name="T18" fmla="*/ 39 w 47"/>
                <a:gd name="T19" fmla="*/ 1 h 49"/>
                <a:gd name="T20" fmla="*/ 20 w 47"/>
                <a:gd name="T21" fmla="*/ 23 h 49"/>
                <a:gd name="T22" fmla="*/ 4 w 47"/>
                <a:gd name="T23" fmla="*/ 42 h 49"/>
                <a:gd name="T24" fmla="*/ 7 w 47"/>
                <a:gd name="T2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9">
                  <a:moveTo>
                    <a:pt x="7" y="49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14" y="38"/>
                    <a:pt x="20" y="31"/>
                    <a:pt x="26" y="22"/>
                  </a:cubicBezTo>
                  <a:cubicBezTo>
                    <a:pt x="29" y="16"/>
                    <a:pt x="34" y="16"/>
                    <a:pt x="39" y="11"/>
                  </a:cubicBezTo>
                  <a:cubicBezTo>
                    <a:pt x="39" y="8"/>
                    <a:pt x="43" y="7"/>
                    <a:pt x="45" y="4"/>
                  </a:cubicBezTo>
                  <a:cubicBezTo>
                    <a:pt x="40" y="3"/>
                    <a:pt x="47" y="0"/>
                    <a:pt x="45" y="0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5"/>
                    <a:pt x="42" y="6"/>
                    <a:pt x="42" y="6"/>
                  </a:cubicBezTo>
                  <a:cubicBezTo>
                    <a:pt x="40" y="6"/>
                    <a:pt x="38" y="2"/>
                    <a:pt x="39" y="1"/>
                  </a:cubicBezTo>
                  <a:cubicBezTo>
                    <a:pt x="33" y="8"/>
                    <a:pt x="29" y="18"/>
                    <a:pt x="20" y="23"/>
                  </a:cubicBezTo>
                  <a:cubicBezTo>
                    <a:pt x="21" y="35"/>
                    <a:pt x="7" y="33"/>
                    <a:pt x="4" y="42"/>
                  </a:cubicBezTo>
                  <a:cubicBezTo>
                    <a:pt x="0" y="46"/>
                    <a:pt x="6" y="46"/>
                    <a:pt x="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2719737" y="1462108"/>
              <a:ext cx="5783" cy="578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1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2651505" y="1475985"/>
              <a:ext cx="49729" cy="48572"/>
            </a:xfrm>
            <a:custGeom>
              <a:avLst/>
              <a:gdLst>
                <a:gd name="T0" fmla="*/ 17 w 18"/>
                <a:gd name="T1" fmla="*/ 0 h 18"/>
                <a:gd name="T2" fmla="*/ 13 w 18"/>
                <a:gd name="T3" fmla="*/ 2 h 18"/>
                <a:gd name="T4" fmla="*/ 1 w 18"/>
                <a:gd name="T5" fmla="*/ 18 h 18"/>
                <a:gd name="T6" fmla="*/ 2 w 18"/>
                <a:gd name="T7" fmla="*/ 18 h 18"/>
                <a:gd name="T8" fmla="*/ 17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0"/>
                  </a:moveTo>
                  <a:cubicBezTo>
                    <a:pt x="16" y="1"/>
                    <a:pt x="15" y="4"/>
                    <a:pt x="13" y="2"/>
                  </a:cubicBezTo>
                  <a:cubicBezTo>
                    <a:pt x="11" y="9"/>
                    <a:pt x="0" y="12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9"/>
                    <a:pt x="18" y="1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2627219" y="1514149"/>
              <a:ext cx="10409" cy="1040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2635314" y="1524557"/>
              <a:ext cx="2313" cy="346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2654975" y="1524557"/>
              <a:ext cx="20816" cy="25442"/>
            </a:xfrm>
            <a:custGeom>
              <a:avLst/>
              <a:gdLst>
                <a:gd name="T0" fmla="*/ 1 w 8"/>
                <a:gd name="T1" fmla="*/ 9 h 9"/>
                <a:gd name="T2" fmla="*/ 8 w 8"/>
                <a:gd name="T3" fmla="*/ 0 h 9"/>
                <a:gd name="T4" fmla="*/ 1 w 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cubicBezTo>
                    <a:pt x="5" y="8"/>
                    <a:pt x="6" y="1"/>
                    <a:pt x="8" y="0"/>
                  </a:cubicBezTo>
                  <a:cubicBezTo>
                    <a:pt x="4" y="2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2629532" y="1530340"/>
              <a:ext cx="11565" cy="11565"/>
            </a:xfrm>
            <a:custGeom>
              <a:avLst/>
              <a:gdLst>
                <a:gd name="T0" fmla="*/ 0 w 4"/>
                <a:gd name="T1" fmla="*/ 0 h 4"/>
                <a:gd name="T2" fmla="*/ 2 w 4"/>
                <a:gd name="T3" fmla="*/ 4 h 4"/>
                <a:gd name="T4" fmla="*/ 4 w 4"/>
                <a:gd name="T5" fmla="*/ 2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2627219" y="1544217"/>
              <a:ext cx="2313" cy="578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2613342" y="1549999"/>
              <a:ext cx="13878" cy="21973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1 h 8"/>
                <a:gd name="T4" fmla="*/ 5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4" y="1"/>
                    <a:pt x="2" y="0"/>
                    <a:pt x="0" y="1"/>
                  </a:cubicBezTo>
                  <a:cubicBezTo>
                    <a:pt x="1" y="8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2542797" y="1554625"/>
              <a:ext cx="10409" cy="5782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5 h 5"/>
                <a:gd name="T4" fmla="*/ 9 w 9"/>
                <a:gd name="T5" fmla="*/ 5 h 5"/>
                <a:gd name="T6" fmla="*/ 4 w 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lnTo>
                    <a:pt x="0" y="5"/>
                  </a:lnTo>
                  <a:lnTo>
                    <a:pt x="9" y="5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2547422" y="1554625"/>
              <a:ext cx="79797" cy="126055"/>
            </a:xfrm>
            <a:custGeom>
              <a:avLst/>
              <a:gdLst>
                <a:gd name="T0" fmla="*/ 19 w 29"/>
                <a:gd name="T1" fmla="*/ 13 h 46"/>
                <a:gd name="T2" fmla="*/ 22 w 29"/>
                <a:gd name="T3" fmla="*/ 11 h 46"/>
                <a:gd name="T4" fmla="*/ 24 w 29"/>
                <a:gd name="T5" fmla="*/ 4 h 46"/>
                <a:gd name="T6" fmla="*/ 21 w 29"/>
                <a:gd name="T7" fmla="*/ 7 h 46"/>
                <a:gd name="T8" fmla="*/ 19 w 29"/>
                <a:gd name="T9" fmla="*/ 0 h 46"/>
                <a:gd name="T10" fmla="*/ 18 w 29"/>
                <a:gd name="T11" fmla="*/ 1 h 46"/>
                <a:gd name="T12" fmla="*/ 9 w 29"/>
                <a:gd name="T13" fmla="*/ 14 h 46"/>
                <a:gd name="T14" fmla="*/ 3 w 29"/>
                <a:gd name="T15" fmla="*/ 30 h 46"/>
                <a:gd name="T16" fmla="*/ 5 w 29"/>
                <a:gd name="T17" fmla="*/ 36 h 46"/>
                <a:gd name="T18" fmla="*/ 9 w 29"/>
                <a:gd name="T19" fmla="*/ 31 h 46"/>
                <a:gd name="T20" fmla="*/ 5 w 29"/>
                <a:gd name="T21" fmla="*/ 46 h 46"/>
                <a:gd name="T22" fmla="*/ 17 w 29"/>
                <a:gd name="T23" fmla="*/ 27 h 46"/>
                <a:gd name="T24" fmla="*/ 19 w 29"/>
                <a:gd name="T25" fmla="*/ 28 h 46"/>
                <a:gd name="T26" fmla="*/ 19 w 29"/>
                <a:gd name="T27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19" y="13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19" y="8"/>
                    <a:pt x="25" y="7"/>
                    <a:pt x="24" y="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8" y="6"/>
                    <a:pt x="20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5"/>
                    <a:pt x="15" y="14"/>
                    <a:pt x="9" y="14"/>
                  </a:cubicBezTo>
                  <a:cubicBezTo>
                    <a:pt x="10" y="20"/>
                    <a:pt x="5" y="27"/>
                    <a:pt x="3" y="30"/>
                  </a:cubicBezTo>
                  <a:cubicBezTo>
                    <a:pt x="3" y="31"/>
                    <a:pt x="0" y="37"/>
                    <a:pt x="5" y="36"/>
                  </a:cubicBezTo>
                  <a:cubicBezTo>
                    <a:pt x="7" y="35"/>
                    <a:pt x="5" y="30"/>
                    <a:pt x="9" y="31"/>
                  </a:cubicBezTo>
                  <a:cubicBezTo>
                    <a:pt x="11" y="36"/>
                    <a:pt x="7" y="41"/>
                    <a:pt x="5" y="46"/>
                  </a:cubicBezTo>
                  <a:cubicBezTo>
                    <a:pt x="10" y="40"/>
                    <a:pt x="15" y="34"/>
                    <a:pt x="17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5" y="21"/>
                    <a:pt x="29" y="18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2509259" y="1562721"/>
              <a:ext cx="41633" cy="52041"/>
            </a:xfrm>
            <a:custGeom>
              <a:avLst/>
              <a:gdLst>
                <a:gd name="T0" fmla="*/ 4 w 15"/>
                <a:gd name="T1" fmla="*/ 19 h 19"/>
                <a:gd name="T2" fmla="*/ 10 w 15"/>
                <a:gd name="T3" fmla="*/ 0 h 19"/>
                <a:gd name="T4" fmla="*/ 7 w 15"/>
                <a:gd name="T5" fmla="*/ 10 h 19"/>
                <a:gd name="T6" fmla="*/ 6 w 15"/>
                <a:gd name="T7" fmla="*/ 10 h 19"/>
                <a:gd name="T8" fmla="*/ 0 w 15"/>
                <a:gd name="T9" fmla="*/ 16 h 19"/>
                <a:gd name="T10" fmla="*/ 0 w 15"/>
                <a:gd name="T11" fmla="*/ 16 h 19"/>
                <a:gd name="T12" fmla="*/ 4 w 15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9">
                  <a:moveTo>
                    <a:pt x="4" y="19"/>
                  </a:moveTo>
                  <a:cubicBezTo>
                    <a:pt x="6" y="11"/>
                    <a:pt x="15" y="7"/>
                    <a:pt x="10" y="0"/>
                  </a:cubicBezTo>
                  <a:cubicBezTo>
                    <a:pt x="7" y="5"/>
                    <a:pt x="9" y="5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2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2605246" y="1566190"/>
              <a:ext cx="35851" cy="30068"/>
            </a:xfrm>
            <a:custGeom>
              <a:avLst/>
              <a:gdLst>
                <a:gd name="T0" fmla="*/ 3 w 13"/>
                <a:gd name="T1" fmla="*/ 11 h 11"/>
                <a:gd name="T2" fmla="*/ 13 w 13"/>
                <a:gd name="T3" fmla="*/ 4 h 11"/>
                <a:gd name="T4" fmla="*/ 11 w 13"/>
                <a:gd name="T5" fmla="*/ 6 h 11"/>
                <a:gd name="T6" fmla="*/ 8 w 13"/>
                <a:gd name="T7" fmla="*/ 4 h 11"/>
                <a:gd name="T8" fmla="*/ 11 w 13"/>
                <a:gd name="T9" fmla="*/ 3 h 11"/>
                <a:gd name="T10" fmla="*/ 11 w 13"/>
                <a:gd name="T11" fmla="*/ 0 h 11"/>
                <a:gd name="T12" fmla="*/ 9 w 13"/>
                <a:gd name="T13" fmla="*/ 0 h 11"/>
                <a:gd name="T14" fmla="*/ 3 w 1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6"/>
                    <a:pt x="13" y="9"/>
                    <a:pt x="13" y="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9" y="5"/>
                    <a:pt x="8" y="4"/>
                  </a:cubicBezTo>
                  <a:cubicBezTo>
                    <a:pt x="9" y="4"/>
                    <a:pt x="10" y="2"/>
                    <a:pt x="11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5"/>
                    <a:pt x="0" y="6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2594838" y="1606667"/>
              <a:ext cx="70545" cy="101769"/>
            </a:xfrm>
            <a:custGeom>
              <a:avLst/>
              <a:gdLst>
                <a:gd name="T0" fmla="*/ 25 w 26"/>
                <a:gd name="T1" fmla="*/ 0 h 37"/>
                <a:gd name="T2" fmla="*/ 13 w 26"/>
                <a:gd name="T3" fmla="*/ 16 h 37"/>
                <a:gd name="T4" fmla="*/ 12 w 26"/>
                <a:gd name="T5" fmla="*/ 12 h 37"/>
                <a:gd name="T6" fmla="*/ 5 w 26"/>
                <a:gd name="T7" fmla="*/ 28 h 37"/>
                <a:gd name="T8" fmla="*/ 4 w 26"/>
                <a:gd name="T9" fmla="*/ 27 h 37"/>
                <a:gd name="T10" fmla="*/ 2 w 26"/>
                <a:gd name="T11" fmla="*/ 37 h 37"/>
                <a:gd name="T12" fmla="*/ 7 w 26"/>
                <a:gd name="T13" fmla="*/ 34 h 37"/>
                <a:gd name="T14" fmla="*/ 9 w 26"/>
                <a:gd name="T15" fmla="*/ 34 h 37"/>
                <a:gd name="T16" fmla="*/ 8 w 26"/>
                <a:gd name="T17" fmla="*/ 30 h 37"/>
                <a:gd name="T18" fmla="*/ 17 w 26"/>
                <a:gd name="T19" fmla="*/ 18 h 37"/>
                <a:gd name="T20" fmla="*/ 16 w 26"/>
                <a:gd name="T21" fmla="*/ 14 h 37"/>
                <a:gd name="T22" fmla="*/ 18 w 26"/>
                <a:gd name="T23" fmla="*/ 15 h 37"/>
                <a:gd name="T24" fmla="*/ 25 w 26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7">
                  <a:moveTo>
                    <a:pt x="25" y="0"/>
                  </a:moveTo>
                  <a:cubicBezTo>
                    <a:pt x="18" y="6"/>
                    <a:pt x="19" y="10"/>
                    <a:pt x="13" y="1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6"/>
                    <a:pt x="9" y="23"/>
                    <a:pt x="5" y="28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9"/>
                    <a:pt x="4" y="35"/>
                    <a:pt x="2" y="37"/>
                  </a:cubicBezTo>
                  <a:cubicBezTo>
                    <a:pt x="7" y="37"/>
                    <a:pt x="3" y="36"/>
                    <a:pt x="7" y="34"/>
                  </a:cubicBezTo>
                  <a:cubicBezTo>
                    <a:pt x="7" y="35"/>
                    <a:pt x="8" y="34"/>
                    <a:pt x="9" y="34"/>
                  </a:cubicBezTo>
                  <a:cubicBezTo>
                    <a:pt x="10" y="33"/>
                    <a:pt x="10" y="31"/>
                    <a:pt x="8" y="30"/>
                  </a:cubicBezTo>
                  <a:cubicBezTo>
                    <a:pt x="13" y="30"/>
                    <a:pt x="14" y="22"/>
                    <a:pt x="17" y="18"/>
                  </a:cubicBezTo>
                  <a:cubicBezTo>
                    <a:pt x="14" y="17"/>
                    <a:pt x="16" y="16"/>
                    <a:pt x="16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0"/>
                    <a:pt x="26" y="5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4091310" y="1606667"/>
              <a:ext cx="8096" cy="13878"/>
            </a:xfrm>
            <a:custGeom>
              <a:avLst/>
              <a:gdLst>
                <a:gd name="T0" fmla="*/ 5 w 7"/>
                <a:gd name="T1" fmla="*/ 12 h 12"/>
                <a:gd name="T2" fmla="*/ 7 w 7"/>
                <a:gd name="T3" fmla="*/ 5 h 12"/>
                <a:gd name="T4" fmla="*/ 0 w 7"/>
                <a:gd name="T5" fmla="*/ 0 h 12"/>
                <a:gd name="T6" fmla="*/ 5 w 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5" y="12"/>
                  </a:moveTo>
                  <a:lnTo>
                    <a:pt x="7" y="5"/>
                  </a:lnTo>
                  <a:lnTo>
                    <a:pt x="0" y="0"/>
                  </a:lnTo>
                  <a:lnTo>
                    <a:pt x="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2498851" y="1614762"/>
              <a:ext cx="8096" cy="3469"/>
            </a:xfrm>
            <a:custGeom>
              <a:avLst/>
              <a:gdLst>
                <a:gd name="T0" fmla="*/ 0 w 3"/>
                <a:gd name="T1" fmla="*/ 1 h 1"/>
                <a:gd name="T2" fmla="*/ 2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2504633" y="1618231"/>
              <a:ext cx="2313" cy="231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2410959" y="1620544"/>
              <a:ext cx="93674" cy="595581"/>
            </a:xfrm>
            <a:custGeom>
              <a:avLst/>
              <a:gdLst>
                <a:gd name="T0" fmla="*/ 21 w 34"/>
                <a:gd name="T1" fmla="*/ 215 h 218"/>
                <a:gd name="T2" fmla="*/ 13 w 34"/>
                <a:gd name="T3" fmla="*/ 175 h 218"/>
                <a:gd name="T4" fmla="*/ 10 w 34"/>
                <a:gd name="T5" fmla="*/ 151 h 218"/>
                <a:gd name="T6" fmla="*/ 9 w 34"/>
                <a:gd name="T7" fmla="*/ 151 h 218"/>
                <a:gd name="T8" fmla="*/ 11 w 34"/>
                <a:gd name="T9" fmla="*/ 73 h 218"/>
                <a:gd name="T10" fmla="*/ 13 w 34"/>
                <a:gd name="T11" fmla="*/ 61 h 218"/>
                <a:gd name="T12" fmla="*/ 16 w 34"/>
                <a:gd name="T13" fmla="*/ 46 h 218"/>
                <a:gd name="T14" fmla="*/ 31 w 34"/>
                <a:gd name="T15" fmla="*/ 14 h 218"/>
                <a:gd name="T16" fmla="*/ 34 w 34"/>
                <a:gd name="T17" fmla="*/ 0 h 218"/>
                <a:gd name="T18" fmla="*/ 24 w 34"/>
                <a:gd name="T19" fmla="*/ 22 h 218"/>
                <a:gd name="T20" fmla="*/ 22 w 34"/>
                <a:gd name="T21" fmla="*/ 27 h 218"/>
                <a:gd name="T22" fmla="*/ 18 w 34"/>
                <a:gd name="T23" fmla="*/ 38 h 218"/>
                <a:gd name="T24" fmla="*/ 11 w 34"/>
                <a:gd name="T25" fmla="*/ 50 h 218"/>
                <a:gd name="T26" fmla="*/ 7 w 34"/>
                <a:gd name="T27" fmla="*/ 79 h 218"/>
                <a:gd name="T28" fmla="*/ 3 w 34"/>
                <a:gd name="T29" fmla="*/ 87 h 218"/>
                <a:gd name="T30" fmla="*/ 0 w 34"/>
                <a:gd name="T31" fmla="*/ 129 h 218"/>
                <a:gd name="T32" fmla="*/ 4 w 34"/>
                <a:gd name="T33" fmla="*/ 155 h 218"/>
                <a:gd name="T34" fmla="*/ 0 w 34"/>
                <a:gd name="T35" fmla="*/ 149 h 218"/>
                <a:gd name="T36" fmla="*/ 4 w 34"/>
                <a:gd name="T37" fmla="*/ 166 h 218"/>
                <a:gd name="T38" fmla="*/ 4 w 34"/>
                <a:gd name="T39" fmla="*/ 176 h 218"/>
                <a:gd name="T40" fmla="*/ 8 w 34"/>
                <a:gd name="T41" fmla="*/ 203 h 218"/>
                <a:gd name="T42" fmla="*/ 11 w 34"/>
                <a:gd name="T43" fmla="*/ 213 h 218"/>
                <a:gd name="T44" fmla="*/ 21 w 34"/>
                <a:gd name="T45" fmla="*/ 21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" h="218">
                  <a:moveTo>
                    <a:pt x="21" y="215"/>
                  </a:moveTo>
                  <a:cubicBezTo>
                    <a:pt x="17" y="202"/>
                    <a:pt x="13" y="189"/>
                    <a:pt x="13" y="175"/>
                  </a:cubicBezTo>
                  <a:cubicBezTo>
                    <a:pt x="11" y="168"/>
                    <a:pt x="10" y="158"/>
                    <a:pt x="10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7" y="124"/>
                    <a:pt x="9" y="97"/>
                    <a:pt x="11" y="73"/>
                  </a:cubicBezTo>
                  <a:cubicBezTo>
                    <a:pt x="15" y="70"/>
                    <a:pt x="11" y="64"/>
                    <a:pt x="13" y="61"/>
                  </a:cubicBezTo>
                  <a:cubicBezTo>
                    <a:pt x="13" y="56"/>
                    <a:pt x="17" y="51"/>
                    <a:pt x="16" y="46"/>
                  </a:cubicBezTo>
                  <a:cubicBezTo>
                    <a:pt x="21" y="36"/>
                    <a:pt x="23" y="20"/>
                    <a:pt x="31" y="14"/>
                  </a:cubicBezTo>
                  <a:cubicBezTo>
                    <a:pt x="31" y="11"/>
                    <a:pt x="33" y="5"/>
                    <a:pt x="34" y="0"/>
                  </a:cubicBezTo>
                  <a:cubicBezTo>
                    <a:pt x="28" y="6"/>
                    <a:pt x="26" y="14"/>
                    <a:pt x="24" y="22"/>
                  </a:cubicBezTo>
                  <a:cubicBezTo>
                    <a:pt x="22" y="23"/>
                    <a:pt x="20" y="25"/>
                    <a:pt x="22" y="27"/>
                  </a:cubicBezTo>
                  <a:cubicBezTo>
                    <a:pt x="18" y="29"/>
                    <a:pt x="19" y="35"/>
                    <a:pt x="18" y="38"/>
                  </a:cubicBezTo>
                  <a:cubicBezTo>
                    <a:pt x="15" y="43"/>
                    <a:pt x="13" y="45"/>
                    <a:pt x="11" y="50"/>
                  </a:cubicBezTo>
                  <a:cubicBezTo>
                    <a:pt x="11" y="61"/>
                    <a:pt x="5" y="68"/>
                    <a:pt x="7" y="79"/>
                  </a:cubicBezTo>
                  <a:cubicBezTo>
                    <a:pt x="2" y="82"/>
                    <a:pt x="6" y="84"/>
                    <a:pt x="3" y="87"/>
                  </a:cubicBezTo>
                  <a:cubicBezTo>
                    <a:pt x="4" y="99"/>
                    <a:pt x="2" y="116"/>
                    <a:pt x="0" y="129"/>
                  </a:cubicBezTo>
                  <a:cubicBezTo>
                    <a:pt x="7" y="136"/>
                    <a:pt x="1" y="147"/>
                    <a:pt x="4" y="15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8" y="169"/>
                    <a:pt x="3" y="173"/>
                    <a:pt x="4" y="176"/>
                  </a:cubicBezTo>
                  <a:cubicBezTo>
                    <a:pt x="3" y="187"/>
                    <a:pt x="13" y="194"/>
                    <a:pt x="8" y="203"/>
                  </a:cubicBezTo>
                  <a:cubicBezTo>
                    <a:pt x="10" y="206"/>
                    <a:pt x="10" y="210"/>
                    <a:pt x="11" y="213"/>
                  </a:cubicBezTo>
                  <a:cubicBezTo>
                    <a:pt x="15" y="213"/>
                    <a:pt x="18" y="218"/>
                    <a:pt x="21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2654975" y="1620544"/>
              <a:ext cx="18504" cy="49728"/>
            </a:xfrm>
            <a:custGeom>
              <a:avLst/>
              <a:gdLst>
                <a:gd name="T0" fmla="*/ 7 w 7"/>
                <a:gd name="T1" fmla="*/ 1 h 18"/>
                <a:gd name="T2" fmla="*/ 5 w 7"/>
                <a:gd name="T3" fmla="*/ 0 h 18"/>
                <a:gd name="T4" fmla="*/ 2 w 7"/>
                <a:gd name="T5" fmla="*/ 18 h 18"/>
                <a:gd name="T6" fmla="*/ 7 w 7"/>
                <a:gd name="T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8">
                  <a:moveTo>
                    <a:pt x="7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5"/>
                    <a:pt x="1" y="12"/>
                    <a:pt x="2" y="18"/>
                  </a:cubicBezTo>
                  <a:cubicBezTo>
                    <a:pt x="6" y="14"/>
                    <a:pt x="4" y="7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2452592" y="1642517"/>
              <a:ext cx="104082" cy="611772"/>
            </a:xfrm>
            <a:custGeom>
              <a:avLst/>
              <a:gdLst>
                <a:gd name="T0" fmla="*/ 34 w 38"/>
                <a:gd name="T1" fmla="*/ 224 h 224"/>
                <a:gd name="T2" fmla="*/ 36 w 38"/>
                <a:gd name="T3" fmla="*/ 219 h 224"/>
                <a:gd name="T4" fmla="*/ 34 w 38"/>
                <a:gd name="T5" fmla="*/ 221 h 224"/>
                <a:gd name="T6" fmla="*/ 28 w 38"/>
                <a:gd name="T7" fmla="*/ 210 h 224"/>
                <a:gd name="T8" fmla="*/ 30 w 38"/>
                <a:gd name="T9" fmla="*/ 201 h 224"/>
                <a:gd name="T10" fmla="*/ 29 w 38"/>
                <a:gd name="T11" fmla="*/ 201 h 224"/>
                <a:gd name="T12" fmla="*/ 26 w 38"/>
                <a:gd name="T13" fmla="*/ 196 h 224"/>
                <a:gd name="T14" fmla="*/ 26 w 38"/>
                <a:gd name="T15" fmla="*/ 180 h 224"/>
                <a:gd name="T16" fmla="*/ 17 w 38"/>
                <a:gd name="T17" fmla="*/ 176 h 224"/>
                <a:gd name="T18" fmla="*/ 21 w 38"/>
                <a:gd name="T19" fmla="*/ 175 h 224"/>
                <a:gd name="T20" fmla="*/ 19 w 38"/>
                <a:gd name="T21" fmla="*/ 162 h 224"/>
                <a:gd name="T22" fmla="*/ 16 w 38"/>
                <a:gd name="T23" fmla="*/ 143 h 224"/>
                <a:gd name="T24" fmla="*/ 11 w 38"/>
                <a:gd name="T25" fmla="*/ 99 h 224"/>
                <a:gd name="T26" fmla="*/ 12 w 38"/>
                <a:gd name="T27" fmla="*/ 78 h 224"/>
                <a:gd name="T28" fmla="*/ 18 w 38"/>
                <a:gd name="T29" fmla="*/ 53 h 224"/>
                <a:gd name="T30" fmla="*/ 25 w 38"/>
                <a:gd name="T31" fmla="*/ 34 h 224"/>
                <a:gd name="T32" fmla="*/ 38 w 38"/>
                <a:gd name="T33" fmla="*/ 7 h 224"/>
                <a:gd name="T34" fmla="*/ 27 w 38"/>
                <a:gd name="T35" fmla="*/ 17 h 224"/>
                <a:gd name="T36" fmla="*/ 16 w 38"/>
                <a:gd name="T37" fmla="*/ 40 h 224"/>
                <a:gd name="T38" fmla="*/ 20 w 38"/>
                <a:gd name="T39" fmla="*/ 42 h 224"/>
                <a:gd name="T40" fmla="*/ 19 w 38"/>
                <a:gd name="T41" fmla="*/ 47 h 224"/>
                <a:gd name="T42" fmla="*/ 16 w 38"/>
                <a:gd name="T43" fmla="*/ 42 h 224"/>
                <a:gd name="T44" fmla="*/ 10 w 38"/>
                <a:gd name="T45" fmla="*/ 70 h 224"/>
                <a:gd name="T46" fmla="*/ 6 w 38"/>
                <a:gd name="T47" fmla="*/ 104 h 224"/>
                <a:gd name="T48" fmla="*/ 4 w 38"/>
                <a:gd name="T49" fmla="*/ 127 h 224"/>
                <a:gd name="T50" fmla="*/ 3 w 38"/>
                <a:gd name="T51" fmla="*/ 133 h 224"/>
                <a:gd name="T52" fmla="*/ 8 w 38"/>
                <a:gd name="T53" fmla="*/ 172 h 224"/>
                <a:gd name="T54" fmla="*/ 9 w 38"/>
                <a:gd name="T55" fmla="*/ 170 h 224"/>
                <a:gd name="T56" fmla="*/ 18 w 38"/>
                <a:gd name="T57" fmla="*/ 201 h 224"/>
                <a:gd name="T58" fmla="*/ 27 w 38"/>
                <a:gd name="T59" fmla="*/ 202 h 224"/>
                <a:gd name="T60" fmla="*/ 30 w 38"/>
                <a:gd name="T61" fmla="*/ 222 h 224"/>
                <a:gd name="T62" fmla="*/ 34 w 38"/>
                <a:gd name="T6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24">
                  <a:moveTo>
                    <a:pt x="34" y="224"/>
                  </a:moveTo>
                  <a:cubicBezTo>
                    <a:pt x="36" y="223"/>
                    <a:pt x="34" y="220"/>
                    <a:pt x="36" y="219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26" y="219"/>
                    <a:pt x="36" y="208"/>
                    <a:pt x="28" y="210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1"/>
                    <a:pt x="29" y="201"/>
                    <a:pt x="29" y="201"/>
                  </a:cubicBezTo>
                  <a:cubicBezTo>
                    <a:pt x="27" y="201"/>
                    <a:pt x="25" y="199"/>
                    <a:pt x="26" y="196"/>
                  </a:cubicBezTo>
                  <a:cubicBezTo>
                    <a:pt x="30" y="192"/>
                    <a:pt x="23" y="186"/>
                    <a:pt x="26" y="180"/>
                  </a:cubicBezTo>
                  <a:cubicBezTo>
                    <a:pt x="23" y="180"/>
                    <a:pt x="18" y="179"/>
                    <a:pt x="17" y="176"/>
                  </a:cubicBezTo>
                  <a:cubicBezTo>
                    <a:pt x="18" y="174"/>
                    <a:pt x="20" y="175"/>
                    <a:pt x="21" y="175"/>
                  </a:cubicBezTo>
                  <a:cubicBezTo>
                    <a:pt x="20" y="171"/>
                    <a:pt x="13" y="166"/>
                    <a:pt x="19" y="162"/>
                  </a:cubicBezTo>
                  <a:cubicBezTo>
                    <a:pt x="13" y="156"/>
                    <a:pt x="20" y="148"/>
                    <a:pt x="16" y="143"/>
                  </a:cubicBezTo>
                  <a:cubicBezTo>
                    <a:pt x="20" y="126"/>
                    <a:pt x="3" y="115"/>
                    <a:pt x="11" y="99"/>
                  </a:cubicBezTo>
                  <a:cubicBezTo>
                    <a:pt x="9" y="92"/>
                    <a:pt x="10" y="85"/>
                    <a:pt x="12" y="78"/>
                  </a:cubicBezTo>
                  <a:cubicBezTo>
                    <a:pt x="11" y="68"/>
                    <a:pt x="18" y="62"/>
                    <a:pt x="18" y="53"/>
                  </a:cubicBezTo>
                  <a:cubicBezTo>
                    <a:pt x="22" y="49"/>
                    <a:pt x="20" y="40"/>
                    <a:pt x="25" y="34"/>
                  </a:cubicBezTo>
                  <a:cubicBezTo>
                    <a:pt x="30" y="25"/>
                    <a:pt x="30" y="14"/>
                    <a:pt x="38" y="7"/>
                  </a:cubicBezTo>
                  <a:cubicBezTo>
                    <a:pt x="29" y="0"/>
                    <a:pt x="30" y="12"/>
                    <a:pt x="27" y="17"/>
                  </a:cubicBezTo>
                  <a:cubicBezTo>
                    <a:pt x="23" y="24"/>
                    <a:pt x="19" y="32"/>
                    <a:pt x="16" y="40"/>
                  </a:cubicBezTo>
                  <a:cubicBezTo>
                    <a:pt x="17" y="40"/>
                    <a:pt x="19" y="40"/>
                    <a:pt x="20" y="42"/>
                  </a:cubicBezTo>
                  <a:cubicBezTo>
                    <a:pt x="20" y="44"/>
                    <a:pt x="21" y="46"/>
                    <a:pt x="19" y="47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2" y="49"/>
                    <a:pt x="19" y="63"/>
                    <a:pt x="10" y="70"/>
                  </a:cubicBezTo>
                  <a:cubicBezTo>
                    <a:pt x="11" y="82"/>
                    <a:pt x="1" y="91"/>
                    <a:pt x="6" y="104"/>
                  </a:cubicBezTo>
                  <a:cubicBezTo>
                    <a:pt x="0" y="108"/>
                    <a:pt x="6" y="120"/>
                    <a:pt x="4" y="127"/>
                  </a:cubicBezTo>
                  <a:cubicBezTo>
                    <a:pt x="5" y="129"/>
                    <a:pt x="0" y="130"/>
                    <a:pt x="3" y="133"/>
                  </a:cubicBezTo>
                  <a:cubicBezTo>
                    <a:pt x="3" y="145"/>
                    <a:pt x="6" y="162"/>
                    <a:pt x="8" y="172"/>
                  </a:cubicBezTo>
                  <a:cubicBezTo>
                    <a:pt x="8" y="172"/>
                    <a:pt x="8" y="171"/>
                    <a:pt x="9" y="170"/>
                  </a:cubicBezTo>
                  <a:cubicBezTo>
                    <a:pt x="13" y="180"/>
                    <a:pt x="14" y="191"/>
                    <a:pt x="18" y="201"/>
                  </a:cubicBezTo>
                  <a:cubicBezTo>
                    <a:pt x="19" y="206"/>
                    <a:pt x="24" y="200"/>
                    <a:pt x="27" y="202"/>
                  </a:cubicBezTo>
                  <a:cubicBezTo>
                    <a:pt x="27" y="208"/>
                    <a:pt x="29" y="215"/>
                    <a:pt x="30" y="222"/>
                  </a:cubicBezTo>
                  <a:cubicBezTo>
                    <a:pt x="33" y="221"/>
                    <a:pt x="33" y="224"/>
                    <a:pt x="34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2629532" y="1680681"/>
              <a:ext cx="21973" cy="32381"/>
            </a:xfrm>
            <a:custGeom>
              <a:avLst/>
              <a:gdLst>
                <a:gd name="T0" fmla="*/ 0 w 8"/>
                <a:gd name="T1" fmla="*/ 6 h 12"/>
                <a:gd name="T2" fmla="*/ 0 w 8"/>
                <a:gd name="T3" fmla="*/ 7 h 12"/>
                <a:gd name="T4" fmla="*/ 6 w 8"/>
                <a:gd name="T5" fmla="*/ 12 h 12"/>
                <a:gd name="T6" fmla="*/ 7 w 8"/>
                <a:gd name="T7" fmla="*/ 1 h 12"/>
                <a:gd name="T8" fmla="*/ 0 w 8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4" y="11"/>
                    <a:pt x="6" y="12"/>
                  </a:cubicBezTo>
                  <a:cubicBezTo>
                    <a:pt x="8" y="7"/>
                    <a:pt x="5" y="5"/>
                    <a:pt x="7" y="1"/>
                  </a:cubicBezTo>
                  <a:cubicBezTo>
                    <a:pt x="3" y="0"/>
                    <a:pt x="3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4137569" y="1680681"/>
              <a:ext cx="8096" cy="19660"/>
            </a:xfrm>
            <a:custGeom>
              <a:avLst/>
              <a:gdLst>
                <a:gd name="T0" fmla="*/ 0 w 3"/>
                <a:gd name="T1" fmla="*/ 1 h 7"/>
                <a:gd name="T2" fmla="*/ 3 w 3"/>
                <a:gd name="T3" fmla="*/ 7 h 7"/>
                <a:gd name="T4" fmla="*/ 3 w 3"/>
                <a:gd name="T5" fmla="*/ 4 h 7"/>
                <a:gd name="T6" fmla="*/ 0 w 3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1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2539328" y="1686463"/>
              <a:ext cx="19660" cy="43946"/>
            </a:xfrm>
            <a:custGeom>
              <a:avLst/>
              <a:gdLst>
                <a:gd name="T0" fmla="*/ 0 w 7"/>
                <a:gd name="T1" fmla="*/ 16 h 16"/>
                <a:gd name="T2" fmla="*/ 6 w 7"/>
                <a:gd name="T3" fmla="*/ 0 h 16"/>
                <a:gd name="T4" fmla="*/ 0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0" y="16"/>
                  </a:moveTo>
                  <a:cubicBezTo>
                    <a:pt x="3" y="11"/>
                    <a:pt x="7" y="5"/>
                    <a:pt x="6" y="0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2619124" y="1708436"/>
              <a:ext cx="13878" cy="16191"/>
            </a:xfrm>
            <a:custGeom>
              <a:avLst/>
              <a:gdLst>
                <a:gd name="T0" fmla="*/ 0 w 5"/>
                <a:gd name="T1" fmla="*/ 6 h 6"/>
                <a:gd name="T2" fmla="*/ 2 w 5"/>
                <a:gd name="T3" fmla="*/ 6 h 6"/>
                <a:gd name="T4" fmla="*/ 2 w 5"/>
                <a:gd name="T5" fmla="*/ 0 h 6"/>
                <a:gd name="T6" fmla="*/ 0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5" y="1"/>
                    <a:pt x="2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4145664" y="1716531"/>
              <a:ext cx="2313" cy="4626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4151446" y="1732722"/>
              <a:ext cx="18504" cy="46259"/>
            </a:xfrm>
            <a:custGeom>
              <a:avLst/>
              <a:gdLst>
                <a:gd name="T0" fmla="*/ 1 w 7"/>
                <a:gd name="T1" fmla="*/ 5 h 17"/>
                <a:gd name="T2" fmla="*/ 3 w 7"/>
                <a:gd name="T3" fmla="*/ 17 h 17"/>
                <a:gd name="T4" fmla="*/ 1 w 7"/>
                <a:gd name="T5" fmla="*/ 0 h 17"/>
                <a:gd name="T6" fmla="*/ 1 w 7"/>
                <a:gd name="T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5"/>
                  </a:moveTo>
                  <a:cubicBezTo>
                    <a:pt x="6" y="8"/>
                    <a:pt x="0" y="13"/>
                    <a:pt x="3" y="17"/>
                  </a:cubicBezTo>
                  <a:cubicBezTo>
                    <a:pt x="7" y="13"/>
                    <a:pt x="3" y="5"/>
                    <a:pt x="1" y="0"/>
                  </a:cubicBezTo>
                  <a:cubicBezTo>
                    <a:pt x="0" y="2"/>
                    <a:pt x="2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2531232" y="1738504"/>
              <a:ext cx="5783" cy="8095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2586742" y="1746599"/>
              <a:ext cx="10409" cy="32381"/>
            </a:xfrm>
            <a:custGeom>
              <a:avLst/>
              <a:gdLst>
                <a:gd name="T0" fmla="*/ 4 w 4"/>
                <a:gd name="T1" fmla="*/ 0 h 12"/>
                <a:gd name="T2" fmla="*/ 1 w 4"/>
                <a:gd name="T3" fmla="*/ 12 h 12"/>
                <a:gd name="T4" fmla="*/ 4 w 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4" y="4"/>
                    <a:pt x="0" y="8"/>
                    <a:pt x="1" y="12"/>
                  </a:cubicBezTo>
                  <a:cubicBezTo>
                    <a:pt x="3" y="8"/>
                    <a:pt x="4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2567083" y="1746599"/>
              <a:ext cx="21973" cy="26598"/>
            </a:xfrm>
            <a:custGeom>
              <a:avLst/>
              <a:gdLst>
                <a:gd name="T0" fmla="*/ 3 w 8"/>
                <a:gd name="T1" fmla="*/ 6 h 10"/>
                <a:gd name="T2" fmla="*/ 0 w 8"/>
                <a:gd name="T3" fmla="*/ 4 h 10"/>
                <a:gd name="T4" fmla="*/ 3 w 8"/>
                <a:gd name="T5" fmla="*/ 10 h 10"/>
                <a:gd name="T6" fmla="*/ 6 w 8"/>
                <a:gd name="T7" fmla="*/ 0 h 10"/>
                <a:gd name="T8" fmla="*/ 3 w 8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3" y="6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9"/>
                    <a:pt x="3" y="10"/>
                  </a:cubicBezTo>
                  <a:cubicBezTo>
                    <a:pt x="4" y="7"/>
                    <a:pt x="8" y="3"/>
                    <a:pt x="6" y="0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2556674" y="1781293"/>
              <a:ext cx="10409" cy="52041"/>
            </a:xfrm>
            <a:custGeom>
              <a:avLst/>
              <a:gdLst>
                <a:gd name="T0" fmla="*/ 4 w 4"/>
                <a:gd name="T1" fmla="*/ 0 h 19"/>
                <a:gd name="T2" fmla="*/ 0 w 4"/>
                <a:gd name="T3" fmla="*/ 19 h 19"/>
                <a:gd name="T4" fmla="*/ 4 w 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9">
                  <a:moveTo>
                    <a:pt x="4" y="0"/>
                  </a:moveTo>
                  <a:cubicBezTo>
                    <a:pt x="1" y="7"/>
                    <a:pt x="2" y="13"/>
                    <a:pt x="0" y="19"/>
                  </a:cubicBezTo>
                  <a:cubicBezTo>
                    <a:pt x="3" y="14"/>
                    <a:pt x="3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4165324" y="1798641"/>
              <a:ext cx="4626" cy="10408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0 h 4"/>
                <a:gd name="T4" fmla="*/ 1 w 2"/>
                <a:gd name="T5" fmla="*/ 4 h 4"/>
                <a:gd name="T6" fmla="*/ 2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2624906" y="1822926"/>
              <a:ext cx="10409" cy="24285"/>
            </a:xfrm>
            <a:custGeom>
              <a:avLst/>
              <a:gdLst>
                <a:gd name="T0" fmla="*/ 4 w 4"/>
                <a:gd name="T1" fmla="*/ 8 h 9"/>
                <a:gd name="T2" fmla="*/ 4 w 4"/>
                <a:gd name="T3" fmla="*/ 0 h 9"/>
                <a:gd name="T4" fmla="*/ 2 w 4"/>
                <a:gd name="T5" fmla="*/ 9 h 9"/>
                <a:gd name="T6" fmla="*/ 4 w 4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8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0" y="6"/>
                    <a:pt x="2" y="9"/>
                  </a:cubicBezTo>
                  <a:cubicBezTo>
                    <a:pt x="3" y="8"/>
                    <a:pt x="3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2586742" y="1825239"/>
              <a:ext cx="8096" cy="24285"/>
            </a:xfrm>
            <a:custGeom>
              <a:avLst/>
              <a:gdLst>
                <a:gd name="T0" fmla="*/ 0 w 7"/>
                <a:gd name="T1" fmla="*/ 21 h 21"/>
                <a:gd name="T2" fmla="*/ 7 w 7"/>
                <a:gd name="T3" fmla="*/ 10 h 21"/>
                <a:gd name="T4" fmla="*/ 2 w 7"/>
                <a:gd name="T5" fmla="*/ 0 h 21"/>
                <a:gd name="T6" fmla="*/ 0 w 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lnTo>
                    <a:pt x="7" y="10"/>
                  </a:lnTo>
                  <a:lnTo>
                    <a:pt x="2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4117908" y="1833335"/>
              <a:ext cx="5783" cy="809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1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2542797" y="1844899"/>
              <a:ext cx="16191" cy="32381"/>
            </a:xfrm>
            <a:custGeom>
              <a:avLst/>
              <a:gdLst>
                <a:gd name="T0" fmla="*/ 4 w 6"/>
                <a:gd name="T1" fmla="*/ 0 h 12"/>
                <a:gd name="T2" fmla="*/ 1 w 6"/>
                <a:gd name="T3" fmla="*/ 4 h 12"/>
                <a:gd name="T4" fmla="*/ 2 w 6"/>
                <a:gd name="T5" fmla="*/ 12 h 12"/>
                <a:gd name="T6" fmla="*/ 4 w 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cubicBezTo>
                    <a:pt x="3" y="1"/>
                    <a:pt x="0" y="1"/>
                    <a:pt x="1" y="4"/>
                  </a:cubicBezTo>
                  <a:cubicBezTo>
                    <a:pt x="5" y="6"/>
                    <a:pt x="0" y="8"/>
                    <a:pt x="2" y="12"/>
                  </a:cubicBezTo>
                  <a:cubicBezTo>
                    <a:pt x="2" y="7"/>
                    <a:pt x="6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2597151" y="1855307"/>
              <a:ext cx="2313" cy="1156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1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4017296" y="2342181"/>
              <a:ext cx="8096" cy="10408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3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4006887" y="2352589"/>
              <a:ext cx="10409" cy="24285"/>
            </a:xfrm>
            <a:custGeom>
              <a:avLst/>
              <a:gdLst>
                <a:gd name="T0" fmla="*/ 1 w 4"/>
                <a:gd name="T1" fmla="*/ 9 h 9"/>
                <a:gd name="T2" fmla="*/ 3 w 4"/>
                <a:gd name="T3" fmla="*/ 6 h 9"/>
                <a:gd name="T4" fmla="*/ 4 w 4"/>
                <a:gd name="T5" fmla="*/ 0 h 9"/>
                <a:gd name="T6" fmla="*/ 1 w 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1" y="9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4" y="0"/>
                  </a:cubicBezTo>
                  <a:cubicBezTo>
                    <a:pt x="2" y="3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4025391" y="1855307"/>
              <a:ext cx="106395" cy="486873"/>
            </a:xfrm>
            <a:custGeom>
              <a:avLst/>
              <a:gdLst>
                <a:gd name="T0" fmla="*/ 29 w 39"/>
                <a:gd name="T1" fmla="*/ 39 h 178"/>
                <a:gd name="T2" fmla="*/ 28 w 39"/>
                <a:gd name="T3" fmla="*/ 49 h 178"/>
                <a:gd name="T4" fmla="*/ 24 w 39"/>
                <a:gd name="T5" fmla="*/ 49 h 178"/>
                <a:gd name="T6" fmla="*/ 25 w 39"/>
                <a:gd name="T7" fmla="*/ 63 h 178"/>
                <a:gd name="T8" fmla="*/ 20 w 39"/>
                <a:gd name="T9" fmla="*/ 84 h 178"/>
                <a:gd name="T10" fmla="*/ 21 w 39"/>
                <a:gd name="T11" fmla="*/ 116 h 178"/>
                <a:gd name="T12" fmla="*/ 17 w 39"/>
                <a:gd name="T13" fmla="*/ 128 h 178"/>
                <a:gd name="T14" fmla="*/ 0 w 39"/>
                <a:gd name="T15" fmla="*/ 176 h 178"/>
                <a:gd name="T16" fmla="*/ 0 w 39"/>
                <a:gd name="T17" fmla="*/ 178 h 178"/>
                <a:gd name="T18" fmla="*/ 8 w 39"/>
                <a:gd name="T19" fmla="*/ 158 h 178"/>
                <a:gd name="T20" fmla="*/ 28 w 39"/>
                <a:gd name="T21" fmla="*/ 94 h 178"/>
                <a:gd name="T22" fmla="*/ 32 w 39"/>
                <a:gd name="T23" fmla="*/ 81 h 178"/>
                <a:gd name="T24" fmla="*/ 32 w 39"/>
                <a:gd name="T25" fmla="*/ 72 h 178"/>
                <a:gd name="T26" fmla="*/ 37 w 39"/>
                <a:gd name="T27" fmla="*/ 18 h 178"/>
                <a:gd name="T28" fmla="*/ 38 w 39"/>
                <a:gd name="T29" fmla="*/ 0 h 178"/>
                <a:gd name="T30" fmla="*/ 29 w 39"/>
                <a:gd name="T31" fmla="*/ 3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178">
                  <a:moveTo>
                    <a:pt x="29" y="39"/>
                  </a:moveTo>
                  <a:cubicBezTo>
                    <a:pt x="29" y="42"/>
                    <a:pt x="26" y="47"/>
                    <a:pt x="28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31" y="53"/>
                    <a:pt x="22" y="58"/>
                    <a:pt x="25" y="63"/>
                  </a:cubicBezTo>
                  <a:cubicBezTo>
                    <a:pt x="22" y="70"/>
                    <a:pt x="24" y="76"/>
                    <a:pt x="20" y="84"/>
                  </a:cubicBezTo>
                  <a:cubicBezTo>
                    <a:pt x="26" y="96"/>
                    <a:pt x="12" y="104"/>
                    <a:pt x="21" y="116"/>
                  </a:cubicBezTo>
                  <a:cubicBezTo>
                    <a:pt x="21" y="119"/>
                    <a:pt x="15" y="125"/>
                    <a:pt x="17" y="128"/>
                  </a:cubicBezTo>
                  <a:cubicBezTo>
                    <a:pt x="12" y="143"/>
                    <a:pt x="5" y="161"/>
                    <a:pt x="0" y="176"/>
                  </a:cubicBezTo>
                  <a:cubicBezTo>
                    <a:pt x="0" y="177"/>
                    <a:pt x="0" y="177"/>
                    <a:pt x="0" y="178"/>
                  </a:cubicBezTo>
                  <a:cubicBezTo>
                    <a:pt x="4" y="172"/>
                    <a:pt x="10" y="166"/>
                    <a:pt x="8" y="158"/>
                  </a:cubicBezTo>
                  <a:cubicBezTo>
                    <a:pt x="18" y="138"/>
                    <a:pt x="24" y="116"/>
                    <a:pt x="28" y="94"/>
                  </a:cubicBezTo>
                  <a:cubicBezTo>
                    <a:pt x="31" y="89"/>
                    <a:pt x="27" y="83"/>
                    <a:pt x="32" y="81"/>
                  </a:cubicBezTo>
                  <a:cubicBezTo>
                    <a:pt x="30" y="77"/>
                    <a:pt x="32" y="73"/>
                    <a:pt x="32" y="72"/>
                  </a:cubicBezTo>
                  <a:cubicBezTo>
                    <a:pt x="33" y="55"/>
                    <a:pt x="39" y="36"/>
                    <a:pt x="37" y="18"/>
                  </a:cubicBezTo>
                  <a:cubicBezTo>
                    <a:pt x="38" y="12"/>
                    <a:pt x="39" y="5"/>
                    <a:pt x="38" y="0"/>
                  </a:cubicBezTo>
                  <a:cubicBezTo>
                    <a:pt x="25" y="9"/>
                    <a:pt x="35" y="26"/>
                    <a:pt x="2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89" name="Rectangle 90"/>
            <p:cNvSpPr>
              <a:spLocks noChangeArrowheads="1"/>
            </p:cNvSpPr>
            <p:nvPr/>
          </p:nvSpPr>
          <p:spPr bwMode="auto">
            <a:xfrm>
              <a:off x="4113283" y="2073880"/>
              <a:ext cx="1157" cy="2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2607559" y="1869185"/>
              <a:ext cx="17347" cy="27755"/>
            </a:xfrm>
            <a:custGeom>
              <a:avLst/>
              <a:gdLst>
                <a:gd name="T0" fmla="*/ 0 w 6"/>
                <a:gd name="T1" fmla="*/ 9 h 10"/>
                <a:gd name="T2" fmla="*/ 4 w 6"/>
                <a:gd name="T3" fmla="*/ 10 h 10"/>
                <a:gd name="T4" fmla="*/ 6 w 6"/>
                <a:gd name="T5" fmla="*/ 0 h 10"/>
                <a:gd name="T6" fmla="*/ 1 w 6"/>
                <a:gd name="T7" fmla="*/ 3 h 10"/>
                <a:gd name="T8" fmla="*/ 2 w 6"/>
                <a:gd name="T9" fmla="*/ 4 h 10"/>
                <a:gd name="T10" fmla="*/ 0 w 6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0" y="9"/>
                  </a:moveTo>
                  <a:cubicBezTo>
                    <a:pt x="2" y="8"/>
                    <a:pt x="4" y="10"/>
                    <a:pt x="4" y="1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8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2586742" y="1877281"/>
              <a:ext cx="10409" cy="19660"/>
            </a:xfrm>
            <a:custGeom>
              <a:avLst/>
              <a:gdLst>
                <a:gd name="T0" fmla="*/ 2 w 4"/>
                <a:gd name="T1" fmla="*/ 7 h 7"/>
                <a:gd name="T2" fmla="*/ 3 w 4"/>
                <a:gd name="T3" fmla="*/ 0 h 7"/>
                <a:gd name="T4" fmla="*/ 2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cubicBezTo>
                    <a:pt x="4" y="7"/>
                    <a:pt x="3" y="0"/>
                    <a:pt x="3" y="0"/>
                  </a:cubicBezTo>
                  <a:cubicBezTo>
                    <a:pt x="3" y="2"/>
                    <a:pt x="0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92" name="Freeform 93"/>
            <p:cNvSpPr>
              <a:spLocks/>
            </p:cNvSpPr>
            <p:nvPr/>
          </p:nvSpPr>
          <p:spPr bwMode="auto">
            <a:xfrm>
              <a:off x="2545110" y="1879594"/>
              <a:ext cx="5783" cy="13878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5 h 5"/>
                <a:gd name="T4" fmla="*/ 1 w 2"/>
                <a:gd name="T5" fmla="*/ 4 h 5"/>
                <a:gd name="T6" fmla="*/ 0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4167637" y="1901566"/>
              <a:ext cx="2313" cy="8095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2589055" y="1909662"/>
              <a:ext cx="2313" cy="11565"/>
            </a:xfrm>
            <a:custGeom>
              <a:avLst/>
              <a:gdLst>
                <a:gd name="T0" fmla="*/ 2 w 2"/>
                <a:gd name="T1" fmla="*/ 3 h 10"/>
                <a:gd name="T2" fmla="*/ 0 w 2"/>
                <a:gd name="T3" fmla="*/ 0 h 10"/>
                <a:gd name="T4" fmla="*/ 2 w 2"/>
                <a:gd name="T5" fmla="*/ 10 h 10"/>
                <a:gd name="T6" fmla="*/ 2 w 2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2" y="3"/>
                  </a:moveTo>
                  <a:lnTo>
                    <a:pt x="0" y="0"/>
                  </a:lnTo>
                  <a:lnTo>
                    <a:pt x="2" y="10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95" name="Rectangle 96"/>
            <p:cNvSpPr>
              <a:spLocks noChangeArrowheads="1"/>
            </p:cNvSpPr>
            <p:nvPr/>
          </p:nvSpPr>
          <p:spPr bwMode="auto">
            <a:xfrm>
              <a:off x="2542797" y="1918913"/>
              <a:ext cx="1157" cy="185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96" name="Freeform 97"/>
            <p:cNvSpPr>
              <a:spLocks/>
            </p:cNvSpPr>
            <p:nvPr/>
          </p:nvSpPr>
          <p:spPr bwMode="auto">
            <a:xfrm>
              <a:off x="2602933" y="1927008"/>
              <a:ext cx="8096" cy="10408"/>
            </a:xfrm>
            <a:custGeom>
              <a:avLst/>
              <a:gdLst>
                <a:gd name="T0" fmla="*/ 3 w 3"/>
                <a:gd name="T1" fmla="*/ 3 h 4"/>
                <a:gd name="T2" fmla="*/ 0 w 3"/>
                <a:gd name="T3" fmla="*/ 0 h 4"/>
                <a:gd name="T4" fmla="*/ 3 w 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2602933" y="1943199"/>
              <a:ext cx="2313" cy="8095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2523137" y="1967485"/>
              <a:ext cx="30068" cy="122586"/>
            </a:xfrm>
            <a:custGeom>
              <a:avLst/>
              <a:gdLst>
                <a:gd name="T0" fmla="*/ 9 w 11"/>
                <a:gd name="T1" fmla="*/ 45 h 45"/>
                <a:gd name="T2" fmla="*/ 11 w 11"/>
                <a:gd name="T3" fmla="*/ 45 h 45"/>
                <a:gd name="T4" fmla="*/ 7 w 11"/>
                <a:gd name="T5" fmla="*/ 0 h 45"/>
                <a:gd name="T6" fmla="*/ 6 w 11"/>
                <a:gd name="T7" fmla="*/ 12 h 45"/>
                <a:gd name="T8" fmla="*/ 2 w 11"/>
                <a:gd name="T9" fmla="*/ 19 h 45"/>
                <a:gd name="T10" fmla="*/ 5 w 11"/>
                <a:gd name="T11" fmla="*/ 14 h 45"/>
                <a:gd name="T12" fmla="*/ 7 w 11"/>
                <a:gd name="T13" fmla="*/ 30 h 45"/>
                <a:gd name="T14" fmla="*/ 9 w 11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45">
                  <a:moveTo>
                    <a:pt x="9" y="45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0" y="30"/>
                    <a:pt x="8" y="14"/>
                    <a:pt x="7" y="0"/>
                  </a:cubicBezTo>
                  <a:cubicBezTo>
                    <a:pt x="3" y="4"/>
                    <a:pt x="2" y="7"/>
                    <a:pt x="6" y="12"/>
                  </a:cubicBezTo>
                  <a:cubicBezTo>
                    <a:pt x="0" y="11"/>
                    <a:pt x="2" y="16"/>
                    <a:pt x="2" y="19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8" y="21"/>
                    <a:pt x="0" y="25"/>
                    <a:pt x="7" y="30"/>
                  </a:cubicBezTo>
                  <a:cubicBezTo>
                    <a:pt x="6" y="35"/>
                    <a:pt x="9" y="40"/>
                    <a:pt x="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2558987" y="1967485"/>
              <a:ext cx="2313" cy="10408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0 h 4"/>
                <a:gd name="T4" fmla="*/ 1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00" name="Freeform 101"/>
            <p:cNvSpPr>
              <a:spLocks/>
            </p:cNvSpPr>
            <p:nvPr/>
          </p:nvSpPr>
          <p:spPr bwMode="auto">
            <a:xfrm>
              <a:off x="2556674" y="1977893"/>
              <a:ext cx="26599" cy="98300"/>
            </a:xfrm>
            <a:custGeom>
              <a:avLst/>
              <a:gdLst>
                <a:gd name="T0" fmla="*/ 2 w 10"/>
                <a:gd name="T1" fmla="*/ 21 h 36"/>
                <a:gd name="T2" fmla="*/ 8 w 10"/>
                <a:gd name="T3" fmla="*/ 36 h 36"/>
                <a:gd name="T4" fmla="*/ 6 w 10"/>
                <a:gd name="T5" fmla="*/ 19 h 36"/>
                <a:gd name="T6" fmla="*/ 4 w 10"/>
                <a:gd name="T7" fmla="*/ 16 h 36"/>
                <a:gd name="T8" fmla="*/ 5 w 10"/>
                <a:gd name="T9" fmla="*/ 7 h 36"/>
                <a:gd name="T10" fmla="*/ 2 w 10"/>
                <a:gd name="T11" fmla="*/ 0 h 36"/>
                <a:gd name="T12" fmla="*/ 2 w 10"/>
                <a:gd name="T1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6">
                  <a:moveTo>
                    <a:pt x="2" y="21"/>
                  </a:moveTo>
                  <a:cubicBezTo>
                    <a:pt x="5" y="25"/>
                    <a:pt x="2" y="34"/>
                    <a:pt x="8" y="36"/>
                  </a:cubicBezTo>
                  <a:cubicBezTo>
                    <a:pt x="10" y="30"/>
                    <a:pt x="4" y="26"/>
                    <a:pt x="6" y="19"/>
                  </a:cubicBezTo>
                  <a:cubicBezTo>
                    <a:pt x="6" y="17"/>
                    <a:pt x="3" y="20"/>
                    <a:pt x="4" y="16"/>
                  </a:cubicBezTo>
                  <a:cubicBezTo>
                    <a:pt x="8" y="15"/>
                    <a:pt x="2" y="10"/>
                    <a:pt x="5" y="7"/>
                  </a:cubicBezTo>
                  <a:cubicBezTo>
                    <a:pt x="6" y="3"/>
                    <a:pt x="4" y="2"/>
                    <a:pt x="2" y="0"/>
                  </a:cubicBezTo>
                  <a:cubicBezTo>
                    <a:pt x="2" y="7"/>
                    <a:pt x="0" y="15"/>
                    <a:pt x="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01" name="Freeform 102"/>
            <p:cNvSpPr>
              <a:spLocks/>
            </p:cNvSpPr>
            <p:nvPr/>
          </p:nvSpPr>
          <p:spPr bwMode="auto">
            <a:xfrm>
              <a:off x="2583273" y="1981363"/>
              <a:ext cx="0" cy="8095"/>
            </a:xfrm>
            <a:custGeom>
              <a:avLst/>
              <a:gdLst>
                <a:gd name="T0" fmla="*/ 0 h 7"/>
                <a:gd name="T1" fmla="*/ 7 h 7"/>
                <a:gd name="T2" fmla="*/ 0 h 7"/>
                <a:gd name="T3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02" name="Freeform 103"/>
            <p:cNvSpPr>
              <a:spLocks/>
            </p:cNvSpPr>
            <p:nvPr/>
          </p:nvSpPr>
          <p:spPr bwMode="auto">
            <a:xfrm>
              <a:off x="2586742" y="2035717"/>
              <a:ext cx="8096" cy="11565"/>
            </a:xfrm>
            <a:custGeom>
              <a:avLst/>
              <a:gdLst>
                <a:gd name="T0" fmla="*/ 0 w 3"/>
                <a:gd name="T1" fmla="*/ 4 h 4"/>
                <a:gd name="T2" fmla="*/ 1 w 3"/>
                <a:gd name="T3" fmla="*/ 0 h 4"/>
                <a:gd name="T4" fmla="*/ 0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3"/>
                    <a:pt x="3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03" name="Freeform 104"/>
            <p:cNvSpPr>
              <a:spLocks/>
            </p:cNvSpPr>
            <p:nvPr/>
          </p:nvSpPr>
          <p:spPr bwMode="auto">
            <a:xfrm>
              <a:off x="4145664" y="2038029"/>
              <a:ext cx="5783" cy="13878"/>
            </a:xfrm>
            <a:custGeom>
              <a:avLst/>
              <a:gdLst>
                <a:gd name="T0" fmla="*/ 0 w 5"/>
                <a:gd name="T1" fmla="*/ 12 h 12"/>
                <a:gd name="T2" fmla="*/ 5 w 5"/>
                <a:gd name="T3" fmla="*/ 10 h 12"/>
                <a:gd name="T4" fmla="*/ 0 w 5"/>
                <a:gd name="T5" fmla="*/ 0 h 12"/>
                <a:gd name="T6" fmla="*/ 0 w 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0" y="12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04" name="Freeform 105"/>
            <p:cNvSpPr>
              <a:spLocks/>
            </p:cNvSpPr>
            <p:nvPr/>
          </p:nvSpPr>
          <p:spPr bwMode="auto">
            <a:xfrm>
              <a:off x="2589055" y="2079662"/>
              <a:ext cx="8096" cy="16191"/>
            </a:xfrm>
            <a:custGeom>
              <a:avLst/>
              <a:gdLst>
                <a:gd name="T0" fmla="*/ 3 w 3"/>
                <a:gd name="T1" fmla="*/ 6 h 6"/>
                <a:gd name="T2" fmla="*/ 2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2" y="4"/>
                    <a:pt x="3" y="1"/>
                    <a:pt x="2" y="0"/>
                  </a:cubicBezTo>
                  <a:cubicBezTo>
                    <a:pt x="1" y="1"/>
                    <a:pt x="0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05" name="Freeform 106"/>
            <p:cNvSpPr>
              <a:spLocks/>
            </p:cNvSpPr>
            <p:nvPr/>
          </p:nvSpPr>
          <p:spPr bwMode="auto">
            <a:xfrm>
              <a:off x="2572865" y="2085445"/>
              <a:ext cx="24286" cy="72857"/>
            </a:xfrm>
            <a:custGeom>
              <a:avLst/>
              <a:gdLst>
                <a:gd name="T0" fmla="*/ 9 w 9"/>
                <a:gd name="T1" fmla="*/ 27 h 27"/>
                <a:gd name="T2" fmla="*/ 3 w 9"/>
                <a:gd name="T3" fmla="*/ 0 h 27"/>
                <a:gd name="T4" fmla="*/ 9 w 9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7">
                  <a:moveTo>
                    <a:pt x="9" y="27"/>
                  </a:moveTo>
                  <a:cubicBezTo>
                    <a:pt x="5" y="18"/>
                    <a:pt x="5" y="9"/>
                    <a:pt x="3" y="0"/>
                  </a:cubicBezTo>
                  <a:cubicBezTo>
                    <a:pt x="0" y="9"/>
                    <a:pt x="4" y="20"/>
                    <a:pt x="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06" name="Freeform 107"/>
            <p:cNvSpPr>
              <a:spLocks/>
            </p:cNvSpPr>
            <p:nvPr/>
          </p:nvSpPr>
          <p:spPr bwMode="auto">
            <a:xfrm>
              <a:off x="2597151" y="2101636"/>
              <a:ext cx="30068" cy="102925"/>
            </a:xfrm>
            <a:custGeom>
              <a:avLst/>
              <a:gdLst>
                <a:gd name="T0" fmla="*/ 11 w 11"/>
                <a:gd name="T1" fmla="*/ 38 h 38"/>
                <a:gd name="T2" fmla="*/ 9 w 11"/>
                <a:gd name="T3" fmla="*/ 23 h 38"/>
                <a:gd name="T4" fmla="*/ 0 w 11"/>
                <a:gd name="T5" fmla="*/ 0 h 38"/>
                <a:gd name="T6" fmla="*/ 11 w 11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8">
                  <a:moveTo>
                    <a:pt x="11" y="38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3" y="16"/>
                    <a:pt x="5" y="7"/>
                    <a:pt x="0" y="0"/>
                  </a:cubicBezTo>
                  <a:cubicBezTo>
                    <a:pt x="0" y="14"/>
                    <a:pt x="8" y="27"/>
                    <a:pt x="1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07" name="Freeform 108"/>
            <p:cNvSpPr>
              <a:spLocks/>
            </p:cNvSpPr>
            <p:nvPr/>
          </p:nvSpPr>
          <p:spPr bwMode="auto">
            <a:xfrm>
              <a:off x="2605246" y="2270480"/>
              <a:ext cx="35851" cy="60136"/>
            </a:xfrm>
            <a:custGeom>
              <a:avLst/>
              <a:gdLst>
                <a:gd name="T0" fmla="*/ 3 w 13"/>
                <a:gd name="T1" fmla="*/ 17 h 22"/>
                <a:gd name="T2" fmla="*/ 13 w 13"/>
                <a:gd name="T3" fmla="*/ 22 h 22"/>
                <a:gd name="T4" fmla="*/ 1 w 13"/>
                <a:gd name="T5" fmla="*/ 0 h 22"/>
                <a:gd name="T6" fmla="*/ 3 w 13"/>
                <a:gd name="T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2">
                  <a:moveTo>
                    <a:pt x="3" y="17"/>
                  </a:moveTo>
                  <a:cubicBezTo>
                    <a:pt x="6" y="16"/>
                    <a:pt x="11" y="19"/>
                    <a:pt x="13" y="22"/>
                  </a:cubicBezTo>
                  <a:cubicBezTo>
                    <a:pt x="9" y="15"/>
                    <a:pt x="5" y="7"/>
                    <a:pt x="1" y="0"/>
                  </a:cubicBezTo>
                  <a:cubicBezTo>
                    <a:pt x="0" y="7"/>
                    <a:pt x="6" y="1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08" name="Freeform 109"/>
            <p:cNvSpPr>
              <a:spLocks/>
            </p:cNvSpPr>
            <p:nvPr/>
          </p:nvSpPr>
          <p:spPr bwMode="auto">
            <a:xfrm>
              <a:off x="2537015" y="2112044"/>
              <a:ext cx="68232" cy="156123"/>
            </a:xfrm>
            <a:custGeom>
              <a:avLst/>
              <a:gdLst>
                <a:gd name="T0" fmla="*/ 15 w 25"/>
                <a:gd name="T1" fmla="*/ 25 h 57"/>
                <a:gd name="T2" fmla="*/ 9 w 25"/>
                <a:gd name="T3" fmla="*/ 10 h 57"/>
                <a:gd name="T4" fmla="*/ 6 w 25"/>
                <a:gd name="T5" fmla="*/ 0 h 57"/>
                <a:gd name="T6" fmla="*/ 2 w 25"/>
                <a:gd name="T7" fmla="*/ 5 h 57"/>
                <a:gd name="T8" fmla="*/ 6 w 25"/>
                <a:gd name="T9" fmla="*/ 15 h 57"/>
                <a:gd name="T10" fmla="*/ 7 w 25"/>
                <a:gd name="T11" fmla="*/ 29 h 57"/>
                <a:gd name="T12" fmla="*/ 12 w 25"/>
                <a:gd name="T13" fmla="*/ 30 h 57"/>
                <a:gd name="T14" fmla="*/ 13 w 25"/>
                <a:gd name="T15" fmla="*/ 37 h 57"/>
                <a:gd name="T16" fmla="*/ 25 w 25"/>
                <a:gd name="T17" fmla="*/ 57 h 57"/>
                <a:gd name="T18" fmla="*/ 24 w 25"/>
                <a:gd name="T19" fmla="*/ 55 h 57"/>
                <a:gd name="T20" fmla="*/ 15 w 25"/>
                <a:gd name="T21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7">
                  <a:moveTo>
                    <a:pt x="15" y="25"/>
                  </a:moveTo>
                  <a:cubicBezTo>
                    <a:pt x="8" y="23"/>
                    <a:pt x="11" y="14"/>
                    <a:pt x="9" y="10"/>
                  </a:cubicBezTo>
                  <a:cubicBezTo>
                    <a:pt x="6" y="6"/>
                    <a:pt x="12" y="1"/>
                    <a:pt x="6" y="0"/>
                  </a:cubicBezTo>
                  <a:cubicBezTo>
                    <a:pt x="6" y="2"/>
                    <a:pt x="5" y="5"/>
                    <a:pt x="2" y="5"/>
                  </a:cubicBezTo>
                  <a:cubicBezTo>
                    <a:pt x="5" y="8"/>
                    <a:pt x="0" y="15"/>
                    <a:pt x="6" y="15"/>
                  </a:cubicBezTo>
                  <a:cubicBezTo>
                    <a:pt x="4" y="20"/>
                    <a:pt x="15" y="25"/>
                    <a:pt x="7" y="29"/>
                  </a:cubicBezTo>
                  <a:cubicBezTo>
                    <a:pt x="9" y="32"/>
                    <a:pt x="11" y="27"/>
                    <a:pt x="12" y="30"/>
                  </a:cubicBezTo>
                  <a:cubicBezTo>
                    <a:pt x="11" y="32"/>
                    <a:pt x="12" y="35"/>
                    <a:pt x="13" y="37"/>
                  </a:cubicBezTo>
                  <a:cubicBezTo>
                    <a:pt x="20" y="38"/>
                    <a:pt x="20" y="52"/>
                    <a:pt x="25" y="57"/>
                  </a:cubicBezTo>
                  <a:cubicBezTo>
                    <a:pt x="25" y="56"/>
                    <a:pt x="24" y="55"/>
                    <a:pt x="24" y="55"/>
                  </a:cubicBezTo>
                  <a:cubicBezTo>
                    <a:pt x="24" y="43"/>
                    <a:pt x="14" y="3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09" name="Freeform 110"/>
            <p:cNvSpPr>
              <a:spLocks/>
            </p:cNvSpPr>
            <p:nvPr/>
          </p:nvSpPr>
          <p:spPr bwMode="auto">
            <a:xfrm>
              <a:off x="2605246" y="2268167"/>
              <a:ext cx="2313" cy="2313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10" name="Freeform 111"/>
            <p:cNvSpPr>
              <a:spLocks/>
            </p:cNvSpPr>
            <p:nvPr/>
          </p:nvSpPr>
          <p:spPr bwMode="auto">
            <a:xfrm>
              <a:off x="2624906" y="2123608"/>
              <a:ext cx="8096" cy="10408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0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11" name="Freeform 112"/>
            <p:cNvSpPr>
              <a:spLocks/>
            </p:cNvSpPr>
            <p:nvPr/>
          </p:nvSpPr>
          <p:spPr bwMode="auto">
            <a:xfrm>
              <a:off x="2474565" y="2134017"/>
              <a:ext cx="8096" cy="11565"/>
            </a:xfrm>
            <a:custGeom>
              <a:avLst/>
              <a:gdLst>
                <a:gd name="T0" fmla="*/ 0 w 7"/>
                <a:gd name="T1" fmla="*/ 10 h 10"/>
                <a:gd name="T2" fmla="*/ 7 w 7"/>
                <a:gd name="T3" fmla="*/ 10 h 10"/>
                <a:gd name="T4" fmla="*/ 2 w 7"/>
                <a:gd name="T5" fmla="*/ 0 h 10"/>
                <a:gd name="T6" fmla="*/ 0 w 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lnTo>
                    <a:pt x="7" y="10"/>
                  </a:lnTo>
                  <a:lnTo>
                    <a:pt x="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12" name="Freeform 113"/>
            <p:cNvSpPr>
              <a:spLocks/>
            </p:cNvSpPr>
            <p:nvPr/>
          </p:nvSpPr>
          <p:spPr bwMode="auto">
            <a:xfrm>
              <a:off x="4123691" y="2145582"/>
              <a:ext cx="5783" cy="12721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0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2" y="5"/>
                    <a:pt x="2" y="1"/>
                    <a:pt x="2" y="0"/>
                  </a:cubicBezTo>
                  <a:cubicBezTo>
                    <a:pt x="0" y="1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13" name="Freeform 114"/>
            <p:cNvSpPr>
              <a:spLocks/>
            </p:cNvSpPr>
            <p:nvPr/>
          </p:nvSpPr>
          <p:spPr bwMode="auto">
            <a:xfrm>
              <a:off x="2629532" y="2153676"/>
              <a:ext cx="5783" cy="12721"/>
            </a:xfrm>
            <a:custGeom>
              <a:avLst/>
              <a:gdLst>
                <a:gd name="T0" fmla="*/ 0 w 5"/>
                <a:gd name="T1" fmla="*/ 0 h 11"/>
                <a:gd name="T2" fmla="*/ 5 w 5"/>
                <a:gd name="T3" fmla="*/ 11 h 11"/>
                <a:gd name="T4" fmla="*/ 5 w 5"/>
                <a:gd name="T5" fmla="*/ 7 h 11"/>
                <a:gd name="T6" fmla="*/ 0 w 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lnTo>
                    <a:pt x="5" y="11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14" name="Freeform 115"/>
            <p:cNvSpPr>
              <a:spLocks/>
            </p:cNvSpPr>
            <p:nvPr/>
          </p:nvSpPr>
          <p:spPr bwMode="auto">
            <a:xfrm>
              <a:off x="2594838" y="2164085"/>
              <a:ext cx="72858" cy="136463"/>
            </a:xfrm>
            <a:custGeom>
              <a:avLst/>
              <a:gdLst>
                <a:gd name="T0" fmla="*/ 11 w 27"/>
                <a:gd name="T1" fmla="*/ 25 h 50"/>
                <a:gd name="T2" fmla="*/ 6 w 27"/>
                <a:gd name="T3" fmla="*/ 13 h 50"/>
                <a:gd name="T4" fmla="*/ 0 w 27"/>
                <a:gd name="T5" fmla="*/ 1 h 50"/>
                <a:gd name="T6" fmla="*/ 11 w 27"/>
                <a:gd name="T7" fmla="*/ 31 h 50"/>
                <a:gd name="T8" fmla="*/ 23 w 27"/>
                <a:gd name="T9" fmla="*/ 50 h 50"/>
                <a:gd name="T10" fmla="*/ 20 w 27"/>
                <a:gd name="T11" fmla="*/ 38 h 50"/>
                <a:gd name="T12" fmla="*/ 27 w 27"/>
                <a:gd name="T13" fmla="*/ 43 h 50"/>
                <a:gd name="T14" fmla="*/ 21 w 27"/>
                <a:gd name="T15" fmla="*/ 32 h 50"/>
                <a:gd name="T16" fmla="*/ 18 w 27"/>
                <a:gd name="T17" fmla="*/ 34 h 50"/>
                <a:gd name="T18" fmla="*/ 11 w 27"/>
                <a:gd name="T1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0">
                  <a:moveTo>
                    <a:pt x="11" y="25"/>
                  </a:moveTo>
                  <a:cubicBezTo>
                    <a:pt x="9" y="20"/>
                    <a:pt x="9" y="16"/>
                    <a:pt x="6" y="13"/>
                  </a:cubicBezTo>
                  <a:cubicBezTo>
                    <a:pt x="2" y="10"/>
                    <a:pt x="8" y="0"/>
                    <a:pt x="0" y="1"/>
                  </a:cubicBezTo>
                  <a:cubicBezTo>
                    <a:pt x="1" y="12"/>
                    <a:pt x="10" y="20"/>
                    <a:pt x="11" y="31"/>
                  </a:cubicBezTo>
                  <a:cubicBezTo>
                    <a:pt x="15" y="37"/>
                    <a:pt x="20" y="44"/>
                    <a:pt x="23" y="50"/>
                  </a:cubicBezTo>
                  <a:cubicBezTo>
                    <a:pt x="23" y="46"/>
                    <a:pt x="17" y="43"/>
                    <a:pt x="20" y="38"/>
                  </a:cubicBezTo>
                  <a:cubicBezTo>
                    <a:pt x="22" y="39"/>
                    <a:pt x="24" y="41"/>
                    <a:pt x="27" y="43"/>
                  </a:cubicBezTo>
                  <a:cubicBezTo>
                    <a:pt x="27" y="38"/>
                    <a:pt x="23" y="35"/>
                    <a:pt x="21" y="32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5" y="32"/>
                    <a:pt x="15" y="27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15" name="Freeform 116"/>
            <p:cNvSpPr>
              <a:spLocks/>
            </p:cNvSpPr>
            <p:nvPr/>
          </p:nvSpPr>
          <p:spPr bwMode="auto">
            <a:xfrm>
              <a:off x="2641097" y="2172180"/>
              <a:ext cx="8096" cy="8095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3 h 3"/>
                <a:gd name="T4" fmla="*/ 3 w 3"/>
                <a:gd name="T5" fmla="*/ 1 h 3"/>
                <a:gd name="T6" fmla="*/ 0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16" name="Freeform 117"/>
            <p:cNvSpPr>
              <a:spLocks/>
            </p:cNvSpPr>
            <p:nvPr/>
          </p:nvSpPr>
          <p:spPr bwMode="auto">
            <a:xfrm>
              <a:off x="2641097" y="2180276"/>
              <a:ext cx="38164" cy="68231"/>
            </a:xfrm>
            <a:custGeom>
              <a:avLst/>
              <a:gdLst>
                <a:gd name="T0" fmla="*/ 3 w 14"/>
                <a:gd name="T1" fmla="*/ 8 h 25"/>
                <a:gd name="T2" fmla="*/ 14 w 14"/>
                <a:gd name="T3" fmla="*/ 25 h 25"/>
                <a:gd name="T4" fmla="*/ 0 w 14"/>
                <a:gd name="T5" fmla="*/ 0 h 25"/>
                <a:gd name="T6" fmla="*/ 3 w 14"/>
                <a:gd name="T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3" y="8"/>
                  </a:moveTo>
                  <a:cubicBezTo>
                    <a:pt x="6" y="14"/>
                    <a:pt x="10" y="22"/>
                    <a:pt x="14" y="25"/>
                  </a:cubicBezTo>
                  <a:cubicBezTo>
                    <a:pt x="12" y="15"/>
                    <a:pt x="7" y="7"/>
                    <a:pt x="0" y="0"/>
                  </a:cubicBezTo>
                  <a:cubicBezTo>
                    <a:pt x="1" y="3"/>
                    <a:pt x="0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17" name="Freeform 118"/>
            <p:cNvSpPr>
              <a:spLocks/>
            </p:cNvSpPr>
            <p:nvPr/>
          </p:nvSpPr>
          <p:spPr bwMode="auto">
            <a:xfrm>
              <a:off x="4061242" y="2183745"/>
              <a:ext cx="8096" cy="12721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3 w 3"/>
                <a:gd name="T5" fmla="*/ 2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18" name="Freeform 119"/>
            <p:cNvSpPr>
              <a:spLocks/>
            </p:cNvSpPr>
            <p:nvPr/>
          </p:nvSpPr>
          <p:spPr bwMode="auto">
            <a:xfrm>
              <a:off x="2484973" y="2191840"/>
              <a:ext cx="19660" cy="24285"/>
            </a:xfrm>
            <a:custGeom>
              <a:avLst/>
              <a:gdLst>
                <a:gd name="T0" fmla="*/ 2 w 7"/>
                <a:gd name="T1" fmla="*/ 0 h 9"/>
                <a:gd name="T2" fmla="*/ 4 w 7"/>
                <a:gd name="T3" fmla="*/ 9 h 9"/>
                <a:gd name="T4" fmla="*/ 6 w 7"/>
                <a:gd name="T5" fmla="*/ 7 h 9"/>
                <a:gd name="T6" fmla="*/ 2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2" y="0"/>
                  </a:moveTo>
                  <a:cubicBezTo>
                    <a:pt x="0" y="3"/>
                    <a:pt x="4" y="6"/>
                    <a:pt x="4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3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19" name="Freeform 120"/>
            <p:cNvSpPr>
              <a:spLocks/>
            </p:cNvSpPr>
            <p:nvPr/>
          </p:nvSpPr>
          <p:spPr bwMode="auto">
            <a:xfrm>
              <a:off x="2506946" y="2208031"/>
              <a:ext cx="24286" cy="60136"/>
            </a:xfrm>
            <a:custGeom>
              <a:avLst/>
              <a:gdLst>
                <a:gd name="T0" fmla="*/ 4 w 9"/>
                <a:gd name="T1" fmla="*/ 3 h 22"/>
                <a:gd name="T2" fmla="*/ 0 w 9"/>
                <a:gd name="T3" fmla="*/ 0 h 22"/>
                <a:gd name="T4" fmla="*/ 8 w 9"/>
                <a:gd name="T5" fmla="*/ 22 h 22"/>
                <a:gd name="T6" fmla="*/ 3 w 9"/>
                <a:gd name="T7" fmla="*/ 7 h 22"/>
                <a:gd name="T8" fmla="*/ 4 w 9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2">
                  <a:moveTo>
                    <a:pt x="4" y="3"/>
                  </a:moveTo>
                  <a:cubicBezTo>
                    <a:pt x="3" y="1"/>
                    <a:pt x="2" y="2"/>
                    <a:pt x="0" y="0"/>
                  </a:cubicBezTo>
                  <a:cubicBezTo>
                    <a:pt x="3" y="7"/>
                    <a:pt x="4" y="17"/>
                    <a:pt x="8" y="22"/>
                  </a:cubicBezTo>
                  <a:cubicBezTo>
                    <a:pt x="9" y="17"/>
                    <a:pt x="7" y="10"/>
                    <a:pt x="3" y="7"/>
                  </a:cubicBezTo>
                  <a:cubicBezTo>
                    <a:pt x="3" y="6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20" name="Freeform 121"/>
            <p:cNvSpPr>
              <a:spLocks/>
            </p:cNvSpPr>
            <p:nvPr/>
          </p:nvSpPr>
          <p:spPr bwMode="auto">
            <a:xfrm>
              <a:off x="2629532" y="2213813"/>
              <a:ext cx="13878" cy="30068"/>
            </a:xfrm>
            <a:custGeom>
              <a:avLst/>
              <a:gdLst>
                <a:gd name="T0" fmla="*/ 12 w 12"/>
                <a:gd name="T1" fmla="*/ 26 h 26"/>
                <a:gd name="T2" fmla="*/ 12 w 12"/>
                <a:gd name="T3" fmla="*/ 16 h 26"/>
                <a:gd name="T4" fmla="*/ 0 w 12"/>
                <a:gd name="T5" fmla="*/ 0 h 26"/>
                <a:gd name="T6" fmla="*/ 12 w 12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6">
                  <a:moveTo>
                    <a:pt x="12" y="26"/>
                  </a:moveTo>
                  <a:lnTo>
                    <a:pt x="12" y="16"/>
                  </a:lnTo>
                  <a:lnTo>
                    <a:pt x="0" y="0"/>
                  </a:lnTo>
                  <a:lnTo>
                    <a:pt x="1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21" name="Freeform 122"/>
            <p:cNvSpPr>
              <a:spLocks/>
            </p:cNvSpPr>
            <p:nvPr/>
          </p:nvSpPr>
          <p:spPr bwMode="auto">
            <a:xfrm>
              <a:off x="2446810" y="2224221"/>
              <a:ext cx="38164" cy="38163"/>
            </a:xfrm>
            <a:custGeom>
              <a:avLst/>
              <a:gdLst>
                <a:gd name="T0" fmla="*/ 10 w 14"/>
                <a:gd name="T1" fmla="*/ 14 h 14"/>
                <a:gd name="T2" fmla="*/ 13 w 14"/>
                <a:gd name="T3" fmla="*/ 13 h 14"/>
                <a:gd name="T4" fmla="*/ 11 w 14"/>
                <a:gd name="T5" fmla="*/ 11 h 14"/>
                <a:gd name="T6" fmla="*/ 14 w 14"/>
                <a:gd name="T7" fmla="*/ 8 h 14"/>
                <a:gd name="T8" fmla="*/ 8 w 14"/>
                <a:gd name="T9" fmla="*/ 5 h 14"/>
                <a:gd name="T10" fmla="*/ 7 w 14"/>
                <a:gd name="T11" fmla="*/ 0 h 14"/>
                <a:gd name="T12" fmla="*/ 10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0" y="14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4"/>
                    <a:pt x="7" y="2"/>
                    <a:pt x="7" y="0"/>
                  </a:cubicBezTo>
                  <a:cubicBezTo>
                    <a:pt x="0" y="7"/>
                    <a:pt x="12" y="7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22" name="Freeform 123"/>
            <p:cNvSpPr>
              <a:spLocks/>
            </p:cNvSpPr>
            <p:nvPr/>
          </p:nvSpPr>
          <p:spPr bwMode="auto">
            <a:xfrm>
              <a:off x="2474565" y="2268167"/>
              <a:ext cx="78640" cy="136463"/>
            </a:xfrm>
            <a:custGeom>
              <a:avLst/>
              <a:gdLst>
                <a:gd name="T0" fmla="*/ 8 w 29"/>
                <a:gd name="T1" fmla="*/ 7 h 50"/>
                <a:gd name="T2" fmla="*/ 5 w 29"/>
                <a:gd name="T3" fmla="*/ 0 h 50"/>
                <a:gd name="T4" fmla="*/ 0 w 29"/>
                <a:gd name="T5" fmla="*/ 6 h 50"/>
                <a:gd name="T6" fmla="*/ 7 w 29"/>
                <a:gd name="T7" fmla="*/ 12 h 50"/>
                <a:gd name="T8" fmla="*/ 4 w 29"/>
                <a:gd name="T9" fmla="*/ 17 h 50"/>
                <a:gd name="T10" fmla="*/ 9 w 29"/>
                <a:gd name="T11" fmla="*/ 17 h 50"/>
                <a:gd name="T12" fmla="*/ 8 w 29"/>
                <a:gd name="T13" fmla="*/ 23 h 50"/>
                <a:gd name="T14" fmla="*/ 13 w 29"/>
                <a:gd name="T15" fmla="*/ 26 h 50"/>
                <a:gd name="T16" fmla="*/ 18 w 29"/>
                <a:gd name="T17" fmla="*/ 42 h 50"/>
                <a:gd name="T18" fmla="*/ 19 w 29"/>
                <a:gd name="T19" fmla="*/ 41 h 50"/>
                <a:gd name="T20" fmla="*/ 29 w 29"/>
                <a:gd name="T21" fmla="*/ 50 h 50"/>
                <a:gd name="T22" fmla="*/ 11 w 29"/>
                <a:gd name="T23" fmla="*/ 19 h 50"/>
                <a:gd name="T24" fmla="*/ 8 w 29"/>
                <a:gd name="T25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8" y="7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5" y="5"/>
                    <a:pt x="1" y="13"/>
                    <a:pt x="7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4"/>
                    <a:pt x="8" y="17"/>
                    <a:pt x="9" y="17"/>
                  </a:cubicBezTo>
                  <a:cubicBezTo>
                    <a:pt x="10" y="20"/>
                    <a:pt x="8" y="21"/>
                    <a:pt x="8" y="23"/>
                  </a:cubicBezTo>
                  <a:cubicBezTo>
                    <a:pt x="8" y="26"/>
                    <a:pt x="11" y="26"/>
                    <a:pt x="13" y="26"/>
                  </a:cubicBezTo>
                  <a:cubicBezTo>
                    <a:pt x="13" y="31"/>
                    <a:pt x="15" y="38"/>
                    <a:pt x="18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4" y="41"/>
                    <a:pt x="18" y="26"/>
                    <a:pt x="11" y="19"/>
                  </a:cubicBezTo>
                  <a:cubicBezTo>
                    <a:pt x="12" y="14"/>
                    <a:pt x="6" y="12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23" name="Freeform 124"/>
            <p:cNvSpPr>
              <a:spLocks/>
            </p:cNvSpPr>
            <p:nvPr/>
          </p:nvSpPr>
          <p:spPr bwMode="auto">
            <a:xfrm>
              <a:off x="2635314" y="2404631"/>
              <a:ext cx="2313" cy="5782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24" name="Freeform 125"/>
            <p:cNvSpPr>
              <a:spLocks/>
            </p:cNvSpPr>
            <p:nvPr/>
          </p:nvSpPr>
          <p:spPr bwMode="auto">
            <a:xfrm>
              <a:off x="2534702" y="2273949"/>
              <a:ext cx="108708" cy="179252"/>
            </a:xfrm>
            <a:custGeom>
              <a:avLst/>
              <a:gdLst>
                <a:gd name="T0" fmla="*/ 37 w 40"/>
                <a:gd name="T1" fmla="*/ 63 h 66"/>
                <a:gd name="T2" fmla="*/ 39 w 40"/>
                <a:gd name="T3" fmla="*/ 63 h 66"/>
                <a:gd name="T4" fmla="*/ 33 w 40"/>
                <a:gd name="T5" fmla="*/ 54 h 66"/>
                <a:gd name="T6" fmla="*/ 33 w 40"/>
                <a:gd name="T7" fmla="*/ 55 h 66"/>
                <a:gd name="T8" fmla="*/ 31 w 40"/>
                <a:gd name="T9" fmla="*/ 48 h 66"/>
                <a:gd name="T10" fmla="*/ 38 w 40"/>
                <a:gd name="T11" fmla="*/ 55 h 66"/>
                <a:gd name="T12" fmla="*/ 37 w 40"/>
                <a:gd name="T13" fmla="*/ 50 h 66"/>
                <a:gd name="T14" fmla="*/ 36 w 40"/>
                <a:gd name="T15" fmla="*/ 50 h 66"/>
                <a:gd name="T16" fmla="*/ 26 w 40"/>
                <a:gd name="T17" fmla="*/ 46 h 66"/>
                <a:gd name="T18" fmla="*/ 27 w 40"/>
                <a:gd name="T19" fmla="*/ 36 h 66"/>
                <a:gd name="T20" fmla="*/ 20 w 40"/>
                <a:gd name="T21" fmla="*/ 32 h 66"/>
                <a:gd name="T22" fmla="*/ 22 w 40"/>
                <a:gd name="T23" fmla="*/ 30 h 66"/>
                <a:gd name="T24" fmla="*/ 19 w 40"/>
                <a:gd name="T25" fmla="*/ 28 h 66"/>
                <a:gd name="T26" fmla="*/ 21 w 40"/>
                <a:gd name="T27" fmla="*/ 19 h 66"/>
                <a:gd name="T28" fmla="*/ 20 w 40"/>
                <a:gd name="T29" fmla="*/ 15 h 66"/>
                <a:gd name="T30" fmla="*/ 16 w 40"/>
                <a:gd name="T31" fmla="*/ 19 h 66"/>
                <a:gd name="T32" fmla="*/ 13 w 40"/>
                <a:gd name="T33" fmla="*/ 13 h 66"/>
                <a:gd name="T34" fmla="*/ 5 w 40"/>
                <a:gd name="T35" fmla="*/ 9 h 66"/>
                <a:gd name="T36" fmla="*/ 6 w 40"/>
                <a:gd name="T37" fmla="*/ 7 h 66"/>
                <a:gd name="T38" fmla="*/ 7 w 40"/>
                <a:gd name="T39" fmla="*/ 8 h 66"/>
                <a:gd name="T40" fmla="*/ 0 w 40"/>
                <a:gd name="T41" fmla="*/ 0 h 66"/>
                <a:gd name="T42" fmla="*/ 13 w 40"/>
                <a:gd name="T43" fmla="*/ 30 h 66"/>
                <a:gd name="T44" fmla="*/ 18 w 40"/>
                <a:gd name="T45" fmla="*/ 38 h 66"/>
                <a:gd name="T46" fmla="*/ 14 w 40"/>
                <a:gd name="T47" fmla="*/ 38 h 66"/>
                <a:gd name="T48" fmla="*/ 14 w 40"/>
                <a:gd name="T49" fmla="*/ 40 h 66"/>
                <a:gd name="T50" fmla="*/ 18 w 40"/>
                <a:gd name="T51" fmla="*/ 42 h 66"/>
                <a:gd name="T52" fmla="*/ 19 w 40"/>
                <a:gd name="T53" fmla="*/ 39 h 66"/>
                <a:gd name="T54" fmla="*/ 29 w 40"/>
                <a:gd name="T55" fmla="*/ 53 h 66"/>
                <a:gd name="T56" fmla="*/ 29 w 40"/>
                <a:gd name="T57" fmla="*/ 53 h 66"/>
                <a:gd name="T58" fmla="*/ 27 w 40"/>
                <a:gd name="T59" fmla="*/ 53 h 66"/>
                <a:gd name="T60" fmla="*/ 33 w 40"/>
                <a:gd name="T61" fmla="*/ 60 h 66"/>
                <a:gd name="T62" fmla="*/ 31 w 40"/>
                <a:gd name="T63" fmla="*/ 62 h 66"/>
                <a:gd name="T64" fmla="*/ 35 w 40"/>
                <a:gd name="T65" fmla="*/ 66 h 66"/>
                <a:gd name="T66" fmla="*/ 34 w 40"/>
                <a:gd name="T67" fmla="*/ 60 h 66"/>
                <a:gd name="T68" fmla="*/ 37 w 40"/>
                <a:gd name="T69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66">
                  <a:moveTo>
                    <a:pt x="37" y="63"/>
                  </a:moveTo>
                  <a:cubicBezTo>
                    <a:pt x="37" y="64"/>
                    <a:pt x="39" y="64"/>
                    <a:pt x="39" y="63"/>
                  </a:cubicBezTo>
                  <a:cubicBezTo>
                    <a:pt x="34" y="63"/>
                    <a:pt x="37" y="56"/>
                    <a:pt x="33" y="54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3"/>
                    <a:pt x="29" y="51"/>
                    <a:pt x="31" y="48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0" y="53"/>
                    <a:pt x="37" y="51"/>
                    <a:pt x="37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4"/>
                    <a:pt x="29" y="48"/>
                    <a:pt x="26" y="46"/>
                  </a:cubicBezTo>
                  <a:cubicBezTo>
                    <a:pt x="28" y="43"/>
                    <a:pt x="23" y="40"/>
                    <a:pt x="27" y="36"/>
                  </a:cubicBezTo>
                  <a:cubicBezTo>
                    <a:pt x="26" y="33"/>
                    <a:pt x="23" y="34"/>
                    <a:pt x="20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6"/>
                    <a:pt x="14" y="19"/>
                    <a:pt x="21" y="19"/>
                  </a:cubicBezTo>
                  <a:cubicBezTo>
                    <a:pt x="21" y="18"/>
                    <a:pt x="18" y="17"/>
                    <a:pt x="20" y="15"/>
                  </a:cubicBezTo>
                  <a:cubicBezTo>
                    <a:pt x="18" y="16"/>
                    <a:pt x="16" y="17"/>
                    <a:pt x="16" y="19"/>
                  </a:cubicBezTo>
                  <a:cubicBezTo>
                    <a:pt x="16" y="17"/>
                    <a:pt x="12" y="16"/>
                    <a:pt x="13" y="13"/>
                  </a:cubicBezTo>
                  <a:cubicBezTo>
                    <a:pt x="12" y="9"/>
                    <a:pt x="8" y="11"/>
                    <a:pt x="5" y="9"/>
                  </a:cubicBezTo>
                  <a:cubicBezTo>
                    <a:pt x="5" y="9"/>
                    <a:pt x="5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1" y="2"/>
                    <a:pt x="2" y="4"/>
                    <a:pt x="0" y="0"/>
                  </a:cubicBezTo>
                  <a:cubicBezTo>
                    <a:pt x="2" y="12"/>
                    <a:pt x="9" y="18"/>
                    <a:pt x="13" y="30"/>
                  </a:cubicBezTo>
                  <a:cubicBezTo>
                    <a:pt x="17" y="30"/>
                    <a:pt x="17" y="35"/>
                    <a:pt x="18" y="38"/>
                  </a:cubicBezTo>
                  <a:cubicBezTo>
                    <a:pt x="18" y="39"/>
                    <a:pt x="16" y="38"/>
                    <a:pt x="14" y="38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41"/>
                    <a:pt x="17" y="42"/>
                    <a:pt x="18" y="42"/>
                  </a:cubicBezTo>
                  <a:cubicBezTo>
                    <a:pt x="18" y="41"/>
                    <a:pt x="18" y="40"/>
                    <a:pt x="19" y="39"/>
                  </a:cubicBezTo>
                  <a:cubicBezTo>
                    <a:pt x="25" y="42"/>
                    <a:pt x="26" y="54"/>
                    <a:pt x="29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8" y="54"/>
                    <a:pt x="27" y="53"/>
                    <a:pt x="27" y="53"/>
                  </a:cubicBezTo>
                  <a:cubicBezTo>
                    <a:pt x="28" y="57"/>
                    <a:pt x="31" y="57"/>
                    <a:pt x="33" y="60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6" y="64"/>
                    <a:pt x="33" y="63"/>
                    <a:pt x="34" y="60"/>
                  </a:cubicBezTo>
                  <a:lnTo>
                    <a:pt x="37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25" name="Freeform 126"/>
            <p:cNvSpPr>
              <a:spLocks/>
            </p:cNvSpPr>
            <p:nvPr/>
          </p:nvSpPr>
          <p:spPr bwMode="auto">
            <a:xfrm>
              <a:off x="2561300" y="2284358"/>
              <a:ext cx="21973" cy="19660"/>
            </a:xfrm>
            <a:custGeom>
              <a:avLst/>
              <a:gdLst>
                <a:gd name="T0" fmla="*/ 5 w 8"/>
                <a:gd name="T1" fmla="*/ 7 h 7"/>
                <a:gd name="T2" fmla="*/ 2 w 8"/>
                <a:gd name="T3" fmla="*/ 0 h 7"/>
                <a:gd name="T4" fmla="*/ 5 w 8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5" y="7"/>
                  </a:moveTo>
                  <a:cubicBezTo>
                    <a:pt x="8" y="4"/>
                    <a:pt x="3" y="1"/>
                    <a:pt x="2" y="0"/>
                  </a:cubicBezTo>
                  <a:cubicBezTo>
                    <a:pt x="0" y="2"/>
                    <a:pt x="4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26" name="Freeform 127"/>
            <p:cNvSpPr>
              <a:spLocks/>
            </p:cNvSpPr>
            <p:nvPr/>
          </p:nvSpPr>
          <p:spPr bwMode="auto">
            <a:xfrm>
              <a:off x="2695451" y="2290140"/>
              <a:ext cx="5783" cy="10408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27" name="Freeform 128"/>
            <p:cNvSpPr>
              <a:spLocks/>
            </p:cNvSpPr>
            <p:nvPr/>
          </p:nvSpPr>
          <p:spPr bwMode="auto">
            <a:xfrm>
              <a:off x="2705859" y="2300548"/>
              <a:ext cx="21973" cy="30068"/>
            </a:xfrm>
            <a:custGeom>
              <a:avLst/>
              <a:gdLst>
                <a:gd name="T0" fmla="*/ 3 w 8"/>
                <a:gd name="T1" fmla="*/ 0 h 11"/>
                <a:gd name="T2" fmla="*/ 0 w 8"/>
                <a:gd name="T3" fmla="*/ 2 h 11"/>
                <a:gd name="T4" fmla="*/ 3 w 8"/>
                <a:gd name="T5" fmla="*/ 8 h 11"/>
                <a:gd name="T6" fmla="*/ 7 w 8"/>
                <a:gd name="T7" fmla="*/ 11 h 11"/>
                <a:gd name="T8" fmla="*/ 8 w 8"/>
                <a:gd name="T9" fmla="*/ 9 h 11"/>
                <a:gd name="T10" fmla="*/ 3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5" y="6"/>
                    <a:pt x="3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7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28" name="Rectangle 129"/>
            <p:cNvSpPr>
              <a:spLocks noChangeArrowheads="1"/>
            </p:cNvSpPr>
            <p:nvPr/>
          </p:nvSpPr>
          <p:spPr bwMode="auto">
            <a:xfrm>
              <a:off x="2534702" y="2306330"/>
              <a:ext cx="2313" cy="809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29" name="Freeform 130"/>
            <p:cNvSpPr>
              <a:spLocks/>
            </p:cNvSpPr>
            <p:nvPr/>
          </p:nvSpPr>
          <p:spPr bwMode="auto">
            <a:xfrm>
              <a:off x="2671165" y="2314426"/>
              <a:ext cx="24286" cy="18504"/>
            </a:xfrm>
            <a:custGeom>
              <a:avLst/>
              <a:gdLst>
                <a:gd name="T0" fmla="*/ 6 w 9"/>
                <a:gd name="T1" fmla="*/ 3 h 7"/>
                <a:gd name="T2" fmla="*/ 0 w 9"/>
                <a:gd name="T3" fmla="*/ 4 h 7"/>
                <a:gd name="T4" fmla="*/ 3 w 9"/>
                <a:gd name="T5" fmla="*/ 7 h 7"/>
                <a:gd name="T6" fmla="*/ 9 w 9"/>
                <a:gd name="T7" fmla="*/ 2 h 7"/>
                <a:gd name="T8" fmla="*/ 6 w 9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6" y="3"/>
                  </a:moveTo>
                  <a:cubicBezTo>
                    <a:pt x="4" y="1"/>
                    <a:pt x="2" y="3"/>
                    <a:pt x="0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3"/>
                    <a:pt x="9" y="5"/>
                    <a:pt x="9" y="2"/>
                  </a:cubicBezTo>
                  <a:cubicBezTo>
                    <a:pt x="7" y="0"/>
                    <a:pt x="7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30" name="Freeform 131"/>
            <p:cNvSpPr>
              <a:spLocks/>
            </p:cNvSpPr>
            <p:nvPr/>
          </p:nvSpPr>
          <p:spPr bwMode="auto">
            <a:xfrm>
              <a:off x="3784845" y="2316739"/>
              <a:ext cx="5783" cy="8095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2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31" name="Freeform 132"/>
            <p:cNvSpPr>
              <a:spLocks/>
            </p:cNvSpPr>
            <p:nvPr/>
          </p:nvSpPr>
          <p:spPr bwMode="auto">
            <a:xfrm>
              <a:off x="3762873" y="2330617"/>
              <a:ext cx="13878" cy="11565"/>
            </a:xfrm>
            <a:custGeom>
              <a:avLst/>
              <a:gdLst>
                <a:gd name="T0" fmla="*/ 1 w 5"/>
                <a:gd name="T1" fmla="*/ 4 h 4"/>
                <a:gd name="T2" fmla="*/ 5 w 5"/>
                <a:gd name="T3" fmla="*/ 2 h 4"/>
                <a:gd name="T4" fmla="*/ 1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2" y="2"/>
                    <a:pt x="4" y="3"/>
                    <a:pt x="5" y="2"/>
                  </a:cubicBezTo>
                  <a:cubicBezTo>
                    <a:pt x="4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32" name="Freeform 133"/>
            <p:cNvSpPr>
              <a:spLocks/>
            </p:cNvSpPr>
            <p:nvPr/>
          </p:nvSpPr>
          <p:spPr bwMode="auto">
            <a:xfrm>
              <a:off x="2550892" y="2336399"/>
              <a:ext cx="2313" cy="8095"/>
            </a:xfrm>
            <a:custGeom>
              <a:avLst/>
              <a:gdLst>
                <a:gd name="T0" fmla="*/ 0 w 2"/>
                <a:gd name="T1" fmla="*/ 7 h 7"/>
                <a:gd name="T2" fmla="*/ 2 w 2"/>
                <a:gd name="T3" fmla="*/ 7 h 7"/>
                <a:gd name="T4" fmla="*/ 0 w 2"/>
                <a:gd name="T5" fmla="*/ 0 h 7"/>
                <a:gd name="T6" fmla="*/ 0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33" name="Freeform 134"/>
            <p:cNvSpPr>
              <a:spLocks/>
            </p:cNvSpPr>
            <p:nvPr/>
          </p:nvSpPr>
          <p:spPr bwMode="auto">
            <a:xfrm>
              <a:off x="2681573" y="2342181"/>
              <a:ext cx="16191" cy="20816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6 w 6"/>
                <a:gd name="T5" fmla="*/ 5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5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34" name="Freeform 135"/>
            <p:cNvSpPr>
              <a:spLocks/>
            </p:cNvSpPr>
            <p:nvPr/>
          </p:nvSpPr>
          <p:spPr bwMode="auto">
            <a:xfrm>
              <a:off x="2705859" y="2338712"/>
              <a:ext cx="9252" cy="13878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2 h 5"/>
                <a:gd name="T4" fmla="*/ 0 w 3"/>
                <a:gd name="T5" fmla="*/ 1 h 5"/>
                <a:gd name="T6" fmla="*/ 3 w 3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0"/>
                    <a:pt x="0" y="1"/>
                  </a:cubicBez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35" name="Freeform 136"/>
            <p:cNvSpPr>
              <a:spLocks/>
            </p:cNvSpPr>
            <p:nvPr/>
          </p:nvSpPr>
          <p:spPr bwMode="auto">
            <a:xfrm>
              <a:off x="2657287" y="2354902"/>
              <a:ext cx="16191" cy="21973"/>
            </a:xfrm>
            <a:custGeom>
              <a:avLst/>
              <a:gdLst>
                <a:gd name="T0" fmla="*/ 6 w 6"/>
                <a:gd name="T1" fmla="*/ 8 h 8"/>
                <a:gd name="T2" fmla="*/ 0 w 6"/>
                <a:gd name="T3" fmla="*/ 0 h 8"/>
                <a:gd name="T4" fmla="*/ 6 w 6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7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36" name="Freeform 137"/>
            <p:cNvSpPr>
              <a:spLocks/>
            </p:cNvSpPr>
            <p:nvPr/>
          </p:nvSpPr>
          <p:spPr bwMode="auto">
            <a:xfrm>
              <a:off x="2711641" y="2360685"/>
              <a:ext cx="21973" cy="24285"/>
            </a:xfrm>
            <a:custGeom>
              <a:avLst/>
              <a:gdLst>
                <a:gd name="T0" fmla="*/ 0 w 8"/>
                <a:gd name="T1" fmla="*/ 0 h 9"/>
                <a:gd name="T2" fmla="*/ 5 w 8"/>
                <a:gd name="T3" fmla="*/ 9 h 9"/>
                <a:gd name="T4" fmla="*/ 8 w 8"/>
                <a:gd name="T5" fmla="*/ 4 h 9"/>
                <a:gd name="T6" fmla="*/ 0 w 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2" y="3"/>
                    <a:pt x="5" y="4"/>
                    <a:pt x="5" y="9"/>
                  </a:cubicBezTo>
                  <a:cubicBezTo>
                    <a:pt x="4" y="4"/>
                    <a:pt x="8" y="8"/>
                    <a:pt x="8" y="4"/>
                  </a:cubicBezTo>
                  <a:cubicBezTo>
                    <a:pt x="6" y="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37" name="Freeform 138"/>
            <p:cNvSpPr>
              <a:spLocks/>
            </p:cNvSpPr>
            <p:nvPr/>
          </p:nvSpPr>
          <p:spPr bwMode="auto">
            <a:xfrm>
              <a:off x="2753274" y="2366467"/>
              <a:ext cx="4626" cy="809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38" name="Freeform 139"/>
            <p:cNvSpPr>
              <a:spLocks/>
            </p:cNvSpPr>
            <p:nvPr/>
          </p:nvSpPr>
          <p:spPr bwMode="auto">
            <a:xfrm>
              <a:off x="2757900" y="2374562"/>
              <a:ext cx="5783" cy="231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39" name="Freeform 140"/>
            <p:cNvSpPr>
              <a:spLocks/>
            </p:cNvSpPr>
            <p:nvPr/>
          </p:nvSpPr>
          <p:spPr bwMode="auto">
            <a:xfrm>
              <a:off x="2605246" y="2368780"/>
              <a:ext cx="24286" cy="19660"/>
            </a:xfrm>
            <a:custGeom>
              <a:avLst/>
              <a:gdLst>
                <a:gd name="T0" fmla="*/ 9 w 9"/>
                <a:gd name="T1" fmla="*/ 6 h 7"/>
                <a:gd name="T2" fmla="*/ 6 w 9"/>
                <a:gd name="T3" fmla="*/ 0 h 7"/>
                <a:gd name="T4" fmla="*/ 7 w 9"/>
                <a:gd name="T5" fmla="*/ 7 h 7"/>
                <a:gd name="T6" fmla="*/ 9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6"/>
                  </a:moveTo>
                  <a:cubicBezTo>
                    <a:pt x="7" y="4"/>
                    <a:pt x="7" y="2"/>
                    <a:pt x="6" y="0"/>
                  </a:cubicBezTo>
                  <a:cubicBezTo>
                    <a:pt x="0" y="3"/>
                    <a:pt x="9" y="5"/>
                    <a:pt x="7" y="7"/>
                  </a:cubicBezTo>
                  <a:lnTo>
                    <a:pt x="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40" name="Freeform 141"/>
            <p:cNvSpPr>
              <a:spLocks/>
            </p:cNvSpPr>
            <p:nvPr/>
          </p:nvSpPr>
          <p:spPr bwMode="auto">
            <a:xfrm>
              <a:off x="2735927" y="2382657"/>
              <a:ext cx="17347" cy="13878"/>
            </a:xfrm>
            <a:custGeom>
              <a:avLst/>
              <a:gdLst>
                <a:gd name="T0" fmla="*/ 3 w 6"/>
                <a:gd name="T1" fmla="*/ 0 h 5"/>
                <a:gd name="T2" fmla="*/ 5 w 6"/>
                <a:gd name="T3" fmla="*/ 5 h 5"/>
                <a:gd name="T4" fmla="*/ 3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0" y="2"/>
                    <a:pt x="4" y="4"/>
                    <a:pt x="5" y="5"/>
                  </a:cubicBezTo>
                  <a:cubicBezTo>
                    <a:pt x="6" y="3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41" name="Freeform 142"/>
            <p:cNvSpPr>
              <a:spLocks/>
            </p:cNvSpPr>
            <p:nvPr/>
          </p:nvSpPr>
          <p:spPr bwMode="auto">
            <a:xfrm>
              <a:off x="2783342" y="2402318"/>
              <a:ext cx="30068" cy="24285"/>
            </a:xfrm>
            <a:custGeom>
              <a:avLst/>
              <a:gdLst>
                <a:gd name="T0" fmla="*/ 0 w 11"/>
                <a:gd name="T1" fmla="*/ 0 h 9"/>
                <a:gd name="T2" fmla="*/ 11 w 11"/>
                <a:gd name="T3" fmla="*/ 9 h 9"/>
                <a:gd name="T4" fmla="*/ 0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0" y="0"/>
                  </a:moveTo>
                  <a:cubicBezTo>
                    <a:pt x="5" y="1"/>
                    <a:pt x="6" y="6"/>
                    <a:pt x="11" y="9"/>
                  </a:cubicBezTo>
                  <a:cubicBezTo>
                    <a:pt x="11" y="3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42" name="Freeform 143"/>
            <p:cNvSpPr>
              <a:spLocks/>
            </p:cNvSpPr>
            <p:nvPr/>
          </p:nvSpPr>
          <p:spPr bwMode="auto">
            <a:xfrm>
              <a:off x="2693138" y="2402318"/>
              <a:ext cx="24286" cy="34694"/>
            </a:xfrm>
            <a:custGeom>
              <a:avLst/>
              <a:gdLst>
                <a:gd name="T0" fmla="*/ 2 w 9"/>
                <a:gd name="T1" fmla="*/ 7 h 13"/>
                <a:gd name="T2" fmla="*/ 9 w 9"/>
                <a:gd name="T3" fmla="*/ 11 h 13"/>
                <a:gd name="T4" fmla="*/ 0 w 9"/>
                <a:gd name="T5" fmla="*/ 0 h 13"/>
                <a:gd name="T6" fmla="*/ 2 w 9"/>
                <a:gd name="T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3">
                  <a:moveTo>
                    <a:pt x="2" y="7"/>
                  </a:moveTo>
                  <a:cubicBezTo>
                    <a:pt x="2" y="13"/>
                    <a:pt x="8" y="10"/>
                    <a:pt x="9" y="11"/>
                  </a:cubicBezTo>
                  <a:cubicBezTo>
                    <a:pt x="8" y="5"/>
                    <a:pt x="5" y="4"/>
                    <a:pt x="0" y="0"/>
                  </a:cubicBezTo>
                  <a:cubicBezTo>
                    <a:pt x="1" y="2"/>
                    <a:pt x="5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43" name="Freeform 144"/>
            <p:cNvSpPr>
              <a:spLocks/>
            </p:cNvSpPr>
            <p:nvPr/>
          </p:nvSpPr>
          <p:spPr bwMode="auto">
            <a:xfrm>
              <a:off x="2735927" y="2402318"/>
              <a:ext cx="21973" cy="26598"/>
            </a:xfrm>
            <a:custGeom>
              <a:avLst/>
              <a:gdLst>
                <a:gd name="T0" fmla="*/ 5 w 8"/>
                <a:gd name="T1" fmla="*/ 10 h 10"/>
                <a:gd name="T2" fmla="*/ 3 w 8"/>
                <a:gd name="T3" fmla="*/ 0 h 10"/>
                <a:gd name="T4" fmla="*/ 5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5" y="10"/>
                  </a:moveTo>
                  <a:cubicBezTo>
                    <a:pt x="8" y="7"/>
                    <a:pt x="3" y="3"/>
                    <a:pt x="3" y="0"/>
                  </a:cubicBezTo>
                  <a:cubicBezTo>
                    <a:pt x="0" y="4"/>
                    <a:pt x="5" y="6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44" name="Rectangle 145"/>
            <p:cNvSpPr>
              <a:spLocks noChangeArrowheads="1"/>
            </p:cNvSpPr>
            <p:nvPr/>
          </p:nvSpPr>
          <p:spPr bwMode="auto">
            <a:xfrm>
              <a:off x="3989541" y="2402318"/>
              <a:ext cx="3470" cy="104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45" name="Freeform 146"/>
            <p:cNvSpPr>
              <a:spLocks noEditPoints="1"/>
            </p:cNvSpPr>
            <p:nvPr/>
          </p:nvSpPr>
          <p:spPr bwMode="auto">
            <a:xfrm>
              <a:off x="2561300" y="2420821"/>
              <a:ext cx="98300" cy="114490"/>
            </a:xfrm>
            <a:custGeom>
              <a:avLst/>
              <a:gdLst>
                <a:gd name="T0" fmla="*/ 31 w 36"/>
                <a:gd name="T1" fmla="*/ 33 h 42"/>
                <a:gd name="T2" fmla="*/ 21 w 36"/>
                <a:gd name="T3" fmla="*/ 25 h 42"/>
                <a:gd name="T4" fmla="*/ 13 w 36"/>
                <a:gd name="T5" fmla="*/ 12 h 42"/>
                <a:gd name="T6" fmla="*/ 3 w 36"/>
                <a:gd name="T7" fmla="*/ 1 h 42"/>
                <a:gd name="T8" fmla="*/ 0 w 36"/>
                <a:gd name="T9" fmla="*/ 3 h 42"/>
                <a:gd name="T10" fmla="*/ 8 w 36"/>
                <a:gd name="T11" fmla="*/ 16 h 42"/>
                <a:gd name="T12" fmla="*/ 12 w 36"/>
                <a:gd name="T13" fmla="*/ 20 h 42"/>
                <a:gd name="T14" fmla="*/ 19 w 36"/>
                <a:gd name="T15" fmla="*/ 27 h 42"/>
                <a:gd name="T16" fmla="*/ 26 w 36"/>
                <a:gd name="T17" fmla="*/ 35 h 42"/>
                <a:gd name="T18" fmla="*/ 25 w 36"/>
                <a:gd name="T19" fmla="*/ 36 h 42"/>
                <a:gd name="T20" fmla="*/ 30 w 36"/>
                <a:gd name="T21" fmla="*/ 42 h 42"/>
                <a:gd name="T22" fmla="*/ 31 w 36"/>
                <a:gd name="T23" fmla="*/ 33 h 42"/>
                <a:gd name="T24" fmla="*/ 8 w 36"/>
                <a:gd name="T25" fmla="*/ 14 h 42"/>
                <a:gd name="T26" fmla="*/ 7 w 36"/>
                <a:gd name="T27" fmla="*/ 11 h 42"/>
                <a:gd name="T28" fmla="*/ 8 w 36"/>
                <a:gd name="T29" fmla="*/ 11 h 42"/>
                <a:gd name="T30" fmla="*/ 8 w 36"/>
                <a:gd name="T31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42">
                  <a:moveTo>
                    <a:pt x="31" y="33"/>
                  </a:moveTo>
                  <a:cubicBezTo>
                    <a:pt x="28" y="33"/>
                    <a:pt x="26" y="27"/>
                    <a:pt x="21" y="25"/>
                  </a:cubicBezTo>
                  <a:cubicBezTo>
                    <a:pt x="21" y="18"/>
                    <a:pt x="13" y="19"/>
                    <a:pt x="13" y="12"/>
                  </a:cubicBezTo>
                  <a:cubicBezTo>
                    <a:pt x="7" y="11"/>
                    <a:pt x="7" y="5"/>
                    <a:pt x="3" y="1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4" y="6"/>
                    <a:pt x="2" y="17"/>
                    <a:pt x="8" y="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7" y="17"/>
                    <a:pt x="16" y="25"/>
                    <a:pt x="19" y="27"/>
                  </a:cubicBezTo>
                  <a:cubicBezTo>
                    <a:pt x="25" y="27"/>
                    <a:pt x="20" y="36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6" y="39"/>
                    <a:pt x="29" y="39"/>
                    <a:pt x="31" y="33"/>
                  </a:cubicBezTo>
                  <a:close/>
                  <a:moveTo>
                    <a:pt x="8" y="14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46" name="Freeform 147"/>
            <p:cNvSpPr>
              <a:spLocks/>
            </p:cNvSpPr>
            <p:nvPr/>
          </p:nvSpPr>
          <p:spPr bwMode="auto">
            <a:xfrm>
              <a:off x="2757900" y="2423134"/>
              <a:ext cx="30068" cy="35850"/>
            </a:xfrm>
            <a:custGeom>
              <a:avLst/>
              <a:gdLst>
                <a:gd name="T0" fmla="*/ 7 w 11"/>
                <a:gd name="T1" fmla="*/ 13 h 13"/>
                <a:gd name="T2" fmla="*/ 9 w 11"/>
                <a:gd name="T3" fmla="*/ 12 h 13"/>
                <a:gd name="T4" fmla="*/ 7 w 11"/>
                <a:gd name="T5" fmla="*/ 9 h 13"/>
                <a:gd name="T6" fmla="*/ 11 w 11"/>
                <a:gd name="T7" fmla="*/ 4 h 13"/>
                <a:gd name="T8" fmla="*/ 6 w 11"/>
                <a:gd name="T9" fmla="*/ 0 h 13"/>
                <a:gd name="T10" fmla="*/ 7 w 11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7" y="13"/>
                  </a:moveTo>
                  <a:cubicBezTo>
                    <a:pt x="8" y="13"/>
                    <a:pt x="8" y="13"/>
                    <a:pt x="9" y="12"/>
                  </a:cubicBezTo>
                  <a:cubicBezTo>
                    <a:pt x="9" y="10"/>
                    <a:pt x="8" y="10"/>
                    <a:pt x="7" y="9"/>
                  </a:cubicBezTo>
                  <a:cubicBezTo>
                    <a:pt x="8" y="7"/>
                    <a:pt x="9" y="2"/>
                    <a:pt x="11" y="4"/>
                  </a:cubicBezTo>
                  <a:cubicBezTo>
                    <a:pt x="10" y="2"/>
                    <a:pt x="8" y="1"/>
                    <a:pt x="6" y="0"/>
                  </a:cubicBezTo>
                  <a:cubicBezTo>
                    <a:pt x="0" y="5"/>
                    <a:pt x="7" y="7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47" name="Freeform 148"/>
            <p:cNvSpPr>
              <a:spLocks/>
            </p:cNvSpPr>
            <p:nvPr/>
          </p:nvSpPr>
          <p:spPr bwMode="auto">
            <a:xfrm>
              <a:off x="2727832" y="2442794"/>
              <a:ext cx="65919" cy="60136"/>
            </a:xfrm>
            <a:custGeom>
              <a:avLst/>
              <a:gdLst>
                <a:gd name="T0" fmla="*/ 0 w 24"/>
                <a:gd name="T1" fmla="*/ 0 h 22"/>
                <a:gd name="T2" fmla="*/ 4 w 24"/>
                <a:gd name="T3" fmla="*/ 11 h 22"/>
                <a:gd name="T4" fmla="*/ 4 w 24"/>
                <a:gd name="T5" fmla="*/ 8 h 22"/>
                <a:gd name="T6" fmla="*/ 15 w 24"/>
                <a:gd name="T7" fmla="*/ 22 h 22"/>
                <a:gd name="T8" fmla="*/ 21 w 24"/>
                <a:gd name="T9" fmla="*/ 22 h 22"/>
                <a:gd name="T10" fmla="*/ 10 w 24"/>
                <a:gd name="T11" fmla="*/ 8 h 22"/>
                <a:gd name="T12" fmla="*/ 0 w 24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0" y="0"/>
                  </a:moveTo>
                  <a:cubicBezTo>
                    <a:pt x="5" y="3"/>
                    <a:pt x="0" y="8"/>
                    <a:pt x="4" y="11"/>
                  </a:cubicBezTo>
                  <a:cubicBezTo>
                    <a:pt x="4" y="10"/>
                    <a:pt x="3" y="9"/>
                    <a:pt x="4" y="8"/>
                  </a:cubicBezTo>
                  <a:cubicBezTo>
                    <a:pt x="8" y="12"/>
                    <a:pt x="18" y="14"/>
                    <a:pt x="15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4" y="13"/>
                    <a:pt x="12" y="16"/>
                    <a:pt x="10" y="8"/>
                  </a:cubicBezTo>
                  <a:cubicBezTo>
                    <a:pt x="4" y="8"/>
                    <a:pt x="4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48" name="Freeform 149"/>
            <p:cNvSpPr>
              <a:spLocks/>
            </p:cNvSpPr>
            <p:nvPr/>
          </p:nvSpPr>
          <p:spPr bwMode="auto">
            <a:xfrm>
              <a:off x="2834227" y="2448577"/>
              <a:ext cx="17347" cy="8095"/>
            </a:xfrm>
            <a:custGeom>
              <a:avLst/>
              <a:gdLst>
                <a:gd name="T0" fmla="*/ 2 w 6"/>
                <a:gd name="T1" fmla="*/ 0 h 3"/>
                <a:gd name="T2" fmla="*/ 6 w 6"/>
                <a:gd name="T3" fmla="*/ 3 h 3"/>
                <a:gd name="T4" fmla="*/ 2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0" y="2"/>
                    <a:pt x="5" y="2"/>
                    <a:pt x="6" y="3"/>
                  </a:cubicBezTo>
                  <a:cubicBezTo>
                    <a:pt x="6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49" name="Freeform 150"/>
            <p:cNvSpPr>
              <a:spLocks/>
            </p:cNvSpPr>
            <p:nvPr/>
          </p:nvSpPr>
          <p:spPr bwMode="auto">
            <a:xfrm>
              <a:off x="2809941" y="2448577"/>
              <a:ext cx="3470" cy="8095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1 h 3"/>
                <a:gd name="T6" fmla="*/ 0 w 1"/>
                <a:gd name="T7" fmla="*/ 0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50" name="Freeform 151"/>
            <p:cNvSpPr>
              <a:spLocks/>
            </p:cNvSpPr>
            <p:nvPr/>
          </p:nvSpPr>
          <p:spPr bwMode="auto">
            <a:xfrm>
              <a:off x="2801846" y="2464767"/>
              <a:ext cx="8096" cy="10408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2 w 3"/>
                <a:gd name="T5" fmla="*/ 4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51" name="Freeform 152"/>
            <p:cNvSpPr>
              <a:spLocks/>
            </p:cNvSpPr>
            <p:nvPr/>
          </p:nvSpPr>
          <p:spPr bwMode="auto">
            <a:xfrm>
              <a:off x="2829601" y="2470549"/>
              <a:ext cx="43946" cy="20816"/>
            </a:xfrm>
            <a:custGeom>
              <a:avLst/>
              <a:gdLst>
                <a:gd name="T0" fmla="*/ 0 w 16"/>
                <a:gd name="T1" fmla="*/ 4 h 8"/>
                <a:gd name="T2" fmla="*/ 16 w 16"/>
                <a:gd name="T3" fmla="*/ 7 h 8"/>
                <a:gd name="T4" fmla="*/ 5 w 16"/>
                <a:gd name="T5" fmla="*/ 1 h 8"/>
                <a:gd name="T6" fmla="*/ 3 w 16"/>
                <a:gd name="T7" fmla="*/ 4 h 8"/>
                <a:gd name="T8" fmla="*/ 0 w 16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0" y="4"/>
                  </a:moveTo>
                  <a:cubicBezTo>
                    <a:pt x="5" y="8"/>
                    <a:pt x="11" y="5"/>
                    <a:pt x="16" y="7"/>
                  </a:cubicBezTo>
                  <a:cubicBezTo>
                    <a:pt x="15" y="0"/>
                    <a:pt x="8" y="7"/>
                    <a:pt x="5" y="1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52" name="Freeform 153"/>
            <p:cNvSpPr>
              <a:spLocks/>
            </p:cNvSpPr>
            <p:nvPr/>
          </p:nvSpPr>
          <p:spPr bwMode="auto">
            <a:xfrm>
              <a:off x="2796064" y="2502930"/>
              <a:ext cx="5783" cy="578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53" name="Freeform 154"/>
            <p:cNvSpPr>
              <a:spLocks/>
            </p:cNvSpPr>
            <p:nvPr/>
          </p:nvSpPr>
          <p:spPr bwMode="auto">
            <a:xfrm>
              <a:off x="2804159" y="2511026"/>
              <a:ext cx="13878" cy="13878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3 h 5"/>
                <a:gd name="T4" fmla="*/ 1 w 5"/>
                <a:gd name="T5" fmla="*/ 0 h 5"/>
                <a:gd name="T6" fmla="*/ 5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3"/>
                    <a:pt x="2" y="5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54" name="Freeform 155"/>
            <p:cNvSpPr>
              <a:spLocks/>
            </p:cNvSpPr>
            <p:nvPr/>
          </p:nvSpPr>
          <p:spPr bwMode="auto">
            <a:xfrm>
              <a:off x="2843479" y="2511026"/>
              <a:ext cx="8096" cy="231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55" name="Freeform 156"/>
            <p:cNvSpPr>
              <a:spLocks/>
            </p:cNvSpPr>
            <p:nvPr/>
          </p:nvSpPr>
          <p:spPr bwMode="auto">
            <a:xfrm>
              <a:off x="2821506" y="2524903"/>
              <a:ext cx="21973" cy="16191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0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8" y="2"/>
                    <a:pt x="3" y="2"/>
                    <a:pt x="0" y="0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56" name="Freeform 157"/>
            <p:cNvSpPr>
              <a:spLocks/>
            </p:cNvSpPr>
            <p:nvPr/>
          </p:nvSpPr>
          <p:spPr bwMode="auto">
            <a:xfrm>
              <a:off x="2654975" y="2538781"/>
              <a:ext cx="50885" cy="50885"/>
            </a:xfrm>
            <a:custGeom>
              <a:avLst/>
              <a:gdLst>
                <a:gd name="T0" fmla="*/ 16 w 19"/>
                <a:gd name="T1" fmla="*/ 11 h 19"/>
                <a:gd name="T2" fmla="*/ 10 w 19"/>
                <a:gd name="T3" fmla="*/ 2 h 19"/>
                <a:gd name="T4" fmla="*/ 8 w 19"/>
                <a:gd name="T5" fmla="*/ 4 h 19"/>
                <a:gd name="T6" fmla="*/ 1 w 19"/>
                <a:gd name="T7" fmla="*/ 0 h 19"/>
                <a:gd name="T8" fmla="*/ 0 w 19"/>
                <a:gd name="T9" fmla="*/ 2 h 19"/>
                <a:gd name="T10" fmla="*/ 7 w 19"/>
                <a:gd name="T11" fmla="*/ 7 h 19"/>
                <a:gd name="T12" fmla="*/ 10 w 19"/>
                <a:gd name="T13" fmla="*/ 13 h 19"/>
                <a:gd name="T14" fmla="*/ 19 w 19"/>
                <a:gd name="T15" fmla="*/ 17 h 19"/>
                <a:gd name="T16" fmla="*/ 16 w 19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6" y="11"/>
                  </a:moveTo>
                  <a:cubicBezTo>
                    <a:pt x="9" y="12"/>
                    <a:pt x="15" y="3"/>
                    <a:pt x="10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3"/>
                    <a:pt x="2" y="3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5"/>
                    <a:pt x="4" y="10"/>
                    <a:pt x="7" y="7"/>
                  </a:cubicBezTo>
                  <a:cubicBezTo>
                    <a:pt x="8" y="9"/>
                    <a:pt x="13" y="9"/>
                    <a:pt x="10" y="13"/>
                  </a:cubicBezTo>
                  <a:cubicBezTo>
                    <a:pt x="14" y="12"/>
                    <a:pt x="14" y="19"/>
                    <a:pt x="19" y="17"/>
                  </a:cubicBezTo>
                  <a:cubicBezTo>
                    <a:pt x="16" y="15"/>
                    <a:pt x="17" y="13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57" name="Freeform 158"/>
            <p:cNvSpPr>
              <a:spLocks/>
            </p:cNvSpPr>
            <p:nvPr/>
          </p:nvSpPr>
          <p:spPr bwMode="auto">
            <a:xfrm>
              <a:off x="2761370" y="2538781"/>
              <a:ext cx="38164" cy="40476"/>
            </a:xfrm>
            <a:custGeom>
              <a:avLst/>
              <a:gdLst>
                <a:gd name="T0" fmla="*/ 0 w 14"/>
                <a:gd name="T1" fmla="*/ 1 h 15"/>
                <a:gd name="T2" fmla="*/ 3 w 14"/>
                <a:gd name="T3" fmla="*/ 5 h 15"/>
                <a:gd name="T4" fmla="*/ 14 w 14"/>
                <a:gd name="T5" fmla="*/ 7 h 15"/>
                <a:gd name="T6" fmla="*/ 12 w 14"/>
                <a:gd name="T7" fmla="*/ 6 h 15"/>
                <a:gd name="T8" fmla="*/ 0 w 14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0" y="1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7" y="5"/>
                    <a:pt x="11" y="15"/>
                    <a:pt x="14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5" y="11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58" name="Freeform 159"/>
            <p:cNvSpPr>
              <a:spLocks/>
            </p:cNvSpPr>
            <p:nvPr/>
          </p:nvSpPr>
          <p:spPr bwMode="auto">
            <a:xfrm>
              <a:off x="2851574" y="2541094"/>
              <a:ext cx="12722" cy="16191"/>
            </a:xfrm>
            <a:custGeom>
              <a:avLst/>
              <a:gdLst>
                <a:gd name="T0" fmla="*/ 5 w 5"/>
                <a:gd name="T1" fmla="*/ 4 h 6"/>
                <a:gd name="T2" fmla="*/ 0 w 5"/>
                <a:gd name="T3" fmla="*/ 1 h 6"/>
                <a:gd name="T4" fmla="*/ 1 w 5"/>
                <a:gd name="T5" fmla="*/ 6 h 6"/>
                <a:gd name="T6" fmla="*/ 5 w 5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4" y="2"/>
                    <a:pt x="2" y="0"/>
                    <a:pt x="0" y="1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59" name="Rectangle 160"/>
            <p:cNvSpPr>
              <a:spLocks noChangeArrowheads="1"/>
            </p:cNvSpPr>
            <p:nvPr/>
          </p:nvSpPr>
          <p:spPr bwMode="auto">
            <a:xfrm>
              <a:off x="2919806" y="2546876"/>
              <a:ext cx="2313" cy="104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60" name="Freeform 161"/>
            <p:cNvSpPr>
              <a:spLocks/>
            </p:cNvSpPr>
            <p:nvPr/>
          </p:nvSpPr>
          <p:spPr bwMode="auto">
            <a:xfrm>
              <a:off x="2870078" y="2557285"/>
              <a:ext cx="5783" cy="3469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61" name="Freeform 162"/>
            <p:cNvSpPr>
              <a:spLocks/>
            </p:cNvSpPr>
            <p:nvPr/>
          </p:nvSpPr>
          <p:spPr bwMode="auto">
            <a:xfrm>
              <a:off x="2944092" y="2560754"/>
              <a:ext cx="5783" cy="8095"/>
            </a:xfrm>
            <a:custGeom>
              <a:avLst/>
              <a:gdLst>
                <a:gd name="T0" fmla="*/ 5 w 5"/>
                <a:gd name="T1" fmla="*/ 4 h 7"/>
                <a:gd name="T2" fmla="*/ 0 w 5"/>
                <a:gd name="T3" fmla="*/ 0 h 7"/>
                <a:gd name="T4" fmla="*/ 2 w 5"/>
                <a:gd name="T5" fmla="*/ 7 h 7"/>
                <a:gd name="T6" fmla="*/ 5 w 5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62" name="Freeform 163"/>
            <p:cNvSpPr>
              <a:spLocks/>
            </p:cNvSpPr>
            <p:nvPr/>
          </p:nvSpPr>
          <p:spPr bwMode="auto">
            <a:xfrm>
              <a:off x="3858859" y="2568849"/>
              <a:ext cx="13878" cy="18504"/>
            </a:xfrm>
            <a:custGeom>
              <a:avLst/>
              <a:gdLst>
                <a:gd name="T0" fmla="*/ 3 w 5"/>
                <a:gd name="T1" fmla="*/ 0 h 7"/>
                <a:gd name="T2" fmla="*/ 0 w 5"/>
                <a:gd name="T3" fmla="*/ 7 h 7"/>
                <a:gd name="T4" fmla="*/ 4 w 5"/>
                <a:gd name="T5" fmla="*/ 1 h 7"/>
                <a:gd name="T6" fmla="*/ 5 w 5"/>
                <a:gd name="T7" fmla="*/ 2 h 7"/>
                <a:gd name="T8" fmla="*/ 5 w 5"/>
                <a:gd name="T9" fmla="*/ 1 h 7"/>
                <a:gd name="T10" fmla="*/ 3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63" name="Freeform 164"/>
            <p:cNvSpPr>
              <a:spLocks/>
            </p:cNvSpPr>
            <p:nvPr/>
          </p:nvSpPr>
          <p:spPr bwMode="auto">
            <a:xfrm>
              <a:off x="2905928" y="2579257"/>
              <a:ext cx="38164" cy="27755"/>
            </a:xfrm>
            <a:custGeom>
              <a:avLst/>
              <a:gdLst>
                <a:gd name="T0" fmla="*/ 9 w 14"/>
                <a:gd name="T1" fmla="*/ 10 h 10"/>
                <a:gd name="T2" fmla="*/ 14 w 14"/>
                <a:gd name="T3" fmla="*/ 6 h 10"/>
                <a:gd name="T4" fmla="*/ 0 w 14"/>
                <a:gd name="T5" fmla="*/ 0 h 10"/>
                <a:gd name="T6" fmla="*/ 9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9" y="10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0" y="3"/>
                    <a:pt x="5" y="2"/>
                    <a:pt x="0" y="0"/>
                  </a:cubicBezTo>
                  <a:lnTo>
                    <a:pt x="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64" name="Freeform 165"/>
            <p:cNvSpPr>
              <a:spLocks/>
            </p:cNvSpPr>
            <p:nvPr/>
          </p:nvSpPr>
          <p:spPr bwMode="auto">
            <a:xfrm>
              <a:off x="2709328" y="2587353"/>
              <a:ext cx="60136" cy="49728"/>
            </a:xfrm>
            <a:custGeom>
              <a:avLst/>
              <a:gdLst>
                <a:gd name="T0" fmla="*/ 10 w 22"/>
                <a:gd name="T1" fmla="*/ 6 h 18"/>
                <a:gd name="T2" fmla="*/ 17 w 22"/>
                <a:gd name="T3" fmla="*/ 6 h 18"/>
                <a:gd name="T4" fmla="*/ 4 w 22"/>
                <a:gd name="T5" fmla="*/ 0 h 18"/>
                <a:gd name="T6" fmla="*/ 4 w 22"/>
                <a:gd name="T7" fmla="*/ 0 h 18"/>
                <a:gd name="T8" fmla="*/ 1 w 22"/>
                <a:gd name="T9" fmla="*/ 0 h 18"/>
                <a:gd name="T10" fmla="*/ 0 w 22"/>
                <a:gd name="T11" fmla="*/ 2 h 18"/>
                <a:gd name="T12" fmla="*/ 21 w 22"/>
                <a:gd name="T13" fmla="*/ 18 h 18"/>
                <a:gd name="T14" fmla="*/ 10 w 22"/>
                <a:gd name="T1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8">
                  <a:moveTo>
                    <a:pt x="10" y="6"/>
                  </a:moveTo>
                  <a:cubicBezTo>
                    <a:pt x="12" y="7"/>
                    <a:pt x="15" y="5"/>
                    <a:pt x="17" y="6"/>
                  </a:cubicBezTo>
                  <a:cubicBezTo>
                    <a:pt x="13" y="3"/>
                    <a:pt x="8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" y="8"/>
                    <a:pt x="14" y="14"/>
                    <a:pt x="21" y="18"/>
                  </a:cubicBezTo>
                  <a:cubicBezTo>
                    <a:pt x="22" y="11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65" name="Freeform 166"/>
            <p:cNvSpPr>
              <a:spLocks/>
            </p:cNvSpPr>
            <p:nvPr/>
          </p:nvSpPr>
          <p:spPr bwMode="auto">
            <a:xfrm>
              <a:off x="2755587" y="2603543"/>
              <a:ext cx="2313" cy="346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66" name="Freeform 167"/>
            <p:cNvSpPr>
              <a:spLocks/>
            </p:cNvSpPr>
            <p:nvPr/>
          </p:nvSpPr>
          <p:spPr bwMode="auto">
            <a:xfrm>
              <a:off x="2823819" y="2587353"/>
              <a:ext cx="19660" cy="16191"/>
            </a:xfrm>
            <a:custGeom>
              <a:avLst/>
              <a:gdLst>
                <a:gd name="T0" fmla="*/ 7 w 7"/>
                <a:gd name="T1" fmla="*/ 6 h 6"/>
                <a:gd name="T2" fmla="*/ 7 w 7"/>
                <a:gd name="T3" fmla="*/ 5 h 6"/>
                <a:gd name="T4" fmla="*/ 0 w 7"/>
                <a:gd name="T5" fmla="*/ 0 h 6"/>
                <a:gd name="T6" fmla="*/ 7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5" y="1"/>
                    <a:pt x="2" y="4"/>
                    <a:pt x="0" y="0"/>
                  </a:cubicBezTo>
                  <a:cubicBezTo>
                    <a:pt x="1" y="2"/>
                    <a:pt x="5" y="4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67" name="Freeform 168"/>
            <p:cNvSpPr>
              <a:spLocks/>
            </p:cNvSpPr>
            <p:nvPr/>
          </p:nvSpPr>
          <p:spPr bwMode="auto">
            <a:xfrm>
              <a:off x="3004228" y="2587353"/>
              <a:ext cx="2313" cy="1156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68" name="Freeform 169"/>
            <p:cNvSpPr>
              <a:spLocks/>
            </p:cNvSpPr>
            <p:nvPr/>
          </p:nvSpPr>
          <p:spPr bwMode="auto">
            <a:xfrm>
              <a:off x="3020419" y="2589666"/>
              <a:ext cx="13878" cy="13878"/>
            </a:xfrm>
            <a:custGeom>
              <a:avLst/>
              <a:gdLst>
                <a:gd name="T0" fmla="*/ 4 w 5"/>
                <a:gd name="T1" fmla="*/ 4 h 5"/>
                <a:gd name="T2" fmla="*/ 0 w 5"/>
                <a:gd name="T3" fmla="*/ 3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0"/>
                    <a:pt x="2" y="3"/>
                    <a:pt x="0" y="3"/>
                  </a:cubicBezTo>
                  <a:cubicBezTo>
                    <a:pt x="1" y="5"/>
                    <a:pt x="3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69" name="Freeform 170"/>
            <p:cNvSpPr>
              <a:spLocks/>
            </p:cNvSpPr>
            <p:nvPr/>
          </p:nvSpPr>
          <p:spPr bwMode="auto">
            <a:xfrm>
              <a:off x="3467972" y="2595448"/>
              <a:ext cx="11565" cy="11565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4 h 4"/>
                <a:gd name="T4" fmla="*/ 2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2"/>
                    <a:pt x="2" y="4"/>
                    <a:pt x="4" y="4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70" name="Rectangle 171"/>
            <p:cNvSpPr>
              <a:spLocks noChangeArrowheads="1"/>
            </p:cNvSpPr>
            <p:nvPr/>
          </p:nvSpPr>
          <p:spPr bwMode="auto">
            <a:xfrm>
              <a:off x="3511918" y="2601230"/>
              <a:ext cx="3470" cy="57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71" name="Freeform 172"/>
            <p:cNvSpPr>
              <a:spLocks/>
            </p:cNvSpPr>
            <p:nvPr/>
          </p:nvSpPr>
          <p:spPr bwMode="auto">
            <a:xfrm>
              <a:off x="2861982" y="2603543"/>
              <a:ext cx="13878" cy="19660"/>
            </a:xfrm>
            <a:custGeom>
              <a:avLst/>
              <a:gdLst>
                <a:gd name="T0" fmla="*/ 5 w 5"/>
                <a:gd name="T1" fmla="*/ 7 h 7"/>
                <a:gd name="T2" fmla="*/ 4 w 5"/>
                <a:gd name="T3" fmla="*/ 0 h 7"/>
                <a:gd name="T4" fmla="*/ 5 w 5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0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72" name="Freeform 173"/>
            <p:cNvSpPr>
              <a:spLocks/>
            </p:cNvSpPr>
            <p:nvPr/>
          </p:nvSpPr>
          <p:spPr bwMode="auto">
            <a:xfrm>
              <a:off x="3042392" y="2603543"/>
              <a:ext cx="5783" cy="3469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73" name="Freeform 174"/>
            <p:cNvSpPr>
              <a:spLocks/>
            </p:cNvSpPr>
            <p:nvPr/>
          </p:nvSpPr>
          <p:spPr bwMode="auto">
            <a:xfrm>
              <a:off x="3048174" y="2607012"/>
              <a:ext cx="8096" cy="231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74" name="Freeform 175"/>
            <p:cNvSpPr>
              <a:spLocks/>
            </p:cNvSpPr>
            <p:nvPr/>
          </p:nvSpPr>
          <p:spPr bwMode="auto">
            <a:xfrm>
              <a:off x="3495728" y="2607012"/>
              <a:ext cx="10409" cy="8095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0 h 3"/>
                <a:gd name="T4" fmla="*/ 0 w 4"/>
                <a:gd name="T5" fmla="*/ 2 h 3"/>
                <a:gd name="T6" fmla="*/ 4 w 4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4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75" name="Freeform 176"/>
            <p:cNvSpPr>
              <a:spLocks/>
            </p:cNvSpPr>
            <p:nvPr/>
          </p:nvSpPr>
          <p:spPr bwMode="auto">
            <a:xfrm>
              <a:off x="2974160" y="2609325"/>
              <a:ext cx="18504" cy="19660"/>
            </a:xfrm>
            <a:custGeom>
              <a:avLst/>
              <a:gdLst>
                <a:gd name="T0" fmla="*/ 0 w 7"/>
                <a:gd name="T1" fmla="*/ 6 h 7"/>
                <a:gd name="T2" fmla="*/ 6 w 7"/>
                <a:gd name="T3" fmla="*/ 7 h 7"/>
                <a:gd name="T4" fmla="*/ 4 w 7"/>
                <a:gd name="T5" fmla="*/ 4 h 7"/>
                <a:gd name="T6" fmla="*/ 7 w 7"/>
                <a:gd name="T7" fmla="*/ 3 h 7"/>
                <a:gd name="T8" fmla="*/ 1 w 7"/>
                <a:gd name="T9" fmla="*/ 0 h 7"/>
                <a:gd name="T10" fmla="*/ 0 w 7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3"/>
                    <a:pt x="3" y="1"/>
                    <a:pt x="1" y="0"/>
                  </a:cubicBezTo>
                  <a:cubicBezTo>
                    <a:pt x="2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76" name="Freeform 177"/>
            <p:cNvSpPr>
              <a:spLocks/>
            </p:cNvSpPr>
            <p:nvPr/>
          </p:nvSpPr>
          <p:spPr bwMode="auto">
            <a:xfrm>
              <a:off x="3108311" y="2619734"/>
              <a:ext cx="4626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77" name="Freeform 178"/>
            <p:cNvSpPr>
              <a:spLocks/>
            </p:cNvSpPr>
            <p:nvPr/>
          </p:nvSpPr>
          <p:spPr bwMode="auto">
            <a:xfrm>
              <a:off x="3096746" y="2609325"/>
              <a:ext cx="11565" cy="10408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2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78" name="Freeform 179"/>
            <p:cNvSpPr>
              <a:spLocks/>
            </p:cNvSpPr>
            <p:nvPr/>
          </p:nvSpPr>
          <p:spPr bwMode="auto">
            <a:xfrm>
              <a:off x="3403210" y="2615108"/>
              <a:ext cx="26599" cy="21973"/>
            </a:xfrm>
            <a:custGeom>
              <a:avLst/>
              <a:gdLst>
                <a:gd name="T0" fmla="*/ 10 w 10"/>
                <a:gd name="T1" fmla="*/ 0 h 8"/>
                <a:gd name="T2" fmla="*/ 0 w 10"/>
                <a:gd name="T3" fmla="*/ 5 h 8"/>
                <a:gd name="T4" fmla="*/ 10 w 10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cubicBezTo>
                    <a:pt x="6" y="1"/>
                    <a:pt x="3" y="2"/>
                    <a:pt x="0" y="5"/>
                  </a:cubicBezTo>
                  <a:cubicBezTo>
                    <a:pt x="4" y="2"/>
                    <a:pt x="10" y="8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79" name="Freeform 180"/>
            <p:cNvSpPr>
              <a:spLocks/>
            </p:cNvSpPr>
            <p:nvPr/>
          </p:nvSpPr>
          <p:spPr bwMode="auto">
            <a:xfrm>
              <a:off x="3010010" y="2619734"/>
              <a:ext cx="54354" cy="27755"/>
            </a:xfrm>
            <a:custGeom>
              <a:avLst/>
              <a:gdLst>
                <a:gd name="T0" fmla="*/ 0 w 20"/>
                <a:gd name="T1" fmla="*/ 1 h 10"/>
                <a:gd name="T2" fmla="*/ 14 w 20"/>
                <a:gd name="T3" fmla="*/ 10 h 10"/>
                <a:gd name="T4" fmla="*/ 20 w 20"/>
                <a:gd name="T5" fmla="*/ 5 h 10"/>
                <a:gd name="T6" fmla="*/ 19 w 20"/>
                <a:gd name="T7" fmla="*/ 5 h 10"/>
                <a:gd name="T8" fmla="*/ 0 w 2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">
                  <a:moveTo>
                    <a:pt x="0" y="1"/>
                  </a:moveTo>
                  <a:cubicBezTo>
                    <a:pt x="6" y="0"/>
                    <a:pt x="9" y="10"/>
                    <a:pt x="14" y="10"/>
                  </a:cubicBezTo>
                  <a:cubicBezTo>
                    <a:pt x="13" y="5"/>
                    <a:pt x="18" y="7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3" y="7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80" name="Freeform 181"/>
            <p:cNvSpPr>
              <a:spLocks/>
            </p:cNvSpPr>
            <p:nvPr/>
          </p:nvSpPr>
          <p:spPr bwMode="auto">
            <a:xfrm>
              <a:off x="3313005" y="2628986"/>
              <a:ext cx="64762" cy="54354"/>
            </a:xfrm>
            <a:custGeom>
              <a:avLst/>
              <a:gdLst>
                <a:gd name="T0" fmla="*/ 19 w 24"/>
                <a:gd name="T1" fmla="*/ 1 h 20"/>
                <a:gd name="T2" fmla="*/ 0 w 24"/>
                <a:gd name="T3" fmla="*/ 8 h 20"/>
                <a:gd name="T4" fmla="*/ 4 w 24"/>
                <a:gd name="T5" fmla="*/ 10 h 20"/>
                <a:gd name="T6" fmla="*/ 3 w 24"/>
                <a:gd name="T7" fmla="*/ 14 h 20"/>
                <a:gd name="T8" fmla="*/ 12 w 24"/>
                <a:gd name="T9" fmla="*/ 12 h 20"/>
                <a:gd name="T10" fmla="*/ 5 w 24"/>
                <a:gd name="T11" fmla="*/ 13 h 20"/>
                <a:gd name="T12" fmla="*/ 6 w 24"/>
                <a:gd name="T13" fmla="*/ 9 h 20"/>
                <a:gd name="T14" fmla="*/ 19 w 24"/>
                <a:gd name="T15" fmla="*/ 8 h 20"/>
                <a:gd name="T16" fmla="*/ 24 w 24"/>
                <a:gd name="T17" fmla="*/ 2 h 20"/>
                <a:gd name="T18" fmla="*/ 19 w 24"/>
                <a:gd name="T1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0">
                  <a:moveTo>
                    <a:pt x="19" y="1"/>
                  </a:moveTo>
                  <a:cubicBezTo>
                    <a:pt x="16" y="10"/>
                    <a:pt x="5" y="1"/>
                    <a:pt x="0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7" y="20"/>
                    <a:pt x="8" y="11"/>
                    <a:pt x="12" y="12"/>
                  </a:cubicBezTo>
                  <a:cubicBezTo>
                    <a:pt x="10" y="10"/>
                    <a:pt x="7" y="15"/>
                    <a:pt x="5" y="13"/>
                  </a:cubicBezTo>
                  <a:cubicBezTo>
                    <a:pt x="5" y="11"/>
                    <a:pt x="4" y="10"/>
                    <a:pt x="6" y="9"/>
                  </a:cubicBezTo>
                  <a:cubicBezTo>
                    <a:pt x="10" y="8"/>
                    <a:pt x="15" y="5"/>
                    <a:pt x="19" y="8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2" y="2"/>
                    <a:pt x="21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81" name="Freeform 182"/>
            <p:cNvSpPr>
              <a:spLocks/>
            </p:cNvSpPr>
            <p:nvPr/>
          </p:nvSpPr>
          <p:spPr bwMode="auto">
            <a:xfrm>
              <a:off x="3377768" y="2625516"/>
              <a:ext cx="19660" cy="16191"/>
            </a:xfrm>
            <a:custGeom>
              <a:avLst/>
              <a:gdLst>
                <a:gd name="T0" fmla="*/ 1 w 7"/>
                <a:gd name="T1" fmla="*/ 6 h 6"/>
                <a:gd name="T2" fmla="*/ 7 w 7"/>
                <a:gd name="T3" fmla="*/ 3 h 6"/>
                <a:gd name="T4" fmla="*/ 6 w 7"/>
                <a:gd name="T5" fmla="*/ 2 h 6"/>
                <a:gd name="T6" fmla="*/ 1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6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82" name="Freeform 183"/>
            <p:cNvSpPr>
              <a:spLocks/>
            </p:cNvSpPr>
            <p:nvPr/>
          </p:nvSpPr>
          <p:spPr bwMode="auto">
            <a:xfrm>
              <a:off x="3419401" y="2633612"/>
              <a:ext cx="16191" cy="16191"/>
            </a:xfrm>
            <a:custGeom>
              <a:avLst/>
              <a:gdLst>
                <a:gd name="T0" fmla="*/ 1 w 6"/>
                <a:gd name="T1" fmla="*/ 6 h 6"/>
                <a:gd name="T2" fmla="*/ 6 w 6"/>
                <a:gd name="T3" fmla="*/ 0 h 6"/>
                <a:gd name="T4" fmla="*/ 1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0" y="2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83" name="Freeform 184"/>
            <p:cNvSpPr>
              <a:spLocks/>
            </p:cNvSpPr>
            <p:nvPr/>
          </p:nvSpPr>
          <p:spPr bwMode="auto">
            <a:xfrm>
              <a:off x="3014636" y="2633612"/>
              <a:ext cx="8096" cy="3469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84" name="Freeform 185"/>
            <p:cNvSpPr>
              <a:spLocks/>
            </p:cNvSpPr>
            <p:nvPr/>
          </p:nvSpPr>
          <p:spPr bwMode="auto">
            <a:xfrm>
              <a:off x="3064365" y="2628986"/>
              <a:ext cx="52042" cy="40476"/>
            </a:xfrm>
            <a:custGeom>
              <a:avLst/>
              <a:gdLst>
                <a:gd name="T0" fmla="*/ 3 w 19"/>
                <a:gd name="T1" fmla="*/ 2 h 15"/>
                <a:gd name="T2" fmla="*/ 5 w 19"/>
                <a:gd name="T3" fmla="*/ 9 h 15"/>
                <a:gd name="T4" fmla="*/ 18 w 19"/>
                <a:gd name="T5" fmla="*/ 10 h 15"/>
                <a:gd name="T6" fmla="*/ 3 w 19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3" y="2"/>
                  </a:moveTo>
                  <a:cubicBezTo>
                    <a:pt x="0" y="6"/>
                    <a:pt x="7" y="5"/>
                    <a:pt x="5" y="9"/>
                  </a:cubicBezTo>
                  <a:cubicBezTo>
                    <a:pt x="9" y="10"/>
                    <a:pt x="15" y="15"/>
                    <a:pt x="18" y="10"/>
                  </a:cubicBezTo>
                  <a:cubicBezTo>
                    <a:pt x="19" y="0"/>
                    <a:pt x="9" y="7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85" name="Freeform 186"/>
            <p:cNvSpPr>
              <a:spLocks/>
            </p:cNvSpPr>
            <p:nvPr/>
          </p:nvSpPr>
          <p:spPr bwMode="auto">
            <a:xfrm>
              <a:off x="3790628" y="2637081"/>
              <a:ext cx="8096" cy="12721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5 h 5"/>
                <a:gd name="T6" fmla="*/ 1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3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86" name="Freeform 187"/>
            <p:cNvSpPr>
              <a:spLocks/>
            </p:cNvSpPr>
            <p:nvPr/>
          </p:nvSpPr>
          <p:spPr bwMode="auto">
            <a:xfrm>
              <a:off x="2777560" y="2637081"/>
              <a:ext cx="8096" cy="12721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5 h 5"/>
                <a:gd name="T4" fmla="*/ 3 w 3"/>
                <a:gd name="T5" fmla="*/ 5 h 5"/>
                <a:gd name="T6" fmla="*/ 3 w 3"/>
                <a:gd name="T7" fmla="*/ 4 h 5"/>
                <a:gd name="T8" fmla="*/ 0 w 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87" name="Freeform 188"/>
            <p:cNvSpPr>
              <a:spLocks/>
            </p:cNvSpPr>
            <p:nvPr/>
          </p:nvSpPr>
          <p:spPr bwMode="auto">
            <a:xfrm>
              <a:off x="3387020" y="2639394"/>
              <a:ext cx="34694" cy="32381"/>
            </a:xfrm>
            <a:custGeom>
              <a:avLst/>
              <a:gdLst>
                <a:gd name="T0" fmla="*/ 6 w 13"/>
                <a:gd name="T1" fmla="*/ 12 h 12"/>
                <a:gd name="T2" fmla="*/ 7 w 13"/>
                <a:gd name="T3" fmla="*/ 11 h 12"/>
                <a:gd name="T4" fmla="*/ 5 w 13"/>
                <a:gd name="T5" fmla="*/ 9 h 12"/>
                <a:gd name="T6" fmla="*/ 7 w 13"/>
                <a:gd name="T7" fmla="*/ 6 h 12"/>
                <a:gd name="T8" fmla="*/ 10 w 13"/>
                <a:gd name="T9" fmla="*/ 0 h 12"/>
                <a:gd name="T10" fmla="*/ 4 w 13"/>
                <a:gd name="T11" fmla="*/ 3 h 12"/>
                <a:gd name="T12" fmla="*/ 6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6" y="12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6" y="10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8"/>
                    <a:pt x="8" y="3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5"/>
                    <a:pt x="0" y="11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88" name="Freeform 189"/>
            <p:cNvSpPr>
              <a:spLocks/>
            </p:cNvSpPr>
            <p:nvPr/>
          </p:nvSpPr>
          <p:spPr bwMode="auto">
            <a:xfrm>
              <a:off x="2922119" y="2641707"/>
              <a:ext cx="10409" cy="8095"/>
            </a:xfrm>
            <a:custGeom>
              <a:avLst/>
              <a:gdLst>
                <a:gd name="T0" fmla="*/ 1 w 4"/>
                <a:gd name="T1" fmla="*/ 3 h 3"/>
                <a:gd name="T2" fmla="*/ 4 w 4"/>
                <a:gd name="T3" fmla="*/ 3 h 3"/>
                <a:gd name="T4" fmla="*/ 4 w 4"/>
                <a:gd name="T5" fmla="*/ 2 h 3"/>
                <a:gd name="T6" fmla="*/ 1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89" name="Freeform 190"/>
            <p:cNvSpPr>
              <a:spLocks/>
            </p:cNvSpPr>
            <p:nvPr/>
          </p:nvSpPr>
          <p:spPr bwMode="auto">
            <a:xfrm>
              <a:off x="3130283" y="2641707"/>
              <a:ext cx="16191" cy="13878"/>
            </a:xfrm>
            <a:custGeom>
              <a:avLst/>
              <a:gdLst>
                <a:gd name="T0" fmla="*/ 2 w 6"/>
                <a:gd name="T1" fmla="*/ 4 h 5"/>
                <a:gd name="T2" fmla="*/ 6 w 6"/>
                <a:gd name="T3" fmla="*/ 3 h 5"/>
                <a:gd name="T4" fmla="*/ 2 w 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2" y="4"/>
                  </a:moveTo>
                  <a:cubicBezTo>
                    <a:pt x="3" y="4"/>
                    <a:pt x="5" y="5"/>
                    <a:pt x="6" y="3"/>
                  </a:cubicBezTo>
                  <a:cubicBezTo>
                    <a:pt x="5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90" name="Freeform 191"/>
            <p:cNvSpPr>
              <a:spLocks/>
            </p:cNvSpPr>
            <p:nvPr/>
          </p:nvSpPr>
          <p:spPr bwMode="auto">
            <a:xfrm>
              <a:off x="3228584" y="2647489"/>
              <a:ext cx="38164" cy="13878"/>
            </a:xfrm>
            <a:custGeom>
              <a:avLst/>
              <a:gdLst>
                <a:gd name="T0" fmla="*/ 14 w 14"/>
                <a:gd name="T1" fmla="*/ 1 h 5"/>
                <a:gd name="T2" fmla="*/ 0 w 14"/>
                <a:gd name="T3" fmla="*/ 2 h 5"/>
                <a:gd name="T4" fmla="*/ 14 w 1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14" y="1"/>
                  </a:moveTo>
                  <a:cubicBezTo>
                    <a:pt x="9" y="0"/>
                    <a:pt x="6" y="1"/>
                    <a:pt x="0" y="2"/>
                  </a:cubicBezTo>
                  <a:cubicBezTo>
                    <a:pt x="7" y="5"/>
                    <a:pt x="7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91" name="Freeform 192"/>
            <p:cNvSpPr>
              <a:spLocks/>
            </p:cNvSpPr>
            <p:nvPr/>
          </p:nvSpPr>
          <p:spPr bwMode="auto">
            <a:xfrm>
              <a:off x="3271373" y="2649802"/>
              <a:ext cx="19660" cy="25442"/>
            </a:xfrm>
            <a:custGeom>
              <a:avLst/>
              <a:gdLst>
                <a:gd name="T0" fmla="*/ 4 w 7"/>
                <a:gd name="T1" fmla="*/ 0 h 9"/>
                <a:gd name="T2" fmla="*/ 0 w 7"/>
                <a:gd name="T3" fmla="*/ 6 h 9"/>
                <a:gd name="T4" fmla="*/ 7 w 7"/>
                <a:gd name="T5" fmla="*/ 6 h 9"/>
                <a:gd name="T6" fmla="*/ 4 w 7"/>
                <a:gd name="T7" fmla="*/ 4 h 9"/>
                <a:gd name="T8" fmla="*/ 7 w 7"/>
                <a:gd name="T9" fmla="*/ 0 h 9"/>
                <a:gd name="T10" fmla="*/ 4 w 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4" y="0"/>
                  </a:moveTo>
                  <a:cubicBezTo>
                    <a:pt x="1" y="0"/>
                    <a:pt x="0" y="3"/>
                    <a:pt x="0" y="6"/>
                  </a:cubicBezTo>
                  <a:cubicBezTo>
                    <a:pt x="0" y="9"/>
                    <a:pt x="5" y="7"/>
                    <a:pt x="7" y="6"/>
                  </a:cubicBezTo>
                  <a:cubicBezTo>
                    <a:pt x="7" y="5"/>
                    <a:pt x="5" y="5"/>
                    <a:pt x="4" y="4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92" name="Freeform 193"/>
            <p:cNvSpPr>
              <a:spLocks/>
            </p:cNvSpPr>
            <p:nvPr/>
          </p:nvSpPr>
          <p:spPr bwMode="auto">
            <a:xfrm>
              <a:off x="3195046" y="2649802"/>
              <a:ext cx="24286" cy="17347"/>
            </a:xfrm>
            <a:custGeom>
              <a:avLst/>
              <a:gdLst>
                <a:gd name="T0" fmla="*/ 9 w 9"/>
                <a:gd name="T1" fmla="*/ 1 h 6"/>
                <a:gd name="T2" fmla="*/ 0 w 9"/>
                <a:gd name="T3" fmla="*/ 0 h 6"/>
                <a:gd name="T4" fmla="*/ 9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5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93" name="Freeform 194"/>
            <p:cNvSpPr>
              <a:spLocks/>
            </p:cNvSpPr>
            <p:nvPr/>
          </p:nvSpPr>
          <p:spPr bwMode="auto">
            <a:xfrm>
              <a:off x="3353482" y="2649802"/>
              <a:ext cx="13878" cy="13878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5 h 5"/>
                <a:gd name="T4" fmla="*/ 5 w 5"/>
                <a:gd name="T5" fmla="*/ 2 h 5"/>
                <a:gd name="T6" fmla="*/ 1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0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94" name="Freeform 195"/>
            <p:cNvSpPr>
              <a:spLocks/>
            </p:cNvSpPr>
            <p:nvPr/>
          </p:nvSpPr>
          <p:spPr bwMode="auto">
            <a:xfrm>
              <a:off x="2957970" y="2655584"/>
              <a:ext cx="13878" cy="5782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2 h 2"/>
                <a:gd name="T4" fmla="*/ 0 w 5"/>
                <a:gd name="T5" fmla="*/ 0 h 2"/>
                <a:gd name="T6" fmla="*/ 0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2" y="1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95" name="Freeform 196"/>
            <p:cNvSpPr>
              <a:spLocks/>
            </p:cNvSpPr>
            <p:nvPr/>
          </p:nvSpPr>
          <p:spPr bwMode="auto">
            <a:xfrm>
              <a:off x="3020419" y="2669462"/>
              <a:ext cx="40477" cy="30068"/>
            </a:xfrm>
            <a:custGeom>
              <a:avLst/>
              <a:gdLst>
                <a:gd name="T0" fmla="*/ 15 w 15"/>
                <a:gd name="T1" fmla="*/ 8 h 11"/>
                <a:gd name="T2" fmla="*/ 0 w 15"/>
                <a:gd name="T3" fmla="*/ 4 h 11"/>
                <a:gd name="T4" fmla="*/ 2 w 15"/>
                <a:gd name="T5" fmla="*/ 4 h 11"/>
                <a:gd name="T6" fmla="*/ 15 w 15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5" y="8"/>
                  </a:moveTo>
                  <a:cubicBezTo>
                    <a:pt x="12" y="0"/>
                    <a:pt x="6" y="3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5"/>
                    <a:pt x="12" y="11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96" name="Freeform 197"/>
            <p:cNvSpPr>
              <a:spLocks/>
            </p:cNvSpPr>
            <p:nvPr/>
          </p:nvSpPr>
          <p:spPr bwMode="auto">
            <a:xfrm>
              <a:off x="3004228" y="2675245"/>
              <a:ext cx="16191" cy="4626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6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97" name="Freeform 198"/>
            <p:cNvSpPr>
              <a:spLocks/>
            </p:cNvSpPr>
            <p:nvPr/>
          </p:nvSpPr>
          <p:spPr bwMode="auto">
            <a:xfrm>
              <a:off x="3732804" y="2677557"/>
              <a:ext cx="3470" cy="11565"/>
            </a:xfrm>
            <a:custGeom>
              <a:avLst/>
              <a:gdLst>
                <a:gd name="T0" fmla="*/ 3 w 3"/>
                <a:gd name="T1" fmla="*/ 10 h 10"/>
                <a:gd name="T2" fmla="*/ 3 w 3"/>
                <a:gd name="T3" fmla="*/ 2 h 10"/>
                <a:gd name="T4" fmla="*/ 0 w 3"/>
                <a:gd name="T5" fmla="*/ 0 h 10"/>
                <a:gd name="T6" fmla="*/ 3 w 3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0">
                  <a:moveTo>
                    <a:pt x="3" y="10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98" name="Freeform 199"/>
            <p:cNvSpPr>
              <a:spLocks/>
            </p:cNvSpPr>
            <p:nvPr/>
          </p:nvSpPr>
          <p:spPr bwMode="auto">
            <a:xfrm>
              <a:off x="3321101" y="2679870"/>
              <a:ext cx="5783" cy="3469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199" name="Freeform 200"/>
            <p:cNvSpPr>
              <a:spLocks/>
            </p:cNvSpPr>
            <p:nvPr/>
          </p:nvSpPr>
          <p:spPr bwMode="auto">
            <a:xfrm>
              <a:off x="3094433" y="2693748"/>
              <a:ext cx="10409" cy="8095"/>
            </a:xfrm>
            <a:custGeom>
              <a:avLst/>
              <a:gdLst>
                <a:gd name="T0" fmla="*/ 0 w 4"/>
                <a:gd name="T1" fmla="*/ 1 h 3"/>
                <a:gd name="T2" fmla="*/ 4 w 4"/>
                <a:gd name="T3" fmla="*/ 1 h 3"/>
                <a:gd name="T4" fmla="*/ 0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0" y="3"/>
                    <a:pt x="3" y="3"/>
                    <a:pt x="4" y="1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00" name="Freeform 201"/>
            <p:cNvSpPr>
              <a:spLocks/>
            </p:cNvSpPr>
            <p:nvPr/>
          </p:nvSpPr>
          <p:spPr bwMode="auto">
            <a:xfrm>
              <a:off x="3124501" y="2697217"/>
              <a:ext cx="13878" cy="8095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2 h 3"/>
                <a:gd name="T4" fmla="*/ 4 w 5"/>
                <a:gd name="T5" fmla="*/ 3 h 3"/>
                <a:gd name="T6" fmla="*/ 1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3"/>
                    <a:pt x="4" y="3"/>
                  </a:cubicBezTo>
                  <a:cubicBezTo>
                    <a:pt x="5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01" name="Freeform 202"/>
            <p:cNvSpPr>
              <a:spLocks/>
            </p:cNvSpPr>
            <p:nvPr/>
          </p:nvSpPr>
          <p:spPr bwMode="auto">
            <a:xfrm>
              <a:off x="3138379" y="2697217"/>
              <a:ext cx="10409" cy="10408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3 h 4"/>
                <a:gd name="T4" fmla="*/ 0 w 4"/>
                <a:gd name="T5" fmla="*/ 0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1"/>
                    <a:pt x="2" y="0"/>
                    <a:pt x="0" y="0"/>
                  </a:cubicBez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02" name="Freeform 203"/>
            <p:cNvSpPr>
              <a:spLocks/>
            </p:cNvSpPr>
            <p:nvPr/>
          </p:nvSpPr>
          <p:spPr bwMode="auto">
            <a:xfrm>
              <a:off x="3181168" y="2697217"/>
              <a:ext cx="21973" cy="12721"/>
            </a:xfrm>
            <a:custGeom>
              <a:avLst/>
              <a:gdLst>
                <a:gd name="T0" fmla="*/ 8 w 8"/>
                <a:gd name="T1" fmla="*/ 5 h 5"/>
                <a:gd name="T2" fmla="*/ 6 w 8"/>
                <a:gd name="T3" fmla="*/ 0 h 5"/>
                <a:gd name="T4" fmla="*/ 7 w 8"/>
                <a:gd name="T5" fmla="*/ 3 h 5"/>
                <a:gd name="T6" fmla="*/ 0 w 8"/>
                <a:gd name="T7" fmla="*/ 5 h 5"/>
                <a:gd name="T8" fmla="*/ 8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8" y="2"/>
                    <a:pt x="7" y="0"/>
                    <a:pt x="6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03" name="Rectangle 204"/>
            <p:cNvSpPr>
              <a:spLocks noChangeArrowheads="1"/>
            </p:cNvSpPr>
            <p:nvPr/>
          </p:nvSpPr>
          <p:spPr bwMode="auto">
            <a:xfrm>
              <a:off x="3495728" y="2718034"/>
              <a:ext cx="2313" cy="92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</p:grpSp>
      <p:sp>
        <p:nvSpPr>
          <p:cNvPr id="205" name="矩形 204"/>
          <p:cNvSpPr/>
          <p:nvPr/>
        </p:nvSpPr>
        <p:spPr>
          <a:xfrm>
            <a:off x="2405527" y="944028"/>
            <a:ext cx="582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壹</a:t>
            </a:r>
            <a:endParaRPr lang="zh-CN" altLang="en-US" sz="2800" dirty="0">
              <a:solidFill>
                <a:srgbClr val="2CBDE0"/>
              </a:solidFill>
            </a:endParaRPr>
          </a:p>
        </p:txBody>
      </p:sp>
      <p:grpSp>
        <p:nvGrpSpPr>
          <p:cNvPr id="206" name="组合 205"/>
          <p:cNvGrpSpPr/>
          <p:nvPr/>
        </p:nvGrpSpPr>
        <p:grpSpPr>
          <a:xfrm>
            <a:off x="5580718" y="1298070"/>
            <a:ext cx="722561" cy="675055"/>
            <a:chOff x="2410959" y="1104759"/>
            <a:chExt cx="1758991" cy="1643343"/>
          </a:xfrm>
          <a:solidFill>
            <a:srgbClr val="2CBDE0"/>
          </a:solidFill>
        </p:grpSpPr>
        <p:sp>
          <p:nvSpPr>
            <p:cNvPr id="207" name="Freeform 7"/>
            <p:cNvSpPr>
              <a:spLocks/>
            </p:cNvSpPr>
            <p:nvPr/>
          </p:nvSpPr>
          <p:spPr bwMode="auto">
            <a:xfrm>
              <a:off x="3138379" y="1104759"/>
              <a:ext cx="111021" cy="24285"/>
            </a:xfrm>
            <a:custGeom>
              <a:avLst/>
              <a:gdLst>
                <a:gd name="T0" fmla="*/ 27 w 41"/>
                <a:gd name="T1" fmla="*/ 5 h 9"/>
                <a:gd name="T2" fmla="*/ 41 w 41"/>
                <a:gd name="T3" fmla="*/ 1 h 9"/>
                <a:gd name="T4" fmla="*/ 33 w 41"/>
                <a:gd name="T5" fmla="*/ 0 h 9"/>
                <a:gd name="T6" fmla="*/ 0 w 41"/>
                <a:gd name="T7" fmla="*/ 9 h 9"/>
                <a:gd name="T8" fmla="*/ 27 w 4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9">
                  <a:moveTo>
                    <a:pt x="27" y="5"/>
                  </a:moveTo>
                  <a:cubicBezTo>
                    <a:pt x="32" y="2"/>
                    <a:pt x="41" y="9"/>
                    <a:pt x="41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2"/>
                    <a:pt x="8" y="3"/>
                    <a:pt x="0" y="9"/>
                  </a:cubicBezTo>
                  <a:cubicBezTo>
                    <a:pt x="9" y="9"/>
                    <a:pt x="19" y="9"/>
                    <a:pt x="2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08" name="Freeform 8"/>
            <p:cNvSpPr>
              <a:spLocks/>
            </p:cNvSpPr>
            <p:nvPr/>
          </p:nvSpPr>
          <p:spPr bwMode="auto">
            <a:xfrm>
              <a:off x="3427496" y="1123263"/>
              <a:ext cx="24286" cy="11565"/>
            </a:xfrm>
            <a:custGeom>
              <a:avLst/>
              <a:gdLst>
                <a:gd name="T0" fmla="*/ 9 w 9"/>
                <a:gd name="T1" fmla="*/ 2 h 4"/>
                <a:gd name="T2" fmla="*/ 1 w 9"/>
                <a:gd name="T3" fmla="*/ 0 h 4"/>
                <a:gd name="T4" fmla="*/ 9 w 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9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6" y="3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09" name="Freeform 9"/>
            <p:cNvSpPr>
              <a:spLocks/>
            </p:cNvSpPr>
            <p:nvPr/>
          </p:nvSpPr>
          <p:spPr bwMode="auto">
            <a:xfrm>
              <a:off x="3457565" y="1129044"/>
              <a:ext cx="40477" cy="13878"/>
            </a:xfrm>
            <a:custGeom>
              <a:avLst/>
              <a:gdLst>
                <a:gd name="T0" fmla="*/ 15 w 15"/>
                <a:gd name="T1" fmla="*/ 4 h 5"/>
                <a:gd name="T2" fmla="*/ 0 w 15"/>
                <a:gd name="T3" fmla="*/ 1 h 5"/>
                <a:gd name="T4" fmla="*/ 15 w 1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15" y="4"/>
                  </a:moveTo>
                  <a:cubicBezTo>
                    <a:pt x="11" y="0"/>
                    <a:pt x="5" y="2"/>
                    <a:pt x="0" y="1"/>
                  </a:cubicBezTo>
                  <a:cubicBezTo>
                    <a:pt x="4" y="2"/>
                    <a:pt x="10" y="5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10" name="Freeform 10"/>
            <p:cNvSpPr>
              <a:spLocks/>
            </p:cNvSpPr>
            <p:nvPr/>
          </p:nvSpPr>
          <p:spPr bwMode="auto">
            <a:xfrm>
              <a:off x="3509605" y="1139453"/>
              <a:ext cx="5783" cy="3469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3 h 3"/>
                <a:gd name="T4" fmla="*/ 5 w 5"/>
                <a:gd name="T5" fmla="*/ 3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0" y="3"/>
                  </a:lnTo>
                  <a:lnTo>
                    <a:pt x="5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11" name="Freeform 11"/>
            <p:cNvSpPr>
              <a:spLocks/>
            </p:cNvSpPr>
            <p:nvPr/>
          </p:nvSpPr>
          <p:spPr bwMode="auto">
            <a:xfrm>
              <a:off x="3531579" y="1142922"/>
              <a:ext cx="32381" cy="16191"/>
            </a:xfrm>
            <a:custGeom>
              <a:avLst/>
              <a:gdLst>
                <a:gd name="T0" fmla="*/ 12 w 12"/>
                <a:gd name="T1" fmla="*/ 5 h 6"/>
                <a:gd name="T2" fmla="*/ 0 w 12"/>
                <a:gd name="T3" fmla="*/ 2 h 6"/>
                <a:gd name="T4" fmla="*/ 12 w 1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5"/>
                  </a:moveTo>
                  <a:cubicBezTo>
                    <a:pt x="7" y="5"/>
                    <a:pt x="5" y="0"/>
                    <a:pt x="0" y="2"/>
                  </a:cubicBezTo>
                  <a:cubicBezTo>
                    <a:pt x="2" y="4"/>
                    <a:pt x="7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12" name="Freeform 12"/>
            <p:cNvSpPr>
              <a:spLocks/>
            </p:cNvSpPr>
            <p:nvPr/>
          </p:nvSpPr>
          <p:spPr bwMode="auto">
            <a:xfrm>
              <a:off x="3299128" y="1161426"/>
              <a:ext cx="13878" cy="13878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3 h 5"/>
                <a:gd name="T4" fmla="*/ 2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13" name="Freeform 13"/>
            <p:cNvSpPr>
              <a:spLocks/>
            </p:cNvSpPr>
            <p:nvPr/>
          </p:nvSpPr>
          <p:spPr bwMode="auto">
            <a:xfrm>
              <a:off x="3249400" y="1161426"/>
              <a:ext cx="11565" cy="3469"/>
            </a:xfrm>
            <a:custGeom>
              <a:avLst/>
              <a:gdLst>
                <a:gd name="T0" fmla="*/ 10 w 10"/>
                <a:gd name="T1" fmla="*/ 3 h 3"/>
                <a:gd name="T2" fmla="*/ 10 w 10"/>
                <a:gd name="T3" fmla="*/ 0 h 3"/>
                <a:gd name="T4" fmla="*/ 0 w 10"/>
                <a:gd name="T5" fmla="*/ 0 h 3"/>
                <a:gd name="T6" fmla="*/ 10 w 1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14" name="Freeform 14"/>
            <p:cNvSpPr>
              <a:spLocks/>
            </p:cNvSpPr>
            <p:nvPr/>
          </p:nvSpPr>
          <p:spPr bwMode="auto">
            <a:xfrm>
              <a:off x="3343074" y="1161426"/>
              <a:ext cx="4626" cy="578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15" name="Freeform 15"/>
            <p:cNvSpPr>
              <a:spLocks/>
            </p:cNvSpPr>
            <p:nvPr/>
          </p:nvSpPr>
          <p:spPr bwMode="auto">
            <a:xfrm>
              <a:off x="3134909" y="1164895"/>
              <a:ext cx="30068" cy="21973"/>
            </a:xfrm>
            <a:custGeom>
              <a:avLst/>
              <a:gdLst>
                <a:gd name="T0" fmla="*/ 5 w 11"/>
                <a:gd name="T1" fmla="*/ 8 h 8"/>
                <a:gd name="T2" fmla="*/ 7 w 11"/>
                <a:gd name="T3" fmla="*/ 8 h 8"/>
                <a:gd name="T4" fmla="*/ 7 w 11"/>
                <a:gd name="T5" fmla="*/ 7 h 8"/>
                <a:gd name="T6" fmla="*/ 9 w 11"/>
                <a:gd name="T7" fmla="*/ 0 h 8"/>
                <a:gd name="T8" fmla="*/ 0 w 11"/>
                <a:gd name="T9" fmla="*/ 5 h 8"/>
                <a:gd name="T10" fmla="*/ 7 w 11"/>
                <a:gd name="T11" fmla="*/ 5 h 8"/>
                <a:gd name="T12" fmla="*/ 5 w 1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5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5"/>
                    <a:pt x="11" y="2"/>
                    <a:pt x="9" y="0"/>
                  </a:cubicBezTo>
                  <a:cubicBezTo>
                    <a:pt x="5" y="0"/>
                    <a:pt x="1" y="0"/>
                    <a:pt x="0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16" name="Freeform 16"/>
            <p:cNvSpPr>
              <a:spLocks/>
            </p:cNvSpPr>
            <p:nvPr/>
          </p:nvSpPr>
          <p:spPr bwMode="auto">
            <a:xfrm>
              <a:off x="3192733" y="1164895"/>
              <a:ext cx="10409" cy="10408"/>
            </a:xfrm>
            <a:custGeom>
              <a:avLst/>
              <a:gdLst>
                <a:gd name="T0" fmla="*/ 0 w 4"/>
                <a:gd name="T1" fmla="*/ 3 h 4"/>
                <a:gd name="T2" fmla="*/ 4 w 4"/>
                <a:gd name="T3" fmla="*/ 2 h 4"/>
                <a:gd name="T4" fmla="*/ 3 w 4"/>
                <a:gd name="T5" fmla="*/ 0 h 4"/>
                <a:gd name="T6" fmla="*/ 0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1" y="2"/>
                    <a:pt x="3" y="4"/>
                    <a:pt x="4" y="2"/>
                  </a:cubicBezTo>
                  <a:cubicBezTo>
                    <a:pt x="4" y="1"/>
                    <a:pt x="3" y="1"/>
                    <a:pt x="3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17" name="Freeform 17"/>
            <p:cNvSpPr>
              <a:spLocks/>
            </p:cNvSpPr>
            <p:nvPr/>
          </p:nvSpPr>
          <p:spPr bwMode="auto">
            <a:xfrm>
              <a:off x="3383551" y="1164895"/>
              <a:ext cx="13878" cy="12721"/>
            </a:xfrm>
            <a:custGeom>
              <a:avLst/>
              <a:gdLst>
                <a:gd name="T0" fmla="*/ 5 w 5"/>
                <a:gd name="T1" fmla="*/ 2 h 5"/>
                <a:gd name="T2" fmla="*/ 0 w 5"/>
                <a:gd name="T3" fmla="*/ 3 h 5"/>
                <a:gd name="T4" fmla="*/ 5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4" y="1"/>
                    <a:pt x="0" y="0"/>
                    <a:pt x="0" y="3"/>
                  </a:cubicBezTo>
                  <a:cubicBezTo>
                    <a:pt x="2" y="5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18" name="Freeform 18"/>
            <p:cNvSpPr>
              <a:spLocks/>
            </p:cNvSpPr>
            <p:nvPr/>
          </p:nvSpPr>
          <p:spPr bwMode="auto">
            <a:xfrm>
              <a:off x="3168447" y="1167208"/>
              <a:ext cx="10409" cy="5782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19" name="Freeform 19"/>
            <p:cNvSpPr>
              <a:spLocks/>
            </p:cNvSpPr>
            <p:nvPr/>
          </p:nvSpPr>
          <p:spPr bwMode="auto">
            <a:xfrm>
              <a:off x="3411306" y="1169521"/>
              <a:ext cx="34694" cy="17347"/>
            </a:xfrm>
            <a:custGeom>
              <a:avLst/>
              <a:gdLst>
                <a:gd name="T0" fmla="*/ 13 w 13"/>
                <a:gd name="T1" fmla="*/ 3 h 6"/>
                <a:gd name="T2" fmla="*/ 9 w 13"/>
                <a:gd name="T3" fmla="*/ 0 h 6"/>
                <a:gd name="T4" fmla="*/ 0 w 13"/>
                <a:gd name="T5" fmla="*/ 1 h 6"/>
                <a:gd name="T6" fmla="*/ 13 w 13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13" y="3"/>
                  </a:moveTo>
                  <a:cubicBezTo>
                    <a:pt x="12" y="0"/>
                    <a:pt x="9" y="3"/>
                    <a:pt x="9" y="0"/>
                  </a:cubicBezTo>
                  <a:cubicBezTo>
                    <a:pt x="6" y="3"/>
                    <a:pt x="3" y="0"/>
                    <a:pt x="0" y="1"/>
                  </a:cubicBezTo>
                  <a:cubicBezTo>
                    <a:pt x="4" y="6"/>
                    <a:pt x="10" y="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20" name="Freeform 20"/>
            <p:cNvSpPr>
              <a:spLocks/>
            </p:cNvSpPr>
            <p:nvPr/>
          </p:nvSpPr>
          <p:spPr bwMode="auto">
            <a:xfrm>
              <a:off x="3090963" y="1175303"/>
              <a:ext cx="35851" cy="24285"/>
            </a:xfrm>
            <a:custGeom>
              <a:avLst/>
              <a:gdLst>
                <a:gd name="T0" fmla="*/ 4 w 13"/>
                <a:gd name="T1" fmla="*/ 7 h 9"/>
                <a:gd name="T2" fmla="*/ 5 w 13"/>
                <a:gd name="T3" fmla="*/ 4 h 9"/>
                <a:gd name="T4" fmla="*/ 6 w 13"/>
                <a:gd name="T5" fmla="*/ 9 h 9"/>
                <a:gd name="T6" fmla="*/ 10 w 13"/>
                <a:gd name="T7" fmla="*/ 7 h 9"/>
                <a:gd name="T8" fmla="*/ 7 w 13"/>
                <a:gd name="T9" fmla="*/ 5 h 9"/>
                <a:gd name="T10" fmla="*/ 10 w 13"/>
                <a:gd name="T11" fmla="*/ 3 h 9"/>
                <a:gd name="T12" fmla="*/ 12 w 13"/>
                <a:gd name="T13" fmla="*/ 0 h 9"/>
                <a:gd name="T14" fmla="*/ 2 w 13"/>
                <a:gd name="T15" fmla="*/ 7 h 9"/>
                <a:gd name="T16" fmla="*/ 4 w 13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4" y="7"/>
                  </a:moveTo>
                  <a:cubicBezTo>
                    <a:pt x="4" y="6"/>
                    <a:pt x="4" y="4"/>
                    <a:pt x="5" y="4"/>
                  </a:cubicBezTo>
                  <a:cubicBezTo>
                    <a:pt x="9" y="5"/>
                    <a:pt x="3" y="7"/>
                    <a:pt x="6" y="9"/>
                  </a:cubicBezTo>
                  <a:cubicBezTo>
                    <a:pt x="8" y="9"/>
                    <a:pt x="9" y="8"/>
                    <a:pt x="10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3"/>
                    <a:pt x="10" y="3"/>
                  </a:cubicBezTo>
                  <a:cubicBezTo>
                    <a:pt x="11" y="2"/>
                    <a:pt x="13" y="2"/>
                    <a:pt x="12" y="0"/>
                  </a:cubicBezTo>
                  <a:cubicBezTo>
                    <a:pt x="9" y="2"/>
                    <a:pt x="0" y="0"/>
                    <a:pt x="2" y="7"/>
                  </a:cubicBezTo>
                  <a:lnTo>
                    <a:pt x="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21" name="Freeform 21"/>
            <p:cNvSpPr>
              <a:spLocks/>
            </p:cNvSpPr>
            <p:nvPr/>
          </p:nvSpPr>
          <p:spPr bwMode="auto">
            <a:xfrm>
              <a:off x="3421714" y="2729598"/>
              <a:ext cx="11565" cy="8095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2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3"/>
                    <a:pt x="2" y="2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22" name="Freeform 22"/>
            <p:cNvSpPr>
              <a:spLocks/>
            </p:cNvSpPr>
            <p:nvPr/>
          </p:nvSpPr>
          <p:spPr bwMode="auto">
            <a:xfrm>
              <a:off x="2665382" y="2494835"/>
              <a:ext cx="23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23" name="Freeform 24"/>
            <p:cNvSpPr>
              <a:spLocks/>
            </p:cNvSpPr>
            <p:nvPr/>
          </p:nvSpPr>
          <p:spPr bwMode="auto">
            <a:xfrm>
              <a:off x="3381238" y="2740007"/>
              <a:ext cx="8096" cy="8095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1 h 3"/>
                <a:gd name="T4" fmla="*/ 0 w 3"/>
                <a:gd name="T5" fmla="*/ 2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24" name="Freeform 25"/>
            <p:cNvSpPr>
              <a:spLocks/>
            </p:cNvSpPr>
            <p:nvPr/>
          </p:nvSpPr>
          <p:spPr bwMode="auto">
            <a:xfrm>
              <a:off x="2657287" y="2489053"/>
              <a:ext cx="8096" cy="5782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25" name="Freeform 26"/>
            <p:cNvSpPr>
              <a:spLocks/>
            </p:cNvSpPr>
            <p:nvPr/>
          </p:nvSpPr>
          <p:spPr bwMode="auto">
            <a:xfrm>
              <a:off x="3459878" y="1177616"/>
              <a:ext cx="19660" cy="11565"/>
            </a:xfrm>
            <a:custGeom>
              <a:avLst/>
              <a:gdLst>
                <a:gd name="T0" fmla="*/ 7 w 7"/>
                <a:gd name="T1" fmla="*/ 2 h 4"/>
                <a:gd name="T2" fmla="*/ 0 w 7"/>
                <a:gd name="T3" fmla="*/ 0 h 4"/>
                <a:gd name="T4" fmla="*/ 1 w 7"/>
                <a:gd name="T5" fmla="*/ 3 h 4"/>
                <a:gd name="T6" fmla="*/ 7 w 7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6" y="4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26" name="Freeform 27"/>
            <p:cNvSpPr>
              <a:spLocks/>
            </p:cNvSpPr>
            <p:nvPr/>
          </p:nvSpPr>
          <p:spPr bwMode="auto">
            <a:xfrm>
              <a:off x="3381238" y="1181086"/>
              <a:ext cx="24286" cy="16191"/>
            </a:xfrm>
            <a:custGeom>
              <a:avLst/>
              <a:gdLst>
                <a:gd name="T0" fmla="*/ 6 w 9"/>
                <a:gd name="T1" fmla="*/ 5 h 6"/>
                <a:gd name="T2" fmla="*/ 9 w 9"/>
                <a:gd name="T3" fmla="*/ 2 h 6"/>
                <a:gd name="T4" fmla="*/ 0 w 9"/>
                <a:gd name="T5" fmla="*/ 2 h 6"/>
                <a:gd name="T6" fmla="*/ 6 w 9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6" y="5"/>
                  </a:moveTo>
                  <a:cubicBezTo>
                    <a:pt x="9" y="6"/>
                    <a:pt x="9" y="4"/>
                    <a:pt x="9" y="2"/>
                  </a:cubicBezTo>
                  <a:cubicBezTo>
                    <a:pt x="6" y="2"/>
                    <a:pt x="1" y="0"/>
                    <a:pt x="0" y="2"/>
                  </a:cubicBezTo>
                  <a:cubicBezTo>
                    <a:pt x="2" y="2"/>
                    <a:pt x="6" y="2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27" name="Rectangle 28"/>
            <p:cNvSpPr>
              <a:spLocks noChangeArrowheads="1"/>
            </p:cNvSpPr>
            <p:nvPr/>
          </p:nvSpPr>
          <p:spPr bwMode="auto">
            <a:xfrm>
              <a:off x="3489946" y="1186868"/>
              <a:ext cx="3470" cy="11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28" name="Freeform 29"/>
            <p:cNvSpPr>
              <a:spLocks/>
            </p:cNvSpPr>
            <p:nvPr/>
          </p:nvSpPr>
          <p:spPr bwMode="auto">
            <a:xfrm>
              <a:off x="3493415" y="1186868"/>
              <a:ext cx="16191" cy="8095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2 h 3"/>
                <a:gd name="T4" fmla="*/ 0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4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29" name="Freeform 30"/>
            <p:cNvSpPr>
              <a:spLocks/>
            </p:cNvSpPr>
            <p:nvPr/>
          </p:nvSpPr>
          <p:spPr bwMode="auto">
            <a:xfrm>
              <a:off x="3485320" y="1183399"/>
              <a:ext cx="4626" cy="5782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30" name="Freeform 31"/>
            <p:cNvSpPr>
              <a:spLocks/>
            </p:cNvSpPr>
            <p:nvPr/>
          </p:nvSpPr>
          <p:spPr bwMode="auto">
            <a:xfrm>
              <a:off x="3060895" y="1186868"/>
              <a:ext cx="27755" cy="12721"/>
            </a:xfrm>
            <a:custGeom>
              <a:avLst/>
              <a:gdLst>
                <a:gd name="T0" fmla="*/ 10 w 10"/>
                <a:gd name="T1" fmla="*/ 1 h 5"/>
                <a:gd name="T2" fmla="*/ 4 w 10"/>
                <a:gd name="T3" fmla="*/ 1 h 5"/>
                <a:gd name="T4" fmla="*/ 0 w 10"/>
                <a:gd name="T5" fmla="*/ 5 h 5"/>
                <a:gd name="T6" fmla="*/ 10 w 10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0"/>
                    <a:pt x="6" y="5"/>
                    <a:pt x="4" y="1"/>
                  </a:cubicBezTo>
                  <a:cubicBezTo>
                    <a:pt x="2" y="0"/>
                    <a:pt x="0" y="4"/>
                    <a:pt x="0" y="5"/>
                  </a:cubicBezTo>
                  <a:cubicBezTo>
                    <a:pt x="4" y="4"/>
                    <a:pt x="8" y="3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31" name="Freeform 32"/>
            <p:cNvSpPr>
              <a:spLocks/>
            </p:cNvSpPr>
            <p:nvPr/>
          </p:nvSpPr>
          <p:spPr bwMode="auto">
            <a:xfrm>
              <a:off x="3417088" y="1186868"/>
              <a:ext cx="24286" cy="18504"/>
            </a:xfrm>
            <a:custGeom>
              <a:avLst/>
              <a:gdLst>
                <a:gd name="T0" fmla="*/ 0 w 9"/>
                <a:gd name="T1" fmla="*/ 3 h 7"/>
                <a:gd name="T2" fmla="*/ 8 w 9"/>
                <a:gd name="T3" fmla="*/ 7 h 7"/>
                <a:gd name="T4" fmla="*/ 9 w 9"/>
                <a:gd name="T5" fmla="*/ 3 h 7"/>
                <a:gd name="T6" fmla="*/ 0 w 9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3"/>
                  </a:moveTo>
                  <a:cubicBezTo>
                    <a:pt x="1" y="6"/>
                    <a:pt x="6" y="5"/>
                    <a:pt x="8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3"/>
                    <a:pt x="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32" name="Freeform 33"/>
            <p:cNvSpPr>
              <a:spLocks/>
            </p:cNvSpPr>
            <p:nvPr/>
          </p:nvSpPr>
          <p:spPr bwMode="auto">
            <a:xfrm>
              <a:off x="3446000" y="1194964"/>
              <a:ext cx="35851" cy="21973"/>
            </a:xfrm>
            <a:custGeom>
              <a:avLst/>
              <a:gdLst>
                <a:gd name="T0" fmla="*/ 0 w 13"/>
                <a:gd name="T1" fmla="*/ 2 h 8"/>
                <a:gd name="T2" fmla="*/ 13 w 13"/>
                <a:gd name="T3" fmla="*/ 5 h 8"/>
                <a:gd name="T4" fmla="*/ 0 w 13"/>
                <a:gd name="T5" fmla="*/ 0 h 8"/>
                <a:gd name="T6" fmla="*/ 0 w 13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5" y="3"/>
                    <a:pt x="10" y="8"/>
                    <a:pt x="13" y="5"/>
                  </a:cubicBezTo>
                  <a:cubicBezTo>
                    <a:pt x="11" y="0"/>
                    <a:pt x="4" y="3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33" name="Freeform 34"/>
            <p:cNvSpPr>
              <a:spLocks/>
            </p:cNvSpPr>
            <p:nvPr/>
          </p:nvSpPr>
          <p:spPr bwMode="auto">
            <a:xfrm>
              <a:off x="3541987" y="1197277"/>
              <a:ext cx="5783" cy="8095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34" name="Freeform 35"/>
            <p:cNvSpPr>
              <a:spLocks/>
            </p:cNvSpPr>
            <p:nvPr/>
          </p:nvSpPr>
          <p:spPr bwMode="auto">
            <a:xfrm>
              <a:off x="3558177" y="1197277"/>
              <a:ext cx="19660" cy="13878"/>
            </a:xfrm>
            <a:custGeom>
              <a:avLst/>
              <a:gdLst>
                <a:gd name="T0" fmla="*/ 0 w 7"/>
                <a:gd name="T1" fmla="*/ 0 h 5"/>
                <a:gd name="T2" fmla="*/ 1 w 7"/>
                <a:gd name="T3" fmla="*/ 4 h 5"/>
                <a:gd name="T4" fmla="*/ 3 w 7"/>
                <a:gd name="T5" fmla="*/ 3 h 5"/>
                <a:gd name="T6" fmla="*/ 5 w 7"/>
                <a:gd name="T7" fmla="*/ 5 h 5"/>
                <a:gd name="T8" fmla="*/ 7 w 7"/>
                <a:gd name="T9" fmla="*/ 4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1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35" name="Freeform 36"/>
            <p:cNvSpPr>
              <a:spLocks/>
            </p:cNvSpPr>
            <p:nvPr/>
          </p:nvSpPr>
          <p:spPr bwMode="auto">
            <a:xfrm>
              <a:off x="3493415" y="1205371"/>
              <a:ext cx="21973" cy="24285"/>
            </a:xfrm>
            <a:custGeom>
              <a:avLst/>
              <a:gdLst>
                <a:gd name="T0" fmla="*/ 2 w 8"/>
                <a:gd name="T1" fmla="*/ 1 h 9"/>
                <a:gd name="T2" fmla="*/ 6 w 8"/>
                <a:gd name="T3" fmla="*/ 9 h 9"/>
                <a:gd name="T4" fmla="*/ 2 w 8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cubicBezTo>
                    <a:pt x="0" y="4"/>
                    <a:pt x="6" y="8"/>
                    <a:pt x="6" y="9"/>
                  </a:cubicBezTo>
                  <a:cubicBezTo>
                    <a:pt x="4" y="7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36" name="Freeform 37"/>
            <p:cNvSpPr>
              <a:spLocks/>
            </p:cNvSpPr>
            <p:nvPr/>
          </p:nvSpPr>
          <p:spPr bwMode="auto">
            <a:xfrm>
              <a:off x="3626409" y="1207684"/>
              <a:ext cx="19660" cy="13878"/>
            </a:xfrm>
            <a:custGeom>
              <a:avLst/>
              <a:gdLst>
                <a:gd name="T0" fmla="*/ 7 w 7"/>
                <a:gd name="T1" fmla="*/ 2 h 5"/>
                <a:gd name="T2" fmla="*/ 0 w 7"/>
                <a:gd name="T3" fmla="*/ 0 h 5"/>
                <a:gd name="T4" fmla="*/ 7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cubicBezTo>
                    <a:pt x="5" y="1"/>
                    <a:pt x="2" y="0"/>
                    <a:pt x="0" y="0"/>
                  </a:cubicBezTo>
                  <a:cubicBezTo>
                    <a:pt x="1" y="1"/>
                    <a:pt x="5" y="5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37" name="Freeform 38"/>
            <p:cNvSpPr>
              <a:spLocks/>
            </p:cNvSpPr>
            <p:nvPr/>
          </p:nvSpPr>
          <p:spPr bwMode="auto">
            <a:xfrm>
              <a:off x="3517701" y="1211154"/>
              <a:ext cx="2313" cy="8095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38" name="Freeform 39"/>
            <p:cNvSpPr>
              <a:spLocks/>
            </p:cNvSpPr>
            <p:nvPr/>
          </p:nvSpPr>
          <p:spPr bwMode="auto">
            <a:xfrm>
              <a:off x="3591715" y="1211154"/>
              <a:ext cx="18504" cy="16191"/>
            </a:xfrm>
            <a:custGeom>
              <a:avLst/>
              <a:gdLst>
                <a:gd name="T0" fmla="*/ 7 w 7"/>
                <a:gd name="T1" fmla="*/ 3 h 6"/>
                <a:gd name="T2" fmla="*/ 0 w 7"/>
                <a:gd name="T3" fmla="*/ 0 h 6"/>
                <a:gd name="T4" fmla="*/ 7 w 7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5" y="6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39" name="Freeform 40"/>
            <p:cNvSpPr>
              <a:spLocks/>
            </p:cNvSpPr>
            <p:nvPr/>
          </p:nvSpPr>
          <p:spPr bwMode="auto">
            <a:xfrm>
              <a:off x="3536205" y="1216936"/>
              <a:ext cx="9252" cy="12721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5 h 5"/>
                <a:gd name="T4" fmla="*/ 2 w 3"/>
                <a:gd name="T5" fmla="*/ 2 h 5"/>
                <a:gd name="T6" fmla="*/ 0 w 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3" y="3"/>
                    <a:pt x="2" y="2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40" name="Freeform 41"/>
            <p:cNvSpPr>
              <a:spLocks/>
            </p:cNvSpPr>
            <p:nvPr/>
          </p:nvSpPr>
          <p:spPr bwMode="auto">
            <a:xfrm>
              <a:off x="3547769" y="1225032"/>
              <a:ext cx="10409" cy="10408"/>
            </a:xfrm>
            <a:custGeom>
              <a:avLst/>
              <a:gdLst>
                <a:gd name="T0" fmla="*/ 3 w 4"/>
                <a:gd name="T1" fmla="*/ 3 h 4"/>
                <a:gd name="T2" fmla="*/ 4 w 4"/>
                <a:gd name="T3" fmla="*/ 0 h 4"/>
                <a:gd name="T4" fmla="*/ 1 w 4"/>
                <a:gd name="T5" fmla="*/ 0 h 4"/>
                <a:gd name="T6" fmla="*/ 3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2"/>
                    <a:pt x="3" y="1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0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41" name="Freeform 42"/>
            <p:cNvSpPr>
              <a:spLocks/>
            </p:cNvSpPr>
            <p:nvPr/>
          </p:nvSpPr>
          <p:spPr bwMode="auto">
            <a:xfrm>
              <a:off x="3621783" y="1225032"/>
              <a:ext cx="52042" cy="38163"/>
            </a:xfrm>
            <a:custGeom>
              <a:avLst/>
              <a:gdLst>
                <a:gd name="T0" fmla="*/ 3 w 19"/>
                <a:gd name="T1" fmla="*/ 0 h 14"/>
                <a:gd name="T2" fmla="*/ 8 w 19"/>
                <a:gd name="T3" fmla="*/ 9 h 14"/>
                <a:gd name="T4" fmla="*/ 17 w 19"/>
                <a:gd name="T5" fmla="*/ 14 h 14"/>
                <a:gd name="T6" fmla="*/ 18 w 19"/>
                <a:gd name="T7" fmla="*/ 12 h 14"/>
                <a:gd name="T8" fmla="*/ 9 w 19"/>
                <a:gd name="T9" fmla="*/ 7 h 14"/>
                <a:gd name="T10" fmla="*/ 11 w 19"/>
                <a:gd name="T11" fmla="*/ 3 h 14"/>
                <a:gd name="T12" fmla="*/ 3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3" y="0"/>
                  </a:moveTo>
                  <a:cubicBezTo>
                    <a:pt x="0" y="7"/>
                    <a:pt x="12" y="2"/>
                    <a:pt x="8" y="9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9" y="13"/>
                    <a:pt x="18" y="12"/>
                  </a:cubicBezTo>
                  <a:cubicBezTo>
                    <a:pt x="15" y="11"/>
                    <a:pt x="12" y="8"/>
                    <a:pt x="9" y="7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42" name="Freeform 43"/>
            <p:cNvSpPr>
              <a:spLocks/>
            </p:cNvSpPr>
            <p:nvPr/>
          </p:nvSpPr>
          <p:spPr bwMode="auto">
            <a:xfrm>
              <a:off x="2932527" y="1225032"/>
              <a:ext cx="30068" cy="18504"/>
            </a:xfrm>
            <a:custGeom>
              <a:avLst/>
              <a:gdLst>
                <a:gd name="T0" fmla="*/ 4 w 11"/>
                <a:gd name="T1" fmla="*/ 5 h 7"/>
                <a:gd name="T2" fmla="*/ 5 w 11"/>
                <a:gd name="T3" fmla="*/ 6 h 7"/>
                <a:gd name="T4" fmla="*/ 9 w 11"/>
                <a:gd name="T5" fmla="*/ 0 h 7"/>
                <a:gd name="T6" fmla="*/ 0 w 11"/>
                <a:gd name="T7" fmla="*/ 6 h 7"/>
                <a:gd name="T8" fmla="*/ 4 w 11"/>
                <a:gd name="T9" fmla="*/ 7 h 7"/>
                <a:gd name="T10" fmla="*/ 4 w 11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4" y="5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11" y="7"/>
                    <a:pt x="6" y="2"/>
                    <a:pt x="9" y="0"/>
                  </a:cubicBezTo>
                  <a:cubicBezTo>
                    <a:pt x="6" y="2"/>
                    <a:pt x="2" y="2"/>
                    <a:pt x="0" y="6"/>
                  </a:cubicBezTo>
                  <a:cubicBezTo>
                    <a:pt x="1" y="7"/>
                    <a:pt x="2" y="7"/>
                    <a:pt x="4" y="7"/>
                  </a:cubicBezTo>
                  <a:cubicBezTo>
                    <a:pt x="4" y="6"/>
                    <a:pt x="3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43" name="Freeform 44"/>
            <p:cNvSpPr>
              <a:spLocks/>
            </p:cNvSpPr>
            <p:nvPr/>
          </p:nvSpPr>
          <p:spPr bwMode="auto">
            <a:xfrm>
              <a:off x="3566273" y="1229658"/>
              <a:ext cx="13878" cy="8095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2 h 3"/>
                <a:gd name="T4" fmla="*/ 0 w 5"/>
                <a:gd name="T5" fmla="*/ 0 h 3"/>
                <a:gd name="T6" fmla="*/ 5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1" y="2"/>
                    <a:pt x="3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44" name="Freeform 45"/>
            <p:cNvSpPr>
              <a:spLocks/>
            </p:cNvSpPr>
            <p:nvPr/>
          </p:nvSpPr>
          <p:spPr bwMode="auto">
            <a:xfrm>
              <a:off x="3662259" y="1235440"/>
              <a:ext cx="5783" cy="11565"/>
            </a:xfrm>
            <a:custGeom>
              <a:avLst/>
              <a:gdLst>
                <a:gd name="T0" fmla="*/ 1 w 2"/>
                <a:gd name="T1" fmla="*/ 2 h 4"/>
                <a:gd name="T2" fmla="*/ 0 w 2"/>
                <a:gd name="T3" fmla="*/ 1 h 4"/>
                <a:gd name="T4" fmla="*/ 1 w 2"/>
                <a:gd name="T5" fmla="*/ 4 h 4"/>
                <a:gd name="T6" fmla="*/ 1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45" name="Freeform 46"/>
            <p:cNvSpPr>
              <a:spLocks/>
            </p:cNvSpPr>
            <p:nvPr/>
          </p:nvSpPr>
          <p:spPr bwMode="auto">
            <a:xfrm>
              <a:off x="3673824" y="1237753"/>
              <a:ext cx="179253" cy="112177"/>
            </a:xfrm>
            <a:custGeom>
              <a:avLst/>
              <a:gdLst>
                <a:gd name="T0" fmla="*/ 2 w 66"/>
                <a:gd name="T1" fmla="*/ 8 h 41"/>
                <a:gd name="T2" fmla="*/ 14 w 66"/>
                <a:gd name="T3" fmla="*/ 18 h 41"/>
                <a:gd name="T4" fmla="*/ 42 w 66"/>
                <a:gd name="T5" fmla="*/ 35 h 41"/>
                <a:gd name="T6" fmla="*/ 42 w 66"/>
                <a:gd name="T7" fmla="*/ 32 h 41"/>
                <a:gd name="T8" fmla="*/ 50 w 66"/>
                <a:gd name="T9" fmla="*/ 31 h 41"/>
                <a:gd name="T10" fmla="*/ 56 w 66"/>
                <a:gd name="T11" fmla="*/ 39 h 41"/>
                <a:gd name="T12" fmla="*/ 66 w 66"/>
                <a:gd name="T13" fmla="*/ 36 h 41"/>
                <a:gd name="T14" fmla="*/ 51 w 66"/>
                <a:gd name="T15" fmla="*/ 26 h 41"/>
                <a:gd name="T16" fmla="*/ 53 w 66"/>
                <a:gd name="T17" fmla="*/ 27 h 41"/>
                <a:gd name="T18" fmla="*/ 51 w 66"/>
                <a:gd name="T19" fmla="*/ 30 h 41"/>
                <a:gd name="T20" fmla="*/ 43 w 66"/>
                <a:gd name="T21" fmla="*/ 22 h 41"/>
                <a:gd name="T22" fmla="*/ 31 w 66"/>
                <a:gd name="T23" fmla="*/ 16 h 41"/>
                <a:gd name="T24" fmla="*/ 22 w 66"/>
                <a:gd name="T25" fmla="*/ 12 h 41"/>
                <a:gd name="T26" fmla="*/ 0 w 66"/>
                <a:gd name="T27" fmla="*/ 4 h 41"/>
                <a:gd name="T28" fmla="*/ 14 w 66"/>
                <a:gd name="T29" fmla="*/ 12 h 41"/>
                <a:gd name="T30" fmla="*/ 2 w 66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41">
                  <a:moveTo>
                    <a:pt x="2" y="8"/>
                  </a:moveTo>
                  <a:cubicBezTo>
                    <a:pt x="2" y="16"/>
                    <a:pt x="12" y="14"/>
                    <a:pt x="14" y="18"/>
                  </a:cubicBezTo>
                  <a:cubicBezTo>
                    <a:pt x="24" y="26"/>
                    <a:pt x="39" y="21"/>
                    <a:pt x="42" y="3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5" y="30"/>
                    <a:pt x="47" y="32"/>
                    <a:pt x="50" y="31"/>
                  </a:cubicBezTo>
                  <a:cubicBezTo>
                    <a:pt x="51" y="37"/>
                    <a:pt x="54" y="34"/>
                    <a:pt x="56" y="39"/>
                  </a:cubicBezTo>
                  <a:cubicBezTo>
                    <a:pt x="61" y="39"/>
                    <a:pt x="65" y="41"/>
                    <a:pt x="66" y="3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27"/>
                    <a:pt x="47" y="20"/>
                    <a:pt x="43" y="22"/>
                  </a:cubicBezTo>
                  <a:cubicBezTo>
                    <a:pt x="43" y="14"/>
                    <a:pt x="35" y="19"/>
                    <a:pt x="31" y="16"/>
                  </a:cubicBezTo>
                  <a:cubicBezTo>
                    <a:pt x="29" y="15"/>
                    <a:pt x="25" y="13"/>
                    <a:pt x="22" y="12"/>
                  </a:cubicBezTo>
                  <a:cubicBezTo>
                    <a:pt x="15" y="9"/>
                    <a:pt x="8" y="0"/>
                    <a:pt x="0" y="4"/>
                  </a:cubicBezTo>
                  <a:cubicBezTo>
                    <a:pt x="4" y="8"/>
                    <a:pt x="11" y="10"/>
                    <a:pt x="14" y="12"/>
                  </a:cubicBezTo>
                  <a:cubicBezTo>
                    <a:pt x="11" y="14"/>
                    <a:pt x="5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46" name="Freeform 47"/>
            <p:cNvSpPr>
              <a:spLocks/>
            </p:cNvSpPr>
            <p:nvPr/>
          </p:nvSpPr>
          <p:spPr bwMode="auto">
            <a:xfrm>
              <a:off x="3806818" y="1287481"/>
              <a:ext cx="41633" cy="30068"/>
            </a:xfrm>
            <a:custGeom>
              <a:avLst/>
              <a:gdLst>
                <a:gd name="T0" fmla="*/ 36 w 36"/>
                <a:gd name="T1" fmla="*/ 26 h 26"/>
                <a:gd name="T2" fmla="*/ 0 w 36"/>
                <a:gd name="T3" fmla="*/ 0 h 26"/>
                <a:gd name="T4" fmla="*/ 33 w 36"/>
                <a:gd name="T5" fmla="*/ 26 h 26"/>
                <a:gd name="T6" fmla="*/ 36 w 36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6">
                  <a:moveTo>
                    <a:pt x="36" y="26"/>
                  </a:moveTo>
                  <a:lnTo>
                    <a:pt x="0" y="0"/>
                  </a:lnTo>
                  <a:lnTo>
                    <a:pt x="33" y="26"/>
                  </a:lnTo>
                  <a:lnTo>
                    <a:pt x="3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47" name="Freeform 48"/>
            <p:cNvSpPr>
              <a:spLocks/>
            </p:cNvSpPr>
            <p:nvPr/>
          </p:nvSpPr>
          <p:spPr bwMode="auto">
            <a:xfrm>
              <a:off x="4088997" y="1309454"/>
              <a:ext cx="4626" cy="8095"/>
            </a:xfrm>
            <a:custGeom>
              <a:avLst/>
              <a:gdLst>
                <a:gd name="T0" fmla="*/ 4 w 4"/>
                <a:gd name="T1" fmla="*/ 2 h 7"/>
                <a:gd name="T2" fmla="*/ 0 w 4"/>
                <a:gd name="T3" fmla="*/ 0 h 7"/>
                <a:gd name="T4" fmla="*/ 2 w 4"/>
                <a:gd name="T5" fmla="*/ 7 h 7"/>
                <a:gd name="T6" fmla="*/ 4 w 4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4" y="2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48" name="Freeform 49"/>
            <p:cNvSpPr>
              <a:spLocks/>
            </p:cNvSpPr>
            <p:nvPr/>
          </p:nvSpPr>
          <p:spPr bwMode="auto">
            <a:xfrm>
              <a:off x="4109814" y="1792858"/>
              <a:ext cx="17347" cy="26598"/>
            </a:xfrm>
            <a:custGeom>
              <a:avLst/>
              <a:gdLst>
                <a:gd name="T0" fmla="*/ 1 w 6"/>
                <a:gd name="T1" fmla="*/ 4 h 10"/>
                <a:gd name="T2" fmla="*/ 0 w 6"/>
                <a:gd name="T3" fmla="*/ 8 h 10"/>
                <a:gd name="T4" fmla="*/ 2 w 6"/>
                <a:gd name="T5" fmla="*/ 7 h 10"/>
                <a:gd name="T6" fmla="*/ 6 w 6"/>
                <a:gd name="T7" fmla="*/ 10 h 10"/>
                <a:gd name="T8" fmla="*/ 6 w 6"/>
                <a:gd name="T9" fmla="*/ 0 h 10"/>
                <a:gd name="T10" fmla="*/ 4 w 6"/>
                <a:gd name="T11" fmla="*/ 0 h 10"/>
                <a:gd name="T12" fmla="*/ 1 w 6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1" y="4"/>
                  </a:moveTo>
                  <a:cubicBezTo>
                    <a:pt x="0" y="5"/>
                    <a:pt x="0" y="6"/>
                    <a:pt x="0" y="8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7"/>
                    <a:pt x="6" y="5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2"/>
                    <a:pt x="5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49" name="Freeform 50"/>
            <p:cNvSpPr>
              <a:spLocks/>
            </p:cNvSpPr>
            <p:nvPr/>
          </p:nvSpPr>
          <p:spPr bwMode="auto">
            <a:xfrm>
              <a:off x="3853077" y="1345305"/>
              <a:ext cx="274084" cy="447553"/>
            </a:xfrm>
            <a:custGeom>
              <a:avLst/>
              <a:gdLst>
                <a:gd name="T0" fmla="*/ 39 w 100"/>
                <a:gd name="T1" fmla="*/ 43 h 164"/>
                <a:gd name="T2" fmla="*/ 52 w 100"/>
                <a:gd name="T3" fmla="*/ 67 h 164"/>
                <a:gd name="T4" fmla="*/ 61 w 100"/>
                <a:gd name="T5" fmla="*/ 78 h 164"/>
                <a:gd name="T6" fmla="*/ 60 w 100"/>
                <a:gd name="T7" fmla="*/ 80 h 164"/>
                <a:gd name="T8" fmla="*/ 80 w 100"/>
                <a:gd name="T9" fmla="*/ 110 h 164"/>
                <a:gd name="T10" fmla="*/ 83 w 100"/>
                <a:gd name="T11" fmla="*/ 108 h 164"/>
                <a:gd name="T12" fmla="*/ 84 w 100"/>
                <a:gd name="T13" fmla="*/ 114 h 164"/>
                <a:gd name="T14" fmla="*/ 81 w 100"/>
                <a:gd name="T15" fmla="*/ 113 h 164"/>
                <a:gd name="T16" fmla="*/ 81 w 100"/>
                <a:gd name="T17" fmla="*/ 122 h 164"/>
                <a:gd name="T18" fmla="*/ 85 w 100"/>
                <a:gd name="T19" fmla="*/ 123 h 164"/>
                <a:gd name="T20" fmla="*/ 91 w 100"/>
                <a:gd name="T21" fmla="*/ 152 h 164"/>
                <a:gd name="T22" fmla="*/ 98 w 100"/>
                <a:gd name="T23" fmla="*/ 164 h 164"/>
                <a:gd name="T24" fmla="*/ 99 w 100"/>
                <a:gd name="T25" fmla="*/ 155 h 164"/>
                <a:gd name="T26" fmla="*/ 95 w 100"/>
                <a:gd name="T27" fmla="*/ 139 h 164"/>
                <a:gd name="T28" fmla="*/ 75 w 100"/>
                <a:gd name="T29" fmla="*/ 91 h 164"/>
                <a:gd name="T30" fmla="*/ 60 w 100"/>
                <a:gd name="T31" fmla="*/ 61 h 164"/>
                <a:gd name="T32" fmla="*/ 54 w 100"/>
                <a:gd name="T33" fmla="*/ 52 h 164"/>
                <a:gd name="T34" fmla="*/ 35 w 100"/>
                <a:gd name="T35" fmla="*/ 33 h 164"/>
                <a:gd name="T36" fmla="*/ 23 w 100"/>
                <a:gd name="T37" fmla="*/ 18 h 164"/>
                <a:gd name="T38" fmla="*/ 1 w 100"/>
                <a:gd name="T39" fmla="*/ 0 h 164"/>
                <a:gd name="T40" fmla="*/ 1 w 100"/>
                <a:gd name="T41" fmla="*/ 3 h 164"/>
                <a:gd name="T42" fmla="*/ 0 w 100"/>
                <a:gd name="T43" fmla="*/ 3 h 164"/>
                <a:gd name="T44" fmla="*/ 0 w 100"/>
                <a:gd name="T45" fmla="*/ 7 h 164"/>
                <a:gd name="T46" fmla="*/ 39 w 100"/>
                <a:gd name="T47" fmla="*/ 4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0" h="164">
                  <a:moveTo>
                    <a:pt x="39" y="43"/>
                  </a:moveTo>
                  <a:cubicBezTo>
                    <a:pt x="38" y="55"/>
                    <a:pt x="52" y="55"/>
                    <a:pt x="52" y="67"/>
                  </a:cubicBezTo>
                  <a:cubicBezTo>
                    <a:pt x="58" y="67"/>
                    <a:pt x="54" y="77"/>
                    <a:pt x="61" y="7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9" y="88"/>
                    <a:pt x="73" y="100"/>
                    <a:pt x="80" y="110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4" y="110"/>
                    <a:pt x="86" y="113"/>
                    <a:pt x="84" y="114"/>
                  </a:cubicBezTo>
                  <a:cubicBezTo>
                    <a:pt x="82" y="115"/>
                    <a:pt x="82" y="113"/>
                    <a:pt x="81" y="113"/>
                  </a:cubicBezTo>
                  <a:cubicBezTo>
                    <a:pt x="76" y="116"/>
                    <a:pt x="86" y="118"/>
                    <a:pt x="81" y="122"/>
                  </a:cubicBezTo>
                  <a:cubicBezTo>
                    <a:pt x="82" y="122"/>
                    <a:pt x="84" y="121"/>
                    <a:pt x="85" y="123"/>
                  </a:cubicBezTo>
                  <a:cubicBezTo>
                    <a:pt x="81" y="133"/>
                    <a:pt x="90" y="142"/>
                    <a:pt x="91" y="152"/>
                  </a:cubicBezTo>
                  <a:cubicBezTo>
                    <a:pt x="92" y="155"/>
                    <a:pt x="93" y="163"/>
                    <a:pt x="98" y="164"/>
                  </a:cubicBezTo>
                  <a:cubicBezTo>
                    <a:pt x="100" y="162"/>
                    <a:pt x="95" y="158"/>
                    <a:pt x="99" y="155"/>
                  </a:cubicBezTo>
                  <a:cubicBezTo>
                    <a:pt x="93" y="151"/>
                    <a:pt x="97" y="143"/>
                    <a:pt x="95" y="139"/>
                  </a:cubicBezTo>
                  <a:cubicBezTo>
                    <a:pt x="90" y="123"/>
                    <a:pt x="85" y="105"/>
                    <a:pt x="75" y="91"/>
                  </a:cubicBezTo>
                  <a:cubicBezTo>
                    <a:pt x="74" y="80"/>
                    <a:pt x="64" y="72"/>
                    <a:pt x="60" y="61"/>
                  </a:cubicBezTo>
                  <a:cubicBezTo>
                    <a:pt x="57" y="59"/>
                    <a:pt x="53" y="57"/>
                    <a:pt x="54" y="52"/>
                  </a:cubicBezTo>
                  <a:cubicBezTo>
                    <a:pt x="45" y="49"/>
                    <a:pt x="45" y="34"/>
                    <a:pt x="35" y="33"/>
                  </a:cubicBezTo>
                  <a:cubicBezTo>
                    <a:pt x="35" y="27"/>
                    <a:pt x="27" y="21"/>
                    <a:pt x="23" y="18"/>
                  </a:cubicBezTo>
                  <a:cubicBezTo>
                    <a:pt x="17" y="11"/>
                    <a:pt x="10" y="4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5" y="17"/>
                    <a:pt x="26" y="32"/>
                    <a:pt x="3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50" name="Freeform 51"/>
            <p:cNvSpPr>
              <a:spLocks/>
            </p:cNvSpPr>
            <p:nvPr/>
          </p:nvSpPr>
          <p:spPr bwMode="auto">
            <a:xfrm>
              <a:off x="2542797" y="1421632"/>
              <a:ext cx="128369" cy="132994"/>
            </a:xfrm>
            <a:custGeom>
              <a:avLst/>
              <a:gdLst>
                <a:gd name="T0" fmla="*/ 7 w 47"/>
                <a:gd name="T1" fmla="*/ 49 h 49"/>
                <a:gd name="T2" fmla="*/ 9 w 47"/>
                <a:gd name="T3" fmla="*/ 47 h 49"/>
                <a:gd name="T4" fmla="*/ 26 w 47"/>
                <a:gd name="T5" fmla="*/ 22 h 49"/>
                <a:gd name="T6" fmla="*/ 39 w 47"/>
                <a:gd name="T7" fmla="*/ 11 h 49"/>
                <a:gd name="T8" fmla="*/ 45 w 47"/>
                <a:gd name="T9" fmla="*/ 4 h 49"/>
                <a:gd name="T10" fmla="*/ 45 w 47"/>
                <a:gd name="T11" fmla="*/ 0 h 49"/>
                <a:gd name="T12" fmla="*/ 42 w 47"/>
                <a:gd name="T13" fmla="*/ 3 h 49"/>
                <a:gd name="T14" fmla="*/ 43 w 47"/>
                <a:gd name="T15" fmla="*/ 4 h 49"/>
                <a:gd name="T16" fmla="*/ 42 w 47"/>
                <a:gd name="T17" fmla="*/ 6 h 49"/>
                <a:gd name="T18" fmla="*/ 39 w 47"/>
                <a:gd name="T19" fmla="*/ 1 h 49"/>
                <a:gd name="T20" fmla="*/ 20 w 47"/>
                <a:gd name="T21" fmla="*/ 23 h 49"/>
                <a:gd name="T22" fmla="*/ 4 w 47"/>
                <a:gd name="T23" fmla="*/ 42 h 49"/>
                <a:gd name="T24" fmla="*/ 7 w 47"/>
                <a:gd name="T2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9">
                  <a:moveTo>
                    <a:pt x="7" y="49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14" y="38"/>
                    <a:pt x="20" y="31"/>
                    <a:pt x="26" y="22"/>
                  </a:cubicBezTo>
                  <a:cubicBezTo>
                    <a:pt x="29" y="16"/>
                    <a:pt x="34" y="16"/>
                    <a:pt x="39" y="11"/>
                  </a:cubicBezTo>
                  <a:cubicBezTo>
                    <a:pt x="39" y="8"/>
                    <a:pt x="43" y="7"/>
                    <a:pt x="45" y="4"/>
                  </a:cubicBezTo>
                  <a:cubicBezTo>
                    <a:pt x="40" y="3"/>
                    <a:pt x="47" y="0"/>
                    <a:pt x="45" y="0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5"/>
                    <a:pt x="42" y="6"/>
                    <a:pt x="42" y="6"/>
                  </a:cubicBezTo>
                  <a:cubicBezTo>
                    <a:pt x="40" y="6"/>
                    <a:pt x="38" y="2"/>
                    <a:pt x="39" y="1"/>
                  </a:cubicBezTo>
                  <a:cubicBezTo>
                    <a:pt x="33" y="8"/>
                    <a:pt x="29" y="18"/>
                    <a:pt x="20" y="23"/>
                  </a:cubicBezTo>
                  <a:cubicBezTo>
                    <a:pt x="21" y="35"/>
                    <a:pt x="7" y="33"/>
                    <a:pt x="4" y="42"/>
                  </a:cubicBezTo>
                  <a:cubicBezTo>
                    <a:pt x="0" y="46"/>
                    <a:pt x="6" y="46"/>
                    <a:pt x="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51" name="Freeform 52"/>
            <p:cNvSpPr>
              <a:spLocks/>
            </p:cNvSpPr>
            <p:nvPr/>
          </p:nvSpPr>
          <p:spPr bwMode="auto">
            <a:xfrm>
              <a:off x="2719737" y="1462108"/>
              <a:ext cx="5783" cy="578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1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52" name="Freeform 53"/>
            <p:cNvSpPr>
              <a:spLocks/>
            </p:cNvSpPr>
            <p:nvPr/>
          </p:nvSpPr>
          <p:spPr bwMode="auto">
            <a:xfrm>
              <a:off x="2651505" y="1475985"/>
              <a:ext cx="49729" cy="48572"/>
            </a:xfrm>
            <a:custGeom>
              <a:avLst/>
              <a:gdLst>
                <a:gd name="T0" fmla="*/ 17 w 18"/>
                <a:gd name="T1" fmla="*/ 0 h 18"/>
                <a:gd name="T2" fmla="*/ 13 w 18"/>
                <a:gd name="T3" fmla="*/ 2 h 18"/>
                <a:gd name="T4" fmla="*/ 1 w 18"/>
                <a:gd name="T5" fmla="*/ 18 h 18"/>
                <a:gd name="T6" fmla="*/ 2 w 18"/>
                <a:gd name="T7" fmla="*/ 18 h 18"/>
                <a:gd name="T8" fmla="*/ 17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0"/>
                  </a:moveTo>
                  <a:cubicBezTo>
                    <a:pt x="16" y="1"/>
                    <a:pt x="15" y="4"/>
                    <a:pt x="13" y="2"/>
                  </a:cubicBezTo>
                  <a:cubicBezTo>
                    <a:pt x="11" y="9"/>
                    <a:pt x="0" y="12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9"/>
                    <a:pt x="18" y="1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53" name="Freeform 54"/>
            <p:cNvSpPr>
              <a:spLocks/>
            </p:cNvSpPr>
            <p:nvPr/>
          </p:nvSpPr>
          <p:spPr bwMode="auto">
            <a:xfrm>
              <a:off x="2627219" y="1514149"/>
              <a:ext cx="10409" cy="1040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54" name="Freeform 55"/>
            <p:cNvSpPr>
              <a:spLocks/>
            </p:cNvSpPr>
            <p:nvPr/>
          </p:nvSpPr>
          <p:spPr bwMode="auto">
            <a:xfrm>
              <a:off x="2635314" y="1524557"/>
              <a:ext cx="2313" cy="346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55" name="Freeform 56"/>
            <p:cNvSpPr>
              <a:spLocks/>
            </p:cNvSpPr>
            <p:nvPr/>
          </p:nvSpPr>
          <p:spPr bwMode="auto">
            <a:xfrm>
              <a:off x="2654975" y="1524557"/>
              <a:ext cx="20816" cy="25442"/>
            </a:xfrm>
            <a:custGeom>
              <a:avLst/>
              <a:gdLst>
                <a:gd name="T0" fmla="*/ 1 w 8"/>
                <a:gd name="T1" fmla="*/ 9 h 9"/>
                <a:gd name="T2" fmla="*/ 8 w 8"/>
                <a:gd name="T3" fmla="*/ 0 h 9"/>
                <a:gd name="T4" fmla="*/ 1 w 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cubicBezTo>
                    <a:pt x="5" y="8"/>
                    <a:pt x="6" y="1"/>
                    <a:pt x="8" y="0"/>
                  </a:cubicBezTo>
                  <a:cubicBezTo>
                    <a:pt x="4" y="2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56" name="Freeform 57"/>
            <p:cNvSpPr>
              <a:spLocks/>
            </p:cNvSpPr>
            <p:nvPr/>
          </p:nvSpPr>
          <p:spPr bwMode="auto">
            <a:xfrm>
              <a:off x="2629532" y="1530340"/>
              <a:ext cx="11565" cy="11565"/>
            </a:xfrm>
            <a:custGeom>
              <a:avLst/>
              <a:gdLst>
                <a:gd name="T0" fmla="*/ 0 w 4"/>
                <a:gd name="T1" fmla="*/ 0 h 4"/>
                <a:gd name="T2" fmla="*/ 2 w 4"/>
                <a:gd name="T3" fmla="*/ 4 h 4"/>
                <a:gd name="T4" fmla="*/ 4 w 4"/>
                <a:gd name="T5" fmla="*/ 2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57" name="Freeform 58"/>
            <p:cNvSpPr>
              <a:spLocks/>
            </p:cNvSpPr>
            <p:nvPr/>
          </p:nvSpPr>
          <p:spPr bwMode="auto">
            <a:xfrm>
              <a:off x="2627219" y="1544217"/>
              <a:ext cx="2313" cy="578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58" name="Freeform 59"/>
            <p:cNvSpPr>
              <a:spLocks/>
            </p:cNvSpPr>
            <p:nvPr/>
          </p:nvSpPr>
          <p:spPr bwMode="auto">
            <a:xfrm>
              <a:off x="2613342" y="1549999"/>
              <a:ext cx="13878" cy="21973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1 h 8"/>
                <a:gd name="T4" fmla="*/ 5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4" y="1"/>
                    <a:pt x="2" y="0"/>
                    <a:pt x="0" y="1"/>
                  </a:cubicBezTo>
                  <a:cubicBezTo>
                    <a:pt x="1" y="8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59" name="Freeform 60"/>
            <p:cNvSpPr>
              <a:spLocks/>
            </p:cNvSpPr>
            <p:nvPr/>
          </p:nvSpPr>
          <p:spPr bwMode="auto">
            <a:xfrm>
              <a:off x="2542797" y="1554625"/>
              <a:ext cx="10409" cy="5782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5 h 5"/>
                <a:gd name="T4" fmla="*/ 9 w 9"/>
                <a:gd name="T5" fmla="*/ 5 h 5"/>
                <a:gd name="T6" fmla="*/ 4 w 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lnTo>
                    <a:pt x="0" y="5"/>
                  </a:lnTo>
                  <a:lnTo>
                    <a:pt x="9" y="5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60" name="Freeform 61"/>
            <p:cNvSpPr>
              <a:spLocks/>
            </p:cNvSpPr>
            <p:nvPr/>
          </p:nvSpPr>
          <p:spPr bwMode="auto">
            <a:xfrm>
              <a:off x="2547422" y="1554625"/>
              <a:ext cx="79797" cy="126055"/>
            </a:xfrm>
            <a:custGeom>
              <a:avLst/>
              <a:gdLst>
                <a:gd name="T0" fmla="*/ 19 w 29"/>
                <a:gd name="T1" fmla="*/ 13 h 46"/>
                <a:gd name="T2" fmla="*/ 22 w 29"/>
                <a:gd name="T3" fmla="*/ 11 h 46"/>
                <a:gd name="T4" fmla="*/ 24 w 29"/>
                <a:gd name="T5" fmla="*/ 4 h 46"/>
                <a:gd name="T6" fmla="*/ 21 w 29"/>
                <a:gd name="T7" fmla="*/ 7 h 46"/>
                <a:gd name="T8" fmla="*/ 19 w 29"/>
                <a:gd name="T9" fmla="*/ 0 h 46"/>
                <a:gd name="T10" fmla="*/ 18 w 29"/>
                <a:gd name="T11" fmla="*/ 1 h 46"/>
                <a:gd name="T12" fmla="*/ 9 w 29"/>
                <a:gd name="T13" fmla="*/ 14 h 46"/>
                <a:gd name="T14" fmla="*/ 3 w 29"/>
                <a:gd name="T15" fmla="*/ 30 h 46"/>
                <a:gd name="T16" fmla="*/ 5 w 29"/>
                <a:gd name="T17" fmla="*/ 36 h 46"/>
                <a:gd name="T18" fmla="*/ 9 w 29"/>
                <a:gd name="T19" fmla="*/ 31 h 46"/>
                <a:gd name="T20" fmla="*/ 5 w 29"/>
                <a:gd name="T21" fmla="*/ 46 h 46"/>
                <a:gd name="T22" fmla="*/ 17 w 29"/>
                <a:gd name="T23" fmla="*/ 27 h 46"/>
                <a:gd name="T24" fmla="*/ 19 w 29"/>
                <a:gd name="T25" fmla="*/ 28 h 46"/>
                <a:gd name="T26" fmla="*/ 19 w 29"/>
                <a:gd name="T27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19" y="13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19" y="8"/>
                    <a:pt x="25" y="7"/>
                    <a:pt x="24" y="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8" y="6"/>
                    <a:pt x="20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5"/>
                    <a:pt x="15" y="14"/>
                    <a:pt x="9" y="14"/>
                  </a:cubicBezTo>
                  <a:cubicBezTo>
                    <a:pt x="10" y="20"/>
                    <a:pt x="5" y="27"/>
                    <a:pt x="3" y="30"/>
                  </a:cubicBezTo>
                  <a:cubicBezTo>
                    <a:pt x="3" y="31"/>
                    <a:pt x="0" y="37"/>
                    <a:pt x="5" y="36"/>
                  </a:cubicBezTo>
                  <a:cubicBezTo>
                    <a:pt x="7" y="35"/>
                    <a:pt x="5" y="30"/>
                    <a:pt x="9" y="31"/>
                  </a:cubicBezTo>
                  <a:cubicBezTo>
                    <a:pt x="11" y="36"/>
                    <a:pt x="7" y="41"/>
                    <a:pt x="5" y="46"/>
                  </a:cubicBezTo>
                  <a:cubicBezTo>
                    <a:pt x="10" y="40"/>
                    <a:pt x="15" y="34"/>
                    <a:pt x="17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5" y="21"/>
                    <a:pt x="29" y="18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61" name="Freeform 62"/>
            <p:cNvSpPr>
              <a:spLocks/>
            </p:cNvSpPr>
            <p:nvPr/>
          </p:nvSpPr>
          <p:spPr bwMode="auto">
            <a:xfrm>
              <a:off x="2509259" y="1562721"/>
              <a:ext cx="41633" cy="52041"/>
            </a:xfrm>
            <a:custGeom>
              <a:avLst/>
              <a:gdLst>
                <a:gd name="T0" fmla="*/ 4 w 15"/>
                <a:gd name="T1" fmla="*/ 19 h 19"/>
                <a:gd name="T2" fmla="*/ 10 w 15"/>
                <a:gd name="T3" fmla="*/ 0 h 19"/>
                <a:gd name="T4" fmla="*/ 7 w 15"/>
                <a:gd name="T5" fmla="*/ 10 h 19"/>
                <a:gd name="T6" fmla="*/ 6 w 15"/>
                <a:gd name="T7" fmla="*/ 10 h 19"/>
                <a:gd name="T8" fmla="*/ 0 w 15"/>
                <a:gd name="T9" fmla="*/ 16 h 19"/>
                <a:gd name="T10" fmla="*/ 0 w 15"/>
                <a:gd name="T11" fmla="*/ 16 h 19"/>
                <a:gd name="T12" fmla="*/ 4 w 15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9">
                  <a:moveTo>
                    <a:pt x="4" y="19"/>
                  </a:moveTo>
                  <a:cubicBezTo>
                    <a:pt x="6" y="11"/>
                    <a:pt x="15" y="7"/>
                    <a:pt x="10" y="0"/>
                  </a:cubicBezTo>
                  <a:cubicBezTo>
                    <a:pt x="7" y="5"/>
                    <a:pt x="9" y="5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2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62" name="Freeform 63"/>
            <p:cNvSpPr>
              <a:spLocks/>
            </p:cNvSpPr>
            <p:nvPr/>
          </p:nvSpPr>
          <p:spPr bwMode="auto">
            <a:xfrm>
              <a:off x="2605246" y="1566190"/>
              <a:ext cx="35851" cy="30068"/>
            </a:xfrm>
            <a:custGeom>
              <a:avLst/>
              <a:gdLst>
                <a:gd name="T0" fmla="*/ 3 w 13"/>
                <a:gd name="T1" fmla="*/ 11 h 11"/>
                <a:gd name="T2" fmla="*/ 13 w 13"/>
                <a:gd name="T3" fmla="*/ 4 h 11"/>
                <a:gd name="T4" fmla="*/ 11 w 13"/>
                <a:gd name="T5" fmla="*/ 6 h 11"/>
                <a:gd name="T6" fmla="*/ 8 w 13"/>
                <a:gd name="T7" fmla="*/ 4 h 11"/>
                <a:gd name="T8" fmla="*/ 11 w 13"/>
                <a:gd name="T9" fmla="*/ 3 h 11"/>
                <a:gd name="T10" fmla="*/ 11 w 13"/>
                <a:gd name="T11" fmla="*/ 0 h 11"/>
                <a:gd name="T12" fmla="*/ 9 w 13"/>
                <a:gd name="T13" fmla="*/ 0 h 11"/>
                <a:gd name="T14" fmla="*/ 3 w 1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6"/>
                    <a:pt x="13" y="9"/>
                    <a:pt x="13" y="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9" y="5"/>
                    <a:pt x="8" y="4"/>
                  </a:cubicBezTo>
                  <a:cubicBezTo>
                    <a:pt x="9" y="4"/>
                    <a:pt x="10" y="2"/>
                    <a:pt x="11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5"/>
                    <a:pt x="0" y="6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63" name="Freeform 64"/>
            <p:cNvSpPr>
              <a:spLocks/>
            </p:cNvSpPr>
            <p:nvPr/>
          </p:nvSpPr>
          <p:spPr bwMode="auto">
            <a:xfrm>
              <a:off x="2594838" y="1606667"/>
              <a:ext cx="70545" cy="101769"/>
            </a:xfrm>
            <a:custGeom>
              <a:avLst/>
              <a:gdLst>
                <a:gd name="T0" fmla="*/ 25 w 26"/>
                <a:gd name="T1" fmla="*/ 0 h 37"/>
                <a:gd name="T2" fmla="*/ 13 w 26"/>
                <a:gd name="T3" fmla="*/ 16 h 37"/>
                <a:gd name="T4" fmla="*/ 12 w 26"/>
                <a:gd name="T5" fmla="*/ 12 h 37"/>
                <a:gd name="T6" fmla="*/ 5 w 26"/>
                <a:gd name="T7" fmla="*/ 28 h 37"/>
                <a:gd name="T8" fmla="*/ 4 w 26"/>
                <a:gd name="T9" fmla="*/ 27 h 37"/>
                <a:gd name="T10" fmla="*/ 2 w 26"/>
                <a:gd name="T11" fmla="*/ 37 h 37"/>
                <a:gd name="T12" fmla="*/ 7 w 26"/>
                <a:gd name="T13" fmla="*/ 34 h 37"/>
                <a:gd name="T14" fmla="*/ 9 w 26"/>
                <a:gd name="T15" fmla="*/ 34 h 37"/>
                <a:gd name="T16" fmla="*/ 8 w 26"/>
                <a:gd name="T17" fmla="*/ 30 h 37"/>
                <a:gd name="T18" fmla="*/ 17 w 26"/>
                <a:gd name="T19" fmla="*/ 18 h 37"/>
                <a:gd name="T20" fmla="*/ 16 w 26"/>
                <a:gd name="T21" fmla="*/ 14 h 37"/>
                <a:gd name="T22" fmla="*/ 18 w 26"/>
                <a:gd name="T23" fmla="*/ 15 h 37"/>
                <a:gd name="T24" fmla="*/ 25 w 26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7">
                  <a:moveTo>
                    <a:pt x="25" y="0"/>
                  </a:moveTo>
                  <a:cubicBezTo>
                    <a:pt x="18" y="6"/>
                    <a:pt x="19" y="10"/>
                    <a:pt x="13" y="1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6"/>
                    <a:pt x="9" y="23"/>
                    <a:pt x="5" y="28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9"/>
                    <a:pt x="4" y="35"/>
                    <a:pt x="2" y="37"/>
                  </a:cubicBezTo>
                  <a:cubicBezTo>
                    <a:pt x="7" y="37"/>
                    <a:pt x="3" y="36"/>
                    <a:pt x="7" y="34"/>
                  </a:cubicBezTo>
                  <a:cubicBezTo>
                    <a:pt x="7" y="35"/>
                    <a:pt x="8" y="34"/>
                    <a:pt x="9" y="34"/>
                  </a:cubicBezTo>
                  <a:cubicBezTo>
                    <a:pt x="10" y="33"/>
                    <a:pt x="10" y="31"/>
                    <a:pt x="8" y="30"/>
                  </a:cubicBezTo>
                  <a:cubicBezTo>
                    <a:pt x="13" y="30"/>
                    <a:pt x="14" y="22"/>
                    <a:pt x="17" y="18"/>
                  </a:cubicBezTo>
                  <a:cubicBezTo>
                    <a:pt x="14" y="17"/>
                    <a:pt x="16" y="16"/>
                    <a:pt x="16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0"/>
                    <a:pt x="26" y="5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64" name="Freeform 65"/>
            <p:cNvSpPr>
              <a:spLocks/>
            </p:cNvSpPr>
            <p:nvPr/>
          </p:nvSpPr>
          <p:spPr bwMode="auto">
            <a:xfrm>
              <a:off x="4091310" y="1606667"/>
              <a:ext cx="8096" cy="13878"/>
            </a:xfrm>
            <a:custGeom>
              <a:avLst/>
              <a:gdLst>
                <a:gd name="T0" fmla="*/ 5 w 7"/>
                <a:gd name="T1" fmla="*/ 12 h 12"/>
                <a:gd name="T2" fmla="*/ 7 w 7"/>
                <a:gd name="T3" fmla="*/ 5 h 12"/>
                <a:gd name="T4" fmla="*/ 0 w 7"/>
                <a:gd name="T5" fmla="*/ 0 h 12"/>
                <a:gd name="T6" fmla="*/ 5 w 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5" y="12"/>
                  </a:moveTo>
                  <a:lnTo>
                    <a:pt x="7" y="5"/>
                  </a:lnTo>
                  <a:lnTo>
                    <a:pt x="0" y="0"/>
                  </a:lnTo>
                  <a:lnTo>
                    <a:pt x="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65" name="Freeform 66"/>
            <p:cNvSpPr>
              <a:spLocks/>
            </p:cNvSpPr>
            <p:nvPr/>
          </p:nvSpPr>
          <p:spPr bwMode="auto">
            <a:xfrm>
              <a:off x="2498851" y="1614762"/>
              <a:ext cx="8096" cy="3469"/>
            </a:xfrm>
            <a:custGeom>
              <a:avLst/>
              <a:gdLst>
                <a:gd name="T0" fmla="*/ 0 w 3"/>
                <a:gd name="T1" fmla="*/ 1 h 1"/>
                <a:gd name="T2" fmla="*/ 2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66" name="Freeform 67"/>
            <p:cNvSpPr>
              <a:spLocks/>
            </p:cNvSpPr>
            <p:nvPr/>
          </p:nvSpPr>
          <p:spPr bwMode="auto">
            <a:xfrm>
              <a:off x="2504633" y="1618231"/>
              <a:ext cx="2313" cy="231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67" name="Freeform 68"/>
            <p:cNvSpPr>
              <a:spLocks/>
            </p:cNvSpPr>
            <p:nvPr/>
          </p:nvSpPr>
          <p:spPr bwMode="auto">
            <a:xfrm>
              <a:off x="2410959" y="1620544"/>
              <a:ext cx="93674" cy="595581"/>
            </a:xfrm>
            <a:custGeom>
              <a:avLst/>
              <a:gdLst>
                <a:gd name="T0" fmla="*/ 21 w 34"/>
                <a:gd name="T1" fmla="*/ 215 h 218"/>
                <a:gd name="T2" fmla="*/ 13 w 34"/>
                <a:gd name="T3" fmla="*/ 175 h 218"/>
                <a:gd name="T4" fmla="*/ 10 w 34"/>
                <a:gd name="T5" fmla="*/ 151 h 218"/>
                <a:gd name="T6" fmla="*/ 9 w 34"/>
                <a:gd name="T7" fmla="*/ 151 h 218"/>
                <a:gd name="T8" fmla="*/ 11 w 34"/>
                <a:gd name="T9" fmla="*/ 73 h 218"/>
                <a:gd name="T10" fmla="*/ 13 w 34"/>
                <a:gd name="T11" fmla="*/ 61 h 218"/>
                <a:gd name="T12" fmla="*/ 16 w 34"/>
                <a:gd name="T13" fmla="*/ 46 h 218"/>
                <a:gd name="T14" fmla="*/ 31 w 34"/>
                <a:gd name="T15" fmla="*/ 14 h 218"/>
                <a:gd name="T16" fmla="*/ 34 w 34"/>
                <a:gd name="T17" fmla="*/ 0 h 218"/>
                <a:gd name="T18" fmla="*/ 24 w 34"/>
                <a:gd name="T19" fmla="*/ 22 h 218"/>
                <a:gd name="T20" fmla="*/ 22 w 34"/>
                <a:gd name="T21" fmla="*/ 27 h 218"/>
                <a:gd name="T22" fmla="*/ 18 w 34"/>
                <a:gd name="T23" fmla="*/ 38 h 218"/>
                <a:gd name="T24" fmla="*/ 11 w 34"/>
                <a:gd name="T25" fmla="*/ 50 h 218"/>
                <a:gd name="T26" fmla="*/ 7 w 34"/>
                <a:gd name="T27" fmla="*/ 79 h 218"/>
                <a:gd name="T28" fmla="*/ 3 w 34"/>
                <a:gd name="T29" fmla="*/ 87 h 218"/>
                <a:gd name="T30" fmla="*/ 0 w 34"/>
                <a:gd name="T31" fmla="*/ 129 h 218"/>
                <a:gd name="T32" fmla="*/ 4 w 34"/>
                <a:gd name="T33" fmla="*/ 155 h 218"/>
                <a:gd name="T34" fmla="*/ 0 w 34"/>
                <a:gd name="T35" fmla="*/ 149 h 218"/>
                <a:gd name="T36" fmla="*/ 4 w 34"/>
                <a:gd name="T37" fmla="*/ 166 h 218"/>
                <a:gd name="T38" fmla="*/ 4 w 34"/>
                <a:gd name="T39" fmla="*/ 176 h 218"/>
                <a:gd name="T40" fmla="*/ 8 w 34"/>
                <a:gd name="T41" fmla="*/ 203 h 218"/>
                <a:gd name="T42" fmla="*/ 11 w 34"/>
                <a:gd name="T43" fmla="*/ 213 h 218"/>
                <a:gd name="T44" fmla="*/ 21 w 34"/>
                <a:gd name="T45" fmla="*/ 21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" h="218">
                  <a:moveTo>
                    <a:pt x="21" y="215"/>
                  </a:moveTo>
                  <a:cubicBezTo>
                    <a:pt x="17" y="202"/>
                    <a:pt x="13" y="189"/>
                    <a:pt x="13" y="175"/>
                  </a:cubicBezTo>
                  <a:cubicBezTo>
                    <a:pt x="11" y="168"/>
                    <a:pt x="10" y="158"/>
                    <a:pt x="10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7" y="124"/>
                    <a:pt x="9" y="97"/>
                    <a:pt x="11" y="73"/>
                  </a:cubicBezTo>
                  <a:cubicBezTo>
                    <a:pt x="15" y="70"/>
                    <a:pt x="11" y="64"/>
                    <a:pt x="13" y="61"/>
                  </a:cubicBezTo>
                  <a:cubicBezTo>
                    <a:pt x="13" y="56"/>
                    <a:pt x="17" y="51"/>
                    <a:pt x="16" y="46"/>
                  </a:cubicBezTo>
                  <a:cubicBezTo>
                    <a:pt x="21" y="36"/>
                    <a:pt x="23" y="20"/>
                    <a:pt x="31" y="14"/>
                  </a:cubicBezTo>
                  <a:cubicBezTo>
                    <a:pt x="31" y="11"/>
                    <a:pt x="33" y="5"/>
                    <a:pt x="34" y="0"/>
                  </a:cubicBezTo>
                  <a:cubicBezTo>
                    <a:pt x="28" y="6"/>
                    <a:pt x="26" y="14"/>
                    <a:pt x="24" y="22"/>
                  </a:cubicBezTo>
                  <a:cubicBezTo>
                    <a:pt x="22" y="23"/>
                    <a:pt x="20" y="25"/>
                    <a:pt x="22" y="27"/>
                  </a:cubicBezTo>
                  <a:cubicBezTo>
                    <a:pt x="18" y="29"/>
                    <a:pt x="19" y="35"/>
                    <a:pt x="18" y="38"/>
                  </a:cubicBezTo>
                  <a:cubicBezTo>
                    <a:pt x="15" y="43"/>
                    <a:pt x="13" y="45"/>
                    <a:pt x="11" y="50"/>
                  </a:cubicBezTo>
                  <a:cubicBezTo>
                    <a:pt x="11" y="61"/>
                    <a:pt x="5" y="68"/>
                    <a:pt x="7" y="79"/>
                  </a:cubicBezTo>
                  <a:cubicBezTo>
                    <a:pt x="2" y="82"/>
                    <a:pt x="6" y="84"/>
                    <a:pt x="3" y="87"/>
                  </a:cubicBezTo>
                  <a:cubicBezTo>
                    <a:pt x="4" y="99"/>
                    <a:pt x="2" y="116"/>
                    <a:pt x="0" y="129"/>
                  </a:cubicBezTo>
                  <a:cubicBezTo>
                    <a:pt x="7" y="136"/>
                    <a:pt x="1" y="147"/>
                    <a:pt x="4" y="15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8" y="169"/>
                    <a:pt x="3" y="173"/>
                    <a:pt x="4" y="176"/>
                  </a:cubicBezTo>
                  <a:cubicBezTo>
                    <a:pt x="3" y="187"/>
                    <a:pt x="13" y="194"/>
                    <a:pt x="8" y="203"/>
                  </a:cubicBezTo>
                  <a:cubicBezTo>
                    <a:pt x="10" y="206"/>
                    <a:pt x="10" y="210"/>
                    <a:pt x="11" y="213"/>
                  </a:cubicBezTo>
                  <a:cubicBezTo>
                    <a:pt x="15" y="213"/>
                    <a:pt x="18" y="218"/>
                    <a:pt x="21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68" name="Freeform 69"/>
            <p:cNvSpPr>
              <a:spLocks/>
            </p:cNvSpPr>
            <p:nvPr/>
          </p:nvSpPr>
          <p:spPr bwMode="auto">
            <a:xfrm>
              <a:off x="2654975" y="1620544"/>
              <a:ext cx="18504" cy="49728"/>
            </a:xfrm>
            <a:custGeom>
              <a:avLst/>
              <a:gdLst>
                <a:gd name="T0" fmla="*/ 7 w 7"/>
                <a:gd name="T1" fmla="*/ 1 h 18"/>
                <a:gd name="T2" fmla="*/ 5 w 7"/>
                <a:gd name="T3" fmla="*/ 0 h 18"/>
                <a:gd name="T4" fmla="*/ 2 w 7"/>
                <a:gd name="T5" fmla="*/ 18 h 18"/>
                <a:gd name="T6" fmla="*/ 7 w 7"/>
                <a:gd name="T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8">
                  <a:moveTo>
                    <a:pt x="7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5"/>
                    <a:pt x="1" y="12"/>
                    <a:pt x="2" y="18"/>
                  </a:cubicBezTo>
                  <a:cubicBezTo>
                    <a:pt x="6" y="14"/>
                    <a:pt x="4" y="7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69" name="Freeform 70"/>
            <p:cNvSpPr>
              <a:spLocks/>
            </p:cNvSpPr>
            <p:nvPr/>
          </p:nvSpPr>
          <p:spPr bwMode="auto">
            <a:xfrm>
              <a:off x="2452592" y="1642517"/>
              <a:ext cx="104082" cy="611772"/>
            </a:xfrm>
            <a:custGeom>
              <a:avLst/>
              <a:gdLst>
                <a:gd name="T0" fmla="*/ 34 w 38"/>
                <a:gd name="T1" fmla="*/ 224 h 224"/>
                <a:gd name="T2" fmla="*/ 36 w 38"/>
                <a:gd name="T3" fmla="*/ 219 h 224"/>
                <a:gd name="T4" fmla="*/ 34 w 38"/>
                <a:gd name="T5" fmla="*/ 221 h 224"/>
                <a:gd name="T6" fmla="*/ 28 w 38"/>
                <a:gd name="T7" fmla="*/ 210 h 224"/>
                <a:gd name="T8" fmla="*/ 30 w 38"/>
                <a:gd name="T9" fmla="*/ 201 h 224"/>
                <a:gd name="T10" fmla="*/ 29 w 38"/>
                <a:gd name="T11" fmla="*/ 201 h 224"/>
                <a:gd name="T12" fmla="*/ 26 w 38"/>
                <a:gd name="T13" fmla="*/ 196 h 224"/>
                <a:gd name="T14" fmla="*/ 26 w 38"/>
                <a:gd name="T15" fmla="*/ 180 h 224"/>
                <a:gd name="T16" fmla="*/ 17 w 38"/>
                <a:gd name="T17" fmla="*/ 176 h 224"/>
                <a:gd name="T18" fmla="*/ 21 w 38"/>
                <a:gd name="T19" fmla="*/ 175 h 224"/>
                <a:gd name="T20" fmla="*/ 19 w 38"/>
                <a:gd name="T21" fmla="*/ 162 h 224"/>
                <a:gd name="T22" fmla="*/ 16 w 38"/>
                <a:gd name="T23" fmla="*/ 143 h 224"/>
                <a:gd name="T24" fmla="*/ 11 w 38"/>
                <a:gd name="T25" fmla="*/ 99 h 224"/>
                <a:gd name="T26" fmla="*/ 12 w 38"/>
                <a:gd name="T27" fmla="*/ 78 h 224"/>
                <a:gd name="T28" fmla="*/ 18 w 38"/>
                <a:gd name="T29" fmla="*/ 53 h 224"/>
                <a:gd name="T30" fmla="*/ 25 w 38"/>
                <a:gd name="T31" fmla="*/ 34 h 224"/>
                <a:gd name="T32" fmla="*/ 38 w 38"/>
                <a:gd name="T33" fmla="*/ 7 h 224"/>
                <a:gd name="T34" fmla="*/ 27 w 38"/>
                <a:gd name="T35" fmla="*/ 17 h 224"/>
                <a:gd name="T36" fmla="*/ 16 w 38"/>
                <a:gd name="T37" fmla="*/ 40 h 224"/>
                <a:gd name="T38" fmla="*/ 20 w 38"/>
                <a:gd name="T39" fmla="*/ 42 h 224"/>
                <a:gd name="T40" fmla="*/ 19 w 38"/>
                <a:gd name="T41" fmla="*/ 47 h 224"/>
                <a:gd name="T42" fmla="*/ 16 w 38"/>
                <a:gd name="T43" fmla="*/ 42 h 224"/>
                <a:gd name="T44" fmla="*/ 10 w 38"/>
                <a:gd name="T45" fmla="*/ 70 h 224"/>
                <a:gd name="T46" fmla="*/ 6 w 38"/>
                <a:gd name="T47" fmla="*/ 104 h 224"/>
                <a:gd name="T48" fmla="*/ 4 w 38"/>
                <a:gd name="T49" fmla="*/ 127 h 224"/>
                <a:gd name="T50" fmla="*/ 3 w 38"/>
                <a:gd name="T51" fmla="*/ 133 h 224"/>
                <a:gd name="T52" fmla="*/ 8 w 38"/>
                <a:gd name="T53" fmla="*/ 172 h 224"/>
                <a:gd name="T54" fmla="*/ 9 w 38"/>
                <a:gd name="T55" fmla="*/ 170 h 224"/>
                <a:gd name="T56" fmla="*/ 18 w 38"/>
                <a:gd name="T57" fmla="*/ 201 h 224"/>
                <a:gd name="T58" fmla="*/ 27 w 38"/>
                <a:gd name="T59" fmla="*/ 202 h 224"/>
                <a:gd name="T60" fmla="*/ 30 w 38"/>
                <a:gd name="T61" fmla="*/ 222 h 224"/>
                <a:gd name="T62" fmla="*/ 34 w 38"/>
                <a:gd name="T6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24">
                  <a:moveTo>
                    <a:pt x="34" y="224"/>
                  </a:moveTo>
                  <a:cubicBezTo>
                    <a:pt x="36" y="223"/>
                    <a:pt x="34" y="220"/>
                    <a:pt x="36" y="219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26" y="219"/>
                    <a:pt x="36" y="208"/>
                    <a:pt x="28" y="210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1"/>
                    <a:pt x="29" y="201"/>
                    <a:pt x="29" y="201"/>
                  </a:cubicBezTo>
                  <a:cubicBezTo>
                    <a:pt x="27" y="201"/>
                    <a:pt x="25" y="199"/>
                    <a:pt x="26" y="196"/>
                  </a:cubicBezTo>
                  <a:cubicBezTo>
                    <a:pt x="30" y="192"/>
                    <a:pt x="23" y="186"/>
                    <a:pt x="26" y="180"/>
                  </a:cubicBezTo>
                  <a:cubicBezTo>
                    <a:pt x="23" y="180"/>
                    <a:pt x="18" y="179"/>
                    <a:pt x="17" y="176"/>
                  </a:cubicBezTo>
                  <a:cubicBezTo>
                    <a:pt x="18" y="174"/>
                    <a:pt x="20" y="175"/>
                    <a:pt x="21" y="175"/>
                  </a:cubicBezTo>
                  <a:cubicBezTo>
                    <a:pt x="20" y="171"/>
                    <a:pt x="13" y="166"/>
                    <a:pt x="19" y="162"/>
                  </a:cubicBezTo>
                  <a:cubicBezTo>
                    <a:pt x="13" y="156"/>
                    <a:pt x="20" y="148"/>
                    <a:pt x="16" y="143"/>
                  </a:cubicBezTo>
                  <a:cubicBezTo>
                    <a:pt x="20" y="126"/>
                    <a:pt x="3" y="115"/>
                    <a:pt x="11" y="99"/>
                  </a:cubicBezTo>
                  <a:cubicBezTo>
                    <a:pt x="9" y="92"/>
                    <a:pt x="10" y="85"/>
                    <a:pt x="12" y="78"/>
                  </a:cubicBezTo>
                  <a:cubicBezTo>
                    <a:pt x="11" y="68"/>
                    <a:pt x="18" y="62"/>
                    <a:pt x="18" y="53"/>
                  </a:cubicBezTo>
                  <a:cubicBezTo>
                    <a:pt x="22" y="49"/>
                    <a:pt x="20" y="40"/>
                    <a:pt x="25" y="34"/>
                  </a:cubicBezTo>
                  <a:cubicBezTo>
                    <a:pt x="30" y="25"/>
                    <a:pt x="30" y="14"/>
                    <a:pt x="38" y="7"/>
                  </a:cubicBezTo>
                  <a:cubicBezTo>
                    <a:pt x="29" y="0"/>
                    <a:pt x="30" y="12"/>
                    <a:pt x="27" y="17"/>
                  </a:cubicBezTo>
                  <a:cubicBezTo>
                    <a:pt x="23" y="24"/>
                    <a:pt x="19" y="32"/>
                    <a:pt x="16" y="40"/>
                  </a:cubicBezTo>
                  <a:cubicBezTo>
                    <a:pt x="17" y="40"/>
                    <a:pt x="19" y="40"/>
                    <a:pt x="20" y="42"/>
                  </a:cubicBezTo>
                  <a:cubicBezTo>
                    <a:pt x="20" y="44"/>
                    <a:pt x="21" y="46"/>
                    <a:pt x="19" y="47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2" y="49"/>
                    <a:pt x="19" y="63"/>
                    <a:pt x="10" y="70"/>
                  </a:cubicBezTo>
                  <a:cubicBezTo>
                    <a:pt x="11" y="82"/>
                    <a:pt x="1" y="91"/>
                    <a:pt x="6" y="104"/>
                  </a:cubicBezTo>
                  <a:cubicBezTo>
                    <a:pt x="0" y="108"/>
                    <a:pt x="6" y="120"/>
                    <a:pt x="4" y="127"/>
                  </a:cubicBezTo>
                  <a:cubicBezTo>
                    <a:pt x="5" y="129"/>
                    <a:pt x="0" y="130"/>
                    <a:pt x="3" y="133"/>
                  </a:cubicBezTo>
                  <a:cubicBezTo>
                    <a:pt x="3" y="145"/>
                    <a:pt x="6" y="162"/>
                    <a:pt x="8" y="172"/>
                  </a:cubicBezTo>
                  <a:cubicBezTo>
                    <a:pt x="8" y="172"/>
                    <a:pt x="8" y="171"/>
                    <a:pt x="9" y="170"/>
                  </a:cubicBezTo>
                  <a:cubicBezTo>
                    <a:pt x="13" y="180"/>
                    <a:pt x="14" y="191"/>
                    <a:pt x="18" y="201"/>
                  </a:cubicBezTo>
                  <a:cubicBezTo>
                    <a:pt x="19" y="206"/>
                    <a:pt x="24" y="200"/>
                    <a:pt x="27" y="202"/>
                  </a:cubicBezTo>
                  <a:cubicBezTo>
                    <a:pt x="27" y="208"/>
                    <a:pt x="29" y="215"/>
                    <a:pt x="30" y="222"/>
                  </a:cubicBezTo>
                  <a:cubicBezTo>
                    <a:pt x="33" y="221"/>
                    <a:pt x="33" y="224"/>
                    <a:pt x="34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70" name="Freeform 71"/>
            <p:cNvSpPr>
              <a:spLocks/>
            </p:cNvSpPr>
            <p:nvPr/>
          </p:nvSpPr>
          <p:spPr bwMode="auto">
            <a:xfrm>
              <a:off x="2629532" y="1680681"/>
              <a:ext cx="21973" cy="32381"/>
            </a:xfrm>
            <a:custGeom>
              <a:avLst/>
              <a:gdLst>
                <a:gd name="T0" fmla="*/ 0 w 8"/>
                <a:gd name="T1" fmla="*/ 6 h 12"/>
                <a:gd name="T2" fmla="*/ 0 w 8"/>
                <a:gd name="T3" fmla="*/ 7 h 12"/>
                <a:gd name="T4" fmla="*/ 6 w 8"/>
                <a:gd name="T5" fmla="*/ 12 h 12"/>
                <a:gd name="T6" fmla="*/ 7 w 8"/>
                <a:gd name="T7" fmla="*/ 1 h 12"/>
                <a:gd name="T8" fmla="*/ 0 w 8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4" y="11"/>
                    <a:pt x="6" y="12"/>
                  </a:cubicBezTo>
                  <a:cubicBezTo>
                    <a:pt x="8" y="7"/>
                    <a:pt x="5" y="5"/>
                    <a:pt x="7" y="1"/>
                  </a:cubicBezTo>
                  <a:cubicBezTo>
                    <a:pt x="3" y="0"/>
                    <a:pt x="3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71" name="Freeform 72"/>
            <p:cNvSpPr>
              <a:spLocks/>
            </p:cNvSpPr>
            <p:nvPr/>
          </p:nvSpPr>
          <p:spPr bwMode="auto">
            <a:xfrm>
              <a:off x="4137569" y="1680681"/>
              <a:ext cx="8096" cy="19660"/>
            </a:xfrm>
            <a:custGeom>
              <a:avLst/>
              <a:gdLst>
                <a:gd name="T0" fmla="*/ 0 w 3"/>
                <a:gd name="T1" fmla="*/ 1 h 7"/>
                <a:gd name="T2" fmla="*/ 3 w 3"/>
                <a:gd name="T3" fmla="*/ 7 h 7"/>
                <a:gd name="T4" fmla="*/ 3 w 3"/>
                <a:gd name="T5" fmla="*/ 4 h 7"/>
                <a:gd name="T6" fmla="*/ 0 w 3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1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72" name="Freeform 73"/>
            <p:cNvSpPr>
              <a:spLocks/>
            </p:cNvSpPr>
            <p:nvPr/>
          </p:nvSpPr>
          <p:spPr bwMode="auto">
            <a:xfrm>
              <a:off x="2539328" y="1686463"/>
              <a:ext cx="19660" cy="43946"/>
            </a:xfrm>
            <a:custGeom>
              <a:avLst/>
              <a:gdLst>
                <a:gd name="T0" fmla="*/ 0 w 7"/>
                <a:gd name="T1" fmla="*/ 16 h 16"/>
                <a:gd name="T2" fmla="*/ 6 w 7"/>
                <a:gd name="T3" fmla="*/ 0 h 16"/>
                <a:gd name="T4" fmla="*/ 0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0" y="16"/>
                  </a:moveTo>
                  <a:cubicBezTo>
                    <a:pt x="3" y="11"/>
                    <a:pt x="7" y="5"/>
                    <a:pt x="6" y="0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73" name="Freeform 74"/>
            <p:cNvSpPr>
              <a:spLocks/>
            </p:cNvSpPr>
            <p:nvPr/>
          </p:nvSpPr>
          <p:spPr bwMode="auto">
            <a:xfrm>
              <a:off x="2619124" y="1708436"/>
              <a:ext cx="13878" cy="16191"/>
            </a:xfrm>
            <a:custGeom>
              <a:avLst/>
              <a:gdLst>
                <a:gd name="T0" fmla="*/ 0 w 5"/>
                <a:gd name="T1" fmla="*/ 6 h 6"/>
                <a:gd name="T2" fmla="*/ 2 w 5"/>
                <a:gd name="T3" fmla="*/ 6 h 6"/>
                <a:gd name="T4" fmla="*/ 2 w 5"/>
                <a:gd name="T5" fmla="*/ 0 h 6"/>
                <a:gd name="T6" fmla="*/ 0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5" y="1"/>
                    <a:pt x="2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74" name="Freeform 75"/>
            <p:cNvSpPr>
              <a:spLocks/>
            </p:cNvSpPr>
            <p:nvPr/>
          </p:nvSpPr>
          <p:spPr bwMode="auto">
            <a:xfrm>
              <a:off x="4145664" y="1716531"/>
              <a:ext cx="2313" cy="4626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75" name="Freeform 76"/>
            <p:cNvSpPr>
              <a:spLocks/>
            </p:cNvSpPr>
            <p:nvPr/>
          </p:nvSpPr>
          <p:spPr bwMode="auto">
            <a:xfrm>
              <a:off x="4151446" y="1732722"/>
              <a:ext cx="18504" cy="46259"/>
            </a:xfrm>
            <a:custGeom>
              <a:avLst/>
              <a:gdLst>
                <a:gd name="T0" fmla="*/ 1 w 7"/>
                <a:gd name="T1" fmla="*/ 5 h 17"/>
                <a:gd name="T2" fmla="*/ 3 w 7"/>
                <a:gd name="T3" fmla="*/ 17 h 17"/>
                <a:gd name="T4" fmla="*/ 1 w 7"/>
                <a:gd name="T5" fmla="*/ 0 h 17"/>
                <a:gd name="T6" fmla="*/ 1 w 7"/>
                <a:gd name="T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5"/>
                  </a:moveTo>
                  <a:cubicBezTo>
                    <a:pt x="6" y="8"/>
                    <a:pt x="0" y="13"/>
                    <a:pt x="3" y="17"/>
                  </a:cubicBezTo>
                  <a:cubicBezTo>
                    <a:pt x="7" y="13"/>
                    <a:pt x="3" y="5"/>
                    <a:pt x="1" y="0"/>
                  </a:cubicBezTo>
                  <a:cubicBezTo>
                    <a:pt x="0" y="2"/>
                    <a:pt x="2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76" name="Freeform 77"/>
            <p:cNvSpPr>
              <a:spLocks/>
            </p:cNvSpPr>
            <p:nvPr/>
          </p:nvSpPr>
          <p:spPr bwMode="auto">
            <a:xfrm>
              <a:off x="2531232" y="1738504"/>
              <a:ext cx="5783" cy="8095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77" name="Freeform 78"/>
            <p:cNvSpPr>
              <a:spLocks/>
            </p:cNvSpPr>
            <p:nvPr/>
          </p:nvSpPr>
          <p:spPr bwMode="auto">
            <a:xfrm>
              <a:off x="2586742" y="1746599"/>
              <a:ext cx="10409" cy="32381"/>
            </a:xfrm>
            <a:custGeom>
              <a:avLst/>
              <a:gdLst>
                <a:gd name="T0" fmla="*/ 4 w 4"/>
                <a:gd name="T1" fmla="*/ 0 h 12"/>
                <a:gd name="T2" fmla="*/ 1 w 4"/>
                <a:gd name="T3" fmla="*/ 12 h 12"/>
                <a:gd name="T4" fmla="*/ 4 w 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4" y="4"/>
                    <a:pt x="0" y="8"/>
                    <a:pt x="1" y="12"/>
                  </a:cubicBezTo>
                  <a:cubicBezTo>
                    <a:pt x="3" y="8"/>
                    <a:pt x="4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78" name="Freeform 79"/>
            <p:cNvSpPr>
              <a:spLocks/>
            </p:cNvSpPr>
            <p:nvPr/>
          </p:nvSpPr>
          <p:spPr bwMode="auto">
            <a:xfrm>
              <a:off x="2567083" y="1746599"/>
              <a:ext cx="21973" cy="26598"/>
            </a:xfrm>
            <a:custGeom>
              <a:avLst/>
              <a:gdLst>
                <a:gd name="T0" fmla="*/ 3 w 8"/>
                <a:gd name="T1" fmla="*/ 6 h 10"/>
                <a:gd name="T2" fmla="*/ 0 w 8"/>
                <a:gd name="T3" fmla="*/ 4 h 10"/>
                <a:gd name="T4" fmla="*/ 3 w 8"/>
                <a:gd name="T5" fmla="*/ 10 h 10"/>
                <a:gd name="T6" fmla="*/ 6 w 8"/>
                <a:gd name="T7" fmla="*/ 0 h 10"/>
                <a:gd name="T8" fmla="*/ 3 w 8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3" y="6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9"/>
                    <a:pt x="3" y="10"/>
                  </a:cubicBezTo>
                  <a:cubicBezTo>
                    <a:pt x="4" y="7"/>
                    <a:pt x="8" y="3"/>
                    <a:pt x="6" y="0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79" name="Freeform 80"/>
            <p:cNvSpPr>
              <a:spLocks/>
            </p:cNvSpPr>
            <p:nvPr/>
          </p:nvSpPr>
          <p:spPr bwMode="auto">
            <a:xfrm>
              <a:off x="2556674" y="1781293"/>
              <a:ext cx="10409" cy="52041"/>
            </a:xfrm>
            <a:custGeom>
              <a:avLst/>
              <a:gdLst>
                <a:gd name="T0" fmla="*/ 4 w 4"/>
                <a:gd name="T1" fmla="*/ 0 h 19"/>
                <a:gd name="T2" fmla="*/ 0 w 4"/>
                <a:gd name="T3" fmla="*/ 19 h 19"/>
                <a:gd name="T4" fmla="*/ 4 w 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9">
                  <a:moveTo>
                    <a:pt x="4" y="0"/>
                  </a:moveTo>
                  <a:cubicBezTo>
                    <a:pt x="1" y="7"/>
                    <a:pt x="2" y="13"/>
                    <a:pt x="0" y="19"/>
                  </a:cubicBezTo>
                  <a:cubicBezTo>
                    <a:pt x="3" y="14"/>
                    <a:pt x="3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80" name="Freeform 81"/>
            <p:cNvSpPr>
              <a:spLocks/>
            </p:cNvSpPr>
            <p:nvPr/>
          </p:nvSpPr>
          <p:spPr bwMode="auto">
            <a:xfrm>
              <a:off x="4165324" y="1798641"/>
              <a:ext cx="4626" cy="10408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0 h 4"/>
                <a:gd name="T4" fmla="*/ 1 w 2"/>
                <a:gd name="T5" fmla="*/ 4 h 4"/>
                <a:gd name="T6" fmla="*/ 2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81" name="Freeform 82"/>
            <p:cNvSpPr>
              <a:spLocks/>
            </p:cNvSpPr>
            <p:nvPr/>
          </p:nvSpPr>
          <p:spPr bwMode="auto">
            <a:xfrm>
              <a:off x="2624906" y="1822926"/>
              <a:ext cx="10409" cy="24285"/>
            </a:xfrm>
            <a:custGeom>
              <a:avLst/>
              <a:gdLst>
                <a:gd name="T0" fmla="*/ 4 w 4"/>
                <a:gd name="T1" fmla="*/ 8 h 9"/>
                <a:gd name="T2" fmla="*/ 4 w 4"/>
                <a:gd name="T3" fmla="*/ 0 h 9"/>
                <a:gd name="T4" fmla="*/ 2 w 4"/>
                <a:gd name="T5" fmla="*/ 9 h 9"/>
                <a:gd name="T6" fmla="*/ 4 w 4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8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0" y="6"/>
                    <a:pt x="2" y="9"/>
                  </a:cubicBezTo>
                  <a:cubicBezTo>
                    <a:pt x="3" y="8"/>
                    <a:pt x="3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82" name="Freeform 83"/>
            <p:cNvSpPr>
              <a:spLocks/>
            </p:cNvSpPr>
            <p:nvPr/>
          </p:nvSpPr>
          <p:spPr bwMode="auto">
            <a:xfrm>
              <a:off x="2586742" y="1825239"/>
              <a:ext cx="8096" cy="24285"/>
            </a:xfrm>
            <a:custGeom>
              <a:avLst/>
              <a:gdLst>
                <a:gd name="T0" fmla="*/ 0 w 7"/>
                <a:gd name="T1" fmla="*/ 21 h 21"/>
                <a:gd name="T2" fmla="*/ 7 w 7"/>
                <a:gd name="T3" fmla="*/ 10 h 21"/>
                <a:gd name="T4" fmla="*/ 2 w 7"/>
                <a:gd name="T5" fmla="*/ 0 h 21"/>
                <a:gd name="T6" fmla="*/ 0 w 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lnTo>
                    <a:pt x="7" y="10"/>
                  </a:lnTo>
                  <a:lnTo>
                    <a:pt x="2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83" name="Freeform 84"/>
            <p:cNvSpPr>
              <a:spLocks/>
            </p:cNvSpPr>
            <p:nvPr/>
          </p:nvSpPr>
          <p:spPr bwMode="auto">
            <a:xfrm>
              <a:off x="4117908" y="1833335"/>
              <a:ext cx="5783" cy="809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1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84" name="Freeform 85"/>
            <p:cNvSpPr>
              <a:spLocks/>
            </p:cNvSpPr>
            <p:nvPr/>
          </p:nvSpPr>
          <p:spPr bwMode="auto">
            <a:xfrm>
              <a:off x="2542797" y="1844899"/>
              <a:ext cx="16191" cy="32381"/>
            </a:xfrm>
            <a:custGeom>
              <a:avLst/>
              <a:gdLst>
                <a:gd name="T0" fmla="*/ 4 w 6"/>
                <a:gd name="T1" fmla="*/ 0 h 12"/>
                <a:gd name="T2" fmla="*/ 1 w 6"/>
                <a:gd name="T3" fmla="*/ 4 h 12"/>
                <a:gd name="T4" fmla="*/ 2 w 6"/>
                <a:gd name="T5" fmla="*/ 12 h 12"/>
                <a:gd name="T6" fmla="*/ 4 w 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cubicBezTo>
                    <a:pt x="3" y="1"/>
                    <a:pt x="0" y="1"/>
                    <a:pt x="1" y="4"/>
                  </a:cubicBezTo>
                  <a:cubicBezTo>
                    <a:pt x="5" y="6"/>
                    <a:pt x="0" y="8"/>
                    <a:pt x="2" y="12"/>
                  </a:cubicBezTo>
                  <a:cubicBezTo>
                    <a:pt x="2" y="7"/>
                    <a:pt x="6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85" name="Freeform 86"/>
            <p:cNvSpPr>
              <a:spLocks/>
            </p:cNvSpPr>
            <p:nvPr/>
          </p:nvSpPr>
          <p:spPr bwMode="auto">
            <a:xfrm>
              <a:off x="2597151" y="1855307"/>
              <a:ext cx="2313" cy="1156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1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86" name="Freeform 87"/>
            <p:cNvSpPr>
              <a:spLocks/>
            </p:cNvSpPr>
            <p:nvPr/>
          </p:nvSpPr>
          <p:spPr bwMode="auto">
            <a:xfrm>
              <a:off x="4017296" y="2342181"/>
              <a:ext cx="8096" cy="10408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3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87" name="Freeform 88"/>
            <p:cNvSpPr>
              <a:spLocks/>
            </p:cNvSpPr>
            <p:nvPr/>
          </p:nvSpPr>
          <p:spPr bwMode="auto">
            <a:xfrm>
              <a:off x="4006887" y="2352589"/>
              <a:ext cx="10409" cy="24285"/>
            </a:xfrm>
            <a:custGeom>
              <a:avLst/>
              <a:gdLst>
                <a:gd name="T0" fmla="*/ 1 w 4"/>
                <a:gd name="T1" fmla="*/ 9 h 9"/>
                <a:gd name="T2" fmla="*/ 3 w 4"/>
                <a:gd name="T3" fmla="*/ 6 h 9"/>
                <a:gd name="T4" fmla="*/ 4 w 4"/>
                <a:gd name="T5" fmla="*/ 0 h 9"/>
                <a:gd name="T6" fmla="*/ 1 w 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1" y="9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4" y="0"/>
                  </a:cubicBezTo>
                  <a:cubicBezTo>
                    <a:pt x="2" y="3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88" name="Freeform 89"/>
            <p:cNvSpPr>
              <a:spLocks/>
            </p:cNvSpPr>
            <p:nvPr/>
          </p:nvSpPr>
          <p:spPr bwMode="auto">
            <a:xfrm>
              <a:off x="4025391" y="1855307"/>
              <a:ext cx="106395" cy="486873"/>
            </a:xfrm>
            <a:custGeom>
              <a:avLst/>
              <a:gdLst>
                <a:gd name="T0" fmla="*/ 29 w 39"/>
                <a:gd name="T1" fmla="*/ 39 h 178"/>
                <a:gd name="T2" fmla="*/ 28 w 39"/>
                <a:gd name="T3" fmla="*/ 49 h 178"/>
                <a:gd name="T4" fmla="*/ 24 w 39"/>
                <a:gd name="T5" fmla="*/ 49 h 178"/>
                <a:gd name="T6" fmla="*/ 25 w 39"/>
                <a:gd name="T7" fmla="*/ 63 h 178"/>
                <a:gd name="T8" fmla="*/ 20 w 39"/>
                <a:gd name="T9" fmla="*/ 84 h 178"/>
                <a:gd name="T10" fmla="*/ 21 w 39"/>
                <a:gd name="T11" fmla="*/ 116 h 178"/>
                <a:gd name="T12" fmla="*/ 17 w 39"/>
                <a:gd name="T13" fmla="*/ 128 h 178"/>
                <a:gd name="T14" fmla="*/ 0 w 39"/>
                <a:gd name="T15" fmla="*/ 176 h 178"/>
                <a:gd name="T16" fmla="*/ 0 w 39"/>
                <a:gd name="T17" fmla="*/ 178 h 178"/>
                <a:gd name="T18" fmla="*/ 8 w 39"/>
                <a:gd name="T19" fmla="*/ 158 h 178"/>
                <a:gd name="T20" fmla="*/ 28 w 39"/>
                <a:gd name="T21" fmla="*/ 94 h 178"/>
                <a:gd name="T22" fmla="*/ 32 w 39"/>
                <a:gd name="T23" fmla="*/ 81 h 178"/>
                <a:gd name="T24" fmla="*/ 32 w 39"/>
                <a:gd name="T25" fmla="*/ 72 h 178"/>
                <a:gd name="T26" fmla="*/ 37 w 39"/>
                <a:gd name="T27" fmla="*/ 18 h 178"/>
                <a:gd name="T28" fmla="*/ 38 w 39"/>
                <a:gd name="T29" fmla="*/ 0 h 178"/>
                <a:gd name="T30" fmla="*/ 29 w 39"/>
                <a:gd name="T31" fmla="*/ 3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178">
                  <a:moveTo>
                    <a:pt x="29" y="39"/>
                  </a:moveTo>
                  <a:cubicBezTo>
                    <a:pt x="29" y="42"/>
                    <a:pt x="26" y="47"/>
                    <a:pt x="28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31" y="53"/>
                    <a:pt x="22" y="58"/>
                    <a:pt x="25" y="63"/>
                  </a:cubicBezTo>
                  <a:cubicBezTo>
                    <a:pt x="22" y="70"/>
                    <a:pt x="24" y="76"/>
                    <a:pt x="20" y="84"/>
                  </a:cubicBezTo>
                  <a:cubicBezTo>
                    <a:pt x="26" y="96"/>
                    <a:pt x="12" y="104"/>
                    <a:pt x="21" y="116"/>
                  </a:cubicBezTo>
                  <a:cubicBezTo>
                    <a:pt x="21" y="119"/>
                    <a:pt x="15" y="125"/>
                    <a:pt x="17" y="128"/>
                  </a:cubicBezTo>
                  <a:cubicBezTo>
                    <a:pt x="12" y="143"/>
                    <a:pt x="5" y="161"/>
                    <a:pt x="0" y="176"/>
                  </a:cubicBezTo>
                  <a:cubicBezTo>
                    <a:pt x="0" y="177"/>
                    <a:pt x="0" y="177"/>
                    <a:pt x="0" y="178"/>
                  </a:cubicBezTo>
                  <a:cubicBezTo>
                    <a:pt x="4" y="172"/>
                    <a:pt x="10" y="166"/>
                    <a:pt x="8" y="158"/>
                  </a:cubicBezTo>
                  <a:cubicBezTo>
                    <a:pt x="18" y="138"/>
                    <a:pt x="24" y="116"/>
                    <a:pt x="28" y="94"/>
                  </a:cubicBezTo>
                  <a:cubicBezTo>
                    <a:pt x="31" y="89"/>
                    <a:pt x="27" y="83"/>
                    <a:pt x="32" y="81"/>
                  </a:cubicBezTo>
                  <a:cubicBezTo>
                    <a:pt x="30" y="77"/>
                    <a:pt x="32" y="73"/>
                    <a:pt x="32" y="72"/>
                  </a:cubicBezTo>
                  <a:cubicBezTo>
                    <a:pt x="33" y="55"/>
                    <a:pt x="39" y="36"/>
                    <a:pt x="37" y="18"/>
                  </a:cubicBezTo>
                  <a:cubicBezTo>
                    <a:pt x="38" y="12"/>
                    <a:pt x="39" y="5"/>
                    <a:pt x="38" y="0"/>
                  </a:cubicBezTo>
                  <a:cubicBezTo>
                    <a:pt x="25" y="9"/>
                    <a:pt x="35" y="26"/>
                    <a:pt x="2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89" name="Rectangle 90"/>
            <p:cNvSpPr>
              <a:spLocks noChangeArrowheads="1"/>
            </p:cNvSpPr>
            <p:nvPr/>
          </p:nvSpPr>
          <p:spPr bwMode="auto">
            <a:xfrm>
              <a:off x="4113283" y="2073880"/>
              <a:ext cx="1157" cy="2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90" name="Freeform 91"/>
            <p:cNvSpPr>
              <a:spLocks/>
            </p:cNvSpPr>
            <p:nvPr/>
          </p:nvSpPr>
          <p:spPr bwMode="auto">
            <a:xfrm>
              <a:off x="2607559" y="1869185"/>
              <a:ext cx="17347" cy="27755"/>
            </a:xfrm>
            <a:custGeom>
              <a:avLst/>
              <a:gdLst>
                <a:gd name="T0" fmla="*/ 0 w 6"/>
                <a:gd name="T1" fmla="*/ 9 h 10"/>
                <a:gd name="T2" fmla="*/ 4 w 6"/>
                <a:gd name="T3" fmla="*/ 10 h 10"/>
                <a:gd name="T4" fmla="*/ 6 w 6"/>
                <a:gd name="T5" fmla="*/ 0 h 10"/>
                <a:gd name="T6" fmla="*/ 1 w 6"/>
                <a:gd name="T7" fmla="*/ 3 h 10"/>
                <a:gd name="T8" fmla="*/ 2 w 6"/>
                <a:gd name="T9" fmla="*/ 4 h 10"/>
                <a:gd name="T10" fmla="*/ 0 w 6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0" y="9"/>
                  </a:moveTo>
                  <a:cubicBezTo>
                    <a:pt x="2" y="8"/>
                    <a:pt x="4" y="10"/>
                    <a:pt x="4" y="1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8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91" name="Freeform 92"/>
            <p:cNvSpPr>
              <a:spLocks/>
            </p:cNvSpPr>
            <p:nvPr/>
          </p:nvSpPr>
          <p:spPr bwMode="auto">
            <a:xfrm>
              <a:off x="2586742" y="1877281"/>
              <a:ext cx="10409" cy="19660"/>
            </a:xfrm>
            <a:custGeom>
              <a:avLst/>
              <a:gdLst>
                <a:gd name="T0" fmla="*/ 2 w 4"/>
                <a:gd name="T1" fmla="*/ 7 h 7"/>
                <a:gd name="T2" fmla="*/ 3 w 4"/>
                <a:gd name="T3" fmla="*/ 0 h 7"/>
                <a:gd name="T4" fmla="*/ 2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cubicBezTo>
                    <a:pt x="4" y="7"/>
                    <a:pt x="3" y="0"/>
                    <a:pt x="3" y="0"/>
                  </a:cubicBezTo>
                  <a:cubicBezTo>
                    <a:pt x="3" y="2"/>
                    <a:pt x="0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92" name="Freeform 93"/>
            <p:cNvSpPr>
              <a:spLocks/>
            </p:cNvSpPr>
            <p:nvPr/>
          </p:nvSpPr>
          <p:spPr bwMode="auto">
            <a:xfrm>
              <a:off x="2545110" y="1879594"/>
              <a:ext cx="5783" cy="13878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5 h 5"/>
                <a:gd name="T4" fmla="*/ 1 w 2"/>
                <a:gd name="T5" fmla="*/ 4 h 5"/>
                <a:gd name="T6" fmla="*/ 0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93" name="Freeform 94"/>
            <p:cNvSpPr>
              <a:spLocks/>
            </p:cNvSpPr>
            <p:nvPr/>
          </p:nvSpPr>
          <p:spPr bwMode="auto">
            <a:xfrm>
              <a:off x="4167637" y="1901566"/>
              <a:ext cx="2313" cy="8095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94" name="Freeform 95"/>
            <p:cNvSpPr>
              <a:spLocks/>
            </p:cNvSpPr>
            <p:nvPr/>
          </p:nvSpPr>
          <p:spPr bwMode="auto">
            <a:xfrm>
              <a:off x="2589055" y="1909662"/>
              <a:ext cx="2313" cy="11565"/>
            </a:xfrm>
            <a:custGeom>
              <a:avLst/>
              <a:gdLst>
                <a:gd name="T0" fmla="*/ 2 w 2"/>
                <a:gd name="T1" fmla="*/ 3 h 10"/>
                <a:gd name="T2" fmla="*/ 0 w 2"/>
                <a:gd name="T3" fmla="*/ 0 h 10"/>
                <a:gd name="T4" fmla="*/ 2 w 2"/>
                <a:gd name="T5" fmla="*/ 10 h 10"/>
                <a:gd name="T6" fmla="*/ 2 w 2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2" y="3"/>
                  </a:moveTo>
                  <a:lnTo>
                    <a:pt x="0" y="0"/>
                  </a:lnTo>
                  <a:lnTo>
                    <a:pt x="2" y="10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95" name="Rectangle 96"/>
            <p:cNvSpPr>
              <a:spLocks noChangeArrowheads="1"/>
            </p:cNvSpPr>
            <p:nvPr/>
          </p:nvSpPr>
          <p:spPr bwMode="auto">
            <a:xfrm>
              <a:off x="2542797" y="1918913"/>
              <a:ext cx="1157" cy="185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96" name="Freeform 97"/>
            <p:cNvSpPr>
              <a:spLocks/>
            </p:cNvSpPr>
            <p:nvPr/>
          </p:nvSpPr>
          <p:spPr bwMode="auto">
            <a:xfrm>
              <a:off x="2602933" y="1927008"/>
              <a:ext cx="8096" cy="10408"/>
            </a:xfrm>
            <a:custGeom>
              <a:avLst/>
              <a:gdLst>
                <a:gd name="T0" fmla="*/ 3 w 3"/>
                <a:gd name="T1" fmla="*/ 3 h 4"/>
                <a:gd name="T2" fmla="*/ 0 w 3"/>
                <a:gd name="T3" fmla="*/ 0 h 4"/>
                <a:gd name="T4" fmla="*/ 3 w 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97" name="Freeform 98"/>
            <p:cNvSpPr>
              <a:spLocks/>
            </p:cNvSpPr>
            <p:nvPr/>
          </p:nvSpPr>
          <p:spPr bwMode="auto">
            <a:xfrm>
              <a:off x="2602933" y="1943199"/>
              <a:ext cx="2313" cy="8095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98" name="Freeform 99"/>
            <p:cNvSpPr>
              <a:spLocks/>
            </p:cNvSpPr>
            <p:nvPr/>
          </p:nvSpPr>
          <p:spPr bwMode="auto">
            <a:xfrm>
              <a:off x="2523137" y="1967485"/>
              <a:ext cx="30068" cy="122586"/>
            </a:xfrm>
            <a:custGeom>
              <a:avLst/>
              <a:gdLst>
                <a:gd name="T0" fmla="*/ 9 w 11"/>
                <a:gd name="T1" fmla="*/ 45 h 45"/>
                <a:gd name="T2" fmla="*/ 11 w 11"/>
                <a:gd name="T3" fmla="*/ 45 h 45"/>
                <a:gd name="T4" fmla="*/ 7 w 11"/>
                <a:gd name="T5" fmla="*/ 0 h 45"/>
                <a:gd name="T6" fmla="*/ 6 w 11"/>
                <a:gd name="T7" fmla="*/ 12 h 45"/>
                <a:gd name="T8" fmla="*/ 2 w 11"/>
                <a:gd name="T9" fmla="*/ 19 h 45"/>
                <a:gd name="T10" fmla="*/ 5 w 11"/>
                <a:gd name="T11" fmla="*/ 14 h 45"/>
                <a:gd name="T12" fmla="*/ 7 w 11"/>
                <a:gd name="T13" fmla="*/ 30 h 45"/>
                <a:gd name="T14" fmla="*/ 9 w 11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45">
                  <a:moveTo>
                    <a:pt x="9" y="45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0" y="30"/>
                    <a:pt x="8" y="14"/>
                    <a:pt x="7" y="0"/>
                  </a:cubicBezTo>
                  <a:cubicBezTo>
                    <a:pt x="3" y="4"/>
                    <a:pt x="2" y="7"/>
                    <a:pt x="6" y="12"/>
                  </a:cubicBezTo>
                  <a:cubicBezTo>
                    <a:pt x="0" y="11"/>
                    <a:pt x="2" y="16"/>
                    <a:pt x="2" y="19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8" y="21"/>
                    <a:pt x="0" y="25"/>
                    <a:pt x="7" y="30"/>
                  </a:cubicBezTo>
                  <a:cubicBezTo>
                    <a:pt x="6" y="35"/>
                    <a:pt x="9" y="40"/>
                    <a:pt x="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299" name="Freeform 100"/>
            <p:cNvSpPr>
              <a:spLocks/>
            </p:cNvSpPr>
            <p:nvPr/>
          </p:nvSpPr>
          <p:spPr bwMode="auto">
            <a:xfrm>
              <a:off x="2558987" y="1967485"/>
              <a:ext cx="2313" cy="10408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0 h 4"/>
                <a:gd name="T4" fmla="*/ 1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00" name="Freeform 101"/>
            <p:cNvSpPr>
              <a:spLocks/>
            </p:cNvSpPr>
            <p:nvPr/>
          </p:nvSpPr>
          <p:spPr bwMode="auto">
            <a:xfrm>
              <a:off x="2556674" y="1977893"/>
              <a:ext cx="26599" cy="98300"/>
            </a:xfrm>
            <a:custGeom>
              <a:avLst/>
              <a:gdLst>
                <a:gd name="T0" fmla="*/ 2 w 10"/>
                <a:gd name="T1" fmla="*/ 21 h 36"/>
                <a:gd name="T2" fmla="*/ 8 w 10"/>
                <a:gd name="T3" fmla="*/ 36 h 36"/>
                <a:gd name="T4" fmla="*/ 6 w 10"/>
                <a:gd name="T5" fmla="*/ 19 h 36"/>
                <a:gd name="T6" fmla="*/ 4 w 10"/>
                <a:gd name="T7" fmla="*/ 16 h 36"/>
                <a:gd name="T8" fmla="*/ 5 w 10"/>
                <a:gd name="T9" fmla="*/ 7 h 36"/>
                <a:gd name="T10" fmla="*/ 2 w 10"/>
                <a:gd name="T11" fmla="*/ 0 h 36"/>
                <a:gd name="T12" fmla="*/ 2 w 10"/>
                <a:gd name="T1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6">
                  <a:moveTo>
                    <a:pt x="2" y="21"/>
                  </a:moveTo>
                  <a:cubicBezTo>
                    <a:pt x="5" y="25"/>
                    <a:pt x="2" y="34"/>
                    <a:pt x="8" y="36"/>
                  </a:cubicBezTo>
                  <a:cubicBezTo>
                    <a:pt x="10" y="30"/>
                    <a:pt x="4" y="26"/>
                    <a:pt x="6" y="19"/>
                  </a:cubicBezTo>
                  <a:cubicBezTo>
                    <a:pt x="6" y="17"/>
                    <a:pt x="3" y="20"/>
                    <a:pt x="4" y="16"/>
                  </a:cubicBezTo>
                  <a:cubicBezTo>
                    <a:pt x="8" y="15"/>
                    <a:pt x="2" y="10"/>
                    <a:pt x="5" y="7"/>
                  </a:cubicBezTo>
                  <a:cubicBezTo>
                    <a:pt x="6" y="3"/>
                    <a:pt x="4" y="2"/>
                    <a:pt x="2" y="0"/>
                  </a:cubicBezTo>
                  <a:cubicBezTo>
                    <a:pt x="2" y="7"/>
                    <a:pt x="0" y="15"/>
                    <a:pt x="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01" name="Freeform 102"/>
            <p:cNvSpPr>
              <a:spLocks/>
            </p:cNvSpPr>
            <p:nvPr/>
          </p:nvSpPr>
          <p:spPr bwMode="auto">
            <a:xfrm>
              <a:off x="2583273" y="1981363"/>
              <a:ext cx="0" cy="8095"/>
            </a:xfrm>
            <a:custGeom>
              <a:avLst/>
              <a:gdLst>
                <a:gd name="T0" fmla="*/ 0 h 7"/>
                <a:gd name="T1" fmla="*/ 7 h 7"/>
                <a:gd name="T2" fmla="*/ 0 h 7"/>
                <a:gd name="T3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02" name="Freeform 103"/>
            <p:cNvSpPr>
              <a:spLocks/>
            </p:cNvSpPr>
            <p:nvPr/>
          </p:nvSpPr>
          <p:spPr bwMode="auto">
            <a:xfrm>
              <a:off x="2586742" y="2035717"/>
              <a:ext cx="8096" cy="11565"/>
            </a:xfrm>
            <a:custGeom>
              <a:avLst/>
              <a:gdLst>
                <a:gd name="T0" fmla="*/ 0 w 3"/>
                <a:gd name="T1" fmla="*/ 4 h 4"/>
                <a:gd name="T2" fmla="*/ 1 w 3"/>
                <a:gd name="T3" fmla="*/ 0 h 4"/>
                <a:gd name="T4" fmla="*/ 0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3"/>
                    <a:pt x="3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03" name="Freeform 104"/>
            <p:cNvSpPr>
              <a:spLocks/>
            </p:cNvSpPr>
            <p:nvPr/>
          </p:nvSpPr>
          <p:spPr bwMode="auto">
            <a:xfrm>
              <a:off x="4145664" y="2038029"/>
              <a:ext cx="5783" cy="13878"/>
            </a:xfrm>
            <a:custGeom>
              <a:avLst/>
              <a:gdLst>
                <a:gd name="T0" fmla="*/ 0 w 5"/>
                <a:gd name="T1" fmla="*/ 12 h 12"/>
                <a:gd name="T2" fmla="*/ 5 w 5"/>
                <a:gd name="T3" fmla="*/ 10 h 12"/>
                <a:gd name="T4" fmla="*/ 0 w 5"/>
                <a:gd name="T5" fmla="*/ 0 h 12"/>
                <a:gd name="T6" fmla="*/ 0 w 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0" y="12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04" name="Freeform 105"/>
            <p:cNvSpPr>
              <a:spLocks/>
            </p:cNvSpPr>
            <p:nvPr/>
          </p:nvSpPr>
          <p:spPr bwMode="auto">
            <a:xfrm>
              <a:off x="2589055" y="2079662"/>
              <a:ext cx="8096" cy="16191"/>
            </a:xfrm>
            <a:custGeom>
              <a:avLst/>
              <a:gdLst>
                <a:gd name="T0" fmla="*/ 3 w 3"/>
                <a:gd name="T1" fmla="*/ 6 h 6"/>
                <a:gd name="T2" fmla="*/ 2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2" y="4"/>
                    <a:pt x="3" y="1"/>
                    <a:pt x="2" y="0"/>
                  </a:cubicBezTo>
                  <a:cubicBezTo>
                    <a:pt x="1" y="1"/>
                    <a:pt x="0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05" name="Freeform 106"/>
            <p:cNvSpPr>
              <a:spLocks/>
            </p:cNvSpPr>
            <p:nvPr/>
          </p:nvSpPr>
          <p:spPr bwMode="auto">
            <a:xfrm>
              <a:off x="2572865" y="2085445"/>
              <a:ext cx="24286" cy="72857"/>
            </a:xfrm>
            <a:custGeom>
              <a:avLst/>
              <a:gdLst>
                <a:gd name="T0" fmla="*/ 9 w 9"/>
                <a:gd name="T1" fmla="*/ 27 h 27"/>
                <a:gd name="T2" fmla="*/ 3 w 9"/>
                <a:gd name="T3" fmla="*/ 0 h 27"/>
                <a:gd name="T4" fmla="*/ 9 w 9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7">
                  <a:moveTo>
                    <a:pt x="9" y="27"/>
                  </a:moveTo>
                  <a:cubicBezTo>
                    <a:pt x="5" y="18"/>
                    <a:pt x="5" y="9"/>
                    <a:pt x="3" y="0"/>
                  </a:cubicBezTo>
                  <a:cubicBezTo>
                    <a:pt x="0" y="9"/>
                    <a:pt x="4" y="20"/>
                    <a:pt x="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06" name="Freeform 107"/>
            <p:cNvSpPr>
              <a:spLocks/>
            </p:cNvSpPr>
            <p:nvPr/>
          </p:nvSpPr>
          <p:spPr bwMode="auto">
            <a:xfrm>
              <a:off x="2597151" y="2101636"/>
              <a:ext cx="30068" cy="102925"/>
            </a:xfrm>
            <a:custGeom>
              <a:avLst/>
              <a:gdLst>
                <a:gd name="T0" fmla="*/ 11 w 11"/>
                <a:gd name="T1" fmla="*/ 38 h 38"/>
                <a:gd name="T2" fmla="*/ 9 w 11"/>
                <a:gd name="T3" fmla="*/ 23 h 38"/>
                <a:gd name="T4" fmla="*/ 0 w 11"/>
                <a:gd name="T5" fmla="*/ 0 h 38"/>
                <a:gd name="T6" fmla="*/ 11 w 11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8">
                  <a:moveTo>
                    <a:pt x="11" y="38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3" y="16"/>
                    <a:pt x="5" y="7"/>
                    <a:pt x="0" y="0"/>
                  </a:cubicBezTo>
                  <a:cubicBezTo>
                    <a:pt x="0" y="14"/>
                    <a:pt x="8" y="27"/>
                    <a:pt x="1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07" name="Freeform 108"/>
            <p:cNvSpPr>
              <a:spLocks/>
            </p:cNvSpPr>
            <p:nvPr/>
          </p:nvSpPr>
          <p:spPr bwMode="auto">
            <a:xfrm>
              <a:off x="2605246" y="2270480"/>
              <a:ext cx="35851" cy="60136"/>
            </a:xfrm>
            <a:custGeom>
              <a:avLst/>
              <a:gdLst>
                <a:gd name="T0" fmla="*/ 3 w 13"/>
                <a:gd name="T1" fmla="*/ 17 h 22"/>
                <a:gd name="T2" fmla="*/ 13 w 13"/>
                <a:gd name="T3" fmla="*/ 22 h 22"/>
                <a:gd name="T4" fmla="*/ 1 w 13"/>
                <a:gd name="T5" fmla="*/ 0 h 22"/>
                <a:gd name="T6" fmla="*/ 3 w 13"/>
                <a:gd name="T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2">
                  <a:moveTo>
                    <a:pt x="3" y="17"/>
                  </a:moveTo>
                  <a:cubicBezTo>
                    <a:pt x="6" y="16"/>
                    <a:pt x="11" y="19"/>
                    <a:pt x="13" y="22"/>
                  </a:cubicBezTo>
                  <a:cubicBezTo>
                    <a:pt x="9" y="15"/>
                    <a:pt x="5" y="7"/>
                    <a:pt x="1" y="0"/>
                  </a:cubicBezTo>
                  <a:cubicBezTo>
                    <a:pt x="0" y="7"/>
                    <a:pt x="6" y="1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08" name="Freeform 109"/>
            <p:cNvSpPr>
              <a:spLocks/>
            </p:cNvSpPr>
            <p:nvPr/>
          </p:nvSpPr>
          <p:spPr bwMode="auto">
            <a:xfrm>
              <a:off x="2537015" y="2112044"/>
              <a:ext cx="68232" cy="156123"/>
            </a:xfrm>
            <a:custGeom>
              <a:avLst/>
              <a:gdLst>
                <a:gd name="T0" fmla="*/ 15 w 25"/>
                <a:gd name="T1" fmla="*/ 25 h 57"/>
                <a:gd name="T2" fmla="*/ 9 w 25"/>
                <a:gd name="T3" fmla="*/ 10 h 57"/>
                <a:gd name="T4" fmla="*/ 6 w 25"/>
                <a:gd name="T5" fmla="*/ 0 h 57"/>
                <a:gd name="T6" fmla="*/ 2 w 25"/>
                <a:gd name="T7" fmla="*/ 5 h 57"/>
                <a:gd name="T8" fmla="*/ 6 w 25"/>
                <a:gd name="T9" fmla="*/ 15 h 57"/>
                <a:gd name="T10" fmla="*/ 7 w 25"/>
                <a:gd name="T11" fmla="*/ 29 h 57"/>
                <a:gd name="T12" fmla="*/ 12 w 25"/>
                <a:gd name="T13" fmla="*/ 30 h 57"/>
                <a:gd name="T14" fmla="*/ 13 w 25"/>
                <a:gd name="T15" fmla="*/ 37 h 57"/>
                <a:gd name="T16" fmla="*/ 25 w 25"/>
                <a:gd name="T17" fmla="*/ 57 h 57"/>
                <a:gd name="T18" fmla="*/ 24 w 25"/>
                <a:gd name="T19" fmla="*/ 55 h 57"/>
                <a:gd name="T20" fmla="*/ 15 w 25"/>
                <a:gd name="T21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7">
                  <a:moveTo>
                    <a:pt x="15" y="25"/>
                  </a:moveTo>
                  <a:cubicBezTo>
                    <a:pt x="8" y="23"/>
                    <a:pt x="11" y="14"/>
                    <a:pt x="9" y="10"/>
                  </a:cubicBezTo>
                  <a:cubicBezTo>
                    <a:pt x="6" y="6"/>
                    <a:pt x="12" y="1"/>
                    <a:pt x="6" y="0"/>
                  </a:cubicBezTo>
                  <a:cubicBezTo>
                    <a:pt x="6" y="2"/>
                    <a:pt x="5" y="5"/>
                    <a:pt x="2" y="5"/>
                  </a:cubicBezTo>
                  <a:cubicBezTo>
                    <a:pt x="5" y="8"/>
                    <a:pt x="0" y="15"/>
                    <a:pt x="6" y="15"/>
                  </a:cubicBezTo>
                  <a:cubicBezTo>
                    <a:pt x="4" y="20"/>
                    <a:pt x="15" y="25"/>
                    <a:pt x="7" y="29"/>
                  </a:cubicBezTo>
                  <a:cubicBezTo>
                    <a:pt x="9" y="32"/>
                    <a:pt x="11" y="27"/>
                    <a:pt x="12" y="30"/>
                  </a:cubicBezTo>
                  <a:cubicBezTo>
                    <a:pt x="11" y="32"/>
                    <a:pt x="12" y="35"/>
                    <a:pt x="13" y="37"/>
                  </a:cubicBezTo>
                  <a:cubicBezTo>
                    <a:pt x="20" y="38"/>
                    <a:pt x="20" y="52"/>
                    <a:pt x="25" y="57"/>
                  </a:cubicBezTo>
                  <a:cubicBezTo>
                    <a:pt x="25" y="56"/>
                    <a:pt x="24" y="55"/>
                    <a:pt x="24" y="55"/>
                  </a:cubicBezTo>
                  <a:cubicBezTo>
                    <a:pt x="24" y="43"/>
                    <a:pt x="14" y="3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09" name="Freeform 110"/>
            <p:cNvSpPr>
              <a:spLocks/>
            </p:cNvSpPr>
            <p:nvPr/>
          </p:nvSpPr>
          <p:spPr bwMode="auto">
            <a:xfrm>
              <a:off x="2605246" y="2268167"/>
              <a:ext cx="2313" cy="2313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10" name="Freeform 111"/>
            <p:cNvSpPr>
              <a:spLocks/>
            </p:cNvSpPr>
            <p:nvPr/>
          </p:nvSpPr>
          <p:spPr bwMode="auto">
            <a:xfrm>
              <a:off x="2624906" y="2123608"/>
              <a:ext cx="8096" cy="10408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0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11" name="Freeform 112"/>
            <p:cNvSpPr>
              <a:spLocks/>
            </p:cNvSpPr>
            <p:nvPr/>
          </p:nvSpPr>
          <p:spPr bwMode="auto">
            <a:xfrm>
              <a:off x="2474565" y="2134017"/>
              <a:ext cx="8096" cy="11565"/>
            </a:xfrm>
            <a:custGeom>
              <a:avLst/>
              <a:gdLst>
                <a:gd name="T0" fmla="*/ 0 w 7"/>
                <a:gd name="T1" fmla="*/ 10 h 10"/>
                <a:gd name="T2" fmla="*/ 7 w 7"/>
                <a:gd name="T3" fmla="*/ 10 h 10"/>
                <a:gd name="T4" fmla="*/ 2 w 7"/>
                <a:gd name="T5" fmla="*/ 0 h 10"/>
                <a:gd name="T6" fmla="*/ 0 w 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lnTo>
                    <a:pt x="7" y="10"/>
                  </a:lnTo>
                  <a:lnTo>
                    <a:pt x="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12" name="Freeform 113"/>
            <p:cNvSpPr>
              <a:spLocks/>
            </p:cNvSpPr>
            <p:nvPr/>
          </p:nvSpPr>
          <p:spPr bwMode="auto">
            <a:xfrm>
              <a:off x="4123691" y="2145582"/>
              <a:ext cx="5783" cy="12721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0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2" y="5"/>
                    <a:pt x="2" y="1"/>
                    <a:pt x="2" y="0"/>
                  </a:cubicBezTo>
                  <a:cubicBezTo>
                    <a:pt x="0" y="1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13" name="Freeform 114"/>
            <p:cNvSpPr>
              <a:spLocks/>
            </p:cNvSpPr>
            <p:nvPr/>
          </p:nvSpPr>
          <p:spPr bwMode="auto">
            <a:xfrm>
              <a:off x="2629532" y="2153676"/>
              <a:ext cx="5783" cy="12721"/>
            </a:xfrm>
            <a:custGeom>
              <a:avLst/>
              <a:gdLst>
                <a:gd name="T0" fmla="*/ 0 w 5"/>
                <a:gd name="T1" fmla="*/ 0 h 11"/>
                <a:gd name="T2" fmla="*/ 5 w 5"/>
                <a:gd name="T3" fmla="*/ 11 h 11"/>
                <a:gd name="T4" fmla="*/ 5 w 5"/>
                <a:gd name="T5" fmla="*/ 7 h 11"/>
                <a:gd name="T6" fmla="*/ 0 w 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lnTo>
                    <a:pt x="5" y="11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14" name="Freeform 115"/>
            <p:cNvSpPr>
              <a:spLocks/>
            </p:cNvSpPr>
            <p:nvPr/>
          </p:nvSpPr>
          <p:spPr bwMode="auto">
            <a:xfrm>
              <a:off x="2594838" y="2164085"/>
              <a:ext cx="72858" cy="136463"/>
            </a:xfrm>
            <a:custGeom>
              <a:avLst/>
              <a:gdLst>
                <a:gd name="T0" fmla="*/ 11 w 27"/>
                <a:gd name="T1" fmla="*/ 25 h 50"/>
                <a:gd name="T2" fmla="*/ 6 w 27"/>
                <a:gd name="T3" fmla="*/ 13 h 50"/>
                <a:gd name="T4" fmla="*/ 0 w 27"/>
                <a:gd name="T5" fmla="*/ 1 h 50"/>
                <a:gd name="T6" fmla="*/ 11 w 27"/>
                <a:gd name="T7" fmla="*/ 31 h 50"/>
                <a:gd name="T8" fmla="*/ 23 w 27"/>
                <a:gd name="T9" fmla="*/ 50 h 50"/>
                <a:gd name="T10" fmla="*/ 20 w 27"/>
                <a:gd name="T11" fmla="*/ 38 h 50"/>
                <a:gd name="T12" fmla="*/ 27 w 27"/>
                <a:gd name="T13" fmla="*/ 43 h 50"/>
                <a:gd name="T14" fmla="*/ 21 w 27"/>
                <a:gd name="T15" fmla="*/ 32 h 50"/>
                <a:gd name="T16" fmla="*/ 18 w 27"/>
                <a:gd name="T17" fmla="*/ 34 h 50"/>
                <a:gd name="T18" fmla="*/ 11 w 27"/>
                <a:gd name="T1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0">
                  <a:moveTo>
                    <a:pt x="11" y="25"/>
                  </a:moveTo>
                  <a:cubicBezTo>
                    <a:pt x="9" y="20"/>
                    <a:pt x="9" y="16"/>
                    <a:pt x="6" y="13"/>
                  </a:cubicBezTo>
                  <a:cubicBezTo>
                    <a:pt x="2" y="10"/>
                    <a:pt x="8" y="0"/>
                    <a:pt x="0" y="1"/>
                  </a:cubicBezTo>
                  <a:cubicBezTo>
                    <a:pt x="1" y="12"/>
                    <a:pt x="10" y="20"/>
                    <a:pt x="11" y="31"/>
                  </a:cubicBezTo>
                  <a:cubicBezTo>
                    <a:pt x="15" y="37"/>
                    <a:pt x="20" y="44"/>
                    <a:pt x="23" y="50"/>
                  </a:cubicBezTo>
                  <a:cubicBezTo>
                    <a:pt x="23" y="46"/>
                    <a:pt x="17" y="43"/>
                    <a:pt x="20" y="38"/>
                  </a:cubicBezTo>
                  <a:cubicBezTo>
                    <a:pt x="22" y="39"/>
                    <a:pt x="24" y="41"/>
                    <a:pt x="27" y="43"/>
                  </a:cubicBezTo>
                  <a:cubicBezTo>
                    <a:pt x="27" y="38"/>
                    <a:pt x="23" y="35"/>
                    <a:pt x="21" y="32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5" y="32"/>
                    <a:pt x="15" y="27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15" name="Freeform 116"/>
            <p:cNvSpPr>
              <a:spLocks/>
            </p:cNvSpPr>
            <p:nvPr/>
          </p:nvSpPr>
          <p:spPr bwMode="auto">
            <a:xfrm>
              <a:off x="2641097" y="2172180"/>
              <a:ext cx="8096" cy="8095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3 h 3"/>
                <a:gd name="T4" fmla="*/ 3 w 3"/>
                <a:gd name="T5" fmla="*/ 1 h 3"/>
                <a:gd name="T6" fmla="*/ 0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16" name="Freeform 117"/>
            <p:cNvSpPr>
              <a:spLocks/>
            </p:cNvSpPr>
            <p:nvPr/>
          </p:nvSpPr>
          <p:spPr bwMode="auto">
            <a:xfrm>
              <a:off x="2641097" y="2180276"/>
              <a:ext cx="38164" cy="68231"/>
            </a:xfrm>
            <a:custGeom>
              <a:avLst/>
              <a:gdLst>
                <a:gd name="T0" fmla="*/ 3 w 14"/>
                <a:gd name="T1" fmla="*/ 8 h 25"/>
                <a:gd name="T2" fmla="*/ 14 w 14"/>
                <a:gd name="T3" fmla="*/ 25 h 25"/>
                <a:gd name="T4" fmla="*/ 0 w 14"/>
                <a:gd name="T5" fmla="*/ 0 h 25"/>
                <a:gd name="T6" fmla="*/ 3 w 14"/>
                <a:gd name="T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3" y="8"/>
                  </a:moveTo>
                  <a:cubicBezTo>
                    <a:pt x="6" y="14"/>
                    <a:pt x="10" y="22"/>
                    <a:pt x="14" y="25"/>
                  </a:cubicBezTo>
                  <a:cubicBezTo>
                    <a:pt x="12" y="15"/>
                    <a:pt x="7" y="7"/>
                    <a:pt x="0" y="0"/>
                  </a:cubicBezTo>
                  <a:cubicBezTo>
                    <a:pt x="1" y="3"/>
                    <a:pt x="0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17" name="Freeform 118"/>
            <p:cNvSpPr>
              <a:spLocks/>
            </p:cNvSpPr>
            <p:nvPr/>
          </p:nvSpPr>
          <p:spPr bwMode="auto">
            <a:xfrm>
              <a:off x="4061242" y="2183745"/>
              <a:ext cx="8096" cy="12721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3 w 3"/>
                <a:gd name="T5" fmla="*/ 2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18" name="Freeform 119"/>
            <p:cNvSpPr>
              <a:spLocks/>
            </p:cNvSpPr>
            <p:nvPr/>
          </p:nvSpPr>
          <p:spPr bwMode="auto">
            <a:xfrm>
              <a:off x="2484973" y="2191840"/>
              <a:ext cx="19660" cy="24285"/>
            </a:xfrm>
            <a:custGeom>
              <a:avLst/>
              <a:gdLst>
                <a:gd name="T0" fmla="*/ 2 w 7"/>
                <a:gd name="T1" fmla="*/ 0 h 9"/>
                <a:gd name="T2" fmla="*/ 4 w 7"/>
                <a:gd name="T3" fmla="*/ 9 h 9"/>
                <a:gd name="T4" fmla="*/ 6 w 7"/>
                <a:gd name="T5" fmla="*/ 7 h 9"/>
                <a:gd name="T6" fmla="*/ 2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2" y="0"/>
                  </a:moveTo>
                  <a:cubicBezTo>
                    <a:pt x="0" y="3"/>
                    <a:pt x="4" y="6"/>
                    <a:pt x="4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3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19" name="Freeform 120"/>
            <p:cNvSpPr>
              <a:spLocks/>
            </p:cNvSpPr>
            <p:nvPr/>
          </p:nvSpPr>
          <p:spPr bwMode="auto">
            <a:xfrm>
              <a:off x="2506946" y="2208031"/>
              <a:ext cx="24286" cy="60136"/>
            </a:xfrm>
            <a:custGeom>
              <a:avLst/>
              <a:gdLst>
                <a:gd name="T0" fmla="*/ 4 w 9"/>
                <a:gd name="T1" fmla="*/ 3 h 22"/>
                <a:gd name="T2" fmla="*/ 0 w 9"/>
                <a:gd name="T3" fmla="*/ 0 h 22"/>
                <a:gd name="T4" fmla="*/ 8 w 9"/>
                <a:gd name="T5" fmla="*/ 22 h 22"/>
                <a:gd name="T6" fmla="*/ 3 w 9"/>
                <a:gd name="T7" fmla="*/ 7 h 22"/>
                <a:gd name="T8" fmla="*/ 4 w 9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2">
                  <a:moveTo>
                    <a:pt x="4" y="3"/>
                  </a:moveTo>
                  <a:cubicBezTo>
                    <a:pt x="3" y="1"/>
                    <a:pt x="2" y="2"/>
                    <a:pt x="0" y="0"/>
                  </a:cubicBezTo>
                  <a:cubicBezTo>
                    <a:pt x="3" y="7"/>
                    <a:pt x="4" y="17"/>
                    <a:pt x="8" y="22"/>
                  </a:cubicBezTo>
                  <a:cubicBezTo>
                    <a:pt x="9" y="17"/>
                    <a:pt x="7" y="10"/>
                    <a:pt x="3" y="7"/>
                  </a:cubicBezTo>
                  <a:cubicBezTo>
                    <a:pt x="3" y="6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20" name="Freeform 121"/>
            <p:cNvSpPr>
              <a:spLocks/>
            </p:cNvSpPr>
            <p:nvPr/>
          </p:nvSpPr>
          <p:spPr bwMode="auto">
            <a:xfrm>
              <a:off x="2629532" y="2213813"/>
              <a:ext cx="13878" cy="30068"/>
            </a:xfrm>
            <a:custGeom>
              <a:avLst/>
              <a:gdLst>
                <a:gd name="T0" fmla="*/ 12 w 12"/>
                <a:gd name="T1" fmla="*/ 26 h 26"/>
                <a:gd name="T2" fmla="*/ 12 w 12"/>
                <a:gd name="T3" fmla="*/ 16 h 26"/>
                <a:gd name="T4" fmla="*/ 0 w 12"/>
                <a:gd name="T5" fmla="*/ 0 h 26"/>
                <a:gd name="T6" fmla="*/ 12 w 12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6">
                  <a:moveTo>
                    <a:pt x="12" y="26"/>
                  </a:moveTo>
                  <a:lnTo>
                    <a:pt x="12" y="16"/>
                  </a:lnTo>
                  <a:lnTo>
                    <a:pt x="0" y="0"/>
                  </a:lnTo>
                  <a:lnTo>
                    <a:pt x="1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21" name="Freeform 122"/>
            <p:cNvSpPr>
              <a:spLocks/>
            </p:cNvSpPr>
            <p:nvPr/>
          </p:nvSpPr>
          <p:spPr bwMode="auto">
            <a:xfrm>
              <a:off x="2446810" y="2224221"/>
              <a:ext cx="38164" cy="38163"/>
            </a:xfrm>
            <a:custGeom>
              <a:avLst/>
              <a:gdLst>
                <a:gd name="T0" fmla="*/ 10 w 14"/>
                <a:gd name="T1" fmla="*/ 14 h 14"/>
                <a:gd name="T2" fmla="*/ 13 w 14"/>
                <a:gd name="T3" fmla="*/ 13 h 14"/>
                <a:gd name="T4" fmla="*/ 11 w 14"/>
                <a:gd name="T5" fmla="*/ 11 h 14"/>
                <a:gd name="T6" fmla="*/ 14 w 14"/>
                <a:gd name="T7" fmla="*/ 8 h 14"/>
                <a:gd name="T8" fmla="*/ 8 w 14"/>
                <a:gd name="T9" fmla="*/ 5 h 14"/>
                <a:gd name="T10" fmla="*/ 7 w 14"/>
                <a:gd name="T11" fmla="*/ 0 h 14"/>
                <a:gd name="T12" fmla="*/ 10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0" y="14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4"/>
                    <a:pt x="7" y="2"/>
                    <a:pt x="7" y="0"/>
                  </a:cubicBezTo>
                  <a:cubicBezTo>
                    <a:pt x="0" y="7"/>
                    <a:pt x="12" y="7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22" name="Freeform 123"/>
            <p:cNvSpPr>
              <a:spLocks/>
            </p:cNvSpPr>
            <p:nvPr/>
          </p:nvSpPr>
          <p:spPr bwMode="auto">
            <a:xfrm>
              <a:off x="2474565" y="2268167"/>
              <a:ext cx="78640" cy="136463"/>
            </a:xfrm>
            <a:custGeom>
              <a:avLst/>
              <a:gdLst>
                <a:gd name="T0" fmla="*/ 8 w 29"/>
                <a:gd name="T1" fmla="*/ 7 h 50"/>
                <a:gd name="T2" fmla="*/ 5 w 29"/>
                <a:gd name="T3" fmla="*/ 0 h 50"/>
                <a:gd name="T4" fmla="*/ 0 w 29"/>
                <a:gd name="T5" fmla="*/ 6 h 50"/>
                <a:gd name="T6" fmla="*/ 7 w 29"/>
                <a:gd name="T7" fmla="*/ 12 h 50"/>
                <a:gd name="T8" fmla="*/ 4 w 29"/>
                <a:gd name="T9" fmla="*/ 17 h 50"/>
                <a:gd name="T10" fmla="*/ 9 w 29"/>
                <a:gd name="T11" fmla="*/ 17 h 50"/>
                <a:gd name="T12" fmla="*/ 8 w 29"/>
                <a:gd name="T13" fmla="*/ 23 h 50"/>
                <a:gd name="T14" fmla="*/ 13 w 29"/>
                <a:gd name="T15" fmla="*/ 26 h 50"/>
                <a:gd name="T16" fmla="*/ 18 w 29"/>
                <a:gd name="T17" fmla="*/ 42 h 50"/>
                <a:gd name="T18" fmla="*/ 19 w 29"/>
                <a:gd name="T19" fmla="*/ 41 h 50"/>
                <a:gd name="T20" fmla="*/ 29 w 29"/>
                <a:gd name="T21" fmla="*/ 50 h 50"/>
                <a:gd name="T22" fmla="*/ 11 w 29"/>
                <a:gd name="T23" fmla="*/ 19 h 50"/>
                <a:gd name="T24" fmla="*/ 8 w 29"/>
                <a:gd name="T25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8" y="7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5" y="5"/>
                    <a:pt x="1" y="13"/>
                    <a:pt x="7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4"/>
                    <a:pt x="8" y="17"/>
                    <a:pt x="9" y="17"/>
                  </a:cubicBezTo>
                  <a:cubicBezTo>
                    <a:pt x="10" y="20"/>
                    <a:pt x="8" y="21"/>
                    <a:pt x="8" y="23"/>
                  </a:cubicBezTo>
                  <a:cubicBezTo>
                    <a:pt x="8" y="26"/>
                    <a:pt x="11" y="26"/>
                    <a:pt x="13" y="26"/>
                  </a:cubicBezTo>
                  <a:cubicBezTo>
                    <a:pt x="13" y="31"/>
                    <a:pt x="15" y="38"/>
                    <a:pt x="18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4" y="41"/>
                    <a:pt x="18" y="26"/>
                    <a:pt x="11" y="19"/>
                  </a:cubicBezTo>
                  <a:cubicBezTo>
                    <a:pt x="12" y="14"/>
                    <a:pt x="6" y="12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23" name="Freeform 124"/>
            <p:cNvSpPr>
              <a:spLocks/>
            </p:cNvSpPr>
            <p:nvPr/>
          </p:nvSpPr>
          <p:spPr bwMode="auto">
            <a:xfrm>
              <a:off x="2635314" y="2404631"/>
              <a:ext cx="2313" cy="5782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24" name="Freeform 125"/>
            <p:cNvSpPr>
              <a:spLocks/>
            </p:cNvSpPr>
            <p:nvPr/>
          </p:nvSpPr>
          <p:spPr bwMode="auto">
            <a:xfrm>
              <a:off x="2534702" y="2273949"/>
              <a:ext cx="108708" cy="179252"/>
            </a:xfrm>
            <a:custGeom>
              <a:avLst/>
              <a:gdLst>
                <a:gd name="T0" fmla="*/ 37 w 40"/>
                <a:gd name="T1" fmla="*/ 63 h 66"/>
                <a:gd name="T2" fmla="*/ 39 w 40"/>
                <a:gd name="T3" fmla="*/ 63 h 66"/>
                <a:gd name="T4" fmla="*/ 33 w 40"/>
                <a:gd name="T5" fmla="*/ 54 h 66"/>
                <a:gd name="T6" fmla="*/ 33 w 40"/>
                <a:gd name="T7" fmla="*/ 55 h 66"/>
                <a:gd name="T8" fmla="*/ 31 w 40"/>
                <a:gd name="T9" fmla="*/ 48 h 66"/>
                <a:gd name="T10" fmla="*/ 38 w 40"/>
                <a:gd name="T11" fmla="*/ 55 h 66"/>
                <a:gd name="T12" fmla="*/ 37 w 40"/>
                <a:gd name="T13" fmla="*/ 50 h 66"/>
                <a:gd name="T14" fmla="*/ 36 w 40"/>
                <a:gd name="T15" fmla="*/ 50 h 66"/>
                <a:gd name="T16" fmla="*/ 26 w 40"/>
                <a:gd name="T17" fmla="*/ 46 h 66"/>
                <a:gd name="T18" fmla="*/ 27 w 40"/>
                <a:gd name="T19" fmla="*/ 36 h 66"/>
                <a:gd name="T20" fmla="*/ 20 w 40"/>
                <a:gd name="T21" fmla="*/ 32 h 66"/>
                <a:gd name="T22" fmla="*/ 22 w 40"/>
                <a:gd name="T23" fmla="*/ 30 h 66"/>
                <a:gd name="T24" fmla="*/ 19 w 40"/>
                <a:gd name="T25" fmla="*/ 28 h 66"/>
                <a:gd name="T26" fmla="*/ 21 w 40"/>
                <a:gd name="T27" fmla="*/ 19 h 66"/>
                <a:gd name="T28" fmla="*/ 20 w 40"/>
                <a:gd name="T29" fmla="*/ 15 h 66"/>
                <a:gd name="T30" fmla="*/ 16 w 40"/>
                <a:gd name="T31" fmla="*/ 19 h 66"/>
                <a:gd name="T32" fmla="*/ 13 w 40"/>
                <a:gd name="T33" fmla="*/ 13 h 66"/>
                <a:gd name="T34" fmla="*/ 5 w 40"/>
                <a:gd name="T35" fmla="*/ 9 h 66"/>
                <a:gd name="T36" fmla="*/ 6 w 40"/>
                <a:gd name="T37" fmla="*/ 7 h 66"/>
                <a:gd name="T38" fmla="*/ 7 w 40"/>
                <a:gd name="T39" fmla="*/ 8 h 66"/>
                <a:gd name="T40" fmla="*/ 0 w 40"/>
                <a:gd name="T41" fmla="*/ 0 h 66"/>
                <a:gd name="T42" fmla="*/ 13 w 40"/>
                <a:gd name="T43" fmla="*/ 30 h 66"/>
                <a:gd name="T44" fmla="*/ 18 w 40"/>
                <a:gd name="T45" fmla="*/ 38 h 66"/>
                <a:gd name="T46" fmla="*/ 14 w 40"/>
                <a:gd name="T47" fmla="*/ 38 h 66"/>
                <a:gd name="T48" fmla="*/ 14 w 40"/>
                <a:gd name="T49" fmla="*/ 40 h 66"/>
                <a:gd name="T50" fmla="*/ 18 w 40"/>
                <a:gd name="T51" fmla="*/ 42 h 66"/>
                <a:gd name="T52" fmla="*/ 19 w 40"/>
                <a:gd name="T53" fmla="*/ 39 h 66"/>
                <a:gd name="T54" fmla="*/ 29 w 40"/>
                <a:gd name="T55" fmla="*/ 53 h 66"/>
                <a:gd name="T56" fmla="*/ 29 w 40"/>
                <a:gd name="T57" fmla="*/ 53 h 66"/>
                <a:gd name="T58" fmla="*/ 27 w 40"/>
                <a:gd name="T59" fmla="*/ 53 h 66"/>
                <a:gd name="T60" fmla="*/ 33 w 40"/>
                <a:gd name="T61" fmla="*/ 60 h 66"/>
                <a:gd name="T62" fmla="*/ 31 w 40"/>
                <a:gd name="T63" fmla="*/ 62 h 66"/>
                <a:gd name="T64" fmla="*/ 35 w 40"/>
                <a:gd name="T65" fmla="*/ 66 h 66"/>
                <a:gd name="T66" fmla="*/ 34 w 40"/>
                <a:gd name="T67" fmla="*/ 60 h 66"/>
                <a:gd name="T68" fmla="*/ 37 w 40"/>
                <a:gd name="T69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66">
                  <a:moveTo>
                    <a:pt x="37" y="63"/>
                  </a:moveTo>
                  <a:cubicBezTo>
                    <a:pt x="37" y="64"/>
                    <a:pt x="39" y="64"/>
                    <a:pt x="39" y="63"/>
                  </a:cubicBezTo>
                  <a:cubicBezTo>
                    <a:pt x="34" y="63"/>
                    <a:pt x="37" y="56"/>
                    <a:pt x="33" y="54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3"/>
                    <a:pt x="29" y="51"/>
                    <a:pt x="31" y="48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0" y="53"/>
                    <a:pt x="37" y="51"/>
                    <a:pt x="37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4"/>
                    <a:pt x="29" y="48"/>
                    <a:pt x="26" y="46"/>
                  </a:cubicBezTo>
                  <a:cubicBezTo>
                    <a:pt x="28" y="43"/>
                    <a:pt x="23" y="40"/>
                    <a:pt x="27" y="36"/>
                  </a:cubicBezTo>
                  <a:cubicBezTo>
                    <a:pt x="26" y="33"/>
                    <a:pt x="23" y="34"/>
                    <a:pt x="20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6"/>
                    <a:pt x="14" y="19"/>
                    <a:pt x="21" y="19"/>
                  </a:cubicBezTo>
                  <a:cubicBezTo>
                    <a:pt x="21" y="18"/>
                    <a:pt x="18" y="17"/>
                    <a:pt x="20" y="15"/>
                  </a:cubicBezTo>
                  <a:cubicBezTo>
                    <a:pt x="18" y="16"/>
                    <a:pt x="16" y="17"/>
                    <a:pt x="16" y="19"/>
                  </a:cubicBezTo>
                  <a:cubicBezTo>
                    <a:pt x="16" y="17"/>
                    <a:pt x="12" y="16"/>
                    <a:pt x="13" y="13"/>
                  </a:cubicBezTo>
                  <a:cubicBezTo>
                    <a:pt x="12" y="9"/>
                    <a:pt x="8" y="11"/>
                    <a:pt x="5" y="9"/>
                  </a:cubicBezTo>
                  <a:cubicBezTo>
                    <a:pt x="5" y="9"/>
                    <a:pt x="5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1" y="2"/>
                    <a:pt x="2" y="4"/>
                    <a:pt x="0" y="0"/>
                  </a:cubicBezTo>
                  <a:cubicBezTo>
                    <a:pt x="2" y="12"/>
                    <a:pt x="9" y="18"/>
                    <a:pt x="13" y="30"/>
                  </a:cubicBezTo>
                  <a:cubicBezTo>
                    <a:pt x="17" y="30"/>
                    <a:pt x="17" y="35"/>
                    <a:pt x="18" y="38"/>
                  </a:cubicBezTo>
                  <a:cubicBezTo>
                    <a:pt x="18" y="39"/>
                    <a:pt x="16" y="38"/>
                    <a:pt x="14" y="38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41"/>
                    <a:pt x="17" y="42"/>
                    <a:pt x="18" y="42"/>
                  </a:cubicBezTo>
                  <a:cubicBezTo>
                    <a:pt x="18" y="41"/>
                    <a:pt x="18" y="40"/>
                    <a:pt x="19" y="39"/>
                  </a:cubicBezTo>
                  <a:cubicBezTo>
                    <a:pt x="25" y="42"/>
                    <a:pt x="26" y="54"/>
                    <a:pt x="29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8" y="54"/>
                    <a:pt x="27" y="53"/>
                    <a:pt x="27" y="53"/>
                  </a:cubicBezTo>
                  <a:cubicBezTo>
                    <a:pt x="28" y="57"/>
                    <a:pt x="31" y="57"/>
                    <a:pt x="33" y="60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6" y="64"/>
                    <a:pt x="33" y="63"/>
                    <a:pt x="34" y="60"/>
                  </a:cubicBezTo>
                  <a:lnTo>
                    <a:pt x="37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25" name="Freeform 126"/>
            <p:cNvSpPr>
              <a:spLocks/>
            </p:cNvSpPr>
            <p:nvPr/>
          </p:nvSpPr>
          <p:spPr bwMode="auto">
            <a:xfrm>
              <a:off x="2561300" y="2284358"/>
              <a:ext cx="21973" cy="19660"/>
            </a:xfrm>
            <a:custGeom>
              <a:avLst/>
              <a:gdLst>
                <a:gd name="T0" fmla="*/ 5 w 8"/>
                <a:gd name="T1" fmla="*/ 7 h 7"/>
                <a:gd name="T2" fmla="*/ 2 w 8"/>
                <a:gd name="T3" fmla="*/ 0 h 7"/>
                <a:gd name="T4" fmla="*/ 5 w 8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5" y="7"/>
                  </a:moveTo>
                  <a:cubicBezTo>
                    <a:pt x="8" y="4"/>
                    <a:pt x="3" y="1"/>
                    <a:pt x="2" y="0"/>
                  </a:cubicBezTo>
                  <a:cubicBezTo>
                    <a:pt x="0" y="2"/>
                    <a:pt x="4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26" name="Freeform 127"/>
            <p:cNvSpPr>
              <a:spLocks/>
            </p:cNvSpPr>
            <p:nvPr/>
          </p:nvSpPr>
          <p:spPr bwMode="auto">
            <a:xfrm>
              <a:off x="2695451" y="2290140"/>
              <a:ext cx="5783" cy="10408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27" name="Freeform 128"/>
            <p:cNvSpPr>
              <a:spLocks/>
            </p:cNvSpPr>
            <p:nvPr/>
          </p:nvSpPr>
          <p:spPr bwMode="auto">
            <a:xfrm>
              <a:off x="2705859" y="2300548"/>
              <a:ext cx="21973" cy="30068"/>
            </a:xfrm>
            <a:custGeom>
              <a:avLst/>
              <a:gdLst>
                <a:gd name="T0" fmla="*/ 3 w 8"/>
                <a:gd name="T1" fmla="*/ 0 h 11"/>
                <a:gd name="T2" fmla="*/ 0 w 8"/>
                <a:gd name="T3" fmla="*/ 2 h 11"/>
                <a:gd name="T4" fmla="*/ 3 w 8"/>
                <a:gd name="T5" fmla="*/ 8 h 11"/>
                <a:gd name="T6" fmla="*/ 7 w 8"/>
                <a:gd name="T7" fmla="*/ 11 h 11"/>
                <a:gd name="T8" fmla="*/ 8 w 8"/>
                <a:gd name="T9" fmla="*/ 9 h 11"/>
                <a:gd name="T10" fmla="*/ 3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5" y="6"/>
                    <a:pt x="3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7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28" name="Rectangle 129"/>
            <p:cNvSpPr>
              <a:spLocks noChangeArrowheads="1"/>
            </p:cNvSpPr>
            <p:nvPr/>
          </p:nvSpPr>
          <p:spPr bwMode="auto">
            <a:xfrm>
              <a:off x="2534702" y="2306330"/>
              <a:ext cx="2313" cy="809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29" name="Freeform 130"/>
            <p:cNvSpPr>
              <a:spLocks/>
            </p:cNvSpPr>
            <p:nvPr/>
          </p:nvSpPr>
          <p:spPr bwMode="auto">
            <a:xfrm>
              <a:off x="2671165" y="2314426"/>
              <a:ext cx="24286" cy="18504"/>
            </a:xfrm>
            <a:custGeom>
              <a:avLst/>
              <a:gdLst>
                <a:gd name="T0" fmla="*/ 6 w 9"/>
                <a:gd name="T1" fmla="*/ 3 h 7"/>
                <a:gd name="T2" fmla="*/ 0 w 9"/>
                <a:gd name="T3" fmla="*/ 4 h 7"/>
                <a:gd name="T4" fmla="*/ 3 w 9"/>
                <a:gd name="T5" fmla="*/ 7 h 7"/>
                <a:gd name="T6" fmla="*/ 9 w 9"/>
                <a:gd name="T7" fmla="*/ 2 h 7"/>
                <a:gd name="T8" fmla="*/ 6 w 9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6" y="3"/>
                  </a:moveTo>
                  <a:cubicBezTo>
                    <a:pt x="4" y="1"/>
                    <a:pt x="2" y="3"/>
                    <a:pt x="0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3"/>
                    <a:pt x="9" y="5"/>
                    <a:pt x="9" y="2"/>
                  </a:cubicBezTo>
                  <a:cubicBezTo>
                    <a:pt x="7" y="0"/>
                    <a:pt x="7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30" name="Freeform 131"/>
            <p:cNvSpPr>
              <a:spLocks/>
            </p:cNvSpPr>
            <p:nvPr/>
          </p:nvSpPr>
          <p:spPr bwMode="auto">
            <a:xfrm>
              <a:off x="3784845" y="2316739"/>
              <a:ext cx="5783" cy="8095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2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31" name="Freeform 132"/>
            <p:cNvSpPr>
              <a:spLocks/>
            </p:cNvSpPr>
            <p:nvPr/>
          </p:nvSpPr>
          <p:spPr bwMode="auto">
            <a:xfrm>
              <a:off x="3762873" y="2330617"/>
              <a:ext cx="13878" cy="11565"/>
            </a:xfrm>
            <a:custGeom>
              <a:avLst/>
              <a:gdLst>
                <a:gd name="T0" fmla="*/ 1 w 5"/>
                <a:gd name="T1" fmla="*/ 4 h 4"/>
                <a:gd name="T2" fmla="*/ 5 w 5"/>
                <a:gd name="T3" fmla="*/ 2 h 4"/>
                <a:gd name="T4" fmla="*/ 1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2" y="2"/>
                    <a:pt x="4" y="3"/>
                    <a:pt x="5" y="2"/>
                  </a:cubicBezTo>
                  <a:cubicBezTo>
                    <a:pt x="4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32" name="Freeform 133"/>
            <p:cNvSpPr>
              <a:spLocks/>
            </p:cNvSpPr>
            <p:nvPr/>
          </p:nvSpPr>
          <p:spPr bwMode="auto">
            <a:xfrm>
              <a:off x="2550892" y="2336399"/>
              <a:ext cx="2313" cy="8095"/>
            </a:xfrm>
            <a:custGeom>
              <a:avLst/>
              <a:gdLst>
                <a:gd name="T0" fmla="*/ 0 w 2"/>
                <a:gd name="T1" fmla="*/ 7 h 7"/>
                <a:gd name="T2" fmla="*/ 2 w 2"/>
                <a:gd name="T3" fmla="*/ 7 h 7"/>
                <a:gd name="T4" fmla="*/ 0 w 2"/>
                <a:gd name="T5" fmla="*/ 0 h 7"/>
                <a:gd name="T6" fmla="*/ 0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33" name="Freeform 134"/>
            <p:cNvSpPr>
              <a:spLocks/>
            </p:cNvSpPr>
            <p:nvPr/>
          </p:nvSpPr>
          <p:spPr bwMode="auto">
            <a:xfrm>
              <a:off x="2681573" y="2342181"/>
              <a:ext cx="16191" cy="20816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6 w 6"/>
                <a:gd name="T5" fmla="*/ 5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5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34" name="Freeform 135"/>
            <p:cNvSpPr>
              <a:spLocks/>
            </p:cNvSpPr>
            <p:nvPr/>
          </p:nvSpPr>
          <p:spPr bwMode="auto">
            <a:xfrm>
              <a:off x="2705859" y="2338712"/>
              <a:ext cx="9252" cy="13878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2 h 5"/>
                <a:gd name="T4" fmla="*/ 0 w 3"/>
                <a:gd name="T5" fmla="*/ 1 h 5"/>
                <a:gd name="T6" fmla="*/ 3 w 3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0"/>
                    <a:pt x="0" y="1"/>
                  </a:cubicBez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35" name="Freeform 136"/>
            <p:cNvSpPr>
              <a:spLocks/>
            </p:cNvSpPr>
            <p:nvPr/>
          </p:nvSpPr>
          <p:spPr bwMode="auto">
            <a:xfrm>
              <a:off x="2657287" y="2354902"/>
              <a:ext cx="16191" cy="21973"/>
            </a:xfrm>
            <a:custGeom>
              <a:avLst/>
              <a:gdLst>
                <a:gd name="T0" fmla="*/ 6 w 6"/>
                <a:gd name="T1" fmla="*/ 8 h 8"/>
                <a:gd name="T2" fmla="*/ 0 w 6"/>
                <a:gd name="T3" fmla="*/ 0 h 8"/>
                <a:gd name="T4" fmla="*/ 6 w 6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7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36" name="Freeform 137"/>
            <p:cNvSpPr>
              <a:spLocks/>
            </p:cNvSpPr>
            <p:nvPr/>
          </p:nvSpPr>
          <p:spPr bwMode="auto">
            <a:xfrm>
              <a:off x="2711641" y="2360685"/>
              <a:ext cx="21973" cy="24285"/>
            </a:xfrm>
            <a:custGeom>
              <a:avLst/>
              <a:gdLst>
                <a:gd name="T0" fmla="*/ 0 w 8"/>
                <a:gd name="T1" fmla="*/ 0 h 9"/>
                <a:gd name="T2" fmla="*/ 5 w 8"/>
                <a:gd name="T3" fmla="*/ 9 h 9"/>
                <a:gd name="T4" fmla="*/ 8 w 8"/>
                <a:gd name="T5" fmla="*/ 4 h 9"/>
                <a:gd name="T6" fmla="*/ 0 w 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2" y="3"/>
                    <a:pt x="5" y="4"/>
                    <a:pt x="5" y="9"/>
                  </a:cubicBezTo>
                  <a:cubicBezTo>
                    <a:pt x="4" y="4"/>
                    <a:pt x="8" y="8"/>
                    <a:pt x="8" y="4"/>
                  </a:cubicBezTo>
                  <a:cubicBezTo>
                    <a:pt x="6" y="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37" name="Freeform 138"/>
            <p:cNvSpPr>
              <a:spLocks/>
            </p:cNvSpPr>
            <p:nvPr/>
          </p:nvSpPr>
          <p:spPr bwMode="auto">
            <a:xfrm>
              <a:off x="2753274" y="2366467"/>
              <a:ext cx="4626" cy="809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38" name="Freeform 139"/>
            <p:cNvSpPr>
              <a:spLocks/>
            </p:cNvSpPr>
            <p:nvPr/>
          </p:nvSpPr>
          <p:spPr bwMode="auto">
            <a:xfrm>
              <a:off x="2757900" y="2374562"/>
              <a:ext cx="5783" cy="231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39" name="Freeform 140"/>
            <p:cNvSpPr>
              <a:spLocks/>
            </p:cNvSpPr>
            <p:nvPr/>
          </p:nvSpPr>
          <p:spPr bwMode="auto">
            <a:xfrm>
              <a:off x="2605246" y="2368780"/>
              <a:ext cx="24286" cy="19660"/>
            </a:xfrm>
            <a:custGeom>
              <a:avLst/>
              <a:gdLst>
                <a:gd name="T0" fmla="*/ 9 w 9"/>
                <a:gd name="T1" fmla="*/ 6 h 7"/>
                <a:gd name="T2" fmla="*/ 6 w 9"/>
                <a:gd name="T3" fmla="*/ 0 h 7"/>
                <a:gd name="T4" fmla="*/ 7 w 9"/>
                <a:gd name="T5" fmla="*/ 7 h 7"/>
                <a:gd name="T6" fmla="*/ 9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6"/>
                  </a:moveTo>
                  <a:cubicBezTo>
                    <a:pt x="7" y="4"/>
                    <a:pt x="7" y="2"/>
                    <a:pt x="6" y="0"/>
                  </a:cubicBezTo>
                  <a:cubicBezTo>
                    <a:pt x="0" y="3"/>
                    <a:pt x="9" y="5"/>
                    <a:pt x="7" y="7"/>
                  </a:cubicBezTo>
                  <a:lnTo>
                    <a:pt x="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40" name="Freeform 141"/>
            <p:cNvSpPr>
              <a:spLocks/>
            </p:cNvSpPr>
            <p:nvPr/>
          </p:nvSpPr>
          <p:spPr bwMode="auto">
            <a:xfrm>
              <a:off x="2735927" y="2382657"/>
              <a:ext cx="17347" cy="13878"/>
            </a:xfrm>
            <a:custGeom>
              <a:avLst/>
              <a:gdLst>
                <a:gd name="T0" fmla="*/ 3 w 6"/>
                <a:gd name="T1" fmla="*/ 0 h 5"/>
                <a:gd name="T2" fmla="*/ 5 w 6"/>
                <a:gd name="T3" fmla="*/ 5 h 5"/>
                <a:gd name="T4" fmla="*/ 3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0" y="2"/>
                    <a:pt x="4" y="4"/>
                    <a:pt x="5" y="5"/>
                  </a:cubicBezTo>
                  <a:cubicBezTo>
                    <a:pt x="6" y="3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41" name="Freeform 142"/>
            <p:cNvSpPr>
              <a:spLocks/>
            </p:cNvSpPr>
            <p:nvPr/>
          </p:nvSpPr>
          <p:spPr bwMode="auto">
            <a:xfrm>
              <a:off x="2783342" y="2402318"/>
              <a:ext cx="30068" cy="24285"/>
            </a:xfrm>
            <a:custGeom>
              <a:avLst/>
              <a:gdLst>
                <a:gd name="T0" fmla="*/ 0 w 11"/>
                <a:gd name="T1" fmla="*/ 0 h 9"/>
                <a:gd name="T2" fmla="*/ 11 w 11"/>
                <a:gd name="T3" fmla="*/ 9 h 9"/>
                <a:gd name="T4" fmla="*/ 0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0" y="0"/>
                  </a:moveTo>
                  <a:cubicBezTo>
                    <a:pt x="5" y="1"/>
                    <a:pt x="6" y="6"/>
                    <a:pt x="11" y="9"/>
                  </a:cubicBezTo>
                  <a:cubicBezTo>
                    <a:pt x="11" y="3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42" name="Freeform 143"/>
            <p:cNvSpPr>
              <a:spLocks/>
            </p:cNvSpPr>
            <p:nvPr/>
          </p:nvSpPr>
          <p:spPr bwMode="auto">
            <a:xfrm>
              <a:off x="2693138" y="2402318"/>
              <a:ext cx="24286" cy="34694"/>
            </a:xfrm>
            <a:custGeom>
              <a:avLst/>
              <a:gdLst>
                <a:gd name="T0" fmla="*/ 2 w 9"/>
                <a:gd name="T1" fmla="*/ 7 h 13"/>
                <a:gd name="T2" fmla="*/ 9 w 9"/>
                <a:gd name="T3" fmla="*/ 11 h 13"/>
                <a:gd name="T4" fmla="*/ 0 w 9"/>
                <a:gd name="T5" fmla="*/ 0 h 13"/>
                <a:gd name="T6" fmla="*/ 2 w 9"/>
                <a:gd name="T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3">
                  <a:moveTo>
                    <a:pt x="2" y="7"/>
                  </a:moveTo>
                  <a:cubicBezTo>
                    <a:pt x="2" y="13"/>
                    <a:pt x="8" y="10"/>
                    <a:pt x="9" y="11"/>
                  </a:cubicBezTo>
                  <a:cubicBezTo>
                    <a:pt x="8" y="5"/>
                    <a:pt x="5" y="4"/>
                    <a:pt x="0" y="0"/>
                  </a:cubicBezTo>
                  <a:cubicBezTo>
                    <a:pt x="1" y="2"/>
                    <a:pt x="5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43" name="Freeform 144"/>
            <p:cNvSpPr>
              <a:spLocks/>
            </p:cNvSpPr>
            <p:nvPr/>
          </p:nvSpPr>
          <p:spPr bwMode="auto">
            <a:xfrm>
              <a:off x="2735927" y="2402318"/>
              <a:ext cx="21973" cy="26598"/>
            </a:xfrm>
            <a:custGeom>
              <a:avLst/>
              <a:gdLst>
                <a:gd name="T0" fmla="*/ 5 w 8"/>
                <a:gd name="T1" fmla="*/ 10 h 10"/>
                <a:gd name="T2" fmla="*/ 3 w 8"/>
                <a:gd name="T3" fmla="*/ 0 h 10"/>
                <a:gd name="T4" fmla="*/ 5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5" y="10"/>
                  </a:moveTo>
                  <a:cubicBezTo>
                    <a:pt x="8" y="7"/>
                    <a:pt x="3" y="3"/>
                    <a:pt x="3" y="0"/>
                  </a:cubicBezTo>
                  <a:cubicBezTo>
                    <a:pt x="0" y="4"/>
                    <a:pt x="5" y="6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44" name="Rectangle 145"/>
            <p:cNvSpPr>
              <a:spLocks noChangeArrowheads="1"/>
            </p:cNvSpPr>
            <p:nvPr/>
          </p:nvSpPr>
          <p:spPr bwMode="auto">
            <a:xfrm>
              <a:off x="3989541" y="2402318"/>
              <a:ext cx="3470" cy="104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45" name="Freeform 146"/>
            <p:cNvSpPr>
              <a:spLocks noEditPoints="1"/>
            </p:cNvSpPr>
            <p:nvPr/>
          </p:nvSpPr>
          <p:spPr bwMode="auto">
            <a:xfrm>
              <a:off x="2561300" y="2420821"/>
              <a:ext cx="98300" cy="114490"/>
            </a:xfrm>
            <a:custGeom>
              <a:avLst/>
              <a:gdLst>
                <a:gd name="T0" fmla="*/ 31 w 36"/>
                <a:gd name="T1" fmla="*/ 33 h 42"/>
                <a:gd name="T2" fmla="*/ 21 w 36"/>
                <a:gd name="T3" fmla="*/ 25 h 42"/>
                <a:gd name="T4" fmla="*/ 13 w 36"/>
                <a:gd name="T5" fmla="*/ 12 h 42"/>
                <a:gd name="T6" fmla="*/ 3 w 36"/>
                <a:gd name="T7" fmla="*/ 1 h 42"/>
                <a:gd name="T8" fmla="*/ 0 w 36"/>
                <a:gd name="T9" fmla="*/ 3 h 42"/>
                <a:gd name="T10" fmla="*/ 8 w 36"/>
                <a:gd name="T11" fmla="*/ 16 h 42"/>
                <a:gd name="T12" fmla="*/ 12 w 36"/>
                <a:gd name="T13" fmla="*/ 20 h 42"/>
                <a:gd name="T14" fmla="*/ 19 w 36"/>
                <a:gd name="T15" fmla="*/ 27 h 42"/>
                <a:gd name="T16" fmla="*/ 26 w 36"/>
                <a:gd name="T17" fmla="*/ 35 h 42"/>
                <a:gd name="T18" fmla="*/ 25 w 36"/>
                <a:gd name="T19" fmla="*/ 36 h 42"/>
                <a:gd name="T20" fmla="*/ 30 w 36"/>
                <a:gd name="T21" fmla="*/ 42 h 42"/>
                <a:gd name="T22" fmla="*/ 31 w 36"/>
                <a:gd name="T23" fmla="*/ 33 h 42"/>
                <a:gd name="T24" fmla="*/ 8 w 36"/>
                <a:gd name="T25" fmla="*/ 14 h 42"/>
                <a:gd name="T26" fmla="*/ 7 w 36"/>
                <a:gd name="T27" fmla="*/ 11 h 42"/>
                <a:gd name="T28" fmla="*/ 8 w 36"/>
                <a:gd name="T29" fmla="*/ 11 h 42"/>
                <a:gd name="T30" fmla="*/ 8 w 36"/>
                <a:gd name="T31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42">
                  <a:moveTo>
                    <a:pt x="31" y="33"/>
                  </a:moveTo>
                  <a:cubicBezTo>
                    <a:pt x="28" y="33"/>
                    <a:pt x="26" y="27"/>
                    <a:pt x="21" y="25"/>
                  </a:cubicBezTo>
                  <a:cubicBezTo>
                    <a:pt x="21" y="18"/>
                    <a:pt x="13" y="19"/>
                    <a:pt x="13" y="12"/>
                  </a:cubicBezTo>
                  <a:cubicBezTo>
                    <a:pt x="7" y="11"/>
                    <a:pt x="7" y="5"/>
                    <a:pt x="3" y="1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4" y="6"/>
                    <a:pt x="2" y="17"/>
                    <a:pt x="8" y="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7" y="17"/>
                    <a:pt x="16" y="25"/>
                    <a:pt x="19" y="27"/>
                  </a:cubicBezTo>
                  <a:cubicBezTo>
                    <a:pt x="25" y="27"/>
                    <a:pt x="20" y="36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6" y="39"/>
                    <a:pt x="29" y="39"/>
                    <a:pt x="31" y="33"/>
                  </a:cubicBezTo>
                  <a:close/>
                  <a:moveTo>
                    <a:pt x="8" y="14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46" name="Freeform 147"/>
            <p:cNvSpPr>
              <a:spLocks/>
            </p:cNvSpPr>
            <p:nvPr/>
          </p:nvSpPr>
          <p:spPr bwMode="auto">
            <a:xfrm>
              <a:off x="2757900" y="2423134"/>
              <a:ext cx="30068" cy="35850"/>
            </a:xfrm>
            <a:custGeom>
              <a:avLst/>
              <a:gdLst>
                <a:gd name="T0" fmla="*/ 7 w 11"/>
                <a:gd name="T1" fmla="*/ 13 h 13"/>
                <a:gd name="T2" fmla="*/ 9 w 11"/>
                <a:gd name="T3" fmla="*/ 12 h 13"/>
                <a:gd name="T4" fmla="*/ 7 w 11"/>
                <a:gd name="T5" fmla="*/ 9 h 13"/>
                <a:gd name="T6" fmla="*/ 11 w 11"/>
                <a:gd name="T7" fmla="*/ 4 h 13"/>
                <a:gd name="T8" fmla="*/ 6 w 11"/>
                <a:gd name="T9" fmla="*/ 0 h 13"/>
                <a:gd name="T10" fmla="*/ 7 w 11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7" y="13"/>
                  </a:moveTo>
                  <a:cubicBezTo>
                    <a:pt x="8" y="13"/>
                    <a:pt x="8" y="13"/>
                    <a:pt x="9" y="12"/>
                  </a:cubicBezTo>
                  <a:cubicBezTo>
                    <a:pt x="9" y="10"/>
                    <a:pt x="8" y="10"/>
                    <a:pt x="7" y="9"/>
                  </a:cubicBezTo>
                  <a:cubicBezTo>
                    <a:pt x="8" y="7"/>
                    <a:pt x="9" y="2"/>
                    <a:pt x="11" y="4"/>
                  </a:cubicBezTo>
                  <a:cubicBezTo>
                    <a:pt x="10" y="2"/>
                    <a:pt x="8" y="1"/>
                    <a:pt x="6" y="0"/>
                  </a:cubicBezTo>
                  <a:cubicBezTo>
                    <a:pt x="0" y="5"/>
                    <a:pt x="7" y="7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47" name="Freeform 148"/>
            <p:cNvSpPr>
              <a:spLocks/>
            </p:cNvSpPr>
            <p:nvPr/>
          </p:nvSpPr>
          <p:spPr bwMode="auto">
            <a:xfrm>
              <a:off x="2727832" y="2442794"/>
              <a:ext cx="65919" cy="60136"/>
            </a:xfrm>
            <a:custGeom>
              <a:avLst/>
              <a:gdLst>
                <a:gd name="T0" fmla="*/ 0 w 24"/>
                <a:gd name="T1" fmla="*/ 0 h 22"/>
                <a:gd name="T2" fmla="*/ 4 w 24"/>
                <a:gd name="T3" fmla="*/ 11 h 22"/>
                <a:gd name="T4" fmla="*/ 4 w 24"/>
                <a:gd name="T5" fmla="*/ 8 h 22"/>
                <a:gd name="T6" fmla="*/ 15 w 24"/>
                <a:gd name="T7" fmla="*/ 22 h 22"/>
                <a:gd name="T8" fmla="*/ 21 w 24"/>
                <a:gd name="T9" fmla="*/ 22 h 22"/>
                <a:gd name="T10" fmla="*/ 10 w 24"/>
                <a:gd name="T11" fmla="*/ 8 h 22"/>
                <a:gd name="T12" fmla="*/ 0 w 24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0" y="0"/>
                  </a:moveTo>
                  <a:cubicBezTo>
                    <a:pt x="5" y="3"/>
                    <a:pt x="0" y="8"/>
                    <a:pt x="4" y="11"/>
                  </a:cubicBezTo>
                  <a:cubicBezTo>
                    <a:pt x="4" y="10"/>
                    <a:pt x="3" y="9"/>
                    <a:pt x="4" y="8"/>
                  </a:cubicBezTo>
                  <a:cubicBezTo>
                    <a:pt x="8" y="12"/>
                    <a:pt x="18" y="14"/>
                    <a:pt x="15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4" y="13"/>
                    <a:pt x="12" y="16"/>
                    <a:pt x="10" y="8"/>
                  </a:cubicBezTo>
                  <a:cubicBezTo>
                    <a:pt x="4" y="8"/>
                    <a:pt x="4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48" name="Freeform 149"/>
            <p:cNvSpPr>
              <a:spLocks/>
            </p:cNvSpPr>
            <p:nvPr/>
          </p:nvSpPr>
          <p:spPr bwMode="auto">
            <a:xfrm>
              <a:off x="2834227" y="2448577"/>
              <a:ext cx="17347" cy="8095"/>
            </a:xfrm>
            <a:custGeom>
              <a:avLst/>
              <a:gdLst>
                <a:gd name="T0" fmla="*/ 2 w 6"/>
                <a:gd name="T1" fmla="*/ 0 h 3"/>
                <a:gd name="T2" fmla="*/ 6 w 6"/>
                <a:gd name="T3" fmla="*/ 3 h 3"/>
                <a:gd name="T4" fmla="*/ 2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0" y="2"/>
                    <a:pt x="5" y="2"/>
                    <a:pt x="6" y="3"/>
                  </a:cubicBezTo>
                  <a:cubicBezTo>
                    <a:pt x="6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49" name="Freeform 150"/>
            <p:cNvSpPr>
              <a:spLocks/>
            </p:cNvSpPr>
            <p:nvPr/>
          </p:nvSpPr>
          <p:spPr bwMode="auto">
            <a:xfrm>
              <a:off x="2809941" y="2448577"/>
              <a:ext cx="3470" cy="8095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1 h 3"/>
                <a:gd name="T6" fmla="*/ 0 w 1"/>
                <a:gd name="T7" fmla="*/ 0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50" name="Freeform 151"/>
            <p:cNvSpPr>
              <a:spLocks/>
            </p:cNvSpPr>
            <p:nvPr/>
          </p:nvSpPr>
          <p:spPr bwMode="auto">
            <a:xfrm>
              <a:off x="2801846" y="2464767"/>
              <a:ext cx="8096" cy="10408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2 w 3"/>
                <a:gd name="T5" fmla="*/ 4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51" name="Freeform 152"/>
            <p:cNvSpPr>
              <a:spLocks/>
            </p:cNvSpPr>
            <p:nvPr/>
          </p:nvSpPr>
          <p:spPr bwMode="auto">
            <a:xfrm>
              <a:off x="2829601" y="2470549"/>
              <a:ext cx="43946" cy="20816"/>
            </a:xfrm>
            <a:custGeom>
              <a:avLst/>
              <a:gdLst>
                <a:gd name="T0" fmla="*/ 0 w 16"/>
                <a:gd name="T1" fmla="*/ 4 h 8"/>
                <a:gd name="T2" fmla="*/ 16 w 16"/>
                <a:gd name="T3" fmla="*/ 7 h 8"/>
                <a:gd name="T4" fmla="*/ 5 w 16"/>
                <a:gd name="T5" fmla="*/ 1 h 8"/>
                <a:gd name="T6" fmla="*/ 3 w 16"/>
                <a:gd name="T7" fmla="*/ 4 h 8"/>
                <a:gd name="T8" fmla="*/ 0 w 16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0" y="4"/>
                  </a:moveTo>
                  <a:cubicBezTo>
                    <a:pt x="5" y="8"/>
                    <a:pt x="11" y="5"/>
                    <a:pt x="16" y="7"/>
                  </a:cubicBezTo>
                  <a:cubicBezTo>
                    <a:pt x="15" y="0"/>
                    <a:pt x="8" y="7"/>
                    <a:pt x="5" y="1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52" name="Freeform 153"/>
            <p:cNvSpPr>
              <a:spLocks/>
            </p:cNvSpPr>
            <p:nvPr/>
          </p:nvSpPr>
          <p:spPr bwMode="auto">
            <a:xfrm>
              <a:off x="2796064" y="2502930"/>
              <a:ext cx="5783" cy="578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53" name="Freeform 154"/>
            <p:cNvSpPr>
              <a:spLocks/>
            </p:cNvSpPr>
            <p:nvPr/>
          </p:nvSpPr>
          <p:spPr bwMode="auto">
            <a:xfrm>
              <a:off x="2804159" y="2511026"/>
              <a:ext cx="13878" cy="13878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3 h 5"/>
                <a:gd name="T4" fmla="*/ 1 w 5"/>
                <a:gd name="T5" fmla="*/ 0 h 5"/>
                <a:gd name="T6" fmla="*/ 5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3"/>
                    <a:pt x="2" y="5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54" name="Freeform 155"/>
            <p:cNvSpPr>
              <a:spLocks/>
            </p:cNvSpPr>
            <p:nvPr/>
          </p:nvSpPr>
          <p:spPr bwMode="auto">
            <a:xfrm>
              <a:off x="2843479" y="2511026"/>
              <a:ext cx="8096" cy="231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55" name="Freeform 156"/>
            <p:cNvSpPr>
              <a:spLocks/>
            </p:cNvSpPr>
            <p:nvPr/>
          </p:nvSpPr>
          <p:spPr bwMode="auto">
            <a:xfrm>
              <a:off x="2821506" y="2524903"/>
              <a:ext cx="21973" cy="16191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0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8" y="2"/>
                    <a:pt x="3" y="2"/>
                    <a:pt x="0" y="0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56" name="Freeform 157"/>
            <p:cNvSpPr>
              <a:spLocks/>
            </p:cNvSpPr>
            <p:nvPr/>
          </p:nvSpPr>
          <p:spPr bwMode="auto">
            <a:xfrm>
              <a:off x="2654975" y="2538781"/>
              <a:ext cx="50885" cy="50885"/>
            </a:xfrm>
            <a:custGeom>
              <a:avLst/>
              <a:gdLst>
                <a:gd name="T0" fmla="*/ 16 w 19"/>
                <a:gd name="T1" fmla="*/ 11 h 19"/>
                <a:gd name="T2" fmla="*/ 10 w 19"/>
                <a:gd name="T3" fmla="*/ 2 h 19"/>
                <a:gd name="T4" fmla="*/ 8 w 19"/>
                <a:gd name="T5" fmla="*/ 4 h 19"/>
                <a:gd name="T6" fmla="*/ 1 w 19"/>
                <a:gd name="T7" fmla="*/ 0 h 19"/>
                <a:gd name="T8" fmla="*/ 0 w 19"/>
                <a:gd name="T9" fmla="*/ 2 h 19"/>
                <a:gd name="T10" fmla="*/ 7 w 19"/>
                <a:gd name="T11" fmla="*/ 7 h 19"/>
                <a:gd name="T12" fmla="*/ 10 w 19"/>
                <a:gd name="T13" fmla="*/ 13 h 19"/>
                <a:gd name="T14" fmla="*/ 19 w 19"/>
                <a:gd name="T15" fmla="*/ 17 h 19"/>
                <a:gd name="T16" fmla="*/ 16 w 19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6" y="11"/>
                  </a:moveTo>
                  <a:cubicBezTo>
                    <a:pt x="9" y="12"/>
                    <a:pt x="15" y="3"/>
                    <a:pt x="10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3"/>
                    <a:pt x="2" y="3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5"/>
                    <a:pt x="4" y="10"/>
                    <a:pt x="7" y="7"/>
                  </a:cubicBezTo>
                  <a:cubicBezTo>
                    <a:pt x="8" y="9"/>
                    <a:pt x="13" y="9"/>
                    <a:pt x="10" y="13"/>
                  </a:cubicBezTo>
                  <a:cubicBezTo>
                    <a:pt x="14" y="12"/>
                    <a:pt x="14" y="19"/>
                    <a:pt x="19" y="17"/>
                  </a:cubicBezTo>
                  <a:cubicBezTo>
                    <a:pt x="16" y="15"/>
                    <a:pt x="17" y="13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57" name="Freeform 158"/>
            <p:cNvSpPr>
              <a:spLocks/>
            </p:cNvSpPr>
            <p:nvPr/>
          </p:nvSpPr>
          <p:spPr bwMode="auto">
            <a:xfrm>
              <a:off x="2761370" y="2538781"/>
              <a:ext cx="38164" cy="40476"/>
            </a:xfrm>
            <a:custGeom>
              <a:avLst/>
              <a:gdLst>
                <a:gd name="T0" fmla="*/ 0 w 14"/>
                <a:gd name="T1" fmla="*/ 1 h 15"/>
                <a:gd name="T2" fmla="*/ 3 w 14"/>
                <a:gd name="T3" fmla="*/ 5 h 15"/>
                <a:gd name="T4" fmla="*/ 14 w 14"/>
                <a:gd name="T5" fmla="*/ 7 h 15"/>
                <a:gd name="T6" fmla="*/ 12 w 14"/>
                <a:gd name="T7" fmla="*/ 6 h 15"/>
                <a:gd name="T8" fmla="*/ 0 w 14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0" y="1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7" y="5"/>
                    <a:pt x="11" y="15"/>
                    <a:pt x="14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5" y="11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58" name="Freeform 159"/>
            <p:cNvSpPr>
              <a:spLocks/>
            </p:cNvSpPr>
            <p:nvPr/>
          </p:nvSpPr>
          <p:spPr bwMode="auto">
            <a:xfrm>
              <a:off x="2851574" y="2541094"/>
              <a:ext cx="12722" cy="16191"/>
            </a:xfrm>
            <a:custGeom>
              <a:avLst/>
              <a:gdLst>
                <a:gd name="T0" fmla="*/ 5 w 5"/>
                <a:gd name="T1" fmla="*/ 4 h 6"/>
                <a:gd name="T2" fmla="*/ 0 w 5"/>
                <a:gd name="T3" fmla="*/ 1 h 6"/>
                <a:gd name="T4" fmla="*/ 1 w 5"/>
                <a:gd name="T5" fmla="*/ 6 h 6"/>
                <a:gd name="T6" fmla="*/ 5 w 5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4" y="2"/>
                    <a:pt x="2" y="0"/>
                    <a:pt x="0" y="1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59" name="Rectangle 160"/>
            <p:cNvSpPr>
              <a:spLocks noChangeArrowheads="1"/>
            </p:cNvSpPr>
            <p:nvPr/>
          </p:nvSpPr>
          <p:spPr bwMode="auto">
            <a:xfrm>
              <a:off x="2919806" y="2546876"/>
              <a:ext cx="2313" cy="104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60" name="Freeform 161"/>
            <p:cNvSpPr>
              <a:spLocks/>
            </p:cNvSpPr>
            <p:nvPr/>
          </p:nvSpPr>
          <p:spPr bwMode="auto">
            <a:xfrm>
              <a:off x="2870078" y="2557285"/>
              <a:ext cx="5783" cy="3469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61" name="Freeform 162"/>
            <p:cNvSpPr>
              <a:spLocks/>
            </p:cNvSpPr>
            <p:nvPr/>
          </p:nvSpPr>
          <p:spPr bwMode="auto">
            <a:xfrm>
              <a:off x="2944092" y="2560754"/>
              <a:ext cx="5783" cy="8095"/>
            </a:xfrm>
            <a:custGeom>
              <a:avLst/>
              <a:gdLst>
                <a:gd name="T0" fmla="*/ 5 w 5"/>
                <a:gd name="T1" fmla="*/ 4 h 7"/>
                <a:gd name="T2" fmla="*/ 0 w 5"/>
                <a:gd name="T3" fmla="*/ 0 h 7"/>
                <a:gd name="T4" fmla="*/ 2 w 5"/>
                <a:gd name="T5" fmla="*/ 7 h 7"/>
                <a:gd name="T6" fmla="*/ 5 w 5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62" name="Freeform 163"/>
            <p:cNvSpPr>
              <a:spLocks/>
            </p:cNvSpPr>
            <p:nvPr/>
          </p:nvSpPr>
          <p:spPr bwMode="auto">
            <a:xfrm>
              <a:off x="3858859" y="2568849"/>
              <a:ext cx="13878" cy="18504"/>
            </a:xfrm>
            <a:custGeom>
              <a:avLst/>
              <a:gdLst>
                <a:gd name="T0" fmla="*/ 3 w 5"/>
                <a:gd name="T1" fmla="*/ 0 h 7"/>
                <a:gd name="T2" fmla="*/ 0 w 5"/>
                <a:gd name="T3" fmla="*/ 7 h 7"/>
                <a:gd name="T4" fmla="*/ 4 w 5"/>
                <a:gd name="T5" fmla="*/ 1 h 7"/>
                <a:gd name="T6" fmla="*/ 5 w 5"/>
                <a:gd name="T7" fmla="*/ 2 h 7"/>
                <a:gd name="T8" fmla="*/ 5 w 5"/>
                <a:gd name="T9" fmla="*/ 1 h 7"/>
                <a:gd name="T10" fmla="*/ 3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63" name="Freeform 164"/>
            <p:cNvSpPr>
              <a:spLocks/>
            </p:cNvSpPr>
            <p:nvPr/>
          </p:nvSpPr>
          <p:spPr bwMode="auto">
            <a:xfrm>
              <a:off x="2905928" y="2579257"/>
              <a:ext cx="38164" cy="27755"/>
            </a:xfrm>
            <a:custGeom>
              <a:avLst/>
              <a:gdLst>
                <a:gd name="T0" fmla="*/ 9 w 14"/>
                <a:gd name="T1" fmla="*/ 10 h 10"/>
                <a:gd name="T2" fmla="*/ 14 w 14"/>
                <a:gd name="T3" fmla="*/ 6 h 10"/>
                <a:gd name="T4" fmla="*/ 0 w 14"/>
                <a:gd name="T5" fmla="*/ 0 h 10"/>
                <a:gd name="T6" fmla="*/ 9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9" y="10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0" y="3"/>
                    <a:pt x="5" y="2"/>
                    <a:pt x="0" y="0"/>
                  </a:cubicBezTo>
                  <a:lnTo>
                    <a:pt x="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64" name="Freeform 165"/>
            <p:cNvSpPr>
              <a:spLocks/>
            </p:cNvSpPr>
            <p:nvPr/>
          </p:nvSpPr>
          <p:spPr bwMode="auto">
            <a:xfrm>
              <a:off x="2709328" y="2587353"/>
              <a:ext cx="60136" cy="49728"/>
            </a:xfrm>
            <a:custGeom>
              <a:avLst/>
              <a:gdLst>
                <a:gd name="T0" fmla="*/ 10 w 22"/>
                <a:gd name="T1" fmla="*/ 6 h 18"/>
                <a:gd name="T2" fmla="*/ 17 w 22"/>
                <a:gd name="T3" fmla="*/ 6 h 18"/>
                <a:gd name="T4" fmla="*/ 4 w 22"/>
                <a:gd name="T5" fmla="*/ 0 h 18"/>
                <a:gd name="T6" fmla="*/ 4 w 22"/>
                <a:gd name="T7" fmla="*/ 0 h 18"/>
                <a:gd name="T8" fmla="*/ 1 w 22"/>
                <a:gd name="T9" fmla="*/ 0 h 18"/>
                <a:gd name="T10" fmla="*/ 0 w 22"/>
                <a:gd name="T11" fmla="*/ 2 h 18"/>
                <a:gd name="T12" fmla="*/ 21 w 22"/>
                <a:gd name="T13" fmla="*/ 18 h 18"/>
                <a:gd name="T14" fmla="*/ 10 w 22"/>
                <a:gd name="T1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8">
                  <a:moveTo>
                    <a:pt x="10" y="6"/>
                  </a:moveTo>
                  <a:cubicBezTo>
                    <a:pt x="12" y="7"/>
                    <a:pt x="15" y="5"/>
                    <a:pt x="17" y="6"/>
                  </a:cubicBezTo>
                  <a:cubicBezTo>
                    <a:pt x="13" y="3"/>
                    <a:pt x="8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" y="8"/>
                    <a:pt x="14" y="14"/>
                    <a:pt x="21" y="18"/>
                  </a:cubicBezTo>
                  <a:cubicBezTo>
                    <a:pt x="22" y="11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65" name="Freeform 166"/>
            <p:cNvSpPr>
              <a:spLocks/>
            </p:cNvSpPr>
            <p:nvPr/>
          </p:nvSpPr>
          <p:spPr bwMode="auto">
            <a:xfrm>
              <a:off x="2755587" y="2603543"/>
              <a:ext cx="2313" cy="346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66" name="Freeform 167"/>
            <p:cNvSpPr>
              <a:spLocks/>
            </p:cNvSpPr>
            <p:nvPr/>
          </p:nvSpPr>
          <p:spPr bwMode="auto">
            <a:xfrm>
              <a:off x="2823819" y="2587353"/>
              <a:ext cx="19660" cy="16191"/>
            </a:xfrm>
            <a:custGeom>
              <a:avLst/>
              <a:gdLst>
                <a:gd name="T0" fmla="*/ 7 w 7"/>
                <a:gd name="T1" fmla="*/ 6 h 6"/>
                <a:gd name="T2" fmla="*/ 7 w 7"/>
                <a:gd name="T3" fmla="*/ 5 h 6"/>
                <a:gd name="T4" fmla="*/ 0 w 7"/>
                <a:gd name="T5" fmla="*/ 0 h 6"/>
                <a:gd name="T6" fmla="*/ 7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5" y="1"/>
                    <a:pt x="2" y="4"/>
                    <a:pt x="0" y="0"/>
                  </a:cubicBezTo>
                  <a:cubicBezTo>
                    <a:pt x="1" y="2"/>
                    <a:pt x="5" y="4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67" name="Freeform 168"/>
            <p:cNvSpPr>
              <a:spLocks/>
            </p:cNvSpPr>
            <p:nvPr/>
          </p:nvSpPr>
          <p:spPr bwMode="auto">
            <a:xfrm>
              <a:off x="3004228" y="2587353"/>
              <a:ext cx="2313" cy="1156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68" name="Freeform 169"/>
            <p:cNvSpPr>
              <a:spLocks/>
            </p:cNvSpPr>
            <p:nvPr/>
          </p:nvSpPr>
          <p:spPr bwMode="auto">
            <a:xfrm>
              <a:off x="3020419" y="2589666"/>
              <a:ext cx="13878" cy="13878"/>
            </a:xfrm>
            <a:custGeom>
              <a:avLst/>
              <a:gdLst>
                <a:gd name="T0" fmla="*/ 4 w 5"/>
                <a:gd name="T1" fmla="*/ 4 h 5"/>
                <a:gd name="T2" fmla="*/ 0 w 5"/>
                <a:gd name="T3" fmla="*/ 3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0"/>
                    <a:pt x="2" y="3"/>
                    <a:pt x="0" y="3"/>
                  </a:cubicBezTo>
                  <a:cubicBezTo>
                    <a:pt x="1" y="5"/>
                    <a:pt x="3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69" name="Freeform 170"/>
            <p:cNvSpPr>
              <a:spLocks/>
            </p:cNvSpPr>
            <p:nvPr/>
          </p:nvSpPr>
          <p:spPr bwMode="auto">
            <a:xfrm>
              <a:off x="3467972" y="2595448"/>
              <a:ext cx="11565" cy="11565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4 h 4"/>
                <a:gd name="T4" fmla="*/ 2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2"/>
                    <a:pt x="2" y="4"/>
                    <a:pt x="4" y="4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70" name="Rectangle 171"/>
            <p:cNvSpPr>
              <a:spLocks noChangeArrowheads="1"/>
            </p:cNvSpPr>
            <p:nvPr/>
          </p:nvSpPr>
          <p:spPr bwMode="auto">
            <a:xfrm>
              <a:off x="3511918" y="2601230"/>
              <a:ext cx="3470" cy="57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71" name="Freeform 172"/>
            <p:cNvSpPr>
              <a:spLocks/>
            </p:cNvSpPr>
            <p:nvPr/>
          </p:nvSpPr>
          <p:spPr bwMode="auto">
            <a:xfrm>
              <a:off x="2861982" y="2603543"/>
              <a:ext cx="13878" cy="19660"/>
            </a:xfrm>
            <a:custGeom>
              <a:avLst/>
              <a:gdLst>
                <a:gd name="T0" fmla="*/ 5 w 5"/>
                <a:gd name="T1" fmla="*/ 7 h 7"/>
                <a:gd name="T2" fmla="*/ 4 w 5"/>
                <a:gd name="T3" fmla="*/ 0 h 7"/>
                <a:gd name="T4" fmla="*/ 5 w 5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0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72" name="Freeform 173"/>
            <p:cNvSpPr>
              <a:spLocks/>
            </p:cNvSpPr>
            <p:nvPr/>
          </p:nvSpPr>
          <p:spPr bwMode="auto">
            <a:xfrm>
              <a:off x="3042392" y="2603543"/>
              <a:ext cx="5783" cy="3469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73" name="Freeform 174"/>
            <p:cNvSpPr>
              <a:spLocks/>
            </p:cNvSpPr>
            <p:nvPr/>
          </p:nvSpPr>
          <p:spPr bwMode="auto">
            <a:xfrm>
              <a:off x="3048174" y="2607012"/>
              <a:ext cx="8096" cy="231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74" name="Freeform 175"/>
            <p:cNvSpPr>
              <a:spLocks/>
            </p:cNvSpPr>
            <p:nvPr/>
          </p:nvSpPr>
          <p:spPr bwMode="auto">
            <a:xfrm>
              <a:off x="3495728" y="2607012"/>
              <a:ext cx="10409" cy="8095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0 h 3"/>
                <a:gd name="T4" fmla="*/ 0 w 4"/>
                <a:gd name="T5" fmla="*/ 2 h 3"/>
                <a:gd name="T6" fmla="*/ 4 w 4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4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75" name="Freeform 176"/>
            <p:cNvSpPr>
              <a:spLocks/>
            </p:cNvSpPr>
            <p:nvPr/>
          </p:nvSpPr>
          <p:spPr bwMode="auto">
            <a:xfrm>
              <a:off x="2974160" y="2609325"/>
              <a:ext cx="18504" cy="19660"/>
            </a:xfrm>
            <a:custGeom>
              <a:avLst/>
              <a:gdLst>
                <a:gd name="T0" fmla="*/ 0 w 7"/>
                <a:gd name="T1" fmla="*/ 6 h 7"/>
                <a:gd name="T2" fmla="*/ 6 w 7"/>
                <a:gd name="T3" fmla="*/ 7 h 7"/>
                <a:gd name="T4" fmla="*/ 4 w 7"/>
                <a:gd name="T5" fmla="*/ 4 h 7"/>
                <a:gd name="T6" fmla="*/ 7 w 7"/>
                <a:gd name="T7" fmla="*/ 3 h 7"/>
                <a:gd name="T8" fmla="*/ 1 w 7"/>
                <a:gd name="T9" fmla="*/ 0 h 7"/>
                <a:gd name="T10" fmla="*/ 0 w 7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3"/>
                    <a:pt x="3" y="1"/>
                    <a:pt x="1" y="0"/>
                  </a:cubicBezTo>
                  <a:cubicBezTo>
                    <a:pt x="2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76" name="Freeform 177"/>
            <p:cNvSpPr>
              <a:spLocks/>
            </p:cNvSpPr>
            <p:nvPr/>
          </p:nvSpPr>
          <p:spPr bwMode="auto">
            <a:xfrm>
              <a:off x="3108311" y="2619734"/>
              <a:ext cx="4626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77" name="Freeform 178"/>
            <p:cNvSpPr>
              <a:spLocks/>
            </p:cNvSpPr>
            <p:nvPr/>
          </p:nvSpPr>
          <p:spPr bwMode="auto">
            <a:xfrm>
              <a:off x="3096746" y="2609325"/>
              <a:ext cx="11565" cy="10408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2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78" name="Freeform 179"/>
            <p:cNvSpPr>
              <a:spLocks/>
            </p:cNvSpPr>
            <p:nvPr/>
          </p:nvSpPr>
          <p:spPr bwMode="auto">
            <a:xfrm>
              <a:off x="3403210" y="2615108"/>
              <a:ext cx="26599" cy="21973"/>
            </a:xfrm>
            <a:custGeom>
              <a:avLst/>
              <a:gdLst>
                <a:gd name="T0" fmla="*/ 10 w 10"/>
                <a:gd name="T1" fmla="*/ 0 h 8"/>
                <a:gd name="T2" fmla="*/ 0 w 10"/>
                <a:gd name="T3" fmla="*/ 5 h 8"/>
                <a:gd name="T4" fmla="*/ 10 w 10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cubicBezTo>
                    <a:pt x="6" y="1"/>
                    <a:pt x="3" y="2"/>
                    <a:pt x="0" y="5"/>
                  </a:cubicBezTo>
                  <a:cubicBezTo>
                    <a:pt x="4" y="2"/>
                    <a:pt x="10" y="8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79" name="Freeform 180"/>
            <p:cNvSpPr>
              <a:spLocks/>
            </p:cNvSpPr>
            <p:nvPr/>
          </p:nvSpPr>
          <p:spPr bwMode="auto">
            <a:xfrm>
              <a:off x="3010010" y="2619734"/>
              <a:ext cx="54354" cy="27755"/>
            </a:xfrm>
            <a:custGeom>
              <a:avLst/>
              <a:gdLst>
                <a:gd name="T0" fmla="*/ 0 w 20"/>
                <a:gd name="T1" fmla="*/ 1 h 10"/>
                <a:gd name="T2" fmla="*/ 14 w 20"/>
                <a:gd name="T3" fmla="*/ 10 h 10"/>
                <a:gd name="T4" fmla="*/ 20 w 20"/>
                <a:gd name="T5" fmla="*/ 5 h 10"/>
                <a:gd name="T6" fmla="*/ 19 w 20"/>
                <a:gd name="T7" fmla="*/ 5 h 10"/>
                <a:gd name="T8" fmla="*/ 0 w 2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">
                  <a:moveTo>
                    <a:pt x="0" y="1"/>
                  </a:moveTo>
                  <a:cubicBezTo>
                    <a:pt x="6" y="0"/>
                    <a:pt x="9" y="10"/>
                    <a:pt x="14" y="10"/>
                  </a:cubicBezTo>
                  <a:cubicBezTo>
                    <a:pt x="13" y="5"/>
                    <a:pt x="18" y="7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3" y="7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80" name="Freeform 181"/>
            <p:cNvSpPr>
              <a:spLocks/>
            </p:cNvSpPr>
            <p:nvPr/>
          </p:nvSpPr>
          <p:spPr bwMode="auto">
            <a:xfrm>
              <a:off x="3313005" y="2628986"/>
              <a:ext cx="64762" cy="54354"/>
            </a:xfrm>
            <a:custGeom>
              <a:avLst/>
              <a:gdLst>
                <a:gd name="T0" fmla="*/ 19 w 24"/>
                <a:gd name="T1" fmla="*/ 1 h 20"/>
                <a:gd name="T2" fmla="*/ 0 w 24"/>
                <a:gd name="T3" fmla="*/ 8 h 20"/>
                <a:gd name="T4" fmla="*/ 4 w 24"/>
                <a:gd name="T5" fmla="*/ 10 h 20"/>
                <a:gd name="T6" fmla="*/ 3 w 24"/>
                <a:gd name="T7" fmla="*/ 14 h 20"/>
                <a:gd name="T8" fmla="*/ 12 w 24"/>
                <a:gd name="T9" fmla="*/ 12 h 20"/>
                <a:gd name="T10" fmla="*/ 5 w 24"/>
                <a:gd name="T11" fmla="*/ 13 h 20"/>
                <a:gd name="T12" fmla="*/ 6 w 24"/>
                <a:gd name="T13" fmla="*/ 9 h 20"/>
                <a:gd name="T14" fmla="*/ 19 w 24"/>
                <a:gd name="T15" fmla="*/ 8 h 20"/>
                <a:gd name="T16" fmla="*/ 24 w 24"/>
                <a:gd name="T17" fmla="*/ 2 h 20"/>
                <a:gd name="T18" fmla="*/ 19 w 24"/>
                <a:gd name="T1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0">
                  <a:moveTo>
                    <a:pt x="19" y="1"/>
                  </a:moveTo>
                  <a:cubicBezTo>
                    <a:pt x="16" y="10"/>
                    <a:pt x="5" y="1"/>
                    <a:pt x="0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7" y="20"/>
                    <a:pt x="8" y="11"/>
                    <a:pt x="12" y="12"/>
                  </a:cubicBezTo>
                  <a:cubicBezTo>
                    <a:pt x="10" y="10"/>
                    <a:pt x="7" y="15"/>
                    <a:pt x="5" y="13"/>
                  </a:cubicBezTo>
                  <a:cubicBezTo>
                    <a:pt x="5" y="11"/>
                    <a:pt x="4" y="10"/>
                    <a:pt x="6" y="9"/>
                  </a:cubicBezTo>
                  <a:cubicBezTo>
                    <a:pt x="10" y="8"/>
                    <a:pt x="15" y="5"/>
                    <a:pt x="19" y="8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2" y="2"/>
                    <a:pt x="21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81" name="Freeform 182"/>
            <p:cNvSpPr>
              <a:spLocks/>
            </p:cNvSpPr>
            <p:nvPr/>
          </p:nvSpPr>
          <p:spPr bwMode="auto">
            <a:xfrm>
              <a:off x="3377768" y="2625516"/>
              <a:ext cx="19660" cy="16191"/>
            </a:xfrm>
            <a:custGeom>
              <a:avLst/>
              <a:gdLst>
                <a:gd name="T0" fmla="*/ 1 w 7"/>
                <a:gd name="T1" fmla="*/ 6 h 6"/>
                <a:gd name="T2" fmla="*/ 7 w 7"/>
                <a:gd name="T3" fmla="*/ 3 h 6"/>
                <a:gd name="T4" fmla="*/ 6 w 7"/>
                <a:gd name="T5" fmla="*/ 2 h 6"/>
                <a:gd name="T6" fmla="*/ 1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6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82" name="Freeform 183"/>
            <p:cNvSpPr>
              <a:spLocks/>
            </p:cNvSpPr>
            <p:nvPr/>
          </p:nvSpPr>
          <p:spPr bwMode="auto">
            <a:xfrm>
              <a:off x="3419401" y="2633612"/>
              <a:ext cx="16191" cy="16191"/>
            </a:xfrm>
            <a:custGeom>
              <a:avLst/>
              <a:gdLst>
                <a:gd name="T0" fmla="*/ 1 w 6"/>
                <a:gd name="T1" fmla="*/ 6 h 6"/>
                <a:gd name="T2" fmla="*/ 6 w 6"/>
                <a:gd name="T3" fmla="*/ 0 h 6"/>
                <a:gd name="T4" fmla="*/ 1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0" y="2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83" name="Freeform 184"/>
            <p:cNvSpPr>
              <a:spLocks/>
            </p:cNvSpPr>
            <p:nvPr/>
          </p:nvSpPr>
          <p:spPr bwMode="auto">
            <a:xfrm>
              <a:off x="3014636" y="2633612"/>
              <a:ext cx="8096" cy="3469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84" name="Freeform 185"/>
            <p:cNvSpPr>
              <a:spLocks/>
            </p:cNvSpPr>
            <p:nvPr/>
          </p:nvSpPr>
          <p:spPr bwMode="auto">
            <a:xfrm>
              <a:off x="3064365" y="2628986"/>
              <a:ext cx="52042" cy="40476"/>
            </a:xfrm>
            <a:custGeom>
              <a:avLst/>
              <a:gdLst>
                <a:gd name="T0" fmla="*/ 3 w 19"/>
                <a:gd name="T1" fmla="*/ 2 h 15"/>
                <a:gd name="T2" fmla="*/ 5 w 19"/>
                <a:gd name="T3" fmla="*/ 9 h 15"/>
                <a:gd name="T4" fmla="*/ 18 w 19"/>
                <a:gd name="T5" fmla="*/ 10 h 15"/>
                <a:gd name="T6" fmla="*/ 3 w 19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3" y="2"/>
                  </a:moveTo>
                  <a:cubicBezTo>
                    <a:pt x="0" y="6"/>
                    <a:pt x="7" y="5"/>
                    <a:pt x="5" y="9"/>
                  </a:cubicBezTo>
                  <a:cubicBezTo>
                    <a:pt x="9" y="10"/>
                    <a:pt x="15" y="15"/>
                    <a:pt x="18" y="10"/>
                  </a:cubicBezTo>
                  <a:cubicBezTo>
                    <a:pt x="19" y="0"/>
                    <a:pt x="9" y="7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85" name="Freeform 186"/>
            <p:cNvSpPr>
              <a:spLocks/>
            </p:cNvSpPr>
            <p:nvPr/>
          </p:nvSpPr>
          <p:spPr bwMode="auto">
            <a:xfrm>
              <a:off x="3790628" y="2637081"/>
              <a:ext cx="8096" cy="12721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5 h 5"/>
                <a:gd name="T6" fmla="*/ 1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3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86" name="Freeform 187"/>
            <p:cNvSpPr>
              <a:spLocks/>
            </p:cNvSpPr>
            <p:nvPr/>
          </p:nvSpPr>
          <p:spPr bwMode="auto">
            <a:xfrm>
              <a:off x="2777560" y="2637081"/>
              <a:ext cx="8096" cy="12721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5 h 5"/>
                <a:gd name="T4" fmla="*/ 3 w 3"/>
                <a:gd name="T5" fmla="*/ 5 h 5"/>
                <a:gd name="T6" fmla="*/ 3 w 3"/>
                <a:gd name="T7" fmla="*/ 4 h 5"/>
                <a:gd name="T8" fmla="*/ 0 w 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87" name="Freeform 188"/>
            <p:cNvSpPr>
              <a:spLocks/>
            </p:cNvSpPr>
            <p:nvPr/>
          </p:nvSpPr>
          <p:spPr bwMode="auto">
            <a:xfrm>
              <a:off x="3387020" y="2639394"/>
              <a:ext cx="34694" cy="32381"/>
            </a:xfrm>
            <a:custGeom>
              <a:avLst/>
              <a:gdLst>
                <a:gd name="T0" fmla="*/ 6 w 13"/>
                <a:gd name="T1" fmla="*/ 12 h 12"/>
                <a:gd name="T2" fmla="*/ 7 w 13"/>
                <a:gd name="T3" fmla="*/ 11 h 12"/>
                <a:gd name="T4" fmla="*/ 5 w 13"/>
                <a:gd name="T5" fmla="*/ 9 h 12"/>
                <a:gd name="T6" fmla="*/ 7 w 13"/>
                <a:gd name="T7" fmla="*/ 6 h 12"/>
                <a:gd name="T8" fmla="*/ 10 w 13"/>
                <a:gd name="T9" fmla="*/ 0 h 12"/>
                <a:gd name="T10" fmla="*/ 4 w 13"/>
                <a:gd name="T11" fmla="*/ 3 h 12"/>
                <a:gd name="T12" fmla="*/ 6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6" y="12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6" y="10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8"/>
                    <a:pt x="8" y="3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5"/>
                    <a:pt x="0" y="11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88" name="Freeform 189"/>
            <p:cNvSpPr>
              <a:spLocks/>
            </p:cNvSpPr>
            <p:nvPr/>
          </p:nvSpPr>
          <p:spPr bwMode="auto">
            <a:xfrm>
              <a:off x="2922119" y="2641707"/>
              <a:ext cx="10409" cy="8095"/>
            </a:xfrm>
            <a:custGeom>
              <a:avLst/>
              <a:gdLst>
                <a:gd name="T0" fmla="*/ 1 w 4"/>
                <a:gd name="T1" fmla="*/ 3 h 3"/>
                <a:gd name="T2" fmla="*/ 4 w 4"/>
                <a:gd name="T3" fmla="*/ 3 h 3"/>
                <a:gd name="T4" fmla="*/ 4 w 4"/>
                <a:gd name="T5" fmla="*/ 2 h 3"/>
                <a:gd name="T6" fmla="*/ 1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89" name="Freeform 190"/>
            <p:cNvSpPr>
              <a:spLocks/>
            </p:cNvSpPr>
            <p:nvPr/>
          </p:nvSpPr>
          <p:spPr bwMode="auto">
            <a:xfrm>
              <a:off x="3130283" y="2641707"/>
              <a:ext cx="16191" cy="13878"/>
            </a:xfrm>
            <a:custGeom>
              <a:avLst/>
              <a:gdLst>
                <a:gd name="T0" fmla="*/ 2 w 6"/>
                <a:gd name="T1" fmla="*/ 4 h 5"/>
                <a:gd name="T2" fmla="*/ 6 w 6"/>
                <a:gd name="T3" fmla="*/ 3 h 5"/>
                <a:gd name="T4" fmla="*/ 2 w 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2" y="4"/>
                  </a:moveTo>
                  <a:cubicBezTo>
                    <a:pt x="3" y="4"/>
                    <a:pt x="5" y="5"/>
                    <a:pt x="6" y="3"/>
                  </a:cubicBezTo>
                  <a:cubicBezTo>
                    <a:pt x="5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90" name="Freeform 191"/>
            <p:cNvSpPr>
              <a:spLocks/>
            </p:cNvSpPr>
            <p:nvPr/>
          </p:nvSpPr>
          <p:spPr bwMode="auto">
            <a:xfrm>
              <a:off x="3228584" y="2647489"/>
              <a:ext cx="38164" cy="13878"/>
            </a:xfrm>
            <a:custGeom>
              <a:avLst/>
              <a:gdLst>
                <a:gd name="T0" fmla="*/ 14 w 14"/>
                <a:gd name="T1" fmla="*/ 1 h 5"/>
                <a:gd name="T2" fmla="*/ 0 w 14"/>
                <a:gd name="T3" fmla="*/ 2 h 5"/>
                <a:gd name="T4" fmla="*/ 14 w 1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14" y="1"/>
                  </a:moveTo>
                  <a:cubicBezTo>
                    <a:pt x="9" y="0"/>
                    <a:pt x="6" y="1"/>
                    <a:pt x="0" y="2"/>
                  </a:cubicBezTo>
                  <a:cubicBezTo>
                    <a:pt x="7" y="5"/>
                    <a:pt x="7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91" name="Freeform 192"/>
            <p:cNvSpPr>
              <a:spLocks/>
            </p:cNvSpPr>
            <p:nvPr/>
          </p:nvSpPr>
          <p:spPr bwMode="auto">
            <a:xfrm>
              <a:off x="3271373" y="2649802"/>
              <a:ext cx="19660" cy="25442"/>
            </a:xfrm>
            <a:custGeom>
              <a:avLst/>
              <a:gdLst>
                <a:gd name="T0" fmla="*/ 4 w 7"/>
                <a:gd name="T1" fmla="*/ 0 h 9"/>
                <a:gd name="T2" fmla="*/ 0 w 7"/>
                <a:gd name="T3" fmla="*/ 6 h 9"/>
                <a:gd name="T4" fmla="*/ 7 w 7"/>
                <a:gd name="T5" fmla="*/ 6 h 9"/>
                <a:gd name="T6" fmla="*/ 4 w 7"/>
                <a:gd name="T7" fmla="*/ 4 h 9"/>
                <a:gd name="T8" fmla="*/ 7 w 7"/>
                <a:gd name="T9" fmla="*/ 0 h 9"/>
                <a:gd name="T10" fmla="*/ 4 w 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4" y="0"/>
                  </a:moveTo>
                  <a:cubicBezTo>
                    <a:pt x="1" y="0"/>
                    <a:pt x="0" y="3"/>
                    <a:pt x="0" y="6"/>
                  </a:cubicBezTo>
                  <a:cubicBezTo>
                    <a:pt x="0" y="9"/>
                    <a:pt x="5" y="7"/>
                    <a:pt x="7" y="6"/>
                  </a:cubicBezTo>
                  <a:cubicBezTo>
                    <a:pt x="7" y="5"/>
                    <a:pt x="5" y="5"/>
                    <a:pt x="4" y="4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92" name="Freeform 193"/>
            <p:cNvSpPr>
              <a:spLocks/>
            </p:cNvSpPr>
            <p:nvPr/>
          </p:nvSpPr>
          <p:spPr bwMode="auto">
            <a:xfrm>
              <a:off x="3195046" y="2649802"/>
              <a:ext cx="24286" cy="17347"/>
            </a:xfrm>
            <a:custGeom>
              <a:avLst/>
              <a:gdLst>
                <a:gd name="T0" fmla="*/ 9 w 9"/>
                <a:gd name="T1" fmla="*/ 1 h 6"/>
                <a:gd name="T2" fmla="*/ 0 w 9"/>
                <a:gd name="T3" fmla="*/ 0 h 6"/>
                <a:gd name="T4" fmla="*/ 9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5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93" name="Freeform 194"/>
            <p:cNvSpPr>
              <a:spLocks/>
            </p:cNvSpPr>
            <p:nvPr/>
          </p:nvSpPr>
          <p:spPr bwMode="auto">
            <a:xfrm>
              <a:off x="3353482" y="2649802"/>
              <a:ext cx="13878" cy="13878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5 h 5"/>
                <a:gd name="T4" fmla="*/ 5 w 5"/>
                <a:gd name="T5" fmla="*/ 2 h 5"/>
                <a:gd name="T6" fmla="*/ 1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0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94" name="Freeform 195"/>
            <p:cNvSpPr>
              <a:spLocks/>
            </p:cNvSpPr>
            <p:nvPr/>
          </p:nvSpPr>
          <p:spPr bwMode="auto">
            <a:xfrm>
              <a:off x="2957970" y="2655584"/>
              <a:ext cx="13878" cy="5782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2 h 2"/>
                <a:gd name="T4" fmla="*/ 0 w 5"/>
                <a:gd name="T5" fmla="*/ 0 h 2"/>
                <a:gd name="T6" fmla="*/ 0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2" y="1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95" name="Freeform 196"/>
            <p:cNvSpPr>
              <a:spLocks/>
            </p:cNvSpPr>
            <p:nvPr/>
          </p:nvSpPr>
          <p:spPr bwMode="auto">
            <a:xfrm>
              <a:off x="3020419" y="2669462"/>
              <a:ext cx="40477" cy="30068"/>
            </a:xfrm>
            <a:custGeom>
              <a:avLst/>
              <a:gdLst>
                <a:gd name="T0" fmla="*/ 15 w 15"/>
                <a:gd name="T1" fmla="*/ 8 h 11"/>
                <a:gd name="T2" fmla="*/ 0 w 15"/>
                <a:gd name="T3" fmla="*/ 4 h 11"/>
                <a:gd name="T4" fmla="*/ 2 w 15"/>
                <a:gd name="T5" fmla="*/ 4 h 11"/>
                <a:gd name="T6" fmla="*/ 15 w 15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5" y="8"/>
                  </a:moveTo>
                  <a:cubicBezTo>
                    <a:pt x="12" y="0"/>
                    <a:pt x="6" y="3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5"/>
                    <a:pt x="12" y="11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96" name="Freeform 197"/>
            <p:cNvSpPr>
              <a:spLocks/>
            </p:cNvSpPr>
            <p:nvPr/>
          </p:nvSpPr>
          <p:spPr bwMode="auto">
            <a:xfrm>
              <a:off x="3004228" y="2675245"/>
              <a:ext cx="16191" cy="4626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6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97" name="Freeform 198"/>
            <p:cNvSpPr>
              <a:spLocks/>
            </p:cNvSpPr>
            <p:nvPr/>
          </p:nvSpPr>
          <p:spPr bwMode="auto">
            <a:xfrm>
              <a:off x="3732804" y="2677557"/>
              <a:ext cx="3470" cy="11565"/>
            </a:xfrm>
            <a:custGeom>
              <a:avLst/>
              <a:gdLst>
                <a:gd name="T0" fmla="*/ 3 w 3"/>
                <a:gd name="T1" fmla="*/ 10 h 10"/>
                <a:gd name="T2" fmla="*/ 3 w 3"/>
                <a:gd name="T3" fmla="*/ 2 h 10"/>
                <a:gd name="T4" fmla="*/ 0 w 3"/>
                <a:gd name="T5" fmla="*/ 0 h 10"/>
                <a:gd name="T6" fmla="*/ 3 w 3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0">
                  <a:moveTo>
                    <a:pt x="3" y="10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98" name="Freeform 199"/>
            <p:cNvSpPr>
              <a:spLocks/>
            </p:cNvSpPr>
            <p:nvPr/>
          </p:nvSpPr>
          <p:spPr bwMode="auto">
            <a:xfrm>
              <a:off x="3321101" y="2679870"/>
              <a:ext cx="5783" cy="3469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399" name="Freeform 200"/>
            <p:cNvSpPr>
              <a:spLocks/>
            </p:cNvSpPr>
            <p:nvPr/>
          </p:nvSpPr>
          <p:spPr bwMode="auto">
            <a:xfrm>
              <a:off x="3094433" y="2693748"/>
              <a:ext cx="10409" cy="8095"/>
            </a:xfrm>
            <a:custGeom>
              <a:avLst/>
              <a:gdLst>
                <a:gd name="T0" fmla="*/ 0 w 4"/>
                <a:gd name="T1" fmla="*/ 1 h 3"/>
                <a:gd name="T2" fmla="*/ 4 w 4"/>
                <a:gd name="T3" fmla="*/ 1 h 3"/>
                <a:gd name="T4" fmla="*/ 0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0" y="3"/>
                    <a:pt x="3" y="3"/>
                    <a:pt x="4" y="1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00" name="Freeform 201"/>
            <p:cNvSpPr>
              <a:spLocks/>
            </p:cNvSpPr>
            <p:nvPr/>
          </p:nvSpPr>
          <p:spPr bwMode="auto">
            <a:xfrm>
              <a:off x="3124501" y="2697217"/>
              <a:ext cx="13878" cy="8095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2 h 3"/>
                <a:gd name="T4" fmla="*/ 4 w 5"/>
                <a:gd name="T5" fmla="*/ 3 h 3"/>
                <a:gd name="T6" fmla="*/ 1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3"/>
                    <a:pt x="4" y="3"/>
                  </a:cubicBezTo>
                  <a:cubicBezTo>
                    <a:pt x="5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01" name="Freeform 202"/>
            <p:cNvSpPr>
              <a:spLocks/>
            </p:cNvSpPr>
            <p:nvPr/>
          </p:nvSpPr>
          <p:spPr bwMode="auto">
            <a:xfrm>
              <a:off x="3138379" y="2697217"/>
              <a:ext cx="10409" cy="10408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3 h 4"/>
                <a:gd name="T4" fmla="*/ 0 w 4"/>
                <a:gd name="T5" fmla="*/ 0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1"/>
                    <a:pt x="2" y="0"/>
                    <a:pt x="0" y="0"/>
                  </a:cubicBez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02" name="Freeform 203"/>
            <p:cNvSpPr>
              <a:spLocks/>
            </p:cNvSpPr>
            <p:nvPr/>
          </p:nvSpPr>
          <p:spPr bwMode="auto">
            <a:xfrm>
              <a:off x="3181168" y="2697217"/>
              <a:ext cx="21973" cy="12721"/>
            </a:xfrm>
            <a:custGeom>
              <a:avLst/>
              <a:gdLst>
                <a:gd name="T0" fmla="*/ 8 w 8"/>
                <a:gd name="T1" fmla="*/ 5 h 5"/>
                <a:gd name="T2" fmla="*/ 6 w 8"/>
                <a:gd name="T3" fmla="*/ 0 h 5"/>
                <a:gd name="T4" fmla="*/ 7 w 8"/>
                <a:gd name="T5" fmla="*/ 3 h 5"/>
                <a:gd name="T6" fmla="*/ 0 w 8"/>
                <a:gd name="T7" fmla="*/ 5 h 5"/>
                <a:gd name="T8" fmla="*/ 8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8" y="2"/>
                    <a:pt x="7" y="0"/>
                    <a:pt x="6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03" name="Rectangle 204"/>
            <p:cNvSpPr>
              <a:spLocks noChangeArrowheads="1"/>
            </p:cNvSpPr>
            <p:nvPr/>
          </p:nvSpPr>
          <p:spPr bwMode="auto">
            <a:xfrm>
              <a:off x="3495728" y="2718034"/>
              <a:ext cx="2313" cy="92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</p:grpSp>
      <p:sp>
        <p:nvSpPr>
          <p:cNvPr id="404" name="矩形 403"/>
          <p:cNvSpPr/>
          <p:nvPr/>
        </p:nvSpPr>
        <p:spPr>
          <a:xfrm>
            <a:off x="5674275" y="1401540"/>
            <a:ext cx="582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pc="300" dirty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贰</a:t>
            </a:r>
            <a:endParaRPr lang="zh-CN" altLang="en-US" sz="2800" dirty="0">
              <a:solidFill>
                <a:srgbClr val="2CBDE0"/>
              </a:solidFill>
            </a:endParaRPr>
          </a:p>
        </p:txBody>
      </p:sp>
      <p:grpSp>
        <p:nvGrpSpPr>
          <p:cNvPr id="405" name="组合 404"/>
          <p:cNvGrpSpPr/>
          <p:nvPr/>
        </p:nvGrpSpPr>
        <p:grpSpPr>
          <a:xfrm>
            <a:off x="8780824" y="661859"/>
            <a:ext cx="722561" cy="675055"/>
            <a:chOff x="2410959" y="1104759"/>
            <a:chExt cx="1758991" cy="1643343"/>
          </a:xfrm>
          <a:solidFill>
            <a:srgbClr val="2CBDE0"/>
          </a:solidFill>
        </p:grpSpPr>
        <p:sp>
          <p:nvSpPr>
            <p:cNvPr id="406" name="Freeform 7"/>
            <p:cNvSpPr>
              <a:spLocks/>
            </p:cNvSpPr>
            <p:nvPr/>
          </p:nvSpPr>
          <p:spPr bwMode="auto">
            <a:xfrm>
              <a:off x="3138379" y="1104759"/>
              <a:ext cx="111021" cy="24285"/>
            </a:xfrm>
            <a:custGeom>
              <a:avLst/>
              <a:gdLst>
                <a:gd name="T0" fmla="*/ 27 w 41"/>
                <a:gd name="T1" fmla="*/ 5 h 9"/>
                <a:gd name="T2" fmla="*/ 41 w 41"/>
                <a:gd name="T3" fmla="*/ 1 h 9"/>
                <a:gd name="T4" fmla="*/ 33 w 41"/>
                <a:gd name="T5" fmla="*/ 0 h 9"/>
                <a:gd name="T6" fmla="*/ 0 w 41"/>
                <a:gd name="T7" fmla="*/ 9 h 9"/>
                <a:gd name="T8" fmla="*/ 27 w 41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9">
                  <a:moveTo>
                    <a:pt x="27" y="5"/>
                  </a:moveTo>
                  <a:cubicBezTo>
                    <a:pt x="32" y="2"/>
                    <a:pt x="41" y="9"/>
                    <a:pt x="41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2" y="2"/>
                    <a:pt x="8" y="3"/>
                    <a:pt x="0" y="9"/>
                  </a:cubicBezTo>
                  <a:cubicBezTo>
                    <a:pt x="9" y="9"/>
                    <a:pt x="19" y="9"/>
                    <a:pt x="2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07" name="Freeform 8"/>
            <p:cNvSpPr>
              <a:spLocks/>
            </p:cNvSpPr>
            <p:nvPr/>
          </p:nvSpPr>
          <p:spPr bwMode="auto">
            <a:xfrm>
              <a:off x="3427496" y="1123263"/>
              <a:ext cx="24286" cy="11565"/>
            </a:xfrm>
            <a:custGeom>
              <a:avLst/>
              <a:gdLst>
                <a:gd name="T0" fmla="*/ 9 w 9"/>
                <a:gd name="T1" fmla="*/ 2 h 4"/>
                <a:gd name="T2" fmla="*/ 1 w 9"/>
                <a:gd name="T3" fmla="*/ 0 h 4"/>
                <a:gd name="T4" fmla="*/ 9 w 9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9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6" y="3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08" name="Freeform 9"/>
            <p:cNvSpPr>
              <a:spLocks/>
            </p:cNvSpPr>
            <p:nvPr/>
          </p:nvSpPr>
          <p:spPr bwMode="auto">
            <a:xfrm>
              <a:off x="3457565" y="1129044"/>
              <a:ext cx="40477" cy="13878"/>
            </a:xfrm>
            <a:custGeom>
              <a:avLst/>
              <a:gdLst>
                <a:gd name="T0" fmla="*/ 15 w 15"/>
                <a:gd name="T1" fmla="*/ 4 h 5"/>
                <a:gd name="T2" fmla="*/ 0 w 15"/>
                <a:gd name="T3" fmla="*/ 1 h 5"/>
                <a:gd name="T4" fmla="*/ 15 w 1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15" y="4"/>
                  </a:moveTo>
                  <a:cubicBezTo>
                    <a:pt x="11" y="0"/>
                    <a:pt x="5" y="2"/>
                    <a:pt x="0" y="1"/>
                  </a:cubicBezTo>
                  <a:cubicBezTo>
                    <a:pt x="4" y="2"/>
                    <a:pt x="10" y="5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09" name="Freeform 10"/>
            <p:cNvSpPr>
              <a:spLocks/>
            </p:cNvSpPr>
            <p:nvPr/>
          </p:nvSpPr>
          <p:spPr bwMode="auto">
            <a:xfrm>
              <a:off x="3509605" y="1139453"/>
              <a:ext cx="5783" cy="3469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3 h 3"/>
                <a:gd name="T4" fmla="*/ 5 w 5"/>
                <a:gd name="T5" fmla="*/ 3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lnTo>
                    <a:pt x="0" y="3"/>
                  </a:lnTo>
                  <a:lnTo>
                    <a:pt x="5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10" name="Freeform 11"/>
            <p:cNvSpPr>
              <a:spLocks/>
            </p:cNvSpPr>
            <p:nvPr/>
          </p:nvSpPr>
          <p:spPr bwMode="auto">
            <a:xfrm>
              <a:off x="3531579" y="1142922"/>
              <a:ext cx="32381" cy="16191"/>
            </a:xfrm>
            <a:custGeom>
              <a:avLst/>
              <a:gdLst>
                <a:gd name="T0" fmla="*/ 12 w 12"/>
                <a:gd name="T1" fmla="*/ 5 h 6"/>
                <a:gd name="T2" fmla="*/ 0 w 12"/>
                <a:gd name="T3" fmla="*/ 2 h 6"/>
                <a:gd name="T4" fmla="*/ 12 w 12"/>
                <a:gd name="T5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6">
                  <a:moveTo>
                    <a:pt x="12" y="5"/>
                  </a:moveTo>
                  <a:cubicBezTo>
                    <a:pt x="7" y="5"/>
                    <a:pt x="5" y="0"/>
                    <a:pt x="0" y="2"/>
                  </a:cubicBezTo>
                  <a:cubicBezTo>
                    <a:pt x="2" y="4"/>
                    <a:pt x="7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11" name="Freeform 12"/>
            <p:cNvSpPr>
              <a:spLocks/>
            </p:cNvSpPr>
            <p:nvPr/>
          </p:nvSpPr>
          <p:spPr bwMode="auto">
            <a:xfrm>
              <a:off x="3299128" y="1161426"/>
              <a:ext cx="13878" cy="13878"/>
            </a:xfrm>
            <a:custGeom>
              <a:avLst/>
              <a:gdLst>
                <a:gd name="T0" fmla="*/ 4 w 5"/>
                <a:gd name="T1" fmla="*/ 0 h 5"/>
                <a:gd name="T2" fmla="*/ 0 w 5"/>
                <a:gd name="T3" fmla="*/ 3 h 5"/>
                <a:gd name="T4" fmla="*/ 2 w 5"/>
                <a:gd name="T5" fmla="*/ 3 h 5"/>
                <a:gd name="T6" fmla="*/ 4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5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12" name="Freeform 13"/>
            <p:cNvSpPr>
              <a:spLocks/>
            </p:cNvSpPr>
            <p:nvPr/>
          </p:nvSpPr>
          <p:spPr bwMode="auto">
            <a:xfrm>
              <a:off x="3249400" y="1161426"/>
              <a:ext cx="11565" cy="3469"/>
            </a:xfrm>
            <a:custGeom>
              <a:avLst/>
              <a:gdLst>
                <a:gd name="T0" fmla="*/ 10 w 10"/>
                <a:gd name="T1" fmla="*/ 3 h 3"/>
                <a:gd name="T2" fmla="*/ 10 w 10"/>
                <a:gd name="T3" fmla="*/ 0 h 3"/>
                <a:gd name="T4" fmla="*/ 0 w 10"/>
                <a:gd name="T5" fmla="*/ 0 h 3"/>
                <a:gd name="T6" fmla="*/ 10 w 1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10" y="3"/>
                  </a:moveTo>
                  <a:lnTo>
                    <a:pt x="10" y="0"/>
                  </a:lnTo>
                  <a:lnTo>
                    <a:pt x="0" y="0"/>
                  </a:lnTo>
                  <a:lnTo>
                    <a:pt x="1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13" name="Freeform 14"/>
            <p:cNvSpPr>
              <a:spLocks/>
            </p:cNvSpPr>
            <p:nvPr/>
          </p:nvSpPr>
          <p:spPr bwMode="auto">
            <a:xfrm>
              <a:off x="3343074" y="1161426"/>
              <a:ext cx="4626" cy="578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0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14" name="Freeform 15"/>
            <p:cNvSpPr>
              <a:spLocks/>
            </p:cNvSpPr>
            <p:nvPr/>
          </p:nvSpPr>
          <p:spPr bwMode="auto">
            <a:xfrm>
              <a:off x="3134909" y="1164895"/>
              <a:ext cx="30068" cy="21973"/>
            </a:xfrm>
            <a:custGeom>
              <a:avLst/>
              <a:gdLst>
                <a:gd name="T0" fmla="*/ 5 w 11"/>
                <a:gd name="T1" fmla="*/ 8 h 8"/>
                <a:gd name="T2" fmla="*/ 7 w 11"/>
                <a:gd name="T3" fmla="*/ 8 h 8"/>
                <a:gd name="T4" fmla="*/ 7 w 11"/>
                <a:gd name="T5" fmla="*/ 7 h 8"/>
                <a:gd name="T6" fmla="*/ 9 w 11"/>
                <a:gd name="T7" fmla="*/ 0 h 8"/>
                <a:gd name="T8" fmla="*/ 0 w 11"/>
                <a:gd name="T9" fmla="*/ 5 h 8"/>
                <a:gd name="T10" fmla="*/ 7 w 11"/>
                <a:gd name="T11" fmla="*/ 5 h 8"/>
                <a:gd name="T12" fmla="*/ 5 w 11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8">
                  <a:moveTo>
                    <a:pt x="5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5"/>
                    <a:pt x="11" y="2"/>
                    <a:pt x="9" y="0"/>
                  </a:cubicBezTo>
                  <a:cubicBezTo>
                    <a:pt x="5" y="0"/>
                    <a:pt x="1" y="0"/>
                    <a:pt x="0" y="5"/>
                  </a:cubicBezTo>
                  <a:cubicBezTo>
                    <a:pt x="7" y="5"/>
                    <a:pt x="7" y="5"/>
                    <a:pt x="7" y="5"/>
                  </a:cubicBezTo>
                  <a:lnTo>
                    <a:pt x="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15" name="Freeform 16"/>
            <p:cNvSpPr>
              <a:spLocks/>
            </p:cNvSpPr>
            <p:nvPr/>
          </p:nvSpPr>
          <p:spPr bwMode="auto">
            <a:xfrm>
              <a:off x="3192733" y="1164895"/>
              <a:ext cx="10409" cy="10408"/>
            </a:xfrm>
            <a:custGeom>
              <a:avLst/>
              <a:gdLst>
                <a:gd name="T0" fmla="*/ 0 w 4"/>
                <a:gd name="T1" fmla="*/ 3 h 4"/>
                <a:gd name="T2" fmla="*/ 4 w 4"/>
                <a:gd name="T3" fmla="*/ 2 h 4"/>
                <a:gd name="T4" fmla="*/ 3 w 4"/>
                <a:gd name="T5" fmla="*/ 0 h 4"/>
                <a:gd name="T6" fmla="*/ 0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1" y="2"/>
                    <a:pt x="3" y="4"/>
                    <a:pt x="4" y="2"/>
                  </a:cubicBezTo>
                  <a:cubicBezTo>
                    <a:pt x="4" y="1"/>
                    <a:pt x="3" y="1"/>
                    <a:pt x="3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16" name="Freeform 17"/>
            <p:cNvSpPr>
              <a:spLocks/>
            </p:cNvSpPr>
            <p:nvPr/>
          </p:nvSpPr>
          <p:spPr bwMode="auto">
            <a:xfrm>
              <a:off x="3383551" y="1164895"/>
              <a:ext cx="13878" cy="12721"/>
            </a:xfrm>
            <a:custGeom>
              <a:avLst/>
              <a:gdLst>
                <a:gd name="T0" fmla="*/ 5 w 5"/>
                <a:gd name="T1" fmla="*/ 2 h 5"/>
                <a:gd name="T2" fmla="*/ 0 w 5"/>
                <a:gd name="T3" fmla="*/ 3 h 5"/>
                <a:gd name="T4" fmla="*/ 5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4" y="1"/>
                    <a:pt x="0" y="0"/>
                    <a:pt x="0" y="3"/>
                  </a:cubicBezTo>
                  <a:cubicBezTo>
                    <a:pt x="2" y="5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17" name="Freeform 18"/>
            <p:cNvSpPr>
              <a:spLocks/>
            </p:cNvSpPr>
            <p:nvPr/>
          </p:nvSpPr>
          <p:spPr bwMode="auto">
            <a:xfrm>
              <a:off x="3168447" y="1167208"/>
              <a:ext cx="10409" cy="5782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2 h 2"/>
                <a:gd name="T4" fmla="*/ 4 w 4"/>
                <a:gd name="T5" fmla="*/ 1 h 2"/>
                <a:gd name="T6" fmla="*/ 0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18" name="Freeform 19"/>
            <p:cNvSpPr>
              <a:spLocks/>
            </p:cNvSpPr>
            <p:nvPr/>
          </p:nvSpPr>
          <p:spPr bwMode="auto">
            <a:xfrm>
              <a:off x="3411306" y="1169521"/>
              <a:ext cx="34694" cy="17347"/>
            </a:xfrm>
            <a:custGeom>
              <a:avLst/>
              <a:gdLst>
                <a:gd name="T0" fmla="*/ 13 w 13"/>
                <a:gd name="T1" fmla="*/ 3 h 6"/>
                <a:gd name="T2" fmla="*/ 9 w 13"/>
                <a:gd name="T3" fmla="*/ 0 h 6"/>
                <a:gd name="T4" fmla="*/ 0 w 13"/>
                <a:gd name="T5" fmla="*/ 1 h 6"/>
                <a:gd name="T6" fmla="*/ 13 w 13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13" y="3"/>
                  </a:moveTo>
                  <a:cubicBezTo>
                    <a:pt x="12" y="0"/>
                    <a:pt x="9" y="3"/>
                    <a:pt x="9" y="0"/>
                  </a:cubicBezTo>
                  <a:cubicBezTo>
                    <a:pt x="6" y="3"/>
                    <a:pt x="3" y="0"/>
                    <a:pt x="0" y="1"/>
                  </a:cubicBezTo>
                  <a:cubicBezTo>
                    <a:pt x="4" y="6"/>
                    <a:pt x="10" y="1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19" name="Freeform 20"/>
            <p:cNvSpPr>
              <a:spLocks/>
            </p:cNvSpPr>
            <p:nvPr/>
          </p:nvSpPr>
          <p:spPr bwMode="auto">
            <a:xfrm>
              <a:off x="3090963" y="1175303"/>
              <a:ext cx="35851" cy="24285"/>
            </a:xfrm>
            <a:custGeom>
              <a:avLst/>
              <a:gdLst>
                <a:gd name="T0" fmla="*/ 4 w 13"/>
                <a:gd name="T1" fmla="*/ 7 h 9"/>
                <a:gd name="T2" fmla="*/ 5 w 13"/>
                <a:gd name="T3" fmla="*/ 4 h 9"/>
                <a:gd name="T4" fmla="*/ 6 w 13"/>
                <a:gd name="T5" fmla="*/ 9 h 9"/>
                <a:gd name="T6" fmla="*/ 10 w 13"/>
                <a:gd name="T7" fmla="*/ 7 h 9"/>
                <a:gd name="T8" fmla="*/ 7 w 13"/>
                <a:gd name="T9" fmla="*/ 5 h 9"/>
                <a:gd name="T10" fmla="*/ 10 w 13"/>
                <a:gd name="T11" fmla="*/ 3 h 9"/>
                <a:gd name="T12" fmla="*/ 12 w 13"/>
                <a:gd name="T13" fmla="*/ 0 h 9"/>
                <a:gd name="T14" fmla="*/ 2 w 13"/>
                <a:gd name="T15" fmla="*/ 7 h 9"/>
                <a:gd name="T16" fmla="*/ 4 w 13"/>
                <a:gd name="T1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9">
                  <a:moveTo>
                    <a:pt x="4" y="7"/>
                  </a:moveTo>
                  <a:cubicBezTo>
                    <a:pt x="4" y="6"/>
                    <a:pt x="4" y="4"/>
                    <a:pt x="5" y="4"/>
                  </a:cubicBezTo>
                  <a:cubicBezTo>
                    <a:pt x="9" y="5"/>
                    <a:pt x="3" y="7"/>
                    <a:pt x="6" y="9"/>
                  </a:cubicBezTo>
                  <a:cubicBezTo>
                    <a:pt x="8" y="9"/>
                    <a:pt x="9" y="8"/>
                    <a:pt x="10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4"/>
                    <a:pt x="8" y="3"/>
                    <a:pt x="10" y="3"/>
                  </a:cubicBezTo>
                  <a:cubicBezTo>
                    <a:pt x="11" y="2"/>
                    <a:pt x="13" y="2"/>
                    <a:pt x="12" y="0"/>
                  </a:cubicBezTo>
                  <a:cubicBezTo>
                    <a:pt x="9" y="2"/>
                    <a:pt x="0" y="0"/>
                    <a:pt x="2" y="7"/>
                  </a:cubicBezTo>
                  <a:lnTo>
                    <a:pt x="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20" name="Freeform 21"/>
            <p:cNvSpPr>
              <a:spLocks/>
            </p:cNvSpPr>
            <p:nvPr/>
          </p:nvSpPr>
          <p:spPr bwMode="auto">
            <a:xfrm>
              <a:off x="3421714" y="2729598"/>
              <a:ext cx="11565" cy="8095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2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1" y="3"/>
                    <a:pt x="2" y="2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21" name="Freeform 22"/>
            <p:cNvSpPr>
              <a:spLocks/>
            </p:cNvSpPr>
            <p:nvPr/>
          </p:nvSpPr>
          <p:spPr bwMode="auto">
            <a:xfrm>
              <a:off x="2665382" y="2494835"/>
              <a:ext cx="23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22" name="Freeform 24"/>
            <p:cNvSpPr>
              <a:spLocks/>
            </p:cNvSpPr>
            <p:nvPr/>
          </p:nvSpPr>
          <p:spPr bwMode="auto">
            <a:xfrm>
              <a:off x="3381238" y="2740007"/>
              <a:ext cx="8096" cy="8095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1 h 3"/>
                <a:gd name="T4" fmla="*/ 0 w 3"/>
                <a:gd name="T5" fmla="*/ 2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3"/>
                    <a:pt x="2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23" name="Freeform 25"/>
            <p:cNvSpPr>
              <a:spLocks/>
            </p:cNvSpPr>
            <p:nvPr/>
          </p:nvSpPr>
          <p:spPr bwMode="auto">
            <a:xfrm>
              <a:off x="2657287" y="2489053"/>
              <a:ext cx="8096" cy="5782"/>
            </a:xfrm>
            <a:custGeom>
              <a:avLst/>
              <a:gdLst>
                <a:gd name="T0" fmla="*/ 0 w 3"/>
                <a:gd name="T1" fmla="*/ 0 h 2"/>
                <a:gd name="T2" fmla="*/ 3 w 3"/>
                <a:gd name="T3" fmla="*/ 2 h 2"/>
                <a:gd name="T4" fmla="*/ 0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24" name="Freeform 26"/>
            <p:cNvSpPr>
              <a:spLocks/>
            </p:cNvSpPr>
            <p:nvPr/>
          </p:nvSpPr>
          <p:spPr bwMode="auto">
            <a:xfrm>
              <a:off x="3459878" y="1177616"/>
              <a:ext cx="19660" cy="11565"/>
            </a:xfrm>
            <a:custGeom>
              <a:avLst/>
              <a:gdLst>
                <a:gd name="T0" fmla="*/ 7 w 7"/>
                <a:gd name="T1" fmla="*/ 2 h 4"/>
                <a:gd name="T2" fmla="*/ 0 w 7"/>
                <a:gd name="T3" fmla="*/ 0 h 4"/>
                <a:gd name="T4" fmla="*/ 1 w 7"/>
                <a:gd name="T5" fmla="*/ 3 h 4"/>
                <a:gd name="T6" fmla="*/ 7 w 7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2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6" y="4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25" name="Freeform 27"/>
            <p:cNvSpPr>
              <a:spLocks/>
            </p:cNvSpPr>
            <p:nvPr/>
          </p:nvSpPr>
          <p:spPr bwMode="auto">
            <a:xfrm>
              <a:off x="3381238" y="1181086"/>
              <a:ext cx="24286" cy="16191"/>
            </a:xfrm>
            <a:custGeom>
              <a:avLst/>
              <a:gdLst>
                <a:gd name="T0" fmla="*/ 6 w 9"/>
                <a:gd name="T1" fmla="*/ 5 h 6"/>
                <a:gd name="T2" fmla="*/ 9 w 9"/>
                <a:gd name="T3" fmla="*/ 2 h 6"/>
                <a:gd name="T4" fmla="*/ 0 w 9"/>
                <a:gd name="T5" fmla="*/ 2 h 6"/>
                <a:gd name="T6" fmla="*/ 6 w 9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6" y="5"/>
                  </a:moveTo>
                  <a:cubicBezTo>
                    <a:pt x="9" y="6"/>
                    <a:pt x="9" y="4"/>
                    <a:pt x="9" y="2"/>
                  </a:cubicBezTo>
                  <a:cubicBezTo>
                    <a:pt x="6" y="2"/>
                    <a:pt x="1" y="0"/>
                    <a:pt x="0" y="2"/>
                  </a:cubicBezTo>
                  <a:cubicBezTo>
                    <a:pt x="2" y="2"/>
                    <a:pt x="6" y="2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26" name="Rectangle 28"/>
            <p:cNvSpPr>
              <a:spLocks noChangeArrowheads="1"/>
            </p:cNvSpPr>
            <p:nvPr/>
          </p:nvSpPr>
          <p:spPr bwMode="auto">
            <a:xfrm>
              <a:off x="3489946" y="1186868"/>
              <a:ext cx="3470" cy="11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27" name="Freeform 29"/>
            <p:cNvSpPr>
              <a:spLocks/>
            </p:cNvSpPr>
            <p:nvPr/>
          </p:nvSpPr>
          <p:spPr bwMode="auto">
            <a:xfrm>
              <a:off x="3493415" y="1186868"/>
              <a:ext cx="16191" cy="8095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2 h 3"/>
                <a:gd name="T4" fmla="*/ 0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3"/>
                    <a:pt x="4" y="3"/>
                    <a:pt x="6" y="2"/>
                  </a:cubicBezTo>
                  <a:cubicBezTo>
                    <a:pt x="4" y="0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28" name="Freeform 30"/>
            <p:cNvSpPr>
              <a:spLocks/>
            </p:cNvSpPr>
            <p:nvPr/>
          </p:nvSpPr>
          <p:spPr bwMode="auto">
            <a:xfrm>
              <a:off x="3485320" y="1183399"/>
              <a:ext cx="4626" cy="5782"/>
            </a:xfrm>
            <a:custGeom>
              <a:avLst/>
              <a:gdLst>
                <a:gd name="T0" fmla="*/ 2 w 2"/>
                <a:gd name="T1" fmla="*/ 2 h 2"/>
                <a:gd name="T2" fmla="*/ 2 w 2"/>
                <a:gd name="T3" fmla="*/ 1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0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29" name="Freeform 31"/>
            <p:cNvSpPr>
              <a:spLocks/>
            </p:cNvSpPr>
            <p:nvPr/>
          </p:nvSpPr>
          <p:spPr bwMode="auto">
            <a:xfrm>
              <a:off x="3060895" y="1186868"/>
              <a:ext cx="27755" cy="12721"/>
            </a:xfrm>
            <a:custGeom>
              <a:avLst/>
              <a:gdLst>
                <a:gd name="T0" fmla="*/ 10 w 10"/>
                <a:gd name="T1" fmla="*/ 1 h 5"/>
                <a:gd name="T2" fmla="*/ 4 w 10"/>
                <a:gd name="T3" fmla="*/ 1 h 5"/>
                <a:gd name="T4" fmla="*/ 0 w 10"/>
                <a:gd name="T5" fmla="*/ 5 h 5"/>
                <a:gd name="T6" fmla="*/ 10 w 10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0"/>
                    <a:pt x="6" y="5"/>
                    <a:pt x="4" y="1"/>
                  </a:cubicBezTo>
                  <a:cubicBezTo>
                    <a:pt x="2" y="0"/>
                    <a:pt x="0" y="4"/>
                    <a:pt x="0" y="5"/>
                  </a:cubicBezTo>
                  <a:cubicBezTo>
                    <a:pt x="4" y="4"/>
                    <a:pt x="8" y="3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30" name="Freeform 32"/>
            <p:cNvSpPr>
              <a:spLocks/>
            </p:cNvSpPr>
            <p:nvPr/>
          </p:nvSpPr>
          <p:spPr bwMode="auto">
            <a:xfrm>
              <a:off x="3417088" y="1186868"/>
              <a:ext cx="24286" cy="18504"/>
            </a:xfrm>
            <a:custGeom>
              <a:avLst/>
              <a:gdLst>
                <a:gd name="T0" fmla="*/ 0 w 9"/>
                <a:gd name="T1" fmla="*/ 3 h 7"/>
                <a:gd name="T2" fmla="*/ 8 w 9"/>
                <a:gd name="T3" fmla="*/ 7 h 7"/>
                <a:gd name="T4" fmla="*/ 9 w 9"/>
                <a:gd name="T5" fmla="*/ 3 h 7"/>
                <a:gd name="T6" fmla="*/ 0 w 9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0" y="3"/>
                  </a:moveTo>
                  <a:cubicBezTo>
                    <a:pt x="1" y="6"/>
                    <a:pt x="6" y="5"/>
                    <a:pt x="8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3"/>
                    <a:pt x="1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31" name="Freeform 33"/>
            <p:cNvSpPr>
              <a:spLocks/>
            </p:cNvSpPr>
            <p:nvPr/>
          </p:nvSpPr>
          <p:spPr bwMode="auto">
            <a:xfrm>
              <a:off x="3446000" y="1194964"/>
              <a:ext cx="35851" cy="21973"/>
            </a:xfrm>
            <a:custGeom>
              <a:avLst/>
              <a:gdLst>
                <a:gd name="T0" fmla="*/ 0 w 13"/>
                <a:gd name="T1" fmla="*/ 2 h 8"/>
                <a:gd name="T2" fmla="*/ 13 w 13"/>
                <a:gd name="T3" fmla="*/ 5 h 8"/>
                <a:gd name="T4" fmla="*/ 0 w 13"/>
                <a:gd name="T5" fmla="*/ 0 h 8"/>
                <a:gd name="T6" fmla="*/ 0 w 13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5" y="3"/>
                    <a:pt x="10" y="8"/>
                    <a:pt x="13" y="5"/>
                  </a:cubicBezTo>
                  <a:cubicBezTo>
                    <a:pt x="11" y="0"/>
                    <a:pt x="4" y="3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32" name="Freeform 34"/>
            <p:cNvSpPr>
              <a:spLocks/>
            </p:cNvSpPr>
            <p:nvPr/>
          </p:nvSpPr>
          <p:spPr bwMode="auto">
            <a:xfrm>
              <a:off x="3541987" y="1197277"/>
              <a:ext cx="5783" cy="8095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0 h 3"/>
                <a:gd name="T4" fmla="*/ 2 w 2"/>
                <a:gd name="T5" fmla="*/ 3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33" name="Freeform 35"/>
            <p:cNvSpPr>
              <a:spLocks/>
            </p:cNvSpPr>
            <p:nvPr/>
          </p:nvSpPr>
          <p:spPr bwMode="auto">
            <a:xfrm>
              <a:off x="3558177" y="1197277"/>
              <a:ext cx="19660" cy="13878"/>
            </a:xfrm>
            <a:custGeom>
              <a:avLst/>
              <a:gdLst>
                <a:gd name="T0" fmla="*/ 0 w 7"/>
                <a:gd name="T1" fmla="*/ 0 h 5"/>
                <a:gd name="T2" fmla="*/ 1 w 7"/>
                <a:gd name="T3" fmla="*/ 4 h 5"/>
                <a:gd name="T4" fmla="*/ 3 w 7"/>
                <a:gd name="T5" fmla="*/ 3 h 5"/>
                <a:gd name="T6" fmla="*/ 5 w 7"/>
                <a:gd name="T7" fmla="*/ 5 h 5"/>
                <a:gd name="T8" fmla="*/ 7 w 7"/>
                <a:gd name="T9" fmla="*/ 4 h 5"/>
                <a:gd name="T10" fmla="*/ 0 w 7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1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34" name="Freeform 36"/>
            <p:cNvSpPr>
              <a:spLocks/>
            </p:cNvSpPr>
            <p:nvPr/>
          </p:nvSpPr>
          <p:spPr bwMode="auto">
            <a:xfrm>
              <a:off x="3493415" y="1205371"/>
              <a:ext cx="21973" cy="24285"/>
            </a:xfrm>
            <a:custGeom>
              <a:avLst/>
              <a:gdLst>
                <a:gd name="T0" fmla="*/ 2 w 8"/>
                <a:gd name="T1" fmla="*/ 1 h 9"/>
                <a:gd name="T2" fmla="*/ 6 w 8"/>
                <a:gd name="T3" fmla="*/ 9 h 9"/>
                <a:gd name="T4" fmla="*/ 2 w 8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2" y="1"/>
                  </a:moveTo>
                  <a:cubicBezTo>
                    <a:pt x="0" y="4"/>
                    <a:pt x="6" y="8"/>
                    <a:pt x="6" y="9"/>
                  </a:cubicBezTo>
                  <a:cubicBezTo>
                    <a:pt x="4" y="7"/>
                    <a:pt x="8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35" name="Freeform 37"/>
            <p:cNvSpPr>
              <a:spLocks/>
            </p:cNvSpPr>
            <p:nvPr/>
          </p:nvSpPr>
          <p:spPr bwMode="auto">
            <a:xfrm>
              <a:off x="3626409" y="1207684"/>
              <a:ext cx="19660" cy="13878"/>
            </a:xfrm>
            <a:custGeom>
              <a:avLst/>
              <a:gdLst>
                <a:gd name="T0" fmla="*/ 7 w 7"/>
                <a:gd name="T1" fmla="*/ 2 h 5"/>
                <a:gd name="T2" fmla="*/ 0 w 7"/>
                <a:gd name="T3" fmla="*/ 0 h 5"/>
                <a:gd name="T4" fmla="*/ 7 w 7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7" y="2"/>
                  </a:moveTo>
                  <a:cubicBezTo>
                    <a:pt x="5" y="1"/>
                    <a:pt x="2" y="0"/>
                    <a:pt x="0" y="0"/>
                  </a:cubicBezTo>
                  <a:cubicBezTo>
                    <a:pt x="1" y="1"/>
                    <a:pt x="5" y="5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36" name="Freeform 38"/>
            <p:cNvSpPr>
              <a:spLocks/>
            </p:cNvSpPr>
            <p:nvPr/>
          </p:nvSpPr>
          <p:spPr bwMode="auto">
            <a:xfrm>
              <a:off x="3517701" y="1211154"/>
              <a:ext cx="2313" cy="8095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37" name="Freeform 39"/>
            <p:cNvSpPr>
              <a:spLocks/>
            </p:cNvSpPr>
            <p:nvPr/>
          </p:nvSpPr>
          <p:spPr bwMode="auto">
            <a:xfrm>
              <a:off x="3591715" y="1211154"/>
              <a:ext cx="18504" cy="16191"/>
            </a:xfrm>
            <a:custGeom>
              <a:avLst/>
              <a:gdLst>
                <a:gd name="T0" fmla="*/ 7 w 7"/>
                <a:gd name="T1" fmla="*/ 3 h 6"/>
                <a:gd name="T2" fmla="*/ 0 w 7"/>
                <a:gd name="T3" fmla="*/ 0 h 6"/>
                <a:gd name="T4" fmla="*/ 7 w 7"/>
                <a:gd name="T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5" y="6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38" name="Freeform 40"/>
            <p:cNvSpPr>
              <a:spLocks/>
            </p:cNvSpPr>
            <p:nvPr/>
          </p:nvSpPr>
          <p:spPr bwMode="auto">
            <a:xfrm>
              <a:off x="3536205" y="1216936"/>
              <a:ext cx="9252" cy="12721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5 h 5"/>
                <a:gd name="T4" fmla="*/ 2 w 3"/>
                <a:gd name="T5" fmla="*/ 2 h 5"/>
                <a:gd name="T6" fmla="*/ 0 w 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3" y="3"/>
                    <a:pt x="2" y="2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39" name="Freeform 41"/>
            <p:cNvSpPr>
              <a:spLocks/>
            </p:cNvSpPr>
            <p:nvPr/>
          </p:nvSpPr>
          <p:spPr bwMode="auto">
            <a:xfrm>
              <a:off x="3547769" y="1225032"/>
              <a:ext cx="10409" cy="10408"/>
            </a:xfrm>
            <a:custGeom>
              <a:avLst/>
              <a:gdLst>
                <a:gd name="T0" fmla="*/ 3 w 4"/>
                <a:gd name="T1" fmla="*/ 3 h 4"/>
                <a:gd name="T2" fmla="*/ 4 w 4"/>
                <a:gd name="T3" fmla="*/ 0 h 4"/>
                <a:gd name="T4" fmla="*/ 1 w 4"/>
                <a:gd name="T5" fmla="*/ 0 h 4"/>
                <a:gd name="T6" fmla="*/ 3 w 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3"/>
                  </a:moveTo>
                  <a:cubicBezTo>
                    <a:pt x="3" y="2"/>
                    <a:pt x="3" y="1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0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40" name="Freeform 42"/>
            <p:cNvSpPr>
              <a:spLocks/>
            </p:cNvSpPr>
            <p:nvPr/>
          </p:nvSpPr>
          <p:spPr bwMode="auto">
            <a:xfrm>
              <a:off x="3621783" y="1225032"/>
              <a:ext cx="52042" cy="38163"/>
            </a:xfrm>
            <a:custGeom>
              <a:avLst/>
              <a:gdLst>
                <a:gd name="T0" fmla="*/ 3 w 19"/>
                <a:gd name="T1" fmla="*/ 0 h 14"/>
                <a:gd name="T2" fmla="*/ 8 w 19"/>
                <a:gd name="T3" fmla="*/ 9 h 14"/>
                <a:gd name="T4" fmla="*/ 17 w 19"/>
                <a:gd name="T5" fmla="*/ 14 h 14"/>
                <a:gd name="T6" fmla="*/ 18 w 19"/>
                <a:gd name="T7" fmla="*/ 12 h 14"/>
                <a:gd name="T8" fmla="*/ 9 w 19"/>
                <a:gd name="T9" fmla="*/ 7 h 14"/>
                <a:gd name="T10" fmla="*/ 11 w 19"/>
                <a:gd name="T11" fmla="*/ 3 h 14"/>
                <a:gd name="T12" fmla="*/ 3 w 19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4">
                  <a:moveTo>
                    <a:pt x="3" y="0"/>
                  </a:moveTo>
                  <a:cubicBezTo>
                    <a:pt x="0" y="7"/>
                    <a:pt x="12" y="2"/>
                    <a:pt x="8" y="9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9" y="13"/>
                    <a:pt x="18" y="12"/>
                  </a:cubicBezTo>
                  <a:cubicBezTo>
                    <a:pt x="15" y="11"/>
                    <a:pt x="12" y="8"/>
                    <a:pt x="9" y="7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41" name="Freeform 43"/>
            <p:cNvSpPr>
              <a:spLocks/>
            </p:cNvSpPr>
            <p:nvPr/>
          </p:nvSpPr>
          <p:spPr bwMode="auto">
            <a:xfrm>
              <a:off x="2932527" y="1225032"/>
              <a:ext cx="30068" cy="18504"/>
            </a:xfrm>
            <a:custGeom>
              <a:avLst/>
              <a:gdLst>
                <a:gd name="T0" fmla="*/ 4 w 11"/>
                <a:gd name="T1" fmla="*/ 5 h 7"/>
                <a:gd name="T2" fmla="*/ 5 w 11"/>
                <a:gd name="T3" fmla="*/ 6 h 7"/>
                <a:gd name="T4" fmla="*/ 9 w 11"/>
                <a:gd name="T5" fmla="*/ 0 h 7"/>
                <a:gd name="T6" fmla="*/ 0 w 11"/>
                <a:gd name="T7" fmla="*/ 6 h 7"/>
                <a:gd name="T8" fmla="*/ 4 w 11"/>
                <a:gd name="T9" fmla="*/ 7 h 7"/>
                <a:gd name="T10" fmla="*/ 4 w 11"/>
                <a:gd name="T1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4" y="5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11" y="7"/>
                    <a:pt x="6" y="2"/>
                    <a:pt x="9" y="0"/>
                  </a:cubicBezTo>
                  <a:cubicBezTo>
                    <a:pt x="6" y="2"/>
                    <a:pt x="2" y="2"/>
                    <a:pt x="0" y="6"/>
                  </a:cubicBezTo>
                  <a:cubicBezTo>
                    <a:pt x="1" y="7"/>
                    <a:pt x="2" y="7"/>
                    <a:pt x="4" y="7"/>
                  </a:cubicBezTo>
                  <a:cubicBezTo>
                    <a:pt x="4" y="6"/>
                    <a:pt x="3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42" name="Freeform 44"/>
            <p:cNvSpPr>
              <a:spLocks/>
            </p:cNvSpPr>
            <p:nvPr/>
          </p:nvSpPr>
          <p:spPr bwMode="auto">
            <a:xfrm>
              <a:off x="3566273" y="1229658"/>
              <a:ext cx="13878" cy="8095"/>
            </a:xfrm>
            <a:custGeom>
              <a:avLst/>
              <a:gdLst>
                <a:gd name="T0" fmla="*/ 5 w 5"/>
                <a:gd name="T1" fmla="*/ 3 h 3"/>
                <a:gd name="T2" fmla="*/ 5 w 5"/>
                <a:gd name="T3" fmla="*/ 2 h 3"/>
                <a:gd name="T4" fmla="*/ 0 w 5"/>
                <a:gd name="T5" fmla="*/ 0 h 3"/>
                <a:gd name="T6" fmla="*/ 5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1" y="2"/>
                    <a:pt x="3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43" name="Freeform 45"/>
            <p:cNvSpPr>
              <a:spLocks/>
            </p:cNvSpPr>
            <p:nvPr/>
          </p:nvSpPr>
          <p:spPr bwMode="auto">
            <a:xfrm>
              <a:off x="3662259" y="1235440"/>
              <a:ext cx="5783" cy="11565"/>
            </a:xfrm>
            <a:custGeom>
              <a:avLst/>
              <a:gdLst>
                <a:gd name="T0" fmla="*/ 1 w 2"/>
                <a:gd name="T1" fmla="*/ 2 h 4"/>
                <a:gd name="T2" fmla="*/ 0 w 2"/>
                <a:gd name="T3" fmla="*/ 1 h 4"/>
                <a:gd name="T4" fmla="*/ 1 w 2"/>
                <a:gd name="T5" fmla="*/ 4 h 4"/>
                <a:gd name="T6" fmla="*/ 1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1" y="1"/>
                    <a:pt x="1" y="0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44" name="Freeform 46"/>
            <p:cNvSpPr>
              <a:spLocks/>
            </p:cNvSpPr>
            <p:nvPr/>
          </p:nvSpPr>
          <p:spPr bwMode="auto">
            <a:xfrm>
              <a:off x="3673824" y="1237753"/>
              <a:ext cx="179253" cy="112177"/>
            </a:xfrm>
            <a:custGeom>
              <a:avLst/>
              <a:gdLst>
                <a:gd name="T0" fmla="*/ 2 w 66"/>
                <a:gd name="T1" fmla="*/ 8 h 41"/>
                <a:gd name="T2" fmla="*/ 14 w 66"/>
                <a:gd name="T3" fmla="*/ 18 h 41"/>
                <a:gd name="T4" fmla="*/ 42 w 66"/>
                <a:gd name="T5" fmla="*/ 35 h 41"/>
                <a:gd name="T6" fmla="*/ 42 w 66"/>
                <a:gd name="T7" fmla="*/ 32 h 41"/>
                <a:gd name="T8" fmla="*/ 50 w 66"/>
                <a:gd name="T9" fmla="*/ 31 h 41"/>
                <a:gd name="T10" fmla="*/ 56 w 66"/>
                <a:gd name="T11" fmla="*/ 39 h 41"/>
                <a:gd name="T12" fmla="*/ 66 w 66"/>
                <a:gd name="T13" fmla="*/ 36 h 41"/>
                <a:gd name="T14" fmla="*/ 51 w 66"/>
                <a:gd name="T15" fmla="*/ 26 h 41"/>
                <a:gd name="T16" fmla="*/ 53 w 66"/>
                <a:gd name="T17" fmla="*/ 27 h 41"/>
                <a:gd name="T18" fmla="*/ 51 w 66"/>
                <a:gd name="T19" fmla="*/ 30 h 41"/>
                <a:gd name="T20" fmla="*/ 43 w 66"/>
                <a:gd name="T21" fmla="*/ 22 h 41"/>
                <a:gd name="T22" fmla="*/ 31 w 66"/>
                <a:gd name="T23" fmla="*/ 16 h 41"/>
                <a:gd name="T24" fmla="*/ 22 w 66"/>
                <a:gd name="T25" fmla="*/ 12 h 41"/>
                <a:gd name="T26" fmla="*/ 0 w 66"/>
                <a:gd name="T27" fmla="*/ 4 h 41"/>
                <a:gd name="T28" fmla="*/ 14 w 66"/>
                <a:gd name="T29" fmla="*/ 12 h 41"/>
                <a:gd name="T30" fmla="*/ 2 w 66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41">
                  <a:moveTo>
                    <a:pt x="2" y="8"/>
                  </a:moveTo>
                  <a:cubicBezTo>
                    <a:pt x="2" y="16"/>
                    <a:pt x="12" y="14"/>
                    <a:pt x="14" y="18"/>
                  </a:cubicBezTo>
                  <a:cubicBezTo>
                    <a:pt x="24" y="26"/>
                    <a:pt x="39" y="21"/>
                    <a:pt x="42" y="35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5" y="30"/>
                    <a:pt x="47" y="32"/>
                    <a:pt x="50" y="31"/>
                  </a:cubicBezTo>
                  <a:cubicBezTo>
                    <a:pt x="51" y="37"/>
                    <a:pt x="54" y="34"/>
                    <a:pt x="56" y="39"/>
                  </a:cubicBezTo>
                  <a:cubicBezTo>
                    <a:pt x="61" y="39"/>
                    <a:pt x="65" y="41"/>
                    <a:pt x="66" y="3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49" y="27"/>
                    <a:pt x="47" y="20"/>
                    <a:pt x="43" y="22"/>
                  </a:cubicBezTo>
                  <a:cubicBezTo>
                    <a:pt x="43" y="14"/>
                    <a:pt x="35" y="19"/>
                    <a:pt x="31" y="16"/>
                  </a:cubicBezTo>
                  <a:cubicBezTo>
                    <a:pt x="29" y="15"/>
                    <a:pt x="25" y="13"/>
                    <a:pt x="22" y="12"/>
                  </a:cubicBezTo>
                  <a:cubicBezTo>
                    <a:pt x="15" y="9"/>
                    <a:pt x="8" y="0"/>
                    <a:pt x="0" y="4"/>
                  </a:cubicBezTo>
                  <a:cubicBezTo>
                    <a:pt x="4" y="8"/>
                    <a:pt x="11" y="10"/>
                    <a:pt x="14" y="12"/>
                  </a:cubicBezTo>
                  <a:cubicBezTo>
                    <a:pt x="11" y="14"/>
                    <a:pt x="5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45" name="Freeform 47"/>
            <p:cNvSpPr>
              <a:spLocks/>
            </p:cNvSpPr>
            <p:nvPr/>
          </p:nvSpPr>
          <p:spPr bwMode="auto">
            <a:xfrm>
              <a:off x="3806818" y="1287481"/>
              <a:ext cx="41633" cy="30068"/>
            </a:xfrm>
            <a:custGeom>
              <a:avLst/>
              <a:gdLst>
                <a:gd name="T0" fmla="*/ 36 w 36"/>
                <a:gd name="T1" fmla="*/ 26 h 26"/>
                <a:gd name="T2" fmla="*/ 0 w 36"/>
                <a:gd name="T3" fmla="*/ 0 h 26"/>
                <a:gd name="T4" fmla="*/ 33 w 36"/>
                <a:gd name="T5" fmla="*/ 26 h 26"/>
                <a:gd name="T6" fmla="*/ 36 w 36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6">
                  <a:moveTo>
                    <a:pt x="36" y="26"/>
                  </a:moveTo>
                  <a:lnTo>
                    <a:pt x="0" y="0"/>
                  </a:lnTo>
                  <a:lnTo>
                    <a:pt x="33" y="26"/>
                  </a:lnTo>
                  <a:lnTo>
                    <a:pt x="3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46" name="Freeform 48"/>
            <p:cNvSpPr>
              <a:spLocks/>
            </p:cNvSpPr>
            <p:nvPr/>
          </p:nvSpPr>
          <p:spPr bwMode="auto">
            <a:xfrm>
              <a:off x="4088997" y="1309454"/>
              <a:ext cx="4626" cy="8095"/>
            </a:xfrm>
            <a:custGeom>
              <a:avLst/>
              <a:gdLst>
                <a:gd name="T0" fmla="*/ 4 w 4"/>
                <a:gd name="T1" fmla="*/ 2 h 7"/>
                <a:gd name="T2" fmla="*/ 0 w 4"/>
                <a:gd name="T3" fmla="*/ 0 h 7"/>
                <a:gd name="T4" fmla="*/ 2 w 4"/>
                <a:gd name="T5" fmla="*/ 7 h 7"/>
                <a:gd name="T6" fmla="*/ 4 w 4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4" y="2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47" name="Freeform 49"/>
            <p:cNvSpPr>
              <a:spLocks/>
            </p:cNvSpPr>
            <p:nvPr/>
          </p:nvSpPr>
          <p:spPr bwMode="auto">
            <a:xfrm>
              <a:off x="4109814" y="1792858"/>
              <a:ext cx="17347" cy="26598"/>
            </a:xfrm>
            <a:custGeom>
              <a:avLst/>
              <a:gdLst>
                <a:gd name="T0" fmla="*/ 1 w 6"/>
                <a:gd name="T1" fmla="*/ 4 h 10"/>
                <a:gd name="T2" fmla="*/ 0 w 6"/>
                <a:gd name="T3" fmla="*/ 8 h 10"/>
                <a:gd name="T4" fmla="*/ 2 w 6"/>
                <a:gd name="T5" fmla="*/ 7 h 10"/>
                <a:gd name="T6" fmla="*/ 6 w 6"/>
                <a:gd name="T7" fmla="*/ 10 h 10"/>
                <a:gd name="T8" fmla="*/ 6 w 6"/>
                <a:gd name="T9" fmla="*/ 0 h 10"/>
                <a:gd name="T10" fmla="*/ 4 w 6"/>
                <a:gd name="T11" fmla="*/ 0 h 10"/>
                <a:gd name="T12" fmla="*/ 1 w 6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1" y="4"/>
                  </a:moveTo>
                  <a:cubicBezTo>
                    <a:pt x="0" y="5"/>
                    <a:pt x="0" y="6"/>
                    <a:pt x="0" y="8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7"/>
                    <a:pt x="6" y="5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2"/>
                    <a:pt x="5" y="6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48" name="Freeform 50"/>
            <p:cNvSpPr>
              <a:spLocks/>
            </p:cNvSpPr>
            <p:nvPr/>
          </p:nvSpPr>
          <p:spPr bwMode="auto">
            <a:xfrm>
              <a:off x="3853077" y="1345305"/>
              <a:ext cx="274084" cy="447553"/>
            </a:xfrm>
            <a:custGeom>
              <a:avLst/>
              <a:gdLst>
                <a:gd name="T0" fmla="*/ 39 w 100"/>
                <a:gd name="T1" fmla="*/ 43 h 164"/>
                <a:gd name="T2" fmla="*/ 52 w 100"/>
                <a:gd name="T3" fmla="*/ 67 h 164"/>
                <a:gd name="T4" fmla="*/ 61 w 100"/>
                <a:gd name="T5" fmla="*/ 78 h 164"/>
                <a:gd name="T6" fmla="*/ 60 w 100"/>
                <a:gd name="T7" fmla="*/ 80 h 164"/>
                <a:gd name="T8" fmla="*/ 80 w 100"/>
                <a:gd name="T9" fmla="*/ 110 h 164"/>
                <a:gd name="T10" fmla="*/ 83 w 100"/>
                <a:gd name="T11" fmla="*/ 108 h 164"/>
                <a:gd name="T12" fmla="*/ 84 w 100"/>
                <a:gd name="T13" fmla="*/ 114 h 164"/>
                <a:gd name="T14" fmla="*/ 81 w 100"/>
                <a:gd name="T15" fmla="*/ 113 h 164"/>
                <a:gd name="T16" fmla="*/ 81 w 100"/>
                <a:gd name="T17" fmla="*/ 122 h 164"/>
                <a:gd name="T18" fmla="*/ 85 w 100"/>
                <a:gd name="T19" fmla="*/ 123 h 164"/>
                <a:gd name="T20" fmla="*/ 91 w 100"/>
                <a:gd name="T21" fmla="*/ 152 h 164"/>
                <a:gd name="T22" fmla="*/ 98 w 100"/>
                <a:gd name="T23" fmla="*/ 164 h 164"/>
                <a:gd name="T24" fmla="*/ 99 w 100"/>
                <a:gd name="T25" fmla="*/ 155 h 164"/>
                <a:gd name="T26" fmla="*/ 95 w 100"/>
                <a:gd name="T27" fmla="*/ 139 h 164"/>
                <a:gd name="T28" fmla="*/ 75 w 100"/>
                <a:gd name="T29" fmla="*/ 91 h 164"/>
                <a:gd name="T30" fmla="*/ 60 w 100"/>
                <a:gd name="T31" fmla="*/ 61 h 164"/>
                <a:gd name="T32" fmla="*/ 54 w 100"/>
                <a:gd name="T33" fmla="*/ 52 h 164"/>
                <a:gd name="T34" fmla="*/ 35 w 100"/>
                <a:gd name="T35" fmla="*/ 33 h 164"/>
                <a:gd name="T36" fmla="*/ 23 w 100"/>
                <a:gd name="T37" fmla="*/ 18 h 164"/>
                <a:gd name="T38" fmla="*/ 1 w 100"/>
                <a:gd name="T39" fmla="*/ 0 h 164"/>
                <a:gd name="T40" fmla="*/ 1 w 100"/>
                <a:gd name="T41" fmla="*/ 3 h 164"/>
                <a:gd name="T42" fmla="*/ 0 w 100"/>
                <a:gd name="T43" fmla="*/ 3 h 164"/>
                <a:gd name="T44" fmla="*/ 0 w 100"/>
                <a:gd name="T45" fmla="*/ 7 h 164"/>
                <a:gd name="T46" fmla="*/ 39 w 100"/>
                <a:gd name="T47" fmla="*/ 4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0" h="164">
                  <a:moveTo>
                    <a:pt x="39" y="43"/>
                  </a:moveTo>
                  <a:cubicBezTo>
                    <a:pt x="38" y="55"/>
                    <a:pt x="52" y="55"/>
                    <a:pt x="52" y="67"/>
                  </a:cubicBezTo>
                  <a:cubicBezTo>
                    <a:pt x="58" y="67"/>
                    <a:pt x="54" y="77"/>
                    <a:pt x="61" y="7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9" y="88"/>
                    <a:pt x="73" y="100"/>
                    <a:pt x="80" y="110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4" y="110"/>
                    <a:pt x="86" y="113"/>
                    <a:pt x="84" y="114"/>
                  </a:cubicBezTo>
                  <a:cubicBezTo>
                    <a:pt x="82" y="115"/>
                    <a:pt x="82" y="113"/>
                    <a:pt x="81" y="113"/>
                  </a:cubicBezTo>
                  <a:cubicBezTo>
                    <a:pt x="76" y="116"/>
                    <a:pt x="86" y="118"/>
                    <a:pt x="81" y="122"/>
                  </a:cubicBezTo>
                  <a:cubicBezTo>
                    <a:pt x="82" y="122"/>
                    <a:pt x="84" y="121"/>
                    <a:pt x="85" y="123"/>
                  </a:cubicBezTo>
                  <a:cubicBezTo>
                    <a:pt x="81" y="133"/>
                    <a:pt x="90" y="142"/>
                    <a:pt x="91" y="152"/>
                  </a:cubicBezTo>
                  <a:cubicBezTo>
                    <a:pt x="92" y="155"/>
                    <a:pt x="93" y="163"/>
                    <a:pt x="98" y="164"/>
                  </a:cubicBezTo>
                  <a:cubicBezTo>
                    <a:pt x="100" y="162"/>
                    <a:pt x="95" y="158"/>
                    <a:pt x="99" y="155"/>
                  </a:cubicBezTo>
                  <a:cubicBezTo>
                    <a:pt x="93" y="151"/>
                    <a:pt x="97" y="143"/>
                    <a:pt x="95" y="139"/>
                  </a:cubicBezTo>
                  <a:cubicBezTo>
                    <a:pt x="90" y="123"/>
                    <a:pt x="85" y="105"/>
                    <a:pt x="75" y="91"/>
                  </a:cubicBezTo>
                  <a:cubicBezTo>
                    <a:pt x="74" y="80"/>
                    <a:pt x="64" y="72"/>
                    <a:pt x="60" y="61"/>
                  </a:cubicBezTo>
                  <a:cubicBezTo>
                    <a:pt x="57" y="59"/>
                    <a:pt x="53" y="57"/>
                    <a:pt x="54" y="52"/>
                  </a:cubicBezTo>
                  <a:cubicBezTo>
                    <a:pt x="45" y="49"/>
                    <a:pt x="45" y="34"/>
                    <a:pt x="35" y="33"/>
                  </a:cubicBezTo>
                  <a:cubicBezTo>
                    <a:pt x="35" y="27"/>
                    <a:pt x="27" y="21"/>
                    <a:pt x="23" y="18"/>
                  </a:cubicBezTo>
                  <a:cubicBezTo>
                    <a:pt x="17" y="11"/>
                    <a:pt x="10" y="4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5" y="17"/>
                    <a:pt x="26" y="32"/>
                    <a:pt x="39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49" name="Freeform 51"/>
            <p:cNvSpPr>
              <a:spLocks/>
            </p:cNvSpPr>
            <p:nvPr/>
          </p:nvSpPr>
          <p:spPr bwMode="auto">
            <a:xfrm>
              <a:off x="2542797" y="1421632"/>
              <a:ext cx="128369" cy="132994"/>
            </a:xfrm>
            <a:custGeom>
              <a:avLst/>
              <a:gdLst>
                <a:gd name="T0" fmla="*/ 7 w 47"/>
                <a:gd name="T1" fmla="*/ 49 h 49"/>
                <a:gd name="T2" fmla="*/ 9 w 47"/>
                <a:gd name="T3" fmla="*/ 47 h 49"/>
                <a:gd name="T4" fmla="*/ 26 w 47"/>
                <a:gd name="T5" fmla="*/ 22 h 49"/>
                <a:gd name="T6" fmla="*/ 39 w 47"/>
                <a:gd name="T7" fmla="*/ 11 h 49"/>
                <a:gd name="T8" fmla="*/ 45 w 47"/>
                <a:gd name="T9" fmla="*/ 4 h 49"/>
                <a:gd name="T10" fmla="*/ 45 w 47"/>
                <a:gd name="T11" fmla="*/ 0 h 49"/>
                <a:gd name="T12" fmla="*/ 42 w 47"/>
                <a:gd name="T13" fmla="*/ 3 h 49"/>
                <a:gd name="T14" fmla="*/ 43 w 47"/>
                <a:gd name="T15" fmla="*/ 4 h 49"/>
                <a:gd name="T16" fmla="*/ 42 w 47"/>
                <a:gd name="T17" fmla="*/ 6 h 49"/>
                <a:gd name="T18" fmla="*/ 39 w 47"/>
                <a:gd name="T19" fmla="*/ 1 h 49"/>
                <a:gd name="T20" fmla="*/ 20 w 47"/>
                <a:gd name="T21" fmla="*/ 23 h 49"/>
                <a:gd name="T22" fmla="*/ 4 w 47"/>
                <a:gd name="T23" fmla="*/ 42 h 49"/>
                <a:gd name="T24" fmla="*/ 7 w 47"/>
                <a:gd name="T2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49">
                  <a:moveTo>
                    <a:pt x="7" y="49"/>
                  </a:moveTo>
                  <a:cubicBezTo>
                    <a:pt x="9" y="47"/>
                    <a:pt x="9" y="47"/>
                    <a:pt x="9" y="47"/>
                  </a:cubicBezTo>
                  <a:cubicBezTo>
                    <a:pt x="14" y="38"/>
                    <a:pt x="20" y="31"/>
                    <a:pt x="26" y="22"/>
                  </a:cubicBezTo>
                  <a:cubicBezTo>
                    <a:pt x="29" y="16"/>
                    <a:pt x="34" y="16"/>
                    <a:pt x="39" y="11"/>
                  </a:cubicBezTo>
                  <a:cubicBezTo>
                    <a:pt x="39" y="8"/>
                    <a:pt x="43" y="7"/>
                    <a:pt x="45" y="4"/>
                  </a:cubicBezTo>
                  <a:cubicBezTo>
                    <a:pt x="40" y="3"/>
                    <a:pt x="47" y="0"/>
                    <a:pt x="45" y="0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5"/>
                    <a:pt x="42" y="6"/>
                    <a:pt x="42" y="6"/>
                  </a:cubicBezTo>
                  <a:cubicBezTo>
                    <a:pt x="40" y="6"/>
                    <a:pt x="38" y="2"/>
                    <a:pt x="39" y="1"/>
                  </a:cubicBezTo>
                  <a:cubicBezTo>
                    <a:pt x="33" y="8"/>
                    <a:pt x="29" y="18"/>
                    <a:pt x="20" y="23"/>
                  </a:cubicBezTo>
                  <a:cubicBezTo>
                    <a:pt x="21" y="35"/>
                    <a:pt x="7" y="33"/>
                    <a:pt x="4" y="42"/>
                  </a:cubicBezTo>
                  <a:cubicBezTo>
                    <a:pt x="0" y="46"/>
                    <a:pt x="6" y="46"/>
                    <a:pt x="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50" name="Freeform 52"/>
            <p:cNvSpPr>
              <a:spLocks/>
            </p:cNvSpPr>
            <p:nvPr/>
          </p:nvSpPr>
          <p:spPr bwMode="auto">
            <a:xfrm>
              <a:off x="2719737" y="1462108"/>
              <a:ext cx="5783" cy="5782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0 h 2"/>
                <a:gd name="T4" fmla="*/ 1 w 2"/>
                <a:gd name="T5" fmla="*/ 2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51" name="Freeform 53"/>
            <p:cNvSpPr>
              <a:spLocks/>
            </p:cNvSpPr>
            <p:nvPr/>
          </p:nvSpPr>
          <p:spPr bwMode="auto">
            <a:xfrm>
              <a:off x="2651505" y="1475985"/>
              <a:ext cx="49729" cy="48572"/>
            </a:xfrm>
            <a:custGeom>
              <a:avLst/>
              <a:gdLst>
                <a:gd name="T0" fmla="*/ 17 w 18"/>
                <a:gd name="T1" fmla="*/ 0 h 18"/>
                <a:gd name="T2" fmla="*/ 13 w 18"/>
                <a:gd name="T3" fmla="*/ 2 h 18"/>
                <a:gd name="T4" fmla="*/ 1 w 18"/>
                <a:gd name="T5" fmla="*/ 18 h 18"/>
                <a:gd name="T6" fmla="*/ 2 w 18"/>
                <a:gd name="T7" fmla="*/ 18 h 18"/>
                <a:gd name="T8" fmla="*/ 17 w 18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0"/>
                  </a:moveTo>
                  <a:cubicBezTo>
                    <a:pt x="16" y="1"/>
                    <a:pt x="15" y="4"/>
                    <a:pt x="13" y="2"/>
                  </a:cubicBezTo>
                  <a:cubicBezTo>
                    <a:pt x="11" y="9"/>
                    <a:pt x="0" y="12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9"/>
                    <a:pt x="18" y="12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52" name="Freeform 54"/>
            <p:cNvSpPr>
              <a:spLocks/>
            </p:cNvSpPr>
            <p:nvPr/>
          </p:nvSpPr>
          <p:spPr bwMode="auto">
            <a:xfrm>
              <a:off x="2627219" y="1514149"/>
              <a:ext cx="10409" cy="10408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3 w 4"/>
                <a:gd name="T5" fmla="*/ 4 h 4"/>
                <a:gd name="T6" fmla="*/ 3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3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53" name="Freeform 55"/>
            <p:cNvSpPr>
              <a:spLocks/>
            </p:cNvSpPr>
            <p:nvPr/>
          </p:nvSpPr>
          <p:spPr bwMode="auto">
            <a:xfrm>
              <a:off x="2635314" y="1524557"/>
              <a:ext cx="2313" cy="3469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54" name="Freeform 56"/>
            <p:cNvSpPr>
              <a:spLocks/>
            </p:cNvSpPr>
            <p:nvPr/>
          </p:nvSpPr>
          <p:spPr bwMode="auto">
            <a:xfrm>
              <a:off x="2654975" y="1524557"/>
              <a:ext cx="20816" cy="25442"/>
            </a:xfrm>
            <a:custGeom>
              <a:avLst/>
              <a:gdLst>
                <a:gd name="T0" fmla="*/ 1 w 8"/>
                <a:gd name="T1" fmla="*/ 9 h 9"/>
                <a:gd name="T2" fmla="*/ 8 w 8"/>
                <a:gd name="T3" fmla="*/ 0 h 9"/>
                <a:gd name="T4" fmla="*/ 1 w 8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9">
                  <a:moveTo>
                    <a:pt x="1" y="9"/>
                  </a:moveTo>
                  <a:cubicBezTo>
                    <a:pt x="5" y="8"/>
                    <a:pt x="6" y="1"/>
                    <a:pt x="8" y="0"/>
                  </a:cubicBezTo>
                  <a:cubicBezTo>
                    <a:pt x="4" y="2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55" name="Freeform 57"/>
            <p:cNvSpPr>
              <a:spLocks/>
            </p:cNvSpPr>
            <p:nvPr/>
          </p:nvSpPr>
          <p:spPr bwMode="auto">
            <a:xfrm>
              <a:off x="2629532" y="1530340"/>
              <a:ext cx="11565" cy="11565"/>
            </a:xfrm>
            <a:custGeom>
              <a:avLst/>
              <a:gdLst>
                <a:gd name="T0" fmla="*/ 0 w 4"/>
                <a:gd name="T1" fmla="*/ 0 h 4"/>
                <a:gd name="T2" fmla="*/ 2 w 4"/>
                <a:gd name="T3" fmla="*/ 4 h 4"/>
                <a:gd name="T4" fmla="*/ 4 w 4"/>
                <a:gd name="T5" fmla="*/ 2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56" name="Freeform 58"/>
            <p:cNvSpPr>
              <a:spLocks/>
            </p:cNvSpPr>
            <p:nvPr/>
          </p:nvSpPr>
          <p:spPr bwMode="auto">
            <a:xfrm>
              <a:off x="2627219" y="1544217"/>
              <a:ext cx="2313" cy="5782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1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57" name="Freeform 59"/>
            <p:cNvSpPr>
              <a:spLocks/>
            </p:cNvSpPr>
            <p:nvPr/>
          </p:nvSpPr>
          <p:spPr bwMode="auto">
            <a:xfrm>
              <a:off x="2613342" y="1549999"/>
              <a:ext cx="13878" cy="21973"/>
            </a:xfrm>
            <a:custGeom>
              <a:avLst/>
              <a:gdLst>
                <a:gd name="T0" fmla="*/ 5 w 5"/>
                <a:gd name="T1" fmla="*/ 0 h 8"/>
                <a:gd name="T2" fmla="*/ 0 w 5"/>
                <a:gd name="T3" fmla="*/ 1 h 8"/>
                <a:gd name="T4" fmla="*/ 5 w 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8">
                  <a:moveTo>
                    <a:pt x="5" y="0"/>
                  </a:moveTo>
                  <a:cubicBezTo>
                    <a:pt x="4" y="1"/>
                    <a:pt x="2" y="0"/>
                    <a:pt x="0" y="1"/>
                  </a:cubicBezTo>
                  <a:cubicBezTo>
                    <a:pt x="1" y="8"/>
                    <a:pt x="4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58" name="Freeform 60"/>
            <p:cNvSpPr>
              <a:spLocks/>
            </p:cNvSpPr>
            <p:nvPr/>
          </p:nvSpPr>
          <p:spPr bwMode="auto">
            <a:xfrm>
              <a:off x="2542797" y="1554625"/>
              <a:ext cx="10409" cy="5782"/>
            </a:xfrm>
            <a:custGeom>
              <a:avLst/>
              <a:gdLst>
                <a:gd name="T0" fmla="*/ 4 w 9"/>
                <a:gd name="T1" fmla="*/ 0 h 5"/>
                <a:gd name="T2" fmla="*/ 0 w 9"/>
                <a:gd name="T3" fmla="*/ 5 h 5"/>
                <a:gd name="T4" fmla="*/ 9 w 9"/>
                <a:gd name="T5" fmla="*/ 5 h 5"/>
                <a:gd name="T6" fmla="*/ 4 w 9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4" y="0"/>
                  </a:moveTo>
                  <a:lnTo>
                    <a:pt x="0" y="5"/>
                  </a:lnTo>
                  <a:lnTo>
                    <a:pt x="9" y="5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59" name="Freeform 61"/>
            <p:cNvSpPr>
              <a:spLocks/>
            </p:cNvSpPr>
            <p:nvPr/>
          </p:nvSpPr>
          <p:spPr bwMode="auto">
            <a:xfrm>
              <a:off x="2547422" y="1554625"/>
              <a:ext cx="79797" cy="126055"/>
            </a:xfrm>
            <a:custGeom>
              <a:avLst/>
              <a:gdLst>
                <a:gd name="T0" fmla="*/ 19 w 29"/>
                <a:gd name="T1" fmla="*/ 13 h 46"/>
                <a:gd name="T2" fmla="*/ 22 w 29"/>
                <a:gd name="T3" fmla="*/ 11 h 46"/>
                <a:gd name="T4" fmla="*/ 24 w 29"/>
                <a:gd name="T5" fmla="*/ 4 h 46"/>
                <a:gd name="T6" fmla="*/ 21 w 29"/>
                <a:gd name="T7" fmla="*/ 7 h 46"/>
                <a:gd name="T8" fmla="*/ 19 w 29"/>
                <a:gd name="T9" fmla="*/ 0 h 46"/>
                <a:gd name="T10" fmla="*/ 18 w 29"/>
                <a:gd name="T11" fmla="*/ 1 h 46"/>
                <a:gd name="T12" fmla="*/ 9 w 29"/>
                <a:gd name="T13" fmla="*/ 14 h 46"/>
                <a:gd name="T14" fmla="*/ 3 w 29"/>
                <a:gd name="T15" fmla="*/ 30 h 46"/>
                <a:gd name="T16" fmla="*/ 5 w 29"/>
                <a:gd name="T17" fmla="*/ 36 h 46"/>
                <a:gd name="T18" fmla="*/ 9 w 29"/>
                <a:gd name="T19" fmla="*/ 31 h 46"/>
                <a:gd name="T20" fmla="*/ 5 w 29"/>
                <a:gd name="T21" fmla="*/ 46 h 46"/>
                <a:gd name="T22" fmla="*/ 17 w 29"/>
                <a:gd name="T23" fmla="*/ 27 h 46"/>
                <a:gd name="T24" fmla="*/ 19 w 29"/>
                <a:gd name="T25" fmla="*/ 28 h 46"/>
                <a:gd name="T26" fmla="*/ 19 w 29"/>
                <a:gd name="T27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19" y="13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19" y="8"/>
                    <a:pt x="25" y="7"/>
                    <a:pt x="24" y="4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8" y="6"/>
                    <a:pt x="20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5"/>
                    <a:pt x="15" y="14"/>
                    <a:pt x="9" y="14"/>
                  </a:cubicBezTo>
                  <a:cubicBezTo>
                    <a:pt x="10" y="20"/>
                    <a:pt x="5" y="27"/>
                    <a:pt x="3" y="30"/>
                  </a:cubicBezTo>
                  <a:cubicBezTo>
                    <a:pt x="3" y="31"/>
                    <a:pt x="0" y="37"/>
                    <a:pt x="5" y="36"/>
                  </a:cubicBezTo>
                  <a:cubicBezTo>
                    <a:pt x="7" y="35"/>
                    <a:pt x="5" y="30"/>
                    <a:pt x="9" y="31"/>
                  </a:cubicBezTo>
                  <a:cubicBezTo>
                    <a:pt x="11" y="36"/>
                    <a:pt x="7" y="41"/>
                    <a:pt x="5" y="46"/>
                  </a:cubicBezTo>
                  <a:cubicBezTo>
                    <a:pt x="10" y="40"/>
                    <a:pt x="15" y="34"/>
                    <a:pt x="17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5" y="21"/>
                    <a:pt x="29" y="18"/>
                    <a:pt x="1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60" name="Freeform 62"/>
            <p:cNvSpPr>
              <a:spLocks/>
            </p:cNvSpPr>
            <p:nvPr/>
          </p:nvSpPr>
          <p:spPr bwMode="auto">
            <a:xfrm>
              <a:off x="2509259" y="1562721"/>
              <a:ext cx="41633" cy="52041"/>
            </a:xfrm>
            <a:custGeom>
              <a:avLst/>
              <a:gdLst>
                <a:gd name="T0" fmla="*/ 4 w 15"/>
                <a:gd name="T1" fmla="*/ 19 h 19"/>
                <a:gd name="T2" fmla="*/ 10 w 15"/>
                <a:gd name="T3" fmla="*/ 0 h 19"/>
                <a:gd name="T4" fmla="*/ 7 w 15"/>
                <a:gd name="T5" fmla="*/ 10 h 19"/>
                <a:gd name="T6" fmla="*/ 6 w 15"/>
                <a:gd name="T7" fmla="*/ 10 h 19"/>
                <a:gd name="T8" fmla="*/ 0 w 15"/>
                <a:gd name="T9" fmla="*/ 16 h 19"/>
                <a:gd name="T10" fmla="*/ 0 w 15"/>
                <a:gd name="T11" fmla="*/ 16 h 19"/>
                <a:gd name="T12" fmla="*/ 4 w 15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9">
                  <a:moveTo>
                    <a:pt x="4" y="19"/>
                  </a:moveTo>
                  <a:cubicBezTo>
                    <a:pt x="6" y="11"/>
                    <a:pt x="15" y="7"/>
                    <a:pt x="10" y="0"/>
                  </a:cubicBezTo>
                  <a:cubicBezTo>
                    <a:pt x="7" y="5"/>
                    <a:pt x="9" y="5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2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4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61" name="Freeform 63"/>
            <p:cNvSpPr>
              <a:spLocks/>
            </p:cNvSpPr>
            <p:nvPr/>
          </p:nvSpPr>
          <p:spPr bwMode="auto">
            <a:xfrm>
              <a:off x="2605246" y="1566190"/>
              <a:ext cx="35851" cy="30068"/>
            </a:xfrm>
            <a:custGeom>
              <a:avLst/>
              <a:gdLst>
                <a:gd name="T0" fmla="*/ 3 w 13"/>
                <a:gd name="T1" fmla="*/ 11 h 11"/>
                <a:gd name="T2" fmla="*/ 13 w 13"/>
                <a:gd name="T3" fmla="*/ 4 h 11"/>
                <a:gd name="T4" fmla="*/ 11 w 13"/>
                <a:gd name="T5" fmla="*/ 6 h 11"/>
                <a:gd name="T6" fmla="*/ 8 w 13"/>
                <a:gd name="T7" fmla="*/ 4 h 11"/>
                <a:gd name="T8" fmla="*/ 11 w 13"/>
                <a:gd name="T9" fmla="*/ 3 h 11"/>
                <a:gd name="T10" fmla="*/ 11 w 13"/>
                <a:gd name="T11" fmla="*/ 0 h 11"/>
                <a:gd name="T12" fmla="*/ 9 w 13"/>
                <a:gd name="T13" fmla="*/ 0 h 11"/>
                <a:gd name="T14" fmla="*/ 3 w 13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6"/>
                    <a:pt x="13" y="9"/>
                    <a:pt x="13" y="4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9" y="5"/>
                    <a:pt x="8" y="4"/>
                  </a:cubicBezTo>
                  <a:cubicBezTo>
                    <a:pt x="9" y="4"/>
                    <a:pt x="10" y="2"/>
                    <a:pt x="11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5"/>
                    <a:pt x="0" y="6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62" name="Freeform 64"/>
            <p:cNvSpPr>
              <a:spLocks/>
            </p:cNvSpPr>
            <p:nvPr/>
          </p:nvSpPr>
          <p:spPr bwMode="auto">
            <a:xfrm>
              <a:off x="2594838" y="1606667"/>
              <a:ext cx="70545" cy="101769"/>
            </a:xfrm>
            <a:custGeom>
              <a:avLst/>
              <a:gdLst>
                <a:gd name="T0" fmla="*/ 25 w 26"/>
                <a:gd name="T1" fmla="*/ 0 h 37"/>
                <a:gd name="T2" fmla="*/ 13 w 26"/>
                <a:gd name="T3" fmla="*/ 16 h 37"/>
                <a:gd name="T4" fmla="*/ 12 w 26"/>
                <a:gd name="T5" fmla="*/ 12 h 37"/>
                <a:gd name="T6" fmla="*/ 5 w 26"/>
                <a:gd name="T7" fmla="*/ 28 h 37"/>
                <a:gd name="T8" fmla="*/ 4 w 26"/>
                <a:gd name="T9" fmla="*/ 27 h 37"/>
                <a:gd name="T10" fmla="*/ 2 w 26"/>
                <a:gd name="T11" fmla="*/ 37 h 37"/>
                <a:gd name="T12" fmla="*/ 7 w 26"/>
                <a:gd name="T13" fmla="*/ 34 h 37"/>
                <a:gd name="T14" fmla="*/ 9 w 26"/>
                <a:gd name="T15" fmla="*/ 34 h 37"/>
                <a:gd name="T16" fmla="*/ 8 w 26"/>
                <a:gd name="T17" fmla="*/ 30 h 37"/>
                <a:gd name="T18" fmla="*/ 17 w 26"/>
                <a:gd name="T19" fmla="*/ 18 h 37"/>
                <a:gd name="T20" fmla="*/ 16 w 26"/>
                <a:gd name="T21" fmla="*/ 14 h 37"/>
                <a:gd name="T22" fmla="*/ 18 w 26"/>
                <a:gd name="T23" fmla="*/ 15 h 37"/>
                <a:gd name="T24" fmla="*/ 25 w 26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7">
                  <a:moveTo>
                    <a:pt x="25" y="0"/>
                  </a:moveTo>
                  <a:cubicBezTo>
                    <a:pt x="18" y="6"/>
                    <a:pt x="19" y="10"/>
                    <a:pt x="13" y="1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6"/>
                    <a:pt x="9" y="23"/>
                    <a:pt x="5" y="28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0" y="29"/>
                    <a:pt x="4" y="35"/>
                    <a:pt x="2" y="37"/>
                  </a:cubicBezTo>
                  <a:cubicBezTo>
                    <a:pt x="7" y="37"/>
                    <a:pt x="3" y="36"/>
                    <a:pt x="7" y="34"/>
                  </a:cubicBezTo>
                  <a:cubicBezTo>
                    <a:pt x="7" y="35"/>
                    <a:pt x="8" y="34"/>
                    <a:pt x="9" y="34"/>
                  </a:cubicBezTo>
                  <a:cubicBezTo>
                    <a:pt x="10" y="33"/>
                    <a:pt x="10" y="31"/>
                    <a:pt x="8" y="30"/>
                  </a:cubicBezTo>
                  <a:cubicBezTo>
                    <a:pt x="13" y="30"/>
                    <a:pt x="14" y="22"/>
                    <a:pt x="17" y="18"/>
                  </a:cubicBezTo>
                  <a:cubicBezTo>
                    <a:pt x="14" y="17"/>
                    <a:pt x="16" y="16"/>
                    <a:pt x="16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1" y="10"/>
                    <a:pt x="26" y="5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63" name="Freeform 65"/>
            <p:cNvSpPr>
              <a:spLocks/>
            </p:cNvSpPr>
            <p:nvPr/>
          </p:nvSpPr>
          <p:spPr bwMode="auto">
            <a:xfrm>
              <a:off x="4091310" y="1606667"/>
              <a:ext cx="8096" cy="13878"/>
            </a:xfrm>
            <a:custGeom>
              <a:avLst/>
              <a:gdLst>
                <a:gd name="T0" fmla="*/ 5 w 7"/>
                <a:gd name="T1" fmla="*/ 12 h 12"/>
                <a:gd name="T2" fmla="*/ 7 w 7"/>
                <a:gd name="T3" fmla="*/ 5 h 12"/>
                <a:gd name="T4" fmla="*/ 0 w 7"/>
                <a:gd name="T5" fmla="*/ 0 h 12"/>
                <a:gd name="T6" fmla="*/ 5 w 7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2">
                  <a:moveTo>
                    <a:pt x="5" y="12"/>
                  </a:moveTo>
                  <a:lnTo>
                    <a:pt x="7" y="5"/>
                  </a:lnTo>
                  <a:lnTo>
                    <a:pt x="0" y="0"/>
                  </a:lnTo>
                  <a:lnTo>
                    <a:pt x="5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64" name="Freeform 66"/>
            <p:cNvSpPr>
              <a:spLocks/>
            </p:cNvSpPr>
            <p:nvPr/>
          </p:nvSpPr>
          <p:spPr bwMode="auto">
            <a:xfrm>
              <a:off x="2498851" y="1614762"/>
              <a:ext cx="8096" cy="3469"/>
            </a:xfrm>
            <a:custGeom>
              <a:avLst/>
              <a:gdLst>
                <a:gd name="T0" fmla="*/ 0 w 3"/>
                <a:gd name="T1" fmla="*/ 1 h 1"/>
                <a:gd name="T2" fmla="*/ 2 w 3"/>
                <a:gd name="T3" fmla="*/ 1 h 1"/>
                <a:gd name="T4" fmla="*/ 3 w 3"/>
                <a:gd name="T5" fmla="*/ 0 h 1"/>
                <a:gd name="T6" fmla="*/ 0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65" name="Freeform 67"/>
            <p:cNvSpPr>
              <a:spLocks/>
            </p:cNvSpPr>
            <p:nvPr/>
          </p:nvSpPr>
          <p:spPr bwMode="auto">
            <a:xfrm>
              <a:off x="2504633" y="1618231"/>
              <a:ext cx="2313" cy="231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66" name="Freeform 68"/>
            <p:cNvSpPr>
              <a:spLocks/>
            </p:cNvSpPr>
            <p:nvPr/>
          </p:nvSpPr>
          <p:spPr bwMode="auto">
            <a:xfrm>
              <a:off x="2410959" y="1620544"/>
              <a:ext cx="93674" cy="595581"/>
            </a:xfrm>
            <a:custGeom>
              <a:avLst/>
              <a:gdLst>
                <a:gd name="T0" fmla="*/ 21 w 34"/>
                <a:gd name="T1" fmla="*/ 215 h 218"/>
                <a:gd name="T2" fmla="*/ 13 w 34"/>
                <a:gd name="T3" fmla="*/ 175 h 218"/>
                <a:gd name="T4" fmla="*/ 10 w 34"/>
                <a:gd name="T5" fmla="*/ 151 h 218"/>
                <a:gd name="T6" fmla="*/ 9 w 34"/>
                <a:gd name="T7" fmla="*/ 151 h 218"/>
                <a:gd name="T8" fmla="*/ 11 w 34"/>
                <a:gd name="T9" fmla="*/ 73 h 218"/>
                <a:gd name="T10" fmla="*/ 13 w 34"/>
                <a:gd name="T11" fmla="*/ 61 h 218"/>
                <a:gd name="T12" fmla="*/ 16 w 34"/>
                <a:gd name="T13" fmla="*/ 46 h 218"/>
                <a:gd name="T14" fmla="*/ 31 w 34"/>
                <a:gd name="T15" fmla="*/ 14 h 218"/>
                <a:gd name="T16" fmla="*/ 34 w 34"/>
                <a:gd name="T17" fmla="*/ 0 h 218"/>
                <a:gd name="T18" fmla="*/ 24 w 34"/>
                <a:gd name="T19" fmla="*/ 22 h 218"/>
                <a:gd name="T20" fmla="*/ 22 w 34"/>
                <a:gd name="T21" fmla="*/ 27 h 218"/>
                <a:gd name="T22" fmla="*/ 18 w 34"/>
                <a:gd name="T23" fmla="*/ 38 h 218"/>
                <a:gd name="T24" fmla="*/ 11 w 34"/>
                <a:gd name="T25" fmla="*/ 50 h 218"/>
                <a:gd name="T26" fmla="*/ 7 w 34"/>
                <a:gd name="T27" fmla="*/ 79 h 218"/>
                <a:gd name="T28" fmla="*/ 3 w 34"/>
                <a:gd name="T29" fmla="*/ 87 h 218"/>
                <a:gd name="T30" fmla="*/ 0 w 34"/>
                <a:gd name="T31" fmla="*/ 129 h 218"/>
                <a:gd name="T32" fmla="*/ 4 w 34"/>
                <a:gd name="T33" fmla="*/ 155 h 218"/>
                <a:gd name="T34" fmla="*/ 0 w 34"/>
                <a:gd name="T35" fmla="*/ 149 h 218"/>
                <a:gd name="T36" fmla="*/ 4 w 34"/>
                <a:gd name="T37" fmla="*/ 166 h 218"/>
                <a:gd name="T38" fmla="*/ 4 w 34"/>
                <a:gd name="T39" fmla="*/ 176 h 218"/>
                <a:gd name="T40" fmla="*/ 8 w 34"/>
                <a:gd name="T41" fmla="*/ 203 h 218"/>
                <a:gd name="T42" fmla="*/ 11 w 34"/>
                <a:gd name="T43" fmla="*/ 213 h 218"/>
                <a:gd name="T44" fmla="*/ 21 w 34"/>
                <a:gd name="T45" fmla="*/ 21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" h="218">
                  <a:moveTo>
                    <a:pt x="21" y="215"/>
                  </a:moveTo>
                  <a:cubicBezTo>
                    <a:pt x="17" y="202"/>
                    <a:pt x="13" y="189"/>
                    <a:pt x="13" y="175"/>
                  </a:cubicBezTo>
                  <a:cubicBezTo>
                    <a:pt x="11" y="168"/>
                    <a:pt x="10" y="158"/>
                    <a:pt x="10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7" y="124"/>
                    <a:pt x="9" y="97"/>
                    <a:pt x="11" y="73"/>
                  </a:cubicBezTo>
                  <a:cubicBezTo>
                    <a:pt x="15" y="70"/>
                    <a:pt x="11" y="64"/>
                    <a:pt x="13" y="61"/>
                  </a:cubicBezTo>
                  <a:cubicBezTo>
                    <a:pt x="13" y="56"/>
                    <a:pt x="17" y="51"/>
                    <a:pt x="16" y="46"/>
                  </a:cubicBezTo>
                  <a:cubicBezTo>
                    <a:pt x="21" y="36"/>
                    <a:pt x="23" y="20"/>
                    <a:pt x="31" y="14"/>
                  </a:cubicBezTo>
                  <a:cubicBezTo>
                    <a:pt x="31" y="11"/>
                    <a:pt x="33" y="5"/>
                    <a:pt x="34" y="0"/>
                  </a:cubicBezTo>
                  <a:cubicBezTo>
                    <a:pt x="28" y="6"/>
                    <a:pt x="26" y="14"/>
                    <a:pt x="24" y="22"/>
                  </a:cubicBezTo>
                  <a:cubicBezTo>
                    <a:pt x="22" y="23"/>
                    <a:pt x="20" y="25"/>
                    <a:pt x="22" y="27"/>
                  </a:cubicBezTo>
                  <a:cubicBezTo>
                    <a:pt x="18" y="29"/>
                    <a:pt x="19" y="35"/>
                    <a:pt x="18" y="38"/>
                  </a:cubicBezTo>
                  <a:cubicBezTo>
                    <a:pt x="15" y="43"/>
                    <a:pt x="13" y="45"/>
                    <a:pt x="11" y="50"/>
                  </a:cubicBezTo>
                  <a:cubicBezTo>
                    <a:pt x="11" y="61"/>
                    <a:pt x="5" y="68"/>
                    <a:pt x="7" y="79"/>
                  </a:cubicBezTo>
                  <a:cubicBezTo>
                    <a:pt x="2" y="82"/>
                    <a:pt x="6" y="84"/>
                    <a:pt x="3" y="87"/>
                  </a:cubicBezTo>
                  <a:cubicBezTo>
                    <a:pt x="4" y="99"/>
                    <a:pt x="2" y="116"/>
                    <a:pt x="0" y="129"/>
                  </a:cubicBezTo>
                  <a:cubicBezTo>
                    <a:pt x="7" y="136"/>
                    <a:pt x="1" y="147"/>
                    <a:pt x="4" y="15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8" y="169"/>
                    <a:pt x="3" y="173"/>
                    <a:pt x="4" y="176"/>
                  </a:cubicBezTo>
                  <a:cubicBezTo>
                    <a:pt x="3" y="187"/>
                    <a:pt x="13" y="194"/>
                    <a:pt x="8" y="203"/>
                  </a:cubicBezTo>
                  <a:cubicBezTo>
                    <a:pt x="10" y="206"/>
                    <a:pt x="10" y="210"/>
                    <a:pt x="11" y="213"/>
                  </a:cubicBezTo>
                  <a:cubicBezTo>
                    <a:pt x="15" y="213"/>
                    <a:pt x="18" y="218"/>
                    <a:pt x="21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67" name="Freeform 69"/>
            <p:cNvSpPr>
              <a:spLocks/>
            </p:cNvSpPr>
            <p:nvPr/>
          </p:nvSpPr>
          <p:spPr bwMode="auto">
            <a:xfrm>
              <a:off x="2654975" y="1620544"/>
              <a:ext cx="18504" cy="49728"/>
            </a:xfrm>
            <a:custGeom>
              <a:avLst/>
              <a:gdLst>
                <a:gd name="T0" fmla="*/ 7 w 7"/>
                <a:gd name="T1" fmla="*/ 1 h 18"/>
                <a:gd name="T2" fmla="*/ 5 w 7"/>
                <a:gd name="T3" fmla="*/ 0 h 18"/>
                <a:gd name="T4" fmla="*/ 2 w 7"/>
                <a:gd name="T5" fmla="*/ 18 h 18"/>
                <a:gd name="T6" fmla="*/ 7 w 7"/>
                <a:gd name="T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8">
                  <a:moveTo>
                    <a:pt x="7" y="1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0" y="5"/>
                    <a:pt x="1" y="12"/>
                    <a:pt x="2" y="18"/>
                  </a:cubicBezTo>
                  <a:cubicBezTo>
                    <a:pt x="6" y="14"/>
                    <a:pt x="4" y="7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68" name="Freeform 70"/>
            <p:cNvSpPr>
              <a:spLocks/>
            </p:cNvSpPr>
            <p:nvPr/>
          </p:nvSpPr>
          <p:spPr bwMode="auto">
            <a:xfrm>
              <a:off x="2452592" y="1642517"/>
              <a:ext cx="104082" cy="611772"/>
            </a:xfrm>
            <a:custGeom>
              <a:avLst/>
              <a:gdLst>
                <a:gd name="T0" fmla="*/ 34 w 38"/>
                <a:gd name="T1" fmla="*/ 224 h 224"/>
                <a:gd name="T2" fmla="*/ 36 w 38"/>
                <a:gd name="T3" fmla="*/ 219 h 224"/>
                <a:gd name="T4" fmla="*/ 34 w 38"/>
                <a:gd name="T5" fmla="*/ 221 h 224"/>
                <a:gd name="T6" fmla="*/ 28 w 38"/>
                <a:gd name="T7" fmla="*/ 210 h 224"/>
                <a:gd name="T8" fmla="*/ 30 w 38"/>
                <a:gd name="T9" fmla="*/ 201 h 224"/>
                <a:gd name="T10" fmla="*/ 29 w 38"/>
                <a:gd name="T11" fmla="*/ 201 h 224"/>
                <a:gd name="T12" fmla="*/ 26 w 38"/>
                <a:gd name="T13" fmla="*/ 196 h 224"/>
                <a:gd name="T14" fmla="*/ 26 w 38"/>
                <a:gd name="T15" fmla="*/ 180 h 224"/>
                <a:gd name="T16" fmla="*/ 17 w 38"/>
                <a:gd name="T17" fmla="*/ 176 h 224"/>
                <a:gd name="T18" fmla="*/ 21 w 38"/>
                <a:gd name="T19" fmla="*/ 175 h 224"/>
                <a:gd name="T20" fmla="*/ 19 w 38"/>
                <a:gd name="T21" fmla="*/ 162 h 224"/>
                <a:gd name="T22" fmla="*/ 16 w 38"/>
                <a:gd name="T23" fmla="*/ 143 h 224"/>
                <a:gd name="T24" fmla="*/ 11 w 38"/>
                <a:gd name="T25" fmla="*/ 99 h 224"/>
                <a:gd name="T26" fmla="*/ 12 w 38"/>
                <a:gd name="T27" fmla="*/ 78 h 224"/>
                <a:gd name="T28" fmla="*/ 18 w 38"/>
                <a:gd name="T29" fmla="*/ 53 h 224"/>
                <a:gd name="T30" fmla="*/ 25 w 38"/>
                <a:gd name="T31" fmla="*/ 34 h 224"/>
                <a:gd name="T32" fmla="*/ 38 w 38"/>
                <a:gd name="T33" fmla="*/ 7 h 224"/>
                <a:gd name="T34" fmla="*/ 27 w 38"/>
                <a:gd name="T35" fmla="*/ 17 h 224"/>
                <a:gd name="T36" fmla="*/ 16 w 38"/>
                <a:gd name="T37" fmla="*/ 40 h 224"/>
                <a:gd name="T38" fmla="*/ 20 w 38"/>
                <a:gd name="T39" fmla="*/ 42 h 224"/>
                <a:gd name="T40" fmla="*/ 19 w 38"/>
                <a:gd name="T41" fmla="*/ 47 h 224"/>
                <a:gd name="T42" fmla="*/ 16 w 38"/>
                <a:gd name="T43" fmla="*/ 42 h 224"/>
                <a:gd name="T44" fmla="*/ 10 w 38"/>
                <a:gd name="T45" fmla="*/ 70 h 224"/>
                <a:gd name="T46" fmla="*/ 6 w 38"/>
                <a:gd name="T47" fmla="*/ 104 h 224"/>
                <a:gd name="T48" fmla="*/ 4 w 38"/>
                <a:gd name="T49" fmla="*/ 127 h 224"/>
                <a:gd name="T50" fmla="*/ 3 w 38"/>
                <a:gd name="T51" fmla="*/ 133 h 224"/>
                <a:gd name="T52" fmla="*/ 8 w 38"/>
                <a:gd name="T53" fmla="*/ 172 h 224"/>
                <a:gd name="T54" fmla="*/ 9 w 38"/>
                <a:gd name="T55" fmla="*/ 170 h 224"/>
                <a:gd name="T56" fmla="*/ 18 w 38"/>
                <a:gd name="T57" fmla="*/ 201 h 224"/>
                <a:gd name="T58" fmla="*/ 27 w 38"/>
                <a:gd name="T59" fmla="*/ 202 h 224"/>
                <a:gd name="T60" fmla="*/ 30 w 38"/>
                <a:gd name="T61" fmla="*/ 222 h 224"/>
                <a:gd name="T62" fmla="*/ 34 w 38"/>
                <a:gd name="T63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24">
                  <a:moveTo>
                    <a:pt x="34" y="224"/>
                  </a:moveTo>
                  <a:cubicBezTo>
                    <a:pt x="36" y="223"/>
                    <a:pt x="34" y="220"/>
                    <a:pt x="36" y="219"/>
                  </a:cubicBezTo>
                  <a:cubicBezTo>
                    <a:pt x="34" y="221"/>
                    <a:pt x="34" y="221"/>
                    <a:pt x="34" y="221"/>
                  </a:cubicBezTo>
                  <a:cubicBezTo>
                    <a:pt x="26" y="219"/>
                    <a:pt x="36" y="208"/>
                    <a:pt x="28" y="210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1"/>
                    <a:pt x="29" y="201"/>
                    <a:pt x="29" y="201"/>
                  </a:cubicBezTo>
                  <a:cubicBezTo>
                    <a:pt x="27" y="201"/>
                    <a:pt x="25" y="199"/>
                    <a:pt x="26" y="196"/>
                  </a:cubicBezTo>
                  <a:cubicBezTo>
                    <a:pt x="30" y="192"/>
                    <a:pt x="23" y="186"/>
                    <a:pt x="26" y="180"/>
                  </a:cubicBezTo>
                  <a:cubicBezTo>
                    <a:pt x="23" y="180"/>
                    <a:pt x="18" y="179"/>
                    <a:pt x="17" y="176"/>
                  </a:cubicBezTo>
                  <a:cubicBezTo>
                    <a:pt x="18" y="174"/>
                    <a:pt x="20" y="175"/>
                    <a:pt x="21" y="175"/>
                  </a:cubicBezTo>
                  <a:cubicBezTo>
                    <a:pt x="20" y="171"/>
                    <a:pt x="13" y="166"/>
                    <a:pt x="19" y="162"/>
                  </a:cubicBezTo>
                  <a:cubicBezTo>
                    <a:pt x="13" y="156"/>
                    <a:pt x="20" y="148"/>
                    <a:pt x="16" y="143"/>
                  </a:cubicBezTo>
                  <a:cubicBezTo>
                    <a:pt x="20" y="126"/>
                    <a:pt x="3" y="115"/>
                    <a:pt x="11" y="99"/>
                  </a:cubicBezTo>
                  <a:cubicBezTo>
                    <a:pt x="9" y="92"/>
                    <a:pt x="10" y="85"/>
                    <a:pt x="12" y="78"/>
                  </a:cubicBezTo>
                  <a:cubicBezTo>
                    <a:pt x="11" y="68"/>
                    <a:pt x="18" y="62"/>
                    <a:pt x="18" y="53"/>
                  </a:cubicBezTo>
                  <a:cubicBezTo>
                    <a:pt x="22" y="49"/>
                    <a:pt x="20" y="40"/>
                    <a:pt x="25" y="34"/>
                  </a:cubicBezTo>
                  <a:cubicBezTo>
                    <a:pt x="30" y="25"/>
                    <a:pt x="30" y="14"/>
                    <a:pt x="38" y="7"/>
                  </a:cubicBezTo>
                  <a:cubicBezTo>
                    <a:pt x="29" y="0"/>
                    <a:pt x="30" y="12"/>
                    <a:pt x="27" y="17"/>
                  </a:cubicBezTo>
                  <a:cubicBezTo>
                    <a:pt x="23" y="24"/>
                    <a:pt x="19" y="32"/>
                    <a:pt x="16" y="40"/>
                  </a:cubicBezTo>
                  <a:cubicBezTo>
                    <a:pt x="17" y="40"/>
                    <a:pt x="19" y="40"/>
                    <a:pt x="20" y="42"/>
                  </a:cubicBezTo>
                  <a:cubicBezTo>
                    <a:pt x="20" y="44"/>
                    <a:pt x="21" y="46"/>
                    <a:pt x="19" y="47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2" y="49"/>
                    <a:pt x="19" y="63"/>
                    <a:pt x="10" y="70"/>
                  </a:cubicBezTo>
                  <a:cubicBezTo>
                    <a:pt x="11" y="82"/>
                    <a:pt x="1" y="91"/>
                    <a:pt x="6" y="104"/>
                  </a:cubicBezTo>
                  <a:cubicBezTo>
                    <a:pt x="0" y="108"/>
                    <a:pt x="6" y="120"/>
                    <a:pt x="4" y="127"/>
                  </a:cubicBezTo>
                  <a:cubicBezTo>
                    <a:pt x="5" y="129"/>
                    <a:pt x="0" y="130"/>
                    <a:pt x="3" y="133"/>
                  </a:cubicBezTo>
                  <a:cubicBezTo>
                    <a:pt x="3" y="145"/>
                    <a:pt x="6" y="162"/>
                    <a:pt x="8" y="172"/>
                  </a:cubicBezTo>
                  <a:cubicBezTo>
                    <a:pt x="8" y="172"/>
                    <a:pt x="8" y="171"/>
                    <a:pt x="9" y="170"/>
                  </a:cubicBezTo>
                  <a:cubicBezTo>
                    <a:pt x="13" y="180"/>
                    <a:pt x="14" y="191"/>
                    <a:pt x="18" y="201"/>
                  </a:cubicBezTo>
                  <a:cubicBezTo>
                    <a:pt x="19" y="206"/>
                    <a:pt x="24" y="200"/>
                    <a:pt x="27" y="202"/>
                  </a:cubicBezTo>
                  <a:cubicBezTo>
                    <a:pt x="27" y="208"/>
                    <a:pt x="29" y="215"/>
                    <a:pt x="30" y="222"/>
                  </a:cubicBezTo>
                  <a:cubicBezTo>
                    <a:pt x="33" y="221"/>
                    <a:pt x="33" y="224"/>
                    <a:pt x="34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69" name="Freeform 71"/>
            <p:cNvSpPr>
              <a:spLocks/>
            </p:cNvSpPr>
            <p:nvPr/>
          </p:nvSpPr>
          <p:spPr bwMode="auto">
            <a:xfrm>
              <a:off x="2629532" y="1680681"/>
              <a:ext cx="21973" cy="32381"/>
            </a:xfrm>
            <a:custGeom>
              <a:avLst/>
              <a:gdLst>
                <a:gd name="T0" fmla="*/ 0 w 8"/>
                <a:gd name="T1" fmla="*/ 6 h 12"/>
                <a:gd name="T2" fmla="*/ 0 w 8"/>
                <a:gd name="T3" fmla="*/ 7 h 12"/>
                <a:gd name="T4" fmla="*/ 6 w 8"/>
                <a:gd name="T5" fmla="*/ 12 h 12"/>
                <a:gd name="T6" fmla="*/ 7 w 8"/>
                <a:gd name="T7" fmla="*/ 1 h 12"/>
                <a:gd name="T8" fmla="*/ 0 w 8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2">
                  <a:moveTo>
                    <a:pt x="0" y="6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4" y="11"/>
                    <a:pt x="6" y="12"/>
                  </a:cubicBezTo>
                  <a:cubicBezTo>
                    <a:pt x="8" y="7"/>
                    <a:pt x="5" y="5"/>
                    <a:pt x="7" y="1"/>
                  </a:cubicBezTo>
                  <a:cubicBezTo>
                    <a:pt x="3" y="0"/>
                    <a:pt x="3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70" name="Freeform 72"/>
            <p:cNvSpPr>
              <a:spLocks/>
            </p:cNvSpPr>
            <p:nvPr/>
          </p:nvSpPr>
          <p:spPr bwMode="auto">
            <a:xfrm>
              <a:off x="4137569" y="1680681"/>
              <a:ext cx="8096" cy="19660"/>
            </a:xfrm>
            <a:custGeom>
              <a:avLst/>
              <a:gdLst>
                <a:gd name="T0" fmla="*/ 0 w 3"/>
                <a:gd name="T1" fmla="*/ 1 h 7"/>
                <a:gd name="T2" fmla="*/ 3 w 3"/>
                <a:gd name="T3" fmla="*/ 7 h 7"/>
                <a:gd name="T4" fmla="*/ 3 w 3"/>
                <a:gd name="T5" fmla="*/ 4 h 7"/>
                <a:gd name="T6" fmla="*/ 0 w 3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0" y="1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71" name="Freeform 73"/>
            <p:cNvSpPr>
              <a:spLocks/>
            </p:cNvSpPr>
            <p:nvPr/>
          </p:nvSpPr>
          <p:spPr bwMode="auto">
            <a:xfrm>
              <a:off x="2539328" y="1686463"/>
              <a:ext cx="19660" cy="43946"/>
            </a:xfrm>
            <a:custGeom>
              <a:avLst/>
              <a:gdLst>
                <a:gd name="T0" fmla="*/ 0 w 7"/>
                <a:gd name="T1" fmla="*/ 16 h 16"/>
                <a:gd name="T2" fmla="*/ 6 w 7"/>
                <a:gd name="T3" fmla="*/ 0 h 16"/>
                <a:gd name="T4" fmla="*/ 0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0" y="16"/>
                  </a:moveTo>
                  <a:cubicBezTo>
                    <a:pt x="3" y="11"/>
                    <a:pt x="7" y="5"/>
                    <a:pt x="6" y="0"/>
                  </a:cubicBezTo>
                  <a:lnTo>
                    <a:pt x="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72" name="Freeform 74"/>
            <p:cNvSpPr>
              <a:spLocks/>
            </p:cNvSpPr>
            <p:nvPr/>
          </p:nvSpPr>
          <p:spPr bwMode="auto">
            <a:xfrm>
              <a:off x="2619124" y="1708436"/>
              <a:ext cx="13878" cy="16191"/>
            </a:xfrm>
            <a:custGeom>
              <a:avLst/>
              <a:gdLst>
                <a:gd name="T0" fmla="*/ 0 w 5"/>
                <a:gd name="T1" fmla="*/ 6 h 6"/>
                <a:gd name="T2" fmla="*/ 2 w 5"/>
                <a:gd name="T3" fmla="*/ 6 h 6"/>
                <a:gd name="T4" fmla="*/ 2 w 5"/>
                <a:gd name="T5" fmla="*/ 0 h 6"/>
                <a:gd name="T6" fmla="*/ 0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5" y="1"/>
                    <a:pt x="2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73" name="Freeform 75"/>
            <p:cNvSpPr>
              <a:spLocks/>
            </p:cNvSpPr>
            <p:nvPr/>
          </p:nvSpPr>
          <p:spPr bwMode="auto">
            <a:xfrm>
              <a:off x="4145664" y="1716531"/>
              <a:ext cx="2313" cy="4626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0 h 4"/>
                <a:gd name="T4" fmla="*/ 2 w 2"/>
                <a:gd name="T5" fmla="*/ 4 h 4"/>
                <a:gd name="T6" fmla="*/ 2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74" name="Freeform 76"/>
            <p:cNvSpPr>
              <a:spLocks/>
            </p:cNvSpPr>
            <p:nvPr/>
          </p:nvSpPr>
          <p:spPr bwMode="auto">
            <a:xfrm>
              <a:off x="4151446" y="1732722"/>
              <a:ext cx="18504" cy="46259"/>
            </a:xfrm>
            <a:custGeom>
              <a:avLst/>
              <a:gdLst>
                <a:gd name="T0" fmla="*/ 1 w 7"/>
                <a:gd name="T1" fmla="*/ 5 h 17"/>
                <a:gd name="T2" fmla="*/ 3 w 7"/>
                <a:gd name="T3" fmla="*/ 17 h 17"/>
                <a:gd name="T4" fmla="*/ 1 w 7"/>
                <a:gd name="T5" fmla="*/ 0 h 17"/>
                <a:gd name="T6" fmla="*/ 1 w 7"/>
                <a:gd name="T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1" y="5"/>
                  </a:moveTo>
                  <a:cubicBezTo>
                    <a:pt x="6" y="8"/>
                    <a:pt x="0" y="13"/>
                    <a:pt x="3" y="17"/>
                  </a:cubicBezTo>
                  <a:cubicBezTo>
                    <a:pt x="7" y="13"/>
                    <a:pt x="3" y="5"/>
                    <a:pt x="1" y="0"/>
                  </a:cubicBezTo>
                  <a:cubicBezTo>
                    <a:pt x="0" y="2"/>
                    <a:pt x="2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75" name="Freeform 77"/>
            <p:cNvSpPr>
              <a:spLocks/>
            </p:cNvSpPr>
            <p:nvPr/>
          </p:nvSpPr>
          <p:spPr bwMode="auto">
            <a:xfrm>
              <a:off x="2531232" y="1738504"/>
              <a:ext cx="5783" cy="8095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76" name="Freeform 78"/>
            <p:cNvSpPr>
              <a:spLocks/>
            </p:cNvSpPr>
            <p:nvPr/>
          </p:nvSpPr>
          <p:spPr bwMode="auto">
            <a:xfrm>
              <a:off x="2586742" y="1746599"/>
              <a:ext cx="10409" cy="32381"/>
            </a:xfrm>
            <a:custGeom>
              <a:avLst/>
              <a:gdLst>
                <a:gd name="T0" fmla="*/ 4 w 4"/>
                <a:gd name="T1" fmla="*/ 0 h 12"/>
                <a:gd name="T2" fmla="*/ 1 w 4"/>
                <a:gd name="T3" fmla="*/ 12 h 12"/>
                <a:gd name="T4" fmla="*/ 4 w 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cubicBezTo>
                    <a:pt x="4" y="4"/>
                    <a:pt x="0" y="8"/>
                    <a:pt x="1" y="12"/>
                  </a:cubicBezTo>
                  <a:cubicBezTo>
                    <a:pt x="3" y="8"/>
                    <a:pt x="4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77" name="Freeform 79"/>
            <p:cNvSpPr>
              <a:spLocks/>
            </p:cNvSpPr>
            <p:nvPr/>
          </p:nvSpPr>
          <p:spPr bwMode="auto">
            <a:xfrm>
              <a:off x="2567083" y="1746599"/>
              <a:ext cx="21973" cy="26598"/>
            </a:xfrm>
            <a:custGeom>
              <a:avLst/>
              <a:gdLst>
                <a:gd name="T0" fmla="*/ 3 w 8"/>
                <a:gd name="T1" fmla="*/ 6 h 10"/>
                <a:gd name="T2" fmla="*/ 0 w 8"/>
                <a:gd name="T3" fmla="*/ 4 h 10"/>
                <a:gd name="T4" fmla="*/ 3 w 8"/>
                <a:gd name="T5" fmla="*/ 10 h 10"/>
                <a:gd name="T6" fmla="*/ 6 w 8"/>
                <a:gd name="T7" fmla="*/ 0 h 10"/>
                <a:gd name="T8" fmla="*/ 3 w 8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3" y="6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2" y="9"/>
                    <a:pt x="3" y="10"/>
                  </a:cubicBezTo>
                  <a:cubicBezTo>
                    <a:pt x="4" y="7"/>
                    <a:pt x="8" y="3"/>
                    <a:pt x="6" y="0"/>
                  </a:cubicBezTo>
                  <a:lnTo>
                    <a:pt x="3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78" name="Freeform 80"/>
            <p:cNvSpPr>
              <a:spLocks/>
            </p:cNvSpPr>
            <p:nvPr/>
          </p:nvSpPr>
          <p:spPr bwMode="auto">
            <a:xfrm>
              <a:off x="2556674" y="1781293"/>
              <a:ext cx="10409" cy="52041"/>
            </a:xfrm>
            <a:custGeom>
              <a:avLst/>
              <a:gdLst>
                <a:gd name="T0" fmla="*/ 4 w 4"/>
                <a:gd name="T1" fmla="*/ 0 h 19"/>
                <a:gd name="T2" fmla="*/ 0 w 4"/>
                <a:gd name="T3" fmla="*/ 19 h 19"/>
                <a:gd name="T4" fmla="*/ 4 w 4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9">
                  <a:moveTo>
                    <a:pt x="4" y="0"/>
                  </a:moveTo>
                  <a:cubicBezTo>
                    <a:pt x="1" y="7"/>
                    <a:pt x="2" y="13"/>
                    <a:pt x="0" y="19"/>
                  </a:cubicBezTo>
                  <a:cubicBezTo>
                    <a:pt x="3" y="14"/>
                    <a:pt x="3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79" name="Freeform 81"/>
            <p:cNvSpPr>
              <a:spLocks/>
            </p:cNvSpPr>
            <p:nvPr/>
          </p:nvSpPr>
          <p:spPr bwMode="auto">
            <a:xfrm>
              <a:off x="4165324" y="1798641"/>
              <a:ext cx="4626" cy="10408"/>
            </a:xfrm>
            <a:custGeom>
              <a:avLst/>
              <a:gdLst>
                <a:gd name="T0" fmla="*/ 2 w 2"/>
                <a:gd name="T1" fmla="*/ 2 h 4"/>
                <a:gd name="T2" fmla="*/ 0 w 2"/>
                <a:gd name="T3" fmla="*/ 0 h 4"/>
                <a:gd name="T4" fmla="*/ 1 w 2"/>
                <a:gd name="T5" fmla="*/ 4 h 4"/>
                <a:gd name="T6" fmla="*/ 2 w 2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4"/>
                    <a:pt x="1" y="4"/>
                    <a:pt x="1" y="4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80" name="Freeform 82"/>
            <p:cNvSpPr>
              <a:spLocks/>
            </p:cNvSpPr>
            <p:nvPr/>
          </p:nvSpPr>
          <p:spPr bwMode="auto">
            <a:xfrm>
              <a:off x="2624906" y="1822926"/>
              <a:ext cx="10409" cy="24285"/>
            </a:xfrm>
            <a:custGeom>
              <a:avLst/>
              <a:gdLst>
                <a:gd name="T0" fmla="*/ 4 w 4"/>
                <a:gd name="T1" fmla="*/ 8 h 9"/>
                <a:gd name="T2" fmla="*/ 4 w 4"/>
                <a:gd name="T3" fmla="*/ 0 h 9"/>
                <a:gd name="T4" fmla="*/ 2 w 4"/>
                <a:gd name="T5" fmla="*/ 9 h 9"/>
                <a:gd name="T6" fmla="*/ 4 w 4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4" y="8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0" y="6"/>
                    <a:pt x="2" y="9"/>
                  </a:cubicBezTo>
                  <a:cubicBezTo>
                    <a:pt x="3" y="8"/>
                    <a:pt x="3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81" name="Freeform 83"/>
            <p:cNvSpPr>
              <a:spLocks/>
            </p:cNvSpPr>
            <p:nvPr/>
          </p:nvSpPr>
          <p:spPr bwMode="auto">
            <a:xfrm>
              <a:off x="2586742" y="1825239"/>
              <a:ext cx="8096" cy="24285"/>
            </a:xfrm>
            <a:custGeom>
              <a:avLst/>
              <a:gdLst>
                <a:gd name="T0" fmla="*/ 0 w 7"/>
                <a:gd name="T1" fmla="*/ 21 h 21"/>
                <a:gd name="T2" fmla="*/ 7 w 7"/>
                <a:gd name="T3" fmla="*/ 10 h 21"/>
                <a:gd name="T4" fmla="*/ 2 w 7"/>
                <a:gd name="T5" fmla="*/ 0 h 21"/>
                <a:gd name="T6" fmla="*/ 0 w 7"/>
                <a:gd name="T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1">
                  <a:moveTo>
                    <a:pt x="0" y="21"/>
                  </a:moveTo>
                  <a:lnTo>
                    <a:pt x="7" y="10"/>
                  </a:lnTo>
                  <a:lnTo>
                    <a:pt x="2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82" name="Freeform 84"/>
            <p:cNvSpPr>
              <a:spLocks/>
            </p:cNvSpPr>
            <p:nvPr/>
          </p:nvSpPr>
          <p:spPr bwMode="auto">
            <a:xfrm>
              <a:off x="4117908" y="1833335"/>
              <a:ext cx="5783" cy="809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3 h 3"/>
                <a:gd name="T4" fmla="*/ 1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1" y="1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83" name="Freeform 85"/>
            <p:cNvSpPr>
              <a:spLocks/>
            </p:cNvSpPr>
            <p:nvPr/>
          </p:nvSpPr>
          <p:spPr bwMode="auto">
            <a:xfrm>
              <a:off x="2542797" y="1844899"/>
              <a:ext cx="16191" cy="32381"/>
            </a:xfrm>
            <a:custGeom>
              <a:avLst/>
              <a:gdLst>
                <a:gd name="T0" fmla="*/ 4 w 6"/>
                <a:gd name="T1" fmla="*/ 0 h 12"/>
                <a:gd name="T2" fmla="*/ 1 w 6"/>
                <a:gd name="T3" fmla="*/ 4 h 12"/>
                <a:gd name="T4" fmla="*/ 2 w 6"/>
                <a:gd name="T5" fmla="*/ 12 h 12"/>
                <a:gd name="T6" fmla="*/ 4 w 6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2">
                  <a:moveTo>
                    <a:pt x="4" y="0"/>
                  </a:moveTo>
                  <a:cubicBezTo>
                    <a:pt x="3" y="1"/>
                    <a:pt x="0" y="1"/>
                    <a:pt x="1" y="4"/>
                  </a:cubicBezTo>
                  <a:cubicBezTo>
                    <a:pt x="5" y="6"/>
                    <a:pt x="0" y="8"/>
                    <a:pt x="2" y="12"/>
                  </a:cubicBezTo>
                  <a:cubicBezTo>
                    <a:pt x="2" y="7"/>
                    <a:pt x="6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84" name="Freeform 86"/>
            <p:cNvSpPr>
              <a:spLocks/>
            </p:cNvSpPr>
            <p:nvPr/>
          </p:nvSpPr>
          <p:spPr bwMode="auto">
            <a:xfrm>
              <a:off x="2597151" y="1855307"/>
              <a:ext cx="2313" cy="1156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4 h 4"/>
                <a:gd name="T4" fmla="*/ 1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1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85" name="Freeform 87"/>
            <p:cNvSpPr>
              <a:spLocks/>
            </p:cNvSpPr>
            <p:nvPr/>
          </p:nvSpPr>
          <p:spPr bwMode="auto">
            <a:xfrm>
              <a:off x="4017296" y="2342181"/>
              <a:ext cx="8096" cy="10408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4 h 4"/>
                <a:gd name="T4" fmla="*/ 3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3"/>
                    <a:pt x="0" y="4"/>
                  </a:cubicBezTo>
                  <a:cubicBezTo>
                    <a:pt x="1" y="3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86" name="Freeform 88"/>
            <p:cNvSpPr>
              <a:spLocks/>
            </p:cNvSpPr>
            <p:nvPr/>
          </p:nvSpPr>
          <p:spPr bwMode="auto">
            <a:xfrm>
              <a:off x="4006887" y="2352589"/>
              <a:ext cx="10409" cy="24285"/>
            </a:xfrm>
            <a:custGeom>
              <a:avLst/>
              <a:gdLst>
                <a:gd name="T0" fmla="*/ 1 w 4"/>
                <a:gd name="T1" fmla="*/ 9 h 9"/>
                <a:gd name="T2" fmla="*/ 3 w 4"/>
                <a:gd name="T3" fmla="*/ 6 h 9"/>
                <a:gd name="T4" fmla="*/ 4 w 4"/>
                <a:gd name="T5" fmla="*/ 0 h 9"/>
                <a:gd name="T6" fmla="*/ 1 w 4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9">
                  <a:moveTo>
                    <a:pt x="1" y="9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4"/>
                    <a:pt x="4" y="2"/>
                    <a:pt x="4" y="0"/>
                  </a:cubicBezTo>
                  <a:cubicBezTo>
                    <a:pt x="2" y="3"/>
                    <a:pt x="0" y="5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87" name="Freeform 89"/>
            <p:cNvSpPr>
              <a:spLocks/>
            </p:cNvSpPr>
            <p:nvPr/>
          </p:nvSpPr>
          <p:spPr bwMode="auto">
            <a:xfrm>
              <a:off x="4025391" y="1855307"/>
              <a:ext cx="106395" cy="486873"/>
            </a:xfrm>
            <a:custGeom>
              <a:avLst/>
              <a:gdLst>
                <a:gd name="T0" fmla="*/ 29 w 39"/>
                <a:gd name="T1" fmla="*/ 39 h 178"/>
                <a:gd name="T2" fmla="*/ 28 w 39"/>
                <a:gd name="T3" fmla="*/ 49 h 178"/>
                <a:gd name="T4" fmla="*/ 24 w 39"/>
                <a:gd name="T5" fmla="*/ 49 h 178"/>
                <a:gd name="T6" fmla="*/ 25 w 39"/>
                <a:gd name="T7" fmla="*/ 63 h 178"/>
                <a:gd name="T8" fmla="*/ 20 w 39"/>
                <a:gd name="T9" fmla="*/ 84 h 178"/>
                <a:gd name="T10" fmla="*/ 21 w 39"/>
                <a:gd name="T11" fmla="*/ 116 h 178"/>
                <a:gd name="T12" fmla="*/ 17 w 39"/>
                <a:gd name="T13" fmla="*/ 128 h 178"/>
                <a:gd name="T14" fmla="*/ 0 w 39"/>
                <a:gd name="T15" fmla="*/ 176 h 178"/>
                <a:gd name="T16" fmla="*/ 0 w 39"/>
                <a:gd name="T17" fmla="*/ 178 h 178"/>
                <a:gd name="T18" fmla="*/ 8 w 39"/>
                <a:gd name="T19" fmla="*/ 158 h 178"/>
                <a:gd name="T20" fmla="*/ 28 w 39"/>
                <a:gd name="T21" fmla="*/ 94 h 178"/>
                <a:gd name="T22" fmla="*/ 32 w 39"/>
                <a:gd name="T23" fmla="*/ 81 h 178"/>
                <a:gd name="T24" fmla="*/ 32 w 39"/>
                <a:gd name="T25" fmla="*/ 72 h 178"/>
                <a:gd name="T26" fmla="*/ 37 w 39"/>
                <a:gd name="T27" fmla="*/ 18 h 178"/>
                <a:gd name="T28" fmla="*/ 38 w 39"/>
                <a:gd name="T29" fmla="*/ 0 h 178"/>
                <a:gd name="T30" fmla="*/ 29 w 39"/>
                <a:gd name="T31" fmla="*/ 39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178">
                  <a:moveTo>
                    <a:pt x="29" y="39"/>
                  </a:moveTo>
                  <a:cubicBezTo>
                    <a:pt x="29" y="42"/>
                    <a:pt x="26" y="47"/>
                    <a:pt x="28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31" y="53"/>
                    <a:pt x="22" y="58"/>
                    <a:pt x="25" y="63"/>
                  </a:cubicBezTo>
                  <a:cubicBezTo>
                    <a:pt x="22" y="70"/>
                    <a:pt x="24" y="76"/>
                    <a:pt x="20" y="84"/>
                  </a:cubicBezTo>
                  <a:cubicBezTo>
                    <a:pt x="26" y="96"/>
                    <a:pt x="12" y="104"/>
                    <a:pt x="21" y="116"/>
                  </a:cubicBezTo>
                  <a:cubicBezTo>
                    <a:pt x="21" y="119"/>
                    <a:pt x="15" y="125"/>
                    <a:pt x="17" y="128"/>
                  </a:cubicBezTo>
                  <a:cubicBezTo>
                    <a:pt x="12" y="143"/>
                    <a:pt x="5" y="161"/>
                    <a:pt x="0" y="176"/>
                  </a:cubicBezTo>
                  <a:cubicBezTo>
                    <a:pt x="0" y="177"/>
                    <a:pt x="0" y="177"/>
                    <a:pt x="0" y="178"/>
                  </a:cubicBezTo>
                  <a:cubicBezTo>
                    <a:pt x="4" y="172"/>
                    <a:pt x="10" y="166"/>
                    <a:pt x="8" y="158"/>
                  </a:cubicBezTo>
                  <a:cubicBezTo>
                    <a:pt x="18" y="138"/>
                    <a:pt x="24" y="116"/>
                    <a:pt x="28" y="94"/>
                  </a:cubicBezTo>
                  <a:cubicBezTo>
                    <a:pt x="31" y="89"/>
                    <a:pt x="27" y="83"/>
                    <a:pt x="32" y="81"/>
                  </a:cubicBezTo>
                  <a:cubicBezTo>
                    <a:pt x="30" y="77"/>
                    <a:pt x="32" y="73"/>
                    <a:pt x="32" y="72"/>
                  </a:cubicBezTo>
                  <a:cubicBezTo>
                    <a:pt x="33" y="55"/>
                    <a:pt x="39" y="36"/>
                    <a:pt x="37" y="18"/>
                  </a:cubicBezTo>
                  <a:cubicBezTo>
                    <a:pt x="38" y="12"/>
                    <a:pt x="39" y="5"/>
                    <a:pt x="38" y="0"/>
                  </a:cubicBezTo>
                  <a:cubicBezTo>
                    <a:pt x="25" y="9"/>
                    <a:pt x="35" y="26"/>
                    <a:pt x="29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88" name="Rectangle 90"/>
            <p:cNvSpPr>
              <a:spLocks noChangeArrowheads="1"/>
            </p:cNvSpPr>
            <p:nvPr/>
          </p:nvSpPr>
          <p:spPr bwMode="auto">
            <a:xfrm>
              <a:off x="4113283" y="2073880"/>
              <a:ext cx="1157" cy="2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89" name="Freeform 91"/>
            <p:cNvSpPr>
              <a:spLocks/>
            </p:cNvSpPr>
            <p:nvPr/>
          </p:nvSpPr>
          <p:spPr bwMode="auto">
            <a:xfrm>
              <a:off x="2607559" y="1869185"/>
              <a:ext cx="17347" cy="27755"/>
            </a:xfrm>
            <a:custGeom>
              <a:avLst/>
              <a:gdLst>
                <a:gd name="T0" fmla="*/ 0 w 6"/>
                <a:gd name="T1" fmla="*/ 9 h 10"/>
                <a:gd name="T2" fmla="*/ 4 w 6"/>
                <a:gd name="T3" fmla="*/ 10 h 10"/>
                <a:gd name="T4" fmla="*/ 6 w 6"/>
                <a:gd name="T5" fmla="*/ 0 h 10"/>
                <a:gd name="T6" fmla="*/ 1 w 6"/>
                <a:gd name="T7" fmla="*/ 3 h 10"/>
                <a:gd name="T8" fmla="*/ 2 w 6"/>
                <a:gd name="T9" fmla="*/ 4 h 10"/>
                <a:gd name="T10" fmla="*/ 0 w 6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0" y="9"/>
                  </a:moveTo>
                  <a:cubicBezTo>
                    <a:pt x="2" y="8"/>
                    <a:pt x="4" y="10"/>
                    <a:pt x="4" y="1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8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90" name="Freeform 92"/>
            <p:cNvSpPr>
              <a:spLocks/>
            </p:cNvSpPr>
            <p:nvPr/>
          </p:nvSpPr>
          <p:spPr bwMode="auto">
            <a:xfrm>
              <a:off x="2586742" y="1877281"/>
              <a:ext cx="10409" cy="19660"/>
            </a:xfrm>
            <a:custGeom>
              <a:avLst/>
              <a:gdLst>
                <a:gd name="T0" fmla="*/ 2 w 4"/>
                <a:gd name="T1" fmla="*/ 7 h 7"/>
                <a:gd name="T2" fmla="*/ 3 w 4"/>
                <a:gd name="T3" fmla="*/ 0 h 7"/>
                <a:gd name="T4" fmla="*/ 2 w 4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2" y="7"/>
                  </a:moveTo>
                  <a:cubicBezTo>
                    <a:pt x="4" y="7"/>
                    <a:pt x="3" y="0"/>
                    <a:pt x="3" y="0"/>
                  </a:cubicBezTo>
                  <a:cubicBezTo>
                    <a:pt x="3" y="2"/>
                    <a:pt x="0" y="5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91" name="Freeform 93"/>
            <p:cNvSpPr>
              <a:spLocks/>
            </p:cNvSpPr>
            <p:nvPr/>
          </p:nvSpPr>
          <p:spPr bwMode="auto">
            <a:xfrm>
              <a:off x="2545110" y="1879594"/>
              <a:ext cx="5783" cy="13878"/>
            </a:xfrm>
            <a:custGeom>
              <a:avLst/>
              <a:gdLst>
                <a:gd name="T0" fmla="*/ 0 w 2"/>
                <a:gd name="T1" fmla="*/ 0 h 5"/>
                <a:gd name="T2" fmla="*/ 0 w 2"/>
                <a:gd name="T3" fmla="*/ 5 h 5"/>
                <a:gd name="T4" fmla="*/ 1 w 2"/>
                <a:gd name="T5" fmla="*/ 4 h 5"/>
                <a:gd name="T6" fmla="*/ 0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92" name="Freeform 94"/>
            <p:cNvSpPr>
              <a:spLocks/>
            </p:cNvSpPr>
            <p:nvPr/>
          </p:nvSpPr>
          <p:spPr bwMode="auto">
            <a:xfrm>
              <a:off x="4167637" y="1901566"/>
              <a:ext cx="2313" cy="8095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93" name="Freeform 95"/>
            <p:cNvSpPr>
              <a:spLocks/>
            </p:cNvSpPr>
            <p:nvPr/>
          </p:nvSpPr>
          <p:spPr bwMode="auto">
            <a:xfrm>
              <a:off x="2589055" y="1909662"/>
              <a:ext cx="2313" cy="11565"/>
            </a:xfrm>
            <a:custGeom>
              <a:avLst/>
              <a:gdLst>
                <a:gd name="T0" fmla="*/ 2 w 2"/>
                <a:gd name="T1" fmla="*/ 3 h 10"/>
                <a:gd name="T2" fmla="*/ 0 w 2"/>
                <a:gd name="T3" fmla="*/ 0 h 10"/>
                <a:gd name="T4" fmla="*/ 2 w 2"/>
                <a:gd name="T5" fmla="*/ 10 h 10"/>
                <a:gd name="T6" fmla="*/ 2 w 2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0">
                  <a:moveTo>
                    <a:pt x="2" y="3"/>
                  </a:moveTo>
                  <a:lnTo>
                    <a:pt x="0" y="0"/>
                  </a:lnTo>
                  <a:lnTo>
                    <a:pt x="2" y="10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94" name="Rectangle 96"/>
            <p:cNvSpPr>
              <a:spLocks noChangeArrowheads="1"/>
            </p:cNvSpPr>
            <p:nvPr/>
          </p:nvSpPr>
          <p:spPr bwMode="auto">
            <a:xfrm>
              <a:off x="2542797" y="1918913"/>
              <a:ext cx="1157" cy="185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95" name="Freeform 97"/>
            <p:cNvSpPr>
              <a:spLocks/>
            </p:cNvSpPr>
            <p:nvPr/>
          </p:nvSpPr>
          <p:spPr bwMode="auto">
            <a:xfrm>
              <a:off x="2602933" y="1927008"/>
              <a:ext cx="8096" cy="10408"/>
            </a:xfrm>
            <a:custGeom>
              <a:avLst/>
              <a:gdLst>
                <a:gd name="T0" fmla="*/ 3 w 3"/>
                <a:gd name="T1" fmla="*/ 3 h 4"/>
                <a:gd name="T2" fmla="*/ 0 w 3"/>
                <a:gd name="T3" fmla="*/ 0 h 4"/>
                <a:gd name="T4" fmla="*/ 3 w 3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96" name="Freeform 98"/>
            <p:cNvSpPr>
              <a:spLocks/>
            </p:cNvSpPr>
            <p:nvPr/>
          </p:nvSpPr>
          <p:spPr bwMode="auto">
            <a:xfrm>
              <a:off x="2602933" y="1943199"/>
              <a:ext cx="2313" cy="8095"/>
            </a:xfrm>
            <a:custGeom>
              <a:avLst/>
              <a:gdLst>
                <a:gd name="T0" fmla="*/ 2 w 2"/>
                <a:gd name="T1" fmla="*/ 7 h 7"/>
                <a:gd name="T2" fmla="*/ 2 w 2"/>
                <a:gd name="T3" fmla="*/ 0 h 7"/>
                <a:gd name="T4" fmla="*/ 0 w 2"/>
                <a:gd name="T5" fmla="*/ 0 h 7"/>
                <a:gd name="T6" fmla="*/ 2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2" y="7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97" name="Freeform 99"/>
            <p:cNvSpPr>
              <a:spLocks/>
            </p:cNvSpPr>
            <p:nvPr/>
          </p:nvSpPr>
          <p:spPr bwMode="auto">
            <a:xfrm>
              <a:off x="2523137" y="1967485"/>
              <a:ext cx="30068" cy="122586"/>
            </a:xfrm>
            <a:custGeom>
              <a:avLst/>
              <a:gdLst>
                <a:gd name="T0" fmla="*/ 9 w 11"/>
                <a:gd name="T1" fmla="*/ 45 h 45"/>
                <a:gd name="T2" fmla="*/ 11 w 11"/>
                <a:gd name="T3" fmla="*/ 45 h 45"/>
                <a:gd name="T4" fmla="*/ 7 w 11"/>
                <a:gd name="T5" fmla="*/ 0 h 45"/>
                <a:gd name="T6" fmla="*/ 6 w 11"/>
                <a:gd name="T7" fmla="*/ 12 h 45"/>
                <a:gd name="T8" fmla="*/ 2 w 11"/>
                <a:gd name="T9" fmla="*/ 19 h 45"/>
                <a:gd name="T10" fmla="*/ 5 w 11"/>
                <a:gd name="T11" fmla="*/ 14 h 45"/>
                <a:gd name="T12" fmla="*/ 7 w 11"/>
                <a:gd name="T13" fmla="*/ 30 h 45"/>
                <a:gd name="T14" fmla="*/ 9 w 11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45">
                  <a:moveTo>
                    <a:pt x="9" y="45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0" y="30"/>
                    <a:pt x="8" y="14"/>
                    <a:pt x="7" y="0"/>
                  </a:cubicBezTo>
                  <a:cubicBezTo>
                    <a:pt x="3" y="4"/>
                    <a:pt x="2" y="7"/>
                    <a:pt x="6" y="12"/>
                  </a:cubicBezTo>
                  <a:cubicBezTo>
                    <a:pt x="0" y="11"/>
                    <a:pt x="2" y="16"/>
                    <a:pt x="2" y="19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8" y="21"/>
                    <a:pt x="0" y="25"/>
                    <a:pt x="7" y="30"/>
                  </a:cubicBezTo>
                  <a:cubicBezTo>
                    <a:pt x="6" y="35"/>
                    <a:pt x="9" y="40"/>
                    <a:pt x="9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98" name="Freeform 100"/>
            <p:cNvSpPr>
              <a:spLocks/>
            </p:cNvSpPr>
            <p:nvPr/>
          </p:nvSpPr>
          <p:spPr bwMode="auto">
            <a:xfrm>
              <a:off x="2558987" y="1967485"/>
              <a:ext cx="2313" cy="10408"/>
            </a:xfrm>
            <a:custGeom>
              <a:avLst/>
              <a:gdLst>
                <a:gd name="T0" fmla="*/ 1 w 1"/>
                <a:gd name="T1" fmla="*/ 4 h 4"/>
                <a:gd name="T2" fmla="*/ 0 w 1"/>
                <a:gd name="T3" fmla="*/ 0 h 4"/>
                <a:gd name="T4" fmla="*/ 1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1" y="4"/>
                  </a:moveTo>
                  <a:cubicBezTo>
                    <a:pt x="1" y="3"/>
                    <a:pt x="1" y="1"/>
                    <a:pt x="0" y="0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499" name="Freeform 101"/>
            <p:cNvSpPr>
              <a:spLocks/>
            </p:cNvSpPr>
            <p:nvPr/>
          </p:nvSpPr>
          <p:spPr bwMode="auto">
            <a:xfrm>
              <a:off x="2556674" y="1977893"/>
              <a:ext cx="26599" cy="98300"/>
            </a:xfrm>
            <a:custGeom>
              <a:avLst/>
              <a:gdLst>
                <a:gd name="T0" fmla="*/ 2 w 10"/>
                <a:gd name="T1" fmla="*/ 21 h 36"/>
                <a:gd name="T2" fmla="*/ 8 w 10"/>
                <a:gd name="T3" fmla="*/ 36 h 36"/>
                <a:gd name="T4" fmla="*/ 6 w 10"/>
                <a:gd name="T5" fmla="*/ 19 h 36"/>
                <a:gd name="T6" fmla="*/ 4 w 10"/>
                <a:gd name="T7" fmla="*/ 16 h 36"/>
                <a:gd name="T8" fmla="*/ 5 w 10"/>
                <a:gd name="T9" fmla="*/ 7 h 36"/>
                <a:gd name="T10" fmla="*/ 2 w 10"/>
                <a:gd name="T11" fmla="*/ 0 h 36"/>
                <a:gd name="T12" fmla="*/ 2 w 10"/>
                <a:gd name="T13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6">
                  <a:moveTo>
                    <a:pt x="2" y="21"/>
                  </a:moveTo>
                  <a:cubicBezTo>
                    <a:pt x="5" y="25"/>
                    <a:pt x="2" y="34"/>
                    <a:pt x="8" y="36"/>
                  </a:cubicBezTo>
                  <a:cubicBezTo>
                    <a:pt x="10" y="30"/>
                    <a:pt x="4" y="26"/>
                    <a:pt x="6" y="19"/>
                  </a:cubicBezTo>
                  <a:cubicBezTo>
                    <a:pt x="6" y="17"/>
                    <a:pt x="3" y="20"/>
                    <a:pt x="4" y="16"/>
                  </a:cubicBezTo>
                  <a:cubicBezTo>
                    <a:pt x="8" y="15"/>
                    <a:pt x="2" y="10"/>
                    <a:pt x="5" y="7"/>
                  </a:cubicBezTo>
                  <a:cubicBezTo>
                    <a:pt x="6" y="3"/>
                    <a:pt x="4" y="2"/>
                    <a:pt x="2" y="0"/>
                  </a:cubicBezTo>
                  <a:cubicBezTo>
                    <a:pt x="2" y="7"/>
                    <a:pt x="0" y="15"/>
                    <a:pt x="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00" name="Freeform 102"/>
            <p:cNvSpPr>
              <a:spLocks/>
            </p:cNvSpPr>
            <p:nvPr/>
          </p:nvSpPr>
          <p:spPr bwMode="auto">
            <a:xfrm>
              <a:off x="2583273" y="1981363"/>
              <a:ext cx="0" cy="8095"/>
            </a:xfrm>
            <a:custGeom>
              <a:avLst/>
              <a:gdLst>
                <a:gd name="T0" fmla="*/ 0 h 7"/>
                <a:gd name="T1" fmla="*/ 7 h 7"/>
                <a:gd name="T2" fmla="*/ 0 h 7"/>
                <a:gd name="T3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01" name="Freeform 103"/>
            <p:cNvSpPr>
              <a:spLocks/>
            </p:cNvSpPr>
            <p:nvPr/>
          </p:nvSpPr>
          <p:spPr bwMode="auto">
            <a:xfrm>
              <a:off x="2586742" y="2035717"/>
              <a:ext cx="8096" cy="11565"/>
            </a:xfrm>
            <a:custGeom>
              <a:avLst/>
              <a:gdLst>
                <a:gd name="T0" fmla="*/ 0 w 3"/>
                <a:gd name="T1" fmla="*/ 4 h 4"/>
                <a:gd name="T2" fmla="*/ 1 w 3"/>
                <a:gd name="T3" fmla="*/ 0 h 4"/>
                <a:gd name="T4" fmla="*/ 0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3"/>
                    <a:pt x="3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02" name="Freeform 104"/>
            <p:cNvSpPr>
              <a:spLocks/>
            </p:cNvSpPr>
            <p:nvPr/>
          </p:nvSpPr>
          <p:spPr bwMode="auto">
            <a:xfrm>
              <a:off x="4145664" y="2038029"/>
              <a:ext cx="5783" cy="13878"/>
            </a:xfrm>
            <a:custGeom>
              <a:avLst/>
              <a:gdLst>
                <a:gd name="T0" fmla="*/ 0 w 5"/>
                <a:gd name="T1" fmla="*/ 12 h 12"/>
                <a:gd name="T2" fmla="*/ 5 w 5"/>
                <a:gd name="T3" fmla="*/ 10 h 12"/>
                <a:gd name="T4" fmla="*/ 0 w 5"/>
                <a:gd name="T5" fmla="*/ 0 h 12"/>
                <a:gd name="T6" fmla="*/ 0 w 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0" y="12"/>
                  </a:moveTo>
                  <a:lnTo>
                    <a:pt x="5" y="10"/>
                  </a:lnTo>
                  <a:lnTo>
                    <a:pt x="0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03" name="Freeform 105"/>
            <p:cNvSpPr>
              <a:spLocks/>
            </p:cNvSpPr>
            <p:nvPr/>
          </p:nvSpPr>
          <p:spPr bwMode="auto">
            <a:xfrm>
              <a:off x="2589055" y="2079662"/>
              <a:ext cx="8096" cy="16191"/>
            </a:xfrm>
            <a:custGeom>
              <a:avLst/>
              <a:gdLst>
                <a:gd name="T0" fmla="*/ 3 w 3"/>
                <a:gd name="T1" fmla="*/ 6 h 6"/>
                <a:gd name="T2" fmla="*/ 2 w 3"/>
                <a:gd name="T3" fmla="*/ 0 h 6"/>
                <a:gd name="T4" fmla="*/ 3 w 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3" y="6"/>
                  </a:moveTo>
                  <a:cubicBezTo>
                    <a:pt x="2" y="4"/>
                    <a:pt x="3" y="1"/>
                    <a:pt x="2" y="0"/>
                  </a:cubicBezTo>
                  <a:cubicBezTo>
                    <a:pt x="1" y="1"/>
                    <a:pt x="0" y="5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04" name="Freeform 106"/>
            <p:cNvSpPr>
              <a:spLocks/>
            </p:cNvSpPr>
            <p:nvPr/>
          </p:nvSpPr>
          <p:spPr bwMode="auto">
            <a:xfrm>
              <a:off x="2572865" y="2085445"/>
              <a:ext cx="24286" cy="72857"/>
            </a:xfrm>
            <a:custGeom>
              <a:avLst/>
              <a:gdLst>
                <a:gd name="T0" fmla="*/ 9 w 9"/>
                <a:gd name="T1" fmla="*/ 27 h 27"/>
                <a:gd name="T2" fmla="*/ 3 w 9"/>
                <a:gd name="T3" fmla="*/ 0 h 27"/>
                <a:gd name="T4" fmla="*/ 9 w 9"/>
                <a:gd name="T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27">
                  <a:moveTo>
                    <a:pt x="9" y="27"/>
                  </a:moveTo>
                  <a:cubicBezTo>
                    <a:pt x="5" y="18"/>
                    <a:pt x="5" y="9"/>
                    <a:pt x="3" y="0"/>
                  </a:cubicBezTo>
                  <a:cubicBezTo>
                    <a:pt x="0" y="9"/>
                    <a:pt x="4" y="20"/>
                    <a:pt x="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05" name="Freeform 107"/>
            <p:cNvSpPr>
              <a:spLocks/>
            </p:cNvSpPr>
            <p:nvPr/>
          </p:nvSpPr>
          <p:spPr bwMode="auto">
            <a:xfrm>
              <a:off x="2597151" y="2101636"/>
              <a:ext cx="30068" cy="102925"/>
            </a:xfrm>
            <a:custGeom>
              <a:avLst/>
              <a:gdLst>
                <a:gd name="T0" fmla="*/ 11 w 11"/>
                <a:gd name="T1" fmla="*/ 38 h 38"/>
                <a:gd name="T2" fmla="*/ 9 w 11"/>
                <a:gd name="T3" fmla="*/ 23 h 38"/>
                <a:gd name="T4" fmla="*/ 0 w 11"/>
                <a:gd name="T5" fmla="*/ 0 h 38"/>
                <a:gd name="T6" fmla="*/ 11 w 11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8">
                  <a:moveTo>
                    <a:pt x="11" y="38"/>
                  </a:moveTo>
                  <a:cubicBezTo>
                    <a:pt x="9" y="23"/>
                    <a:pt x="9" y="23"/>
                    <a:pt x="9" y="23"/>
                  </a:cubicBezTo>
                  <a:cubicBezTo>
                    <a:pt x="3" y="16"/>
                    <a:pt x="5" y="7"/>
                    <a:pt x="0" y="0"/>
                  </a:cubicBezTo>
                  <a:cubicBezTo>
                    <a:pt x="0" y="14"/>
                    <a:pt x="8" y="27"/>
                    <a:pt x="1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06" name="Freeform 108"/>
            <p:cNvSpPr>
              <a:spLocks/>
            </p:cNvSpPr>
            <p:nvPr/>
          </p:nvSpPr>
          <p:spPr bwMode="auto">
            <a:xfrm>
              <a:off x="2605246" y="2270480"/>
              <a:ext cx="35851" cy="60136"/>
            </a:xfrm>
            <a:custGeom>
              <a:avLst/>
              <a:gdLst>
                <a:gd name="T0" fmla="*/ 3 w 13"/>
                <a:gd name="T1" fmla="*/ 17 h 22"/>
                <a:gd name="T2" fmla="*/ 13 w 13"/>
                <a:gd name="T3" fmla="*/ 22 h 22"/>
                <a:gd name="T4" fmla="*/ 1 w 13"/>
                <a:gd name="T5" fmla="*/ 0 h 22"/>
                <a:gd name="T6" fmla="*/ 3 w 13"/>
                <a:gd name="T7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2">
                  <a:moveTo>
                    <a:pt x="3" y="17"/>
                  </a:moveTo>
                  <a:cubicBezTo>
                    <a:pt x="6" y="16"/>
                    <a:pt x="11" y="19"/>
                    <a:pt x="13" y="22"/>
                  </a:cubicBezTo>
                  <a:cubicBezTo>
                    <a:pt x="9" y="15"/>
                    <a:pt x="5" y="7"/>
                    <a:pt x="1" y="0"/>
                  </a:cubicBezTo>
                  <a:cubicBezTo>
                    <a:pt x="0" y="7"/>
                    <a:pt x="6" y="1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07" name="Freeform 109"/>
            <p:cNvSpPr>
              <a:spLocks/>
            </p:cNvSpPr>
            <p:nvPr/>
          </p:nvSpPr>
          <p:spPr bwMode="auto">
            <a:xfrm>
              <a:off x="2537015" y="2112044"/>
              <a:ext cx="68232" cy="156123"/>
            </a:xfrm>
            <a:custGeom>
              <a:avLst/>
              <a:gdLst>
                <a:gd name="T0" fmla="*/ 15 w 25"/>
                <a:gd name="T1" fmla="*/ 25 h 57"/>
                <a:gd name="T2" fmla="*/ 9 w 25"/>
                <a:gd name="T3" fmla="*/ 10 h 57"/>
                <a:gd name="T4" fmla="*/ 6 w 25"/>
                <a:gd name="T5" fmla="*/ 0 h 57"/>
                <a:gd name="T6" fmla="*/ 2 w 25"/>
                <a:gd name="T7" fmla="*/ 5 h 57"/>
                <a:gd name="T8" fmla="*/ 6 w 25"/>
                <a:gd name="T9" fmla="*/ 15 h 57"/>
                <a:gd name="T10" fmla="*/ 7 w 25"/>
                <a:gd name="T11" fmla="*/ 29 h 57"/>
                <a:gd name="T12" fmla="*/ 12 w 25"/>
                <a:gd name="T13" fmla="*/ 30 h 57"/>
                <a:gd name="T14" fmla="*/ 13 w 25"/>
                <a:gd name="T15" fmla="*/ 37 h 57"/>
                <a:gd name="T16" fmla="*/ 25 w 25"/>
                <a:gd name="T17" fmla="*/ 57 h 57"/>
                <a:gd name="T18" fmla="*/ 24 w 25"/>
                <a:gd name="T19" fmla="*/ 55 h 57"/>
                <a:gd name="T20" fmla="*/ 15 w 25"/>
                <a:gd name="T21" fmla="*/ 2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57">
                  <a:moveTo>
                    <a:pt x="15" y="25"/>
                  </a:moveTo>
                  <a:cubicBezTo>
                    <a:pt x="8" y="23"/>
                    <a:pt x="11" y="14"/>
                    <a:pt x="9" y="10"/>
                  </a:cubicBezTo>
                  <a:cubicBezTo>
                    <a:pt x="6" y="6"/>
                    <a:pt x="12" y="1"/>
                    <a:pt x="6" y="0"/>
                  </a:cubicBezTo>
                  <a:cubicBezTo>
                    <a:pt x="6" y="2"/>
                    <a:pt x="5" y="5"/>
                    <a:pt x="2" y="5"/>
                  </a:cubicBezTo>
                  <a:cubicBezTo>
                    <a:pt x="5" y="8"/>
                    <a:pt x="0" y="15"/>
                    <a:pt x="6" y="15"/>
                  </a:cubicBezTo>
                  <a:cubicBezTo>
                    <a:pt x="4" y="20"/>
                    <a:pt x="15" y="25"/>
                    <a:pt x="7" y="29"/>
                  </a:cubicBezTo>
                  <a:cubicBezTo>
                    <a:pt x="9" y="32"/>
                    <a:pt x="11" y="27"/>
                    <a:pt x="12" y="30"/>
                  </a:cubicBezTo>
                  <a:cubicBezTo>
                    <a:pt x="11" y="32"/>
                    <a:pt x="12" y="35"/>
                    <a:pt x="13" y="37"/>
                  </a:cubicBezTo>
                  <a:cubicBezTo>
                    <a:pt x="20" y="38"/>
                    <a:pt x="20" y="52"/>
                    <a:pt x="25" y="57"/>
                  </a:cubicBezTo>
                  <a:cubicBezTo>
                    <a:pt x="25" y="56"/>
                    <a:pt x="24" y="55"/>
                    <a:pt x="24" y="55"/>
                  </a:cubicBezTo>
                  <a:cubicBezTo>
                    <a:pt x="24" y="43"/>
                    <a:pt x="14" y="37"/>
                    <a:pt x="1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08" name="Freeform 110"/>
            <p:cNvSpPr>
              <a:spLocks/>
            </p:cNvSpPr>
            <p:nvPr/>
          </p:nvSpPr>
          <p:spPr bwMode="auto">
            <a:xfrm>
              <a:off x="2605246" y="2268167"/>
              <a:ext cx="2313" cy="2313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2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09" name="Freeform 111"/>
            <p:cNvSpPr>
              <a:spLocks/>
            </p:cNvSpPr>
            <p:nvPr/>
          </p:nvSpPr>
          <p:spPr bwMode="auto">
            <a:xfrm>
              <a:off x="2624906" y="2123608"/>
              <a:ext cx="8096" cy="10408"/>
            </a:xfrm>
            <a:custGeom>
              <a:avLst/>
              <a:gdLst>
                <a:gd name="T0" fmla="*/ 0 w 3"/>
                <a:gd name="T1" fmla="*/ 0 h 4"/>
                <a:gd name="T2" fmla="*/ 0 w 3"/>
                <a:gd name="T3" fmla="*/ 4 h 4"/>
                <a:gd name="T4" fmla="*/ 0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10" name="Freeform 112"/>
            <p:cNvSpPr>
              <a:spLocks/>
            </p:cNvSpPr>
            <p:nvPr/>
          </p:nvSpPr>
          <p:spPr bwMode="auto">
            <a:xfrm>
              <a:off x="2474565" y="2134017"/>
              <a:ext cx="8096" cy="11565"/>
            </a:xfrm>
            <a:custGeom>
              <a:avLst/>
              <a:gdLst>
                <a:gd name="T0" fmla="*/ 0 w 7"/>
                <a:gd name="T1" fmla="*/ 10 h 10"/>
                <a:gd name="T2" fmla="*/ 7 w 7"/>
                <a:gd name="T3" fmla="*/ 10 h 10"/>
                <a:gd name="T4" fmla="*/ 2 w 7"/>
                <a:gd name="T5" fmla="*/ 0 h 10"/>
                <a:gd name="T6" fmla="*/ 0 w 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lnTo>
                    <a:pt x="7" y="10"/>
                  </a:lnTo>
                  <a:lnTo>
                    <a:pt x="2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11" name="Freeform 113"/>
            <p:cNvSpPr>
              <a:spLocks/>
            </p:cNvSpPr>
            <p:nvPr/>
          </p:nvSpPr>
          <p:spPr bwMode="auto">
            <a:xfrm>
              <a:off x="4123691" y="2145582"/>
              <a:ext cx="5783" cy="12721"/>
            </a:xfrm>
            <a:custGeom>
              <a:avLst/>
              <a:gdLst>
                <a:gd name="T0" fmla="*/ 0 w 2"/>
                <a:gd name="T1" fmla="*/ 5 h 5"/>
                <a:gd name="T2" fmla="*/ 2 w 2"/>
                <a:gd name="T3" fmla="*/ 0 h 5"/>
                <a:gd name="T4" fmla="*/ 0 w 2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5"/>
                  </a:moveTo>
                  <a:cubicBezTo>
                    <a:pt x="2" y="5"/>
                    <a:pt x="2" y="1"/>
                    <a:pt x="2" y="0"/>
                  </a:cubicBezTo>
                  <a:cubicBezTo>
                    <a:pt x="0" y="1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12" name="Freeform 114"/>
            <p:cNvSpPr>
              <a:spLocks/>
            </p:cNvSpPr>
            <p:nvPr/>
          </p:nvSpPr>
          <p:spPr bwMode="auto">
            <a:xfrm>
              <a:off x="2629532" y="2153676"/>
              <a:ext cx="5783" cy="12721"/>
            </a:xfrm>
            <a:custGeom>
              <a:avLst/>
              <a:gdLst>
                <a:gd name="T0" fmla="*/ 0 w 5"/>
                <a:gd name="T1" fmla="*/ 0 h 11"/>
                <a:gd name="T2" fmla="*/ 5 w 5"/>
                <a:gd name="T3" fmla="*/ 11 h 11"/>
                <a:gd name="T4" fmla="*/ 5 w 5"/>
                <a:gd name="T5" fmla="*/ 7 h 11"/>
                <a:gd name="T6" fmla="*/ 0 w 5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lnTo>
                    <a:pt x="5" y="11"/>
                  </a:lnTo>
                  <a:lnTo>
                    <a:pt x="5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13" name="Freeform 115"/>
            <p:cNvSpPr>
              <a:spLocks/>
            </p:cNvSpPr>
            <p:nvPr/>
          </p:nvSpPr>
          <p:spPr bwMode="auto">
            <a:xfrm>
              <a:off x="2594838" y="2164085"/>
              <a:ext cx="72858" cy="136463"/>
            </a:xfrm>
            <a:custGeom>
              <a:avLst/>
              <a:gdLst>
                <a:gd name="T0" fmla="*/ 11 w 27"/>
                <a:gd name="T1" fmla="*/ 25 h 50"/>
                <a:gd name="T2" fmla="*/ 6 w 27"/>
                <a:gd name="T3" fmla="*/ 13 h 50"/>
                <a:gd name="T4" fmla="*/ 0 w 27"/>
                <a:gd name="T5" fmla="*/ 1 h 50"/>
                <a:gd name="T6" fmla="*/ 11 w 27"/>
                <a:gd name="T7" fmla="*/ 31 h 50"/>
                <a:gd name="T8" fmla="*/ 23 w 27"/>
                <a:gd name="T9" fmla="*/ 50 h 50"/>
                <a:gd name="T10" fmla="*/ 20 w 27"/>
                <a:gd name="T11" fmla="*/ 38 h 50"/>
                <a:gd name="T12" fmla="*/ 27 w 27"/>
                <a:gd name="T13" fmla="*/ 43 h 50"/>
                <a:gd name="T14" fmla="*/ 21 w 27"/>
                <a:gd name="T15" fmla="*/ 32 h 50"/>
                <a:gd name="T16" fmla="*/ 18 w 27"/>
                <a:gd name="T17" fmla="*/ 34 h 50"/>
                <a:gd name="T18" fmla="*/ 11 w 27"/>
                <a:gd name="T19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50">
                  <a:moveTo>
                    <a:pt x="11" y="25"/>
                  </a:moveTo>
                  <a:cubicBezTo>
                    <a:pt x="9" y="20"/>
                    <a:pt x="9" y="16"/>
                    <a:pt x="6" y="13"/>
                  </a:cubicBezTo>
                  <a:cubicBezTo>
                    <a:pt x="2" y="10"/>
                    <a:pt x="8" y="0"/>
                    <a:pt x="0" y="1"/>
                  </a:cubicBezTo>
                  <a:cubicBezTo>
                    <a:pt x="1" y="12"/>
                    <a:pt x="10" y="20"/>
                    <a:pt x="11" y="31"/>
                  </a:cubicBezTo>
                  <a:cubicBezTo>
                    <a:pt x="15" y="37"/>
                    <a:pt x="20" y="44"/>
                    <a:pt x="23" y="50"/>
                  </a:cubicBezTo>
                  <a:cubicBezTo>
                    <a:pt x="23" y="46"/>
                    <a:pt x="17" y="43"/>
                    <a:pt x="20" y="38"/>
                  </a:cubicBezTo>
                  <a:cubicBezTo>
                    <a:pt x="22" y="39"/>
                    <a:pt x="24" y="41"/>
                    <a:pt x="27" y="43"/>
                  </a:cubicBezTo>
                  <a:cubicBezTo>
                    <a:pt x="27" y="38"/>
                    <a:pt x="23" y="35"/>
                    <a:pt x="21" y="32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5" y="32"/>
                    <a:pt x="15" y="27"/>
                    <a:pt x="1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14" name="Freeform 116"/>
            <p:cNvSpPr>
              <a:spLocks/>
            </p:cNvSpPr>
            <p:nvPr/>
          </p:nvSpPr>
          <p:spPr bwMode="auto">
            <a:xfrm>
              <a:off x="2641097" y="2172180"/>
              <a:ext cx="8096" cy="8095"/>
            </a:xfrm>
            <a:custGeom>
              <a:avLst/>
              <a:gdLst>
                <a:gd name="T0" fmla="*/ 0 w 3"/>
                <a:gd name="T1" fmla="*/ 1 h 3"/>
                <a:gd name="T2" fmla="*/ 3 w 3"/>
                <a:gd name="T3" fmla="*/ 3 h 3"/>
                <a:gd name="T4" fmla="*/ 3 w 3"/>
                <a:gd name="T5" fmla="*/ 1 h 3"/>
                <a:gd name="T6" fmla="*/ 0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15" name="Freeform 117"/>
            <p:cNvSpPr>
              <a:spLocks/>
            </p:cNvSpPr>
            <p:nvPr/>
          </p:nvSpPr>
          <p:spPr bwMode="auto">
            <a:xfrm>
              <a:off x="2641097" y="2180276"/>
              <a:ext cx="38164" cy="68231"/>
            </a:xfrm>
            <a:custGeom>
              <a:avLst/>
              <a:gdLst>
                <a:gd name="T0" fmla="*/ 3 w 14"/>
                <a:gd name="T1" fmla="*/ 8 h 25"/>
                <a:gd name="T2" fmla="*/ 14 w 14"/>
                <a:gd name="T3" fmla="*/ 25 h 25"/>
                <a:gd name="T4" fmla="*/ 0 w 14"/>
                <a:gd name="T5" fmla="*/ 0 h 25"/>
                <a:gd name="T6" fmla="*/ 3 w 14"/>
                <a:gd name="T7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5">
                  <a:moveTo>
                    <a:pt x="3" y="8"/>
                  </a:moveTo>
                  <a:cubicBezTo>
                    <a:pt x="6" y="14"/>
                    <a:pt x="10" y="22"/>
                    <a:pt x="14" y="25"/>
                  </a:cubicBezTo>
                  <a:cubicBezTo>
                    <a:pt x="12" y="15"/>
                    <a:pt x="7" y="7"/>
                    <a:pt x="0" y="0"/>
                  </a:cubicBezTo>
                  <a:cubicBezTo>
                    <a:pt x="1" y="3"/>
                    <a:pt x="0" y="6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16" name="Freeform 118"/>
            <p:cNvSpPr>
              <a:spLocks/>
            </p:cNvSpPr>
            <p:nvPr/>
          </p:nvSpPr>
          <p:spPr bwMode="auto">
            <a:xfrm>
              <a:off x="4061242" y="2183745"/>
              <a:ext cx="8096" cy="12721"/>
            </a:xfrm>
            <a:custGeom>
              <a:avLst/>
              <a:gdLst>
                <a:gd name="T0" fmla="*/ 0 w 3"/>
                <a:gd name="T1" fmla="*/ 0 h 5"/>
                <a:gd name="T2" fmla="*/ 0 w 3"/>
                <a:gd name="T3" fmla="*/ 5 h 5"/>
                <a:gd name="T4" fmla="*/ 3 w 3"/>
                <a:gd name="T5" fmla="*/ 2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17" name="Freeform 119"/>
            <p:cNvSpPr>
              <a:spLocks/>
            </p:cNvSpPr>
            <p:nvPr/>
          </p:nvSpPr>
          <p:spPr bwMode="auto">
            <a:xfrm>
              <a:off x="2484973" y="2191840"/>
              <a:ext cx="19660" cy="24285"/>
            </a:xfrm>
            <a:custGeom>
              <a:avLst/>
              <a:gdLst>
                <a:gd name="T0" fmla="*/ 2 w 7"/>
                <a:gd name="T1" fmla="*/ 0 h 9"/>
                <a:gd name="T2" fmla="*/ 4 w 7"/>
                <a:gd name="T3" fmla="*/ 9 h 9"/>
                <a:gd name="T4" fmla="*/ 6 w 7"/>
                <a:gd name="T5" fmla="*/ 7 h 9"/>
                <a:gd name="T6" fmla="*/ 2 w 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2" y="0"/>
                  </a:moveTo>
                  <a:cubicBezTo>
                    <a:pt x="0" y="3"/>
                    <a:pt x="4" y="6"/>
                    <a:pt x="4" y="9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3"/>
                    <a:pt x="4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18" name="Freeform 120"/>
            <p:cNvSpPr>
              <a:spLocks/>
            </p:cNvSpPr>
            <p:nvPr/>
          </p:nvSpPr>
          <p:spPr bwMode="auto">
            <a:xfrm>
              <a:off x="2506946" y="2208031"/>
              <a:ext cx="24286" cy="60136"/>
            </a:xfrm>
            <a:custGeom>
              <a:avLst/>
              <a:gdLst>
                <a:gd name="T0" fmla="*/ 4 w 9"/>
                <a:gd name="T1" fmla="*/ 3 h 22"/>
                <a:gd name="T2" fmla="*/ 0 w 9"/>
                <a:gd name="T3" fmla="*/ 0 h 22"/>
                <a:gd name="T4" fmla="*/ 8 w 9"/>
                <a:gd name="T5" fmla="*/ 22 h 22"/>
                <a:gd name="T6" fmla="*/ 3 w 9"/>
                <a:gd name="T7" fmla="*/ 7 h 22"/>
                <a:gd name="T8" fmla="*/ 4 w 9"/>
                <a:gd name="T9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2">
                  <a:moveTo>
                    <a:pt x="4" y="3"/>
                  </a:moveTo>
                  <a:cubicBezTo>
                    <a:pt x="3" y="1"/>
                    <a:pt x="2" y="2"/>
                    <a:pt x="0" y="0"/>
                  </a:cubicBezTo>
                  <a:cubicBezTo>
                    <a:pt x="3" y="7"/>
                    <a:pt x="4" y="17"/>
                    <a:pt x="8" y="22"/>
                  </a:cubicBezTo>
                  <a:cubicBezTo>
                    <a:pt x="9" y="17"/>
                    <a:pt x="7" y="10"/>
                    <a:pt x="3" y="7"/>
                  </a:cubicBezTo>
                  <a:cubicBezTo>
                    <a:pt x="3" y="6"/>
                    <a:pt x="2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19" name="Freeform 121"/>
            <p:cNvSpPr>
              <a:spLocks/>
            </p:cNvSpPr>
            <p:nvPr/>
          </p:nvSpPr>
          <p:spPr bwMode="auto">
            <a:xfrm>
              <a:off x="2629532" y="2213813"/>
              <a:ext cx="13878" cy="30068"/>
            </a:xfrm>
            <a:custGeom>
              <a:avLst/>
              <a:gdLst>
                <a:gd name="T0" fmla="*/ 12 w 12"/>
                <a:gd name="T1" fmla="*/ 26 h 26"/>
                <a:gd name="T2" fmla="*/ 12 w 12"/>
                <a:gd name="T3" fmla="*/ 16 h 26"/>
                <a:gd name="T4" fmla="*/ 0 w 12"/>
                <a:gd name="T5" fmla="*/ 0 h 26"/>
                <a:gd name="T6" fmla="*/ 12 w 12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6">
                  <a:moveTo>
                    <a:pt x="12" y="26"/>
                  </a:moveTo>
                  <a:lnTo>
                    <a:pt x="12" y="16"/>
                  </a:lnTo>
                  <a:lnTo>
                    <a:pt x="0" y="0"/>
                  </a:lnTo>
                  <a:lnTo>
                    <a:pt x="12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20" name="Freeform 122"/>
            <p:cNvSpPr>
              <a:spLocks/>
            </p:cNvSpPr>
            <p:nvPr/>
          </p:nvSpPr>
          <p:spPr bwMode="auto">
            <a:xfrm>
              <a:off x="2446810" y="2224221"/>
              <a:ext cx="38164" cy="38163"/>
            </a:xfrm>
            <a:custGeom>
              <a:avLst/>
              <a:gdLst>
                <a:gd name="T0" fmla="*/ 10 w 14"/>
                <a:gd name="T1" fmla="*/ 14 h 14"/>
                <a:gd name="T2" fmla="*/ 13 w 14"/>
                <a:gd name="T3" fmla="*/ 13 h 14"/>
                <a:gd name="T4" fmla="*/ 11 w 14"/>
                <a:gd name="T5" fmla="*/ 11 h 14"/>
                <a:gd name="T6" fmla="*/ 14 w 14"/>
                <a:gd name="T7" fmla="*/ 8 h 14"/>
                <a:gd name="T8" fmla="*/ 8 w 14"/>
                <a:gd name="T9" fmla="*/ 5 h 14"/>
                <a:gd name="T10" fmla="*/ 7 w 14"/>
                <a:gd name="T11" fmla="*/ 0 h 14"/>
                <a:gd name="T12" fmla="*/ 10 w 1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0" y="14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0" y="4"/>
                    <a:pt x="7" y="2"/>
                    <a:pt x="7" y="0"/>
                  </a:cubicBezTo>
                  <a:cubicBezTo>
                    <a:pt x="0" y="7"/>
                    <a:pt x="12" y="7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21" name="Freeform 123"/>
            <p:cNvSpPr>
              <a:spLocks/>
            </p:cNvSpPr>
            <p:nvPr/>
          </p:nvSpPr>
          <p:spPr bwMode="auto">
            <a:xfrm>
              <a:off x="2474565" y="2268167"/>
              <a:ext cx="78640" cy="136463"/>
            </a:xfrm>
            <a:custGeom>
              <a:avLst/>
              <a:gdLst>
                <a:gd name="T0" fmla="*/ 8 w 29"/>
                <a:gd name="T1" fmla="*/ 7 h 50"/>
                <a:gd name="T2" fmla="*/ 5 w 29"/>
                <a:gd name="T3" fmla="*/ 0 h 50"/>
                <a:gd name="T4" fmla="*/ 0 w 29"/>
                <a:gd name="T5" fmla="*/ 6 h 50"/>
                <a:gd name="T6" fmla="*/ 7 w 29"/>
                <a:gd name="T7" fmla="*/ 12 h 50"/>
                <a:gd name="T8" fmla="*/ 4 w 29"/>
                <a:gd name="T9" fmla="*/ 17 h 50"/>
                <a:gd name="T10" fmla="*/ 9 w 29"/>
                <a:gd name="T11" fmla="*/ 17 h 50"/>
                <a:gd name="T12" fmla="*/ 8 w 29"/>
                <a:gd name="T13" fmla="*/ 23 h 50"/>
                <a:gd name="T14" fmla="*/ 13 w 29"/>
                <a:gd name="T15" fmla="*/ 26 h 50"/>
                <a:gd name="T16" fmla="*/ 18 w 29"/>
                <a:gd name="T17" fmla="*/ 42 h 50"/>
                <a:gd name="T18" fmla="*/ 19 w 29"/>
                <a:gd name="T19" fmla="*/ 41 h 50"/>
                <a:gd name="T20" fmla="*/ 29 w 29"/>
                <a:gd name="T21" fmla="*/ 50 h 50"/>
                <a:gd name="T22" fmla="*/ 11 w 29"/>
                <a:gd name="T23" fmla="*/ 19 h 50"/>
                <a:gd name="T24" fmla="*/ 8 w 29"/>
                <a:gd name="T25" fmla="*/ 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50">
                  <a:moveTo>
                    <a:pt x="8" y="7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5" y="5"/>
                    <a:pt x="1" y="13"/>
                    <a:pt x="7" y="1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6" y="14"/>
                    <a:pt x="8" y="17"/>
                    <a:pt x="9" y="17"/>
                  </a:cubicBezTo>
                  <a:cubicBezTo>
                    <a:pt x="10" y="20"/>
                    <a:pt x="8" y="21"/>
                    <a:pt x="8" y="23"/>
                  </a:cubicBezTo>
                  <a:cubicBezTo>
                    <a:pt x="8" y="26"/>
                    <a:pt x="11" y="26"/>
                    <a:pt x="13" y="26"/>
                  </a:cubicBezTo>
                  <a:cubicBezTo>
                    <a:pt x="13" y="31"/>
                    <a:pt x="15" y="38"/>
                    <a:pt x="18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4" y="41"/>
                    <a:pt x="18" y="26"/>
                    <a:pt x="11" y="19"/>
                  </a:cubicBezTo>
                  <a:cubicBezTo>
                    <a:pt x="12" y="14"/>
                    <a:pt x="6" y="12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22" name="Freeform 124"/>
            <p:cNvSpPr>
              <a:spLocks/>
            </p:cNvSpPr>
            <p:nvPr/>
          </p:nvSpPr>
          <p:spPr bwMode="auto">
            <a:xfrm>
              <a:off x="2635314" y="2404631"/>
              <a:ext cx="2313" cy="5782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23" name="Freeform 125"/>
            <p:cNvSpPr>
              <a:spLocks/>
            </p:cNvSpPr>
            <p:nvPr/>
          </p:nvSpPr>
          <p:spPr bwMode="auto">
            <a:xfrm>
              <a:off x="2534702" y="2273949"/>
              <a:ext cx="108708" cy="179252"/>
            </a:xfrm>
            <a:custGeom>
              <a:avLst/>
              <a:gdLst>
                <a:gd name="T0" fmla="*/ 37 w 40"/>
                <a:gd name="T1" fmla="*/ 63 h 66"/>
                <a:gd name="T2" fmla="*/ 39 w 40"/>
                <a:gd name="T3" fmla="*/ 63 h 66"/>
                <a:gd name="T4" fmla="*/ 33 w 40"/>
                <a:gd name="T5" fmla="*/ 54 h 66"/>
                <a:gd name="T6" fmla="*/ 33 w 40"/>
                <a:gd name="T7" fmla="*/ 55 h 66"/>
                <a:gd name="T8" fmla="*/ 31 w 40"/>
                <a:gd name="T9" fmla="*/ 48 h 66"/>
                <a:gd name="T10" fmla="*/ 38 w 40"/>
                <a:gd name="T11" fmla="*/ 55 h 66"/>
                <a:gd name="T12" fmla="*/ 37 w 40"/>
                <a:gd name="T13" fmla="*/ 50 h 66"/>
                <a:gd name="T14" fmla="*/ 36 w 40"/>
                <a:gd name="T15" fmla="*/ 50 h 66"/>
                <a:gd name="T16" fmla="*/ 26 w 40"/>
                <a:gd name="T17" fmla="*/ 46 h 66"/>
                <a:gd name="T18" fmla="*/ 27 w 40"/>
                <a:gd name="T19" fmla="*/ 36 h 66"/>
                <a:gd name="T20" fmla="*/ 20 w 40"/>
                <a:gd name="T21" fmla="*/ 32 h 66"/>
                <a:gd name="T22" fmla="*/ 22 w 40"/>
                <a:gd name="T23" fmla="*/ 30 h 66"/>
                <a:gd name="T24" fmla="*/ 19 w 40"/>
                <a:gd name="T25" fmla="*/ 28 h 66"/>
                <a:gd name="T26" fmla="*/ 21 w 40"/>
                <a:gd name="T27" fmla="*/ 19 h 66"/>
                <a:gd name="T28" fmla="*/ 20 w 40"/>
                <a:gd name="T29" fmla="*/ 15 h 66"/>
                <a:gd name="T30" fmla="*/ 16 w 40"/>
                <a:gd name="T31" fmla="*/ 19 h 66"/>
                <a:gd name="T32" fmla="*/ 13 w 40"/>
                <a:gd name="T33" fmla="*/ 13 h 66"/>
                <a:gd name="T34" fmla="*/ 5 w 40"/>
                <a:gd name="T35" fmla="*/ 9 h 66"/>
                <a:gd name="T36" fmla="*/ 6 w 40"/>
                <a:gd name="T37" fmla="*/ 7 h 66"/>
                <a:gd name="T38" fmla="*/ 7 w 40"/>
                <a:gd name="T39" fmla="*/ 8 h 66"/>
                <a:gd name="T40" fmla="*/ 0 w 40"/>
                <a:gd name="T41" fmla="*/ 0 h 66"/>
                <a:gd name="T42" fmla="*/ 13 w 40"/>
                <a:gd name="T43" fmla="*/ 30 h 66"/>
                <a:gd name="T44" fmla="*/ 18 w 40"/>
                <a:gd name="T45" fmla="*/ 38 h 66"/>
                <a:gd name="T46" fmla="*/ 14 w 40"/>
                <a:gd name="T47" fmla="*/ 38 h 66"/>
                <a:gd name="T48" fmla="*/ 14 w 40"/>
                <a:gd name="T49" fmla="*/ 40 h 66"/>
                <a:gd name="T50" fmla="*/ 18 w 40"/>
                <a:gd name="T51" fmla="*/ 42 h 66"/>
                <a:gd name="T52" fmla="*/ 19 w 40"/>
                <a:gd name="T53" fmla="*/ 39 h 66"/>
                <a:gd name="T54" fmla="*/ 29 w 40"/>
                <a:gd name="T55" fmla="*/ 53 h 66"/>
                <a:gd name="T56" fmla="*/ 29 w 40"/>
                <a:gd name="T57" fmla="*/ 53 h 66"/>
                <a:gd name="T58" fmla="*/ 27 w 40"/>
                <a:gd name="T59" fmla="*/ 53 h 66"/>
                <a:gd name="T60" fmla="*/ 33 w 40"/>
                <a:gd name="T61" fmla="*/ 60 h 66"/>
                <a:gd name="T62" fmla="*/ 31 w 40"/>
                <a:gd name="T63" fmla="*/ 62 h 66"/>
                <a:gd name="T64" fmla="*/ 35 w 40"/>
                <a:gd name="T65" fmla="*/ 66 h 66"/>
                <a:gd name="T66" fmla="*/ 34 w 40"/>
                <a:gd name="T67" fmla="*/ 60 h 66"/>
                <a:gd name="T68" fmla="*/ 37 w 40"/>
                <a:gd name="T69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66">
                  <a:moveTo>
                    <a:pt x="37" y="63"/>
                  </a:moveTo>
                  <a:cubicBezTo>
                    <a:pt x="37" y="64"/>
                    <a:pt x="39" y="64"/>
                    <a:pt x="39" y="63"/>
                  </a:cubicBezTo>
                  <a:cubicBezTo>
                    <a:pt x="34" y="63"/>
                    <a:pt x="37" y="56"/>
                    <a:pt x="33" y="54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3"/>
                    <a:pt x="29" y="51"/>
                    <a:pt x="31" y="48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0" y="53"/>
                    <a:pt x="37" y="51"/>
                    <a:pt x="37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5" y="44"/>
                    <a:pt x="29" y="48"/>
                    <a:pt x="26" y="46"/>
                  </a:cubicBezTo>
                  <a:cubicBezTo>
                    <a:pt x="28" y="43"/>
                    <a:pt x="23" y="40"/>
                    <a:pt x="27" y="36"/>
                  </a:cubicBezTo>
                  <a:cubicBezTo>
                    <a:pt x="26" y="33"/>
                    <a:pt x="23" y="34"/>
                    <a:pt x="20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6"/>
                    <a:pt x="14" y="19"/>
                    <a:pt x="21" y="19"/>
                  </a:cubicBezTo>
                  <a:cubicBezTo>
                    <a:pt x="21" y="18"/>
                    <a:pt x="18" y="17"/>
                    <a:pt x="20" y="15"/>
                  </a:cubicBezTo>
                  <a:cubicBezTo>
                    <a:pt x="18" y="16"/>
                    <a:pt x="16" y="17"/>
                    <a:pt x="16" y="19"/>
                  </a:cubicBezTo>
                  <a:cubicBezTo>
                    <a:pt x="16" y="17"/>
                    <a:pt x="12" y="16"/>
                    <a:pt x="13" y="13"/>
                  </a:cubicBezTo>
                  <a:cubicBezTo>
                    <a:pt x="12" y="9"/>
                    <a:pt x="8" y="11"/>
                    <a:pt x="5" y="9"/>
                  </a:cubicBezTo>
                  <a:cubicBezTo>
                    <a:pt x="5" y="9"/>
                    <a:pt x="5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1" y="2"/>
                    <a:pt x="2" y="4"/>
                    <a:pt x="0" y="0"/>
                  </a:cubicBezTo>
                  <a:cubicBezTo>
                    <a:pt x="2" y="12"/>
                    <a:pt x="9" y="18"/>
                    <a:pt x="13" y="30"/>
                  </a:cubicBezTo>
                  <a:cubicBezTo>
                    <a:pt x="17" y="30"/>
                    <a:pt x="17" y="35"/>
                    <a:pt x="18" y="38"/>
                  </a:cubicBezTo>
                  <a:cubicBezTo>
                    <a:pt x="18" y="39"/>
                    <a:pt x="16" y="38"/>
                    <a:pt x="14" y="38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41"/>
                    <a:pt x="17" y="42"/>
                    <a:pt x="18" y="42"/>
                  </a:cubicBezTo>
                  <a:cubicBezTo>
                    <a:pt x="18" y="41"/>
                    <a:pt x="18" y="40"/>
                    <a:pt x="19" y="39"/>
                  </a:cubicBezTo>
                  <a:cubicBezTo>
                    <a:pt x="25" y="42"/>
                    <a:pt x="26" y="54"/>
                    <a:pt x="29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8" y="54"/>
                    <a:pt x="27" y="53"/>
                    <a:pt x="27" y="53"/>
                  </a:cubicBezTo>
                  <a:cubicBezTo>
                    <a:pt x="28" y="57"/>
                    <a:pt x="31" y="57"/>
                    <a:pt x="33" y="60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6" y="64"/>
                    <a:pt x="33" y="63"/>
                    <a:pt x="34" y="60"/>
                  </a:cubicBezTo>
                  <a:lnTo>
                    <a:pt x="37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24" name="Freeform 126"/>
            <p:cNvSpPr>
              <a:spLocks/>
            </p:cNvSpPr>
            <p:nvPr/>
          </p:nvSpPr>
          <p:spPr bwMode="auto">
            <a:xfrm>
              <a:off x="2561300" y="2284358"/>
              <a:ext cx="21973" cy="19660"/>
            </a:xfrm>
            <a:custGeom>
              <a:avLst/>
              <a:gdLst>
                <a:gd name="T0" fmla="*/ 5 w 8"/>
                <a:gd name="T1" fmla="*/ 7 h 7"/>
                <a:gd name="T2" fmla="*/ 2 w 8"/>
                <a:gd name="T3" fmla="*/ 0 h 7"/>
                <a:gd name="T4" fmla="*/ 5 w 8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5" y="7"/>
                  </a:moveTo>
                  <a:cubicBezTo>
                    <a:pt x="8" y="4"/>
                    <a:pt x="3" y="1"/>
                    <a:pt x="2" y="0"/>
                  </a:cubicBezTo>
                  <a:cubicBezTo>
                    <a:pt x="0" y="2"/>
                    <a:pt x="4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25" name="Freeform 127"/>
            <p:cNvSpPr>
              <a:spLocks/>
            </p:cNvSpPr>
            <p:nvPr/>
          </p:nvSpPr>
          <p:spPr bwMode="auto">
            <a:xfrm>
              <a:off x="2695451" y="2290140"/>
              <a:ext cx="5783" cy="10408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2 w 2"/>
                <a:gd name="T5" fmla="*/ 2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26" name="Freeform 128"/>
            <p:cNvSpPr>
              <a:spLocks/>
            </p:cNvSpPr>
            <p:nvPr/>
          </p:nvSpPr>
          <p:spPr bwMode="auto">
            <a:xfrm>
              <a:off x="2705859" y="2300548"/>
              <a:ext cx="21973" cy="30068"/>
            </a:xfrm>
            <a:custGeom>
              <a:avLst/>
              <a:gdLst>
                <a:gd name="T0" fmla="*/ 3 w 8"/>
                <a:gd name="T1" fmla="*/ 0 h 11"/>
                <a:gd name="T2" fmla="*/ 0 w 8"/>
                <a:gd name="T3" fmla="*/ 2 h 11"/>
                <a:gd name="T4" fmla="*/ 3 w 8"/>
                <a:gd name="T5" fmla="*/ 8 h 11"/>
                <a:gd name="T6" fmla="*/ 7 w 8"/>
                <a:gd name="T7" fmla="*/ 11 h 11"/>
                <a:gd name="T8" fmla="*/ 8 w 8"/>
                <a:gd name="T9" fmla="*/ 9 h 11"/>
                <a:gd name="T10" fmla="*/ 3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3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5" y="6"/>
                    <a:pt x="3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7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27" name="Rectangle 129"/>
            <p:cNvSpPr>
              <a:spLocks noChangeArrowheads="1"/>
            </p:cNvSpPr>
            <p:nvPr/>
          </p:nvSpPr>
          <p:spPr bwMode="auto">
            <a:xfrm>
              <a:off x="2534702" y="2306330"/>
              <a:ext cx="2313" cy="809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28" name="Freeform 130"/>
            <p:cNvSpPr>
              <a:spLocks/>
            </p:cNvSpPr>
            <p:nvPr/>
          </p:nvSpPr>
          <p:spPr bwMode="auto">
            <a:xfrm>
              <a:off x="2671165" y="2314426"/>
              <a:ext cx="24286" cy="18504"/>
            </a:xfrm>
            <a:custGeom>
              <a:avLst/>
              <a:gdLst>
                <a:gd name="T0" fmla="*/ 6 w 9"/>
                <a:gd name="T1" fmla="*/ 3 h 7"/>
                <a:gd name="T2" fmla="*/ 0 w 9"/>
                <a:gd name="T3" fmla="*/ 4 h 7"/>
                <a:gd name="T4" fmla="*/ 3 w 9"/>
                <a:gd name="T5" fmla="*/ 7 h 7"/>
                <a:gd name="T6" fmla="*/ 9 w 9"/>
                <a:gd name="T7" fmla="*/ 2 h 7"/>
                <a:gd name="T8" fmla="*/ 6 w 9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6" y="3"/>
                  </a:moveTo>
                  <a:cubicBezTo>
                    <a:pt x="4" y="1"/>
                    <a:pt x="2" y="3"/>
                    <a:pt x="0" y="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3"/>
                    <a:pt x="9" y="5"/>
                    <a:pt x="9" y="2"/>
                  </a:cubicBezTo>
                  <a:cubicBezTo>
                    <a:pt x="7" y="0"/>
                    <a:pt x="7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29" name="Freeform 131"/>
            <p:cNvSpPr>
              <a:spLocks/>
            </p:cNvSpPr>
            <p:nvPr/>
          </p:nvSpPr>
          <p:spPr bwMode="auto">
            <a:xfrm>
              <a:off x="3784845" y="2316739"/>
              <a:ext cx="5783" cy="8095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0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1" y="3"/>
                    <a:pt x="2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30" name="Freeform 132"/>
            <p:cNvSpPr>
              <a:spLocks/>
            </p:cNvSpPr>
            <p:nvPr/>
          </p:nvSpPr>
          <p:spPr bwMode="auto">
            <a:xfrm>
              <a:off x="3762873" y="2330617"/>
              <a:ext cx="13878" cy="11565"/>
            </a:xfrm>
            <a:custGeom>
              <a:avLst/>
              <a:gdLst>
                <a:gd name="T0" fmla="*/ 1 w 5"/>
                <a:gd name="T1" fmla="*/ 4 h 4"/>
                <a:gd name="T2" fmla="*/ 5 w 5"/>
                <a:gd name="T3" fmla="*/ 2 h 4"/>
                <a:gd name="T4" fmla="*/ 1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1" y="4"/>
                  </a:moveTo>
                  <a:cubicBezTo>
                    <a:pt x="2" y="2"/>
                    <a:pt x="4" y="3"/>
                    <a:pt x="5" y="2"/>
                  </a:cubicBezTo>
                  <a:cubicBezTo>
                    <a:pt x="4" y="0"/>
                    <a:pt x="0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31" name="Freeform 133"/>
            <p:cNvSpPr>
              <a:spLocks/>
            </p:cNvSpPr>
            <p:nvPr/>
          </p:nvSpPr>
          <p:spPr bwMode="auto">
            <a:xfrm>
              <a:off x="2550892" y="2336399"/>
              <a:ext cx="2313" cy="8095"/>
            </a:xfrm>
            <a:custGeom>
              <a:avLst/>
              <a:gdLst>
                <a:gd name="T0" fmla="*/ 0 w 2"/>
                <a:gd name="T1" fmla="*/ 7 h 7"/>
                <a:gd name="T2" fmla="*/ 2 w 2"/>
                <a:gd name="T3" fmla="*/ 7 h 7"/>
                <a:gd name="T4" fmla="*/ 0 w 2"/>
                <a:gd name="T5" fmla="*/ 0 h 7"/>
                <a:gd name="T6" fmla="*/ 0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0" y="7"/>
                  </a:moveTo>
                  <a:lnTo>
                    <a:pt x="2" y="7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32" name="Freeform 134"/>
            <p:cNvSpPr>
              <a:spLocks/>
            </p:cNvSpPr>
            <p:nvPr/>
          </p:nvSpPr>
          <p:spPr bwMode="auto">
            <a:xfrm>
              <a:off x="2681573" y="2342181"/>
              <a:ext cx="16191" cy="20816"/>
            </a:xfrm>
            <a:custGeom>
              <a:avLst/>
              <a:gdLst>
                <a:gd name="T0" fmla="*/ 0 w 6"/>
                <a:gd name="T1" fmla="*/ 0 h 8"/>
                <a:gd name="T2" fmla="*/ 6 w 6"/>
                <a:gd name="T3" fmla="*/ 8 h 8"/>
                <a:gd name="T4" fmla="*/ 6 w 6"/>
                <a:gd name="T5" fmla="*/ 5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6" y="8"/>
                    <a:pt x="6" y="8"/>
                    <a:pt x="6" y="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2" y="5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33" name="Freeform 135"/>
            <p:cNvSpPr>
              <a:spLocks/>
            </p:cNvSpPr>
            <p:nvPr/>
          </p:nvSpPr>
          <p:spPr bwMode="auto">
            <a:xfrm>
              <a:off x="2705859" y="2338712"/>
              <a:ext cx="9252" cy="13878"/>
            </a:xfrm>
            <a:custGeom>
              <a:avLst/>
              <a:gdLst>
                <a:gd name="T0" fmla="*/ 3 w 3"/>
                <a:gd name="T1" fmla="*/ 5 h 5"/>
                <a:gd name="T2" fmla="*/ 3 w 3"/>
                <a:gd name="T3" fmla="*/ 2 h 5"/>
                <a:gd name="T4" fmla="*/ 0 w 3"/>
                <a:gd name="T5" fmla="*/ 1 h 5"/>
                <a:gd name="T6" fmla="*/ 3 w 3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0"/>
                    <a:pt x="0" y="1"/>
                  </a:cubicBezTo>
                  <a:lnTo>
                    <a:pt x="3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34" name="Freeform 136"/>
            <p:cNvSpPr>
              <a:spLocks/>
            </p:cNvSpPr>
            <p:nvPr/>
          </p:nvSpPr>
          <p:spPr bwMode="auto">
            <a:xfrm>
              <a:off x="2657287" y="2354902"/>
              <a:ext cx="16191" cy="21973"/>
            </a:xfrm>
            <a:custGeom>
              <a:avLst/>
              <a:gdLst>
                <a:gd name="T0" fmla="*/ 6 w 6"/>
                <a:gd name="T1" fmla="*/ 8 h 8"/>
                <a:gd name="T2" fmla="*/ 0 w 6"/>
                <a:gd name="T3" fmla="*/ 0 h 8"/>
                <a:gd name="T4" fmla="*/ 6 w 6"/>
                <a:gd name="T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8">
                  <a:moveTo>
                    <a:pt x="6" y="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4" y="7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35" name="Freeform 137"/>
            <p:cNvSpPr>
              <a:spLocks/>
            </p:cNvSpPr>
            <p:nvPr/>
          </p:nvSpPr>
          <p:spPr bwMode="auto">
            <a:xfrm>
              <a:off x="2711641" y="2360685"/>
              <a:ext cx="21973" cy="24285"/>
            </a:xfrm>
            <a:custGeom>
              <a:avLst/>
              <a:gdLst>
                <a:gd name="T0" fmla="*/ 0 w 8"/>
                <a:gd name="T1" fmla="*/ 0 h 9"/>
                <a:gd name="T2" fmla="*/ 5 w 8"/>
                <a:gd name="T3" fmla="*/ 9 h 9"/>
                <a:gd name="T4" fmla="*/ 8 w 8"/>
                <a:gd name="T5" fmla="*/ 4 h 9"/>
                <a:gd name="T6" fmla="*/ 0 w 8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0"/>
                  </a:moveTo>
                  <a:cubicBezTo>
                    <a:pt x="2" y="3"/>
                    <a:pt x="5" y="4"/>
                    <a:pt x="5" y="9"/>
                  </a:cubicBezTo>
                  <a:cubicBezTo>
                    <a:pt x="4" y="4"/>
                    <a:pt x="8" y="8"/>
                    <a:pt x="8" y="4"/>
                  </a:cubicBezTo>
                  <a:cubicBezTo>
                    <a:pt x="6" y="1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36" name="Freeform 138"/>
            <p:cNvSpPr>
              <a:spLocks/>
            </p:cNvSpPr>
            <p:nvPr/>
          </p:nvSpPr>
          <p:spPr bwMode="auto">
            <a:xfrm>
              <a:off x="2753274" y="2366467"/>
              <a:ext cx="4626" cy="809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37" name="Freeform 139"/>
            <p:cNvSpPr>
              <a:spLocks/>
            </p:cNvSpPr>
            <p:nvPr/>
          </p:nvSpPr>
          <p:spPr bwMode="auto">
            <a:xfrm>
              <a:off x="2757900" y="2374562"/>
              <a:ext cx="5783" cy="231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38" name="Freeform 140"/>
            <p:cNvSpPr>
              <a:spLocks/>
            </p:cNvSpPr>
            <p:nvPr/>
          </p:nvSpPr>
          <p:spPr bwMode="auto">
            <a:xfrm>
              <a:off x="2605246" y="2368780"/>
              <a:ext cx="24286" cy="19660"/>
            </a:xfrm>
            <a:custGeom>
              <a:avLst/>
              <a:gdLst>
                <a:gd name="T0" fmla="*/ 9 w 9"/>
                <a:gd name="T1" fmla="*/ 6 h 7"/>
                <a:gd name="T2" fmla="*/ 6 w 9"/>
                <a:gd name="T3" fmla="*/ 0 h 7"/>
                <a:gd name="T4" fmla="*/ 7 w 9"/>
                <a:gd name="T5" fmla="*/ 7 h 7"/>
                <a:gd name="T6" fmla="*/ 9 w 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9" y="6"/>
                  </a:moveTo>
                  <a:cubicBezTo>
                    <a:pt x="7" y="4"/>
                    <a:pt x="7" y="2"/>
                    <a:pt x="6" y="0"/>
                  </a:cubicBezTo>
                  <a:cubicBezTo>
                    <a:pt x="0" y="3"/>
                    <a:pt x="9" y="5"/>
                    <a:pt x="7" y="7"/>
                  </a:cubicBezTo>
                  <a:lnTo>
                    <a:pt x="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39" name="Freeform 141"/>
            <p:cNvSpPr>
              <a:spLocks/>
            </p:cNvSpPr>
            <p:nvPr/>
          </p:nvSpPr>
          <p:spPr bwMode="auto">
            <a:xfrm>
              <a:off x="2735927" y="2382657"/>
              <a:ext cx="17347" cy="13878"/>
            </a:xfrm>
            <a:custGeom>
              <a:avLst/>
              <a:gdLst>
                <a:gd name="T0" fmla="*/ 3 w 6"/>
                <a:gd name="T1" fmla="*/ 0 h 5"/>
                <a:gd name="T2" fmla="*/ 5 w 6"/>
                <a:gd name="T3" fmla="*/ 5 h 5"/>
                <a:gd name="T4" fmla="*/ 3 w 6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0" y="2"/>
                    <a:pt x="4" y="4"/>
                    <a:pt x="5" y="5"/>
                  </a:cubicBezTo>
                  <a:cubicBezTo>
                    <a:pt x="6" y="3"/>
                    <a:pt x="4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40" name="Freeform 142"/>
            <p:cNvSpPr>
              <a:spLocks/>
            </p:cNvSpPr>
            <p:nvPr/>
          </p:nvSpPr>
          <p:spPr bwMode="auto">
            <a:xfrm>
              <a:off x="2783342" y="2402318"/>
              <a:ext cx="30068" cy="24285"/>
            </a:xfrm>
            <a:custGeom>
              <a:avLst/>
              <a:gdLst>
                <a:gd name="T0" fmla="*/ 0 w 11"/>
                <a:gd name="T1" fmla="*/ 0 h 9"/>
                <a:gd name="T2" fmla="*/ 11 w 11"/>
                <a:gd name="T3" fmla="*/ 9 h 9"/>
                <a:gd name="T4" fmla="*/ 0 w 11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0" y="0"/>
                  </a:moveTo>
                  <a:cubicBezTo>
                    <a:pt x="5" y="1"/>
                    <a:pt x="6" y="6"/>
                    <a:pt x="11" y="9"/>
                  </a:cubicBezTo>
                  <a:cubicBezTo>
                    <a:pt x="11" y="3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41" name="Freeform 143"/>
            <p:cNvSpPr>
              <a:spLocks/>
            </p:cNvSpPr>
            <p:nvPr/>
          </p:nvSpPr>
          <p:spPr bwMode="auto">
            <a:xfrm>
              <a:off x="2693138" y="2402318"/>
              <a:ext cx="24286" cy="34694"/>
            </a:xfrm>
            <a:custGeom>
              <a:avLst/>
              <a:gdLst>
                <a:gd name="T0" fmla="*/ 2 w 9"/>
                <a:gd name="T1" fmla="*/ 7 h 13"/>
                <a:gd name="T2" fmla="*/ 9 w 9"/>
                <a:gd name="T3" fmla="*/ 11 h 13"/>
                <a:gd name="T4" fmla="*/ 0 w 9"/>
                <a:gd name="T5" fmla="*/ 0 h 13"/>
                <a:gd name="T6" fmla="*/ 2 w 9"/>
                <a:gd name="T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3">
                  <a:moveTo>
                    <a:pt x="2" y="7"/>
                  </a:moveTo>
                  <a:cubicBezTo>
                    <a:pt x="2" y="13"/>
                    <a:pt x="8" y="10"/>
                    <a:pt x="9" y="11"/>
                  </a:cubicBezTo>
                  <a:cubicBezTo>
                    <a:pt x="8" y="5"/>
                    <a:pt x="5" y="4"/>
                    <a:pt x="0" y="0"/>
                  </a:cubicBezTo>
                  <a:cubicBezTo>
                    <a:pt x="1" y="2"/>
                    <a:pt x="5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42" name="Freeform 144"/>
            <p:cNvSpPr>
              <a:spLocks/>
            </p:cNvSpPr>
            <p:nvPr/>
          </p:nvSpPr>
          <p:spPr bwMode="auto">
            <a:xfrm>
              <a:off x="2735927" y="2402318"/>
              <a:ext cx="21973" cy="26598"/>
            </a:xfrm>
            <a:custGeom>
              <a:avLst/>
              <a:gdLst>
                <a:gd name="T0" fmla="*/ 5 w 8"/>
                <a:gd name="T1" fmla="*/ 10 h 10"/>
                <a:gd name="T2" fmla="*/ 3 w 8"/>
                <a:gd name="T3" fmla="*/ 0 h 10"/>
                <a:gd name="T4" fmla="*/ 5 w 8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0">
                  <a:moveTo>
                    <a:pt x="5" y="10"/>
                  </a:moveTo>
                  <a:cubicBezTo>
                    <a:pt x="8" y="7"/>
                    <a:pt x="3" y="3"/>
                    <a:pt x="3" y="0"/>
                  </a:cubicBezTo>
                  <a:cubicBezTo>
                    <a:pt x="0" y="4"/>
                    <a:pt x="5" y="6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43" name="Rectangle 145"/>
            <p:cNvSpPr>
              <a:spLocks noChangeArrowheads="1"/>
            </p:cNvSpPr>
            <p:nvPr/>
          </p:nvSpPr>
          <p:spPr bwMode="auto">
            <a:xfrm>
              <a:off x="3989541" y="2402318"/>
              <a:ext cx="3470" cy="104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44" name="Freeform 146"/>
            <p:cNvSpPr>
              <a:spLocks noEditPoints="1"/>
            </p:cNvSpPr>
            <p:nvPr/>
          </p:nvSpPr>
          <p:spPr bwMode="auto">
            <a:xfrm>
              <a:off x="2561300" y="2420821"/>
              <a:ext cx="98300" cy="114490"/>
            </a:xfrm>
            <a:custGeom>
              <a:avLst/>
              <a:gdLst>
                <a:gd name="T0" fmla="*/ 31 w 36"/>
                <a:gd name="T1" fmla="*/ 33 h 42"/>
                <a:gd name="T2" fmla="*/ 21 w 36"/>
                <a:gd name="T3" fmla="*/ 25 h 42"/>
                <a:gd name="T4" fmla="*/ 13 w 36"/>
                <a:gd name="T5" fmla="*/ 12 h 42"/>
                <a:gd name="T6" fmla="*/ 3 w 36"/>
                <a:gd name="T7" fmla="*/ 1 h 42"/>
                <a:gd name="T8" fmla="*/ 0 w 36"/>
                <a:gd name="T9" fmla="*/ 3 h 42"/>
                <a:gd name="T10" fmla="*/ 8 w 36"/>
                <a:gd name="T11" fmla="*/ 16 h 42"/>
                <a:gd name="T12" fmla="*/ 12 w 36"/>
                <a:gd name="T13" fmla="*/ 20 h 42"/>
                <a:gd name="T14" fmla="*/ 19 w 36"/>
                <a:gd name="T15" fmla="*/ 27 h 42"/>
                <a:gd name="T16" fmla="*/ 26 w 36"/>
                <a:gd name="T17" fmla="*/ 35 h 42"/>
                <a:gd name="T18" fmla="*/ 25 w 36"/>
                <a:gd name="T19" fmla="*/ 36 h 42"/>
                <a:gd name="T20" fmla="*/ 30 w 36"/>
                <a:gd name="T21" fmla="*/ 42 h 42"/>
                <a:gd name="T22" fmla="*/ 31 w 36"/>
                <a:gd name="T23" fmla="*/ 33 h 42"/>
                <a:gd name="T24" fmla="*/ 8 w 36"/>
                <a:gd name="T25" fmla="*/ 14 h 42"/>
                <a:gd name="T26" fmla="*/ 7 w 36"/>
                <a:gd name="T27" fmla="*/ 11 h 42"/>
                <a:gd name="T28" fmla="*/ 8 w 36"/>
                <a:gd name="T29" fmla="*/ 11 h 42"/>
                <a:gd name="T30" fmla="*/ 8 w 36"/>
                <a:gd name="T31" fmla="*/ 1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42">
                  <a:moveTo>
                    <a:pt x="31" y="33"/>
                  </a:moveTo>
                  <a:cubicBezTo>
                    <a:pt x="28" y="33"/>
                    <a:pt x="26" y="27"/>
                    <a:pt x="21" y="25"/>
                  </a:cubicBezTo>
                  <a:cubicBezTo>
                    <a:pt x="21" y="18"/>
                    <a:pt x="13" y="19"/>
                    <a:pt x="13" y="12"/>
                  </a:cubicBezTo>
                  <a:cubicBezTo>
                    <a:pt x="7" y="11"/>
                    <a:pt x="7" y="5"/>
                    <a:pt x="3" y="1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4" y="6"/>
                    <a:pt x="2" y="17"/>
                    <a:pt x="8" y="16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7" y="17"/>
                    <a:pt x="16" y="25"/>
                    <a:pt x="19" y="27"/>
                  </a:cubicBezTo>
                  <a:cubicBezTo>
                    <a:pt x="25" y="27"/>
                    <a:pt x="20" y="36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6" y="39"/>
                    <a:pt x="29" y="39"/>
                    <a:pt x="31" y="33"/>
                  </a:cubicBezTo>
                  <a:close/>
                  <a:moveTo>
                    <a:pt x="8" y="14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45" name="Freeform 147"/>
            <p:cNvSpPr>
              <a:spLocks/>
            </p:cNvSpPr>
            <p:nvPr/>
          </p:nvSpPr>
          <p:spPr bwMode="auto">
            <a:xfrm>
              <a:off x="2757900" y="2423134"/>
              <a:ext cx="30068" cy="35850"/>
            </a:xfrm>
            <a:custGeom>
              <a:avLst/>
              <a:gdLst>
                <a:gd name="T0" fmla="*/ 7 w 11"/>
                <a:gd name="T1" fmla="*/ 13 h 13"/>
                <a:gd name="T2" fmla="*/ 9 w 11"/>
                <a:gd name="T3" fmla="*/ 12 h 13"/>
                <a:gd name="T4" fmla="*/ 7 w 11"/>
                <a:gd name="T5" fmla="*/ 9 h 13"/>
                <a:gd name="T6" fmla="*/ 11 w 11"/>
                <a:gd name="T7" fmla="*/ 4 h 13"/>
                <a:gd name="T8" fmla="*/ 6 w 11"/>
                <a:gd name="T9" fmla="*/ 0 h 13"/>
                <a:gd name="T10" fmla="*/ 7 w 11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7" y="13"/>
                  </a:moveTo>
                  <a:cubicBezTo>
                    <a:pt x="8" y="13"/>
                    <a:pt x="8" y="13"/>
                    <a:pt x="9" y="12"/>
                  </a:cubicBezTo>
                  <a:cubicBezTo>
                    <a:pt x="9" y="10"/>
                    <a:pt x="8" y="10"/>
                    <a:pt x="7" y="9"/>
                  </a:cubicBezTo>
                  <a:cubicBezTo>
                    <a:pt x="8" y="7"/>
                    <a:pt x="9" y="2"/>
                    <a:pt x="11" y="4"/>
                  </a:cubicBezTo>
                  <a:cubicBezTo>
                    <a:pt x="10" y="2"/>
                    <a:pt x="8" y="1"/>
                    <a:pt x="6" y="0"/>
                  </a:cubicBezTo>
                  <a:cubicBezTo>
                    <a:pt x="0" y="5"/>
                    <a:pt x="7" y="7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46" name="Freeform 148"/>
            <p:cNvSpPr>
              <a:spLocks/>
            </p:cNvSpPr>
            <p:nvPr/>
          </p:nvSpPr>
          <p:spPr bwMode="auto">
            <a:xfrm>
              <a:off x="2727832" y="2442794"/>
              <a:ext cx="65919" cy="60136"/>
            </a:xfrm>
            <a:custGeom>
              <a:avLst/>
              <a:gdLst>
                <a:gd name="T0" fmla="*/ 0 w 24"/>
                <a:gd name="T1" fmla="*/ 0 h 22"/>
                <a:gd name="T2" fmla="*/ 4 w 24"/>
                <a:gd name="T3" fmla="*/ 11 h 22"/>
                <a:gd name="T4" fmla="*/ 4 w 24"/>
                <a:gd name="T5" fmla="*/ 8 h 22"/>
                <a:gd name="T6" fmla="*/ 15 w 24"/>
                <a:gd name="T7" fmla="*/ 22 h 22"/>
                <a:gd name="T8" fmla="*/ 21 w 24"/>
                <a:gd name="T9" fmla="*/ 22 h 22"/>
                <a:gd name="T10" fmla="*/ 10 w 24"/>
                <a:gd name="T11" fmla="*/ 8 h 22"/>
                <a:gd name="T12" fmla="*/ 0 w 24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0" y="0"/>
                  </a:moveTo>
                  <a:cubicBezTo>
                    <a:pt x="5" y="3"/>
                    <a:pt x="0" y="8"/>
                    <a:pt x="4" y="11"/>
                  </a:cubicBezTo>
                  <a:cubicBezTo>
                    <a:pt x="4" y="10"/>
                    <a:pt x="3" y="9"/>
                    <a:pt x="4" y="8"/>
                  </a:cubicBezTo>
                  <a:cubicBezTo>
                    <a:pt x="8" y="12"/>
                    <a:pt x="18" y="14"/>
                    <a:pt x="15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4" y="13"/>
                    <a:pt x="12" y="16"/>
                    <a:pt x="10" y="8"/>
                  </a:cubicBezTo>
                  <a:cubicBezTo>
                    <a:pt x="4" y="8"/>
                    <a:pt x="4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47" name="Freeform 149"/>
            <p:cNvSpPr>
              <a:spLocks/>
            </p:cNvSpPr>
            <p:nvPr/>
          </p:nvSpPr>
          <p:spPr bwMode="auto">
            <a:xfrm>
              <a:off x="2834227" y="2448577"/>
              <a:ext cx="17347" cy="8095"/>
            </a:xfrm>
            <a:custGeom>
              <a:avLst/>
              <a:gdLst>
                <a:gd name="T0" fmla="*/ 2 w 6"/>
                <a:gd name="T1" fmla="*/ 0 h 3"/>
                <a:gd name="T2" fmla="*/ 6 w 6"/>
                <a:gd name="T3" fmla="*/ 3 h 3"/>
                <a:gd name="T4" fmla="*/ 2 w 6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2" y="0"/>
                  </a:moveTo>
                  <a:cubicBezTo>
                    <a:pt x="0" y="2"/>
                    <a:pt x="5" y="2"/>
                    <a:pt x="6" y="3"/>
                  </a:cubicBezTo>
                  <a:cubicBezTo>
                    <a:pt x="6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48" name="Freeform 150"/>
            <p:cNvSpPr>
              <a:spLocks/>
            </p:cNvSpPr>
            <p:nvPr/>
          </p:nvSpPr>
          <p:spPr bwMode="auto">
            <a:xfrm>
              <a:off x="2809941" y="2448577"/>
              <a:ext cx="3470" cy="8095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3 h 3"/>
                <a:gd name="T4" fmla="*/ 1 w 1"/>
                <a:gd name="T5" fmla="*/ 1 h 3"/>
                <a:gd name="T6" fmla="*/ 0 w 1"/>
                <a:gd name="T7" fmla="*/ 0 h 3"/>
                <a:gd name="T8" fmla="*/ 0 w 1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49" name="Freeform 151"/>
            <p:cNvSpPr>
              <a:spLocks/>
            </p:cNvSpPr>
            <p:nvPr/>
          </p:nvSpPr>
          <p:spPr bwMode="auto">
            <a:xfrm>
              <a:off x="2801846" y="2464767"/>
              <a:ext cx="8096" cy="10408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4 h 4"/>
                <a:gd name="T4" fmla="*/ 2 w 3"/>
                <a:gd name="T5" fmla="*/ 4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50" name="Freeform 152"/>
            <p:cNvSpPr>
              <a:spLocks/>
            </p:cNvSpPr>
            <p:nvPr/>
          </p:nvSpPr>
          <p:spPr bwMode="auto">
            <a:xfrm>
              <a:off x="2829601" y="2470549"/>
              <a:ext cx="43946" cy="20816"/>
            </a:xfrm>
            <a:custGeom>
              <a:avLst/>
              <a:gdLst>
                <a:gd name="T0" fmla="*/ 0 w 16"/>
                <a:gd name="T1" fmla="*/ 4 h 8"/>
                <a:gd name="T2" fmla="*/ 16 w 16"/>
                <a:gd name="T3" fmla="*/ 7 h 8"/>
                <a:gd name="T4" fmla="*/ 5 w 16"/>
                <a:gd name="T5" fmla="*/ 1 h 8"/>
                <a:gd name="T6" fmla="*/ 3 w 16"/>
                <a:gd name="T7" fmla="*/ 4 h 8"/>
                <a:gd name="T8" fmla="*/ 0 w 16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0" y="4"/>
                  </a:moveTo>
                  <a:cubicBezTo>
                    <a:pt x="5" y="8"/>
                    <a:pt x="11" y="5"/>
                    <a:pt x="16" y="7"/>
                  </a:cubicBezTo>
                  <a:cubicBezTo>
                    <a:pt x="15" y="0"/>
                    <a:pt x="8" y="7"/>
                    <a:pt x="5" y="1"/>
                  </a:cubicBezTo>
                  <a:cubicBezTo>
                    <a:pt x="3" y="4"/>
                    <a:pt x="3" y="4"/>
                    <a:pt x="3" y="4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51" name="Freeform 153"/>
            <p:cNvSpPr>
              <a:spLocks/>
            </p:cNvSpPr>
            <p:nvPr/>
          </p:nvSpPr>
          <p:spPr bwMode="auto">
            <a:xfrm>
              <a:off x="2796064" y="2502930"/>
              <a:ext cx="5783" cy="5782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52" name="Freeform 154"/>
            <p:cNvSpPr>
              <a:spLocks/>
            </p:cNvSpPr>
            <p:nvPr/>
          </p:nvSpPr>
          <p:spPr bwMode="auto">
            <a:xfrm>
              <a:off x="2804159" y="2511026"/>
              <a:ext cx="13878" cy="13878"/>
            </a:xfrm>
            <a:custGeom>
              <a:avLst/>
              <a:gdLst>
                <a:gd name="T0" fmla="*/ 5 w 5"/>
                <a:gd name="T1" fmla="*/ 4 h 5"/>
                <a:gd name="T2" fmla="*/ 5 w 5"/>
                <a:gd name="T3" fmla="*/ 3 h 5"/>
                <a:gd name="T4" fmla="*/ 1 w 5"/>
                <a:gd name="T5" fmla="*/ 0 h 5"/>
                <a:gd name="T6" fmla="*/ 5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3"/>
                    <a:pt x="2" y="5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53" name="Freeform 155"/>
            <p:cNvSpPr>
              <a:spLocks/>
            </p:cNvSpPr>
            <p:nvPr/>
          </p:nvSpPr>
          <p:spPr bwMode="auto">
            <a:xfrm>
              <a:off x="2843479" y="2511026"/>
              <a:ext cx="8096" cy="2313"/>
            </a:xfrm>
            <a:custGeom>
              <a:avLst/>
              <a:gdLst>
                <a:gd name="T0" fmla="*/ 0 w 3"/>
                <a:gd name="T1" fmla="*/ 1 h 1"/>
                <a:gd name="T2" fmla="*/ 3 w 3"/>
                <a:gd name="T3" fmla="*/ 1 h 1"/>
                <a:gd name="T4" fmla="*/ 0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54" name="Freeform 156"/>
            <p:cNvSpPr>
              <a:spLocks/>
            </p:cNvSpPr>
            <p:nvPr/>
          </p:nvSpPr>
          <p:spPr bwMode="auto">
            <a:xfrm>
              <a:off x="2821506" y="2524903"/>
              <a:ext cx="21973" cy="16191"/>
            </a:xfrm>
            <a:custGeom>
              <a:avLst/>
              <a:gdLst>
                <a:gd name="T0" fmla="*/ 8 w 8"/>
                <a:gd name="T1" fmla="*/ 6 h 6"/>
                <a:gd name="T2" fmla="*/ 0 w 8"/>
                <a:gd name="T3" fmla="*/ 0 h 6"/>
                <a:gd name="T4" fmla="*/ 8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8" y="6"/>
                  </a:moveTo>
                  <a:cubicBezTo>
                    <a:pt x="8" y="2"/>
                    <a:pt x="3" y="2"/>
                    <a:pt x="0" y="0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55" name="Freeform 157"/>
            <p:cNvSpPr>
              <a:spLocks/>
            </p:cNvSpPr>
            <p:nvPr/>
          </p:nvSpPr>
          <p:spPr bwMode="auto">
            <a:xfrm>
              <a:off x="2654975" y="2538781"/>
              <a:ext cx="50885" cy="50885"/>
            </a:xfrm>
            <a:custGeom>
              <a:avLst/>
              <a:gdLst>
                <a:gd name="T0" fmla="*/ 16 w 19"/>
                <a:gd name="T1" fmla="*/ 11 h 19"/>
                <a:gd name="T2" fmla="*/ 10 w 19"/>
                <a:gd name="T3" fmla="*/ 2 h 19"/>
                <a:gd name="T4" fmla="*/ 8 w 19"/>
                <a:gd name="T5" fmla="*/ 4 h 19"/>
                <a:gd name="T6" fmla="*/ 1 w 19"/>
                <a:gd name="T7" fmla="*/ 0 h 19"/>
                <a:gd name="T8" fmla="*/ 0 w 19"/>
                <a:gd name="T9" fmla="*/ 2 h 19"/>
                <a:gd name="T10" fmla="*/ 7 w 19"/>
                <a:gd name="T11" fmla="*/ 7 h 19"/>
                <a:gd name="T12" fmla="*/ 10 w 19"/>
                <a:gd name="T13" fmla="*/ 13 h 19"/>
                <a:gd name="T14" fmla="*/ 19 w 19"/>
                <a:gd name="T15" fmla="*/ 17 h 19"/>
                <a:gd name="T16" fmla="*/ 16 w 19"/>
                <a:gd name="T17" fmla="*/ 1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9">
                  <a:moveTo>
                    <a:pt x="16" y="11"/>
                  </a:moveTo>
                  <a:cubicBezTo>
                    <a:pt x="9" y="12"/>
                    <a:pt x="15" y="3"/>
                    <a:pt x="10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3"/>
                    <a:pt x="2" y="3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5"/>
                    <a:pt x="4" y="10"/>
                    <a:pt x="7" y="7"/>
                  </a:cubicBezTo>
                  <a:cubicBezTo>
                    <a:pt x="8" y="9"/>
                    <a:pt x="13" y="9"/>
                    <a:pt x="10" y="13"/>
                  </a:cubicBezTo>
                  <a:cubicBezTo>
                    <a:pt x="14" y="12"/>
                    <a:pt x="14" y="19"/>
                    <a:pt x="19" y="17"/>
                  </a:cubicBezTo>
                  <a:cubicBezTo>
                    <a:pt x="16" y="15"/>
                    <a:pt x="17" y="13"/>
                    <a:pt x="1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56" name="Freeform 158"/>
            <p:cNvSpPr>
              <a:spLocks/>
            </p:cNvSpPr>
            <p:nvPr/>
          </p:nvSpPr>
          <p:spPr bwMode="auto">
            <a:xfrm>
              <a:off x="2761370" y="2538781"/>
              <a:ext cx="38164" cy="40476"/>
            </a:xfrm>
            <a:custGeom>
              <a:avLst/>
              <a:gdLst>
                <a:gd name="T0" fmla="*/ 0 w 14"/>
                <a:gd name="T1" fmla="*/ 1 h 15"/>
                <a:gd name="T2" fmla="*/ 3 w 14"/>
                <a:gd name="T3" fmla="*/ 5 h 15"/>
                <a:gd name="T4" fmla="*/ 14 w 14"/>
                <a:gd name="T5" fmla="*/ 7 h 15"/>
                <a:gd name="T6" fmla="*/ 12 w 14"/>
                <a:gd name="T7" fmla="*/ 6 h 15"/>
                <a:gd name="T8" fmla="*/ 0 w 14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5">
                  <a:moveTo>
                    <a:pt x="0" y="1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7" y="5"/>
                    <a:pt x="11" y="15"/>
                    <a:pt x="14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5" y="11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57" name="Freeform 159"/>
            <p:cNvSpPr>
              <a:spLocks/>
            </p:cNvSpPr>
            <p:nvPr/>
          </p:nvSpPr>
          <p:spPr bwMode="auto">
            <a:xfrm>
              <a:off x="2851574" y="2541094"/>
              <a:ext cx="12722" cy="16191"/>
            </a:xfrm>
            <a:custGeom>
              <a:avLst/>
              <a:gdLst>
                <a:gd name="T0" fmla="*/ 5 w 5"/>
                <a:gd name="T1" fmla="*/ 4 h 6"/>
                <a:gd name="T2" fmla="*/ 0 w 5"/>
                <a:gd name="T3" fmla="*/ 1 h 6"/>
                <a:gd name="T4" fmla="*/ 1 w 5"/>
                <a:gd name="T5" fmla="*/ 6 h 6"/>
                <a:gd name="T6" fmla="*/ 5 w 5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4"/>
                  </a:moveTo>
                  <a:cubicBezTo>
                    <a:pt x="4" y="2"/>
                    <a:pt x="2" y="0"/>
                    <a:pt x="0" y="1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58" name="Rectangle 160"/>
            <p:cNvSpPr>
              <a:spLocks noChangeArrowheads="1"/>
            </p:cNvSpPr>
            <p:nvPr/>
          </p:nvSpPr>
          <p:spPr bwMode="auto">
            <a:xfrm>
              <a:off x="2919806" y="2546876"/>
              <a:ext cx="2313" cy="104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59" name="Freeform 161"/>
            <p:cNvSpPr>
              <a:spLocks/>
            </p:cNvSpPr>
            <p:nvPr/>
          </p:nvSpPr>
          <p:spPr bwMode="auto">
            <a:xfrm>
              <a:off x="2870078" y="2557285"/>
              <a:ext cx="5783" cy="3469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0 h 3"/>
                <a:gd name="T4" fmla="*/ 5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0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60" name="Freeform 162"/>
            <p:cNvSpPr>
              <a:spLocks/>
            </p:cNvSpPr>
            <p:nvPr/>
          </p:nvSpPr>
          <p:spPr bwMode="auto">
            <a:xfrm>
              <a:off x="2944092" y="2560754"/>
              <a:ext cx="5783" cy="8095"/>
            </a:xfrm>
            <a:custGeom>
              <a:avLst/>
              <a:gdLst>
                <a:gd name="T0" fmla="*/ 5 w 5"/>
                <a:gd name="T1" fmla="*/ 4 h 7"/>
                <a:gd name="T2" fmla="*/ 0 w 5"/>
                <a:gd name="T3" fmla="*/ 0 h 7"/>
                <a:gd name="T4" fmla="*/ 2 w 5"/>
                <a:gd name="T5" fmla="*/ 7 h 7"/>
                <a:gd name="T6" fmla="*/ 5 w 5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lnTo>
                    <a:pt x="0" y="0"/>
                  </a:lnTo>
                  <a:lnTo>
                    <a:pt x="2" y="7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61" name="Freeform 163"/>
            <p:cNvSpPr>
              <a:spLocks/>
            </p:cNvSpPr>
            <p:nvPr/>
          </p:nvSpPr>
          <p:spPr bwMode="auto">
            <a:xfrm>
              <a:off x="3858859" y="2568849"/>
              <a:ext cx="13878" cy="18504"/>
            </a:xfrm>
            <a:custGeom>
              <a:avLst/>
              <a:gdLst>
                <a:gd name="T0" fmla="*/ 3 w 5"/>
                <a:gd name="T1" fmla="*/ 0 h 7"/>
                <a:gd name="T2" fmla="*/ 0 w 5"/>
                <a:gd name="T3" fmla="*/ 7 h 7"/>
                <a:gd name="T4" fmla="*/ 4 w 5"/>
                <a:gd name="T5" fmla="*/ 1 h 7"/>
                <a:gd name="T6" fmla="*/ 5 w 5"/>
                <a:gd name="T7" fmla="*/ 2 h 7"/>
                <a:gd name="T8" fmla="*/ 5 w 5"/>
                <a:gd name="T9" fmla="*/ 1 h 7"/>
                <a:gd name="T10" fmla="*/ 3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3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62" name="Freeform 164"/>
            <p:cNvSpPr>
              <a:spLocks/>
            </p:cNvSpPr>
            <p:nvPr/>
          </p:nvSpPr>
          <p:spPr bwMode="auto">
            <a:xfrm>
              <a:off x="2905928" y="2579257"/>
              <a:ext cx="38164" cy="27755"/>
            </a:xfrm>
            <a:custGeom>
              <a:avLst/>
              <a:gdLst>
                <a:gd name="T0" fmla="*/ 9 w 14"/>
                <a:gd name="T1" fmla="*/ 10 h 10"/>
                <a:gd name="T2" fmla="*/ 14 w 14"/>
                <a:gd name="T3" fmla="*/ 6 h 10"/>
                <a:gd name="T4" fmla="*/ 0 w 14"/>
                <a:gd name="T5" fmla="*/ 0 h 10"/>
                <a:gd name="T6" fmla="*/ 9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9" y="10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0" y="3"/>
                    <a:pt x="5" y="2"/>
                    <a:pt x="0" y="0"/>
                  </a:cubicBezTo>
                  <a:lnTo>
                    <a:pt x="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63" name="Freeform 165"/>
            <p:cNvSpPr>
              <a:spLocks/>
            </p:cNvSpPr>
            <p:nvPr/>
          </p:nvSpPr>
          <p:spPr bwMode="auto">
            <a:xfrm>
              <a:off x="2709328" y="2587353"/>
              <a:ext cx="60136" cy="49728"/>
            </a:xfrm>
            <a:custGeom>
              <a:avLst/>
              <a:gdLst>
                <a:gd name="T0" fmla="*/ 10 w 22"/>
                <a:gd name="T1" fmla="*/ 6 h 18"/>
                <a:gd name="T2" fmla="*/ 17 w 22"/>
                <a:gd name="T3" fmla="*/ 6 h 18"/>
                <a:gd name="T4" fmla="*/ 4 w 22"/>
                <a:gd name="T5" fmla="*/ 0 h 18"/>
                <a:gd name="T6" fmla="*/ 4 w 22"/>
                <a:gd name="T7" fmla="*/ 0 h 18"/>
                <a:gd name="T8" fmla="*/ 1 w 22"/>
                <a:gd name="T9" fmla="*/ 0 h 18"/>
                <a:gd name="T10" fmla="*/ 0 w 22"/>
                <a:gd name="T11" fmla="*/ 2 h 18"/>
                <a:gd name="T12" fmla="*/ 21 w 22"/>
                <a:gd name="T13" fmla="*/ 18 h 18"/>
                <a:gd name="T14" fmla="*/ 10 w 22"/>
                <a:gd name="T1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8">
                  <a:moveTo>
                    <a:pt x="10" y="6"/>
                  </a:moveTo>
                  <a:cubicBezTo>
                    <a:pt x="12" y="7"/>
                    <a:pt x="15" y="5"/>
                    <a:pt x="17" y="6"/>
                  </a:cubicBezTo>
                  <a:cubicBezTo>
                    <a:pt x="13" y="3"/>
                    <a:pt x="8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2"/>
                    <a:pt x="2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7" y="8"/>
                    <a:pt x="14" y="14"/>
                    <a:pt x="21" y="18"/>
                  </a:cubicBezTo>
                  <a:cubicBezTo>
                    <a:pt x="22" y="11"/>
                    <a:pt x="11" y="14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64" name="Freeform 166"/>
            <p:cNvSpPr>
              <a:spLocks/>
            </p:cNvSpPr>
            <p:nvPr/>
          </p:nvSpPr>
          <p:spPr bwMode="auto">
            <a:xfrm>
              <a:off x="2755587" y="2603543"/>
              <a:ext cx="2313" cy="3469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65" name="Freeform 167"/>
            <p:cNvSpPr>
              <a:spLocks/>
            </p:cNvSpPr>
            <p:nvPr/>
          </p:nvSpPr>
          <p:spPr bwMode="auto">
            <a:xfrm>
              <a:off x="2823819" y="2587353"/>
              <a:ext cx="19660" cy="16191"/>
            </a:xfrm>
            <a:custGeom>
              <a:avLst/>
              <a:gdLst>
                <a:gd name="T0" fmla="*/ 7 w 7"/>
                <a:gd name="T1" fmla="*/ 6 h 6"/>
                <a:gd name="T2" fmla="*/ 7 w 7"/>
                <a:gd name="T3" fmla="*/ 5 h 6"/>
                <a:gd name="T4" fmla="*/ 0 w 7"/>
                <a:gd name="T5" fmla="*/ 0 h 6"/>
                <a:gd name="T6" fmla="*/ 7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6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5" y="1"/>
                    <a:pt x="2" y="4"/>
                    <a:pt x="0" y="0"/>
                  </a:cubicBezTo>
                  <a:cubicBezTo>
                    <a:pt x="1" y="2"/>
                    <a:pt x="5" y="4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66" name="Freeform 168"/>
            <p:cNvSpPr>
              <a:spLocks/>
            </p:cNvSpPr>
            <p:nvPr/>
          </p:nvSpPr>
          <p:spPr bwMode="auto">
            <a:xfrm>
              <a:off x="3004228" y="2587353"/>
              <a:ext cx="2313" cy="11565"/>
            </a:xfrm>
            <a:custGeom>
              <a:avLst/>
              <a:gdLst>
                <a:gd name="T0" fmla="*/ 0 w 1"/>
                <a:gd name="T1" fmla="*/ 4 h 4"/>
                <a:gd name="T2" fmla="*/ 1 w 1"/>
                <a:gd name="T3" fmla="*/ 0 h 4"/>
                <a:gd name="T4" fmla="*/ 0 w 1"/>
                <a:gd name="T5" fmla="*/ 0 h 4"/>
                <a:gd name="T6" fmla="*/ 0 w 1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67" name="Freeform 169"/>
            <p:cNvSpPr>
              <a:spLocks/>
            </p:cNvSpPr>
            <p:nvPr/>
          </p:nvSpPr>
          <p:spPr bwMode="auto">
            <a:xfrm>
              <a:off x="3020419" y="2589666"/>
              <a:ext cx="13878" cy="13878"/>
            </a:xfrm>
            <a:custGeom>
              <a:avLst/>
              <a:gdLst>
                <a:gd name="T0" fmla="*/ 4 w 5"/>
                <a:gd name="T1" fmla="*/ 4 h 5"/>
                <a:gd name="T2" fmla="*/ 0 w 5"/>
                <a:gd name="T3" fmla="*/ 3 h 5"/>
                <a:gd name="T4" fmla="*/ 4 w 5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0"/>
                    <a:pt x="2" y="3"/>
                    <a:pt x="0" y="3"/>
                  </a:cubicBezTo>
                  <a:cubicBezTo>
                    <a:pt x="1" y="5"/>
                    <a:pt x="3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68" name="Freeform 170"/>
            <p:cNvSpPr>
              <a:spLocks/>
            </p:cNvSpPr>
            <p:nvPr/>
          </p:nvSpPr>
          <p:spPr bwMode="auto">
            <a:xfrm>
              <a:off x="3467972" y="2595448"/>
              <a:ext cx="11565" cy="11565"/>
            </a:xfrm>
            <a:custGeom>
              <a:avLst/>
              <a:gdLst>
                <a:gd name="T0" fmla="*/ 2 w 4"/>
                <a:gd name="T1" fmla="*/ 0 h 4"/>
                <a:gd name="T2" fmla="*/ 4 w 4"/>
                <a:gd name="T3" fmla="*/ 4 h 4"/>
                <a:gd name="T4" fmla="*/ 2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2"/>
                    <a:pt x="2" y="4"/>
                    <a:pt x="4" y="4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69" name="Rectangle 171"/>
            <p:cNvSpPr>
              <a:spLocks noChangeArrowheads="1"/>
            </p:cNvSpPr>
            <p:nvPr/>
          </p:nvSpPr>
          <p:spPr bwMode="auto">
            <a:xfrm>
              <a:off x="3511918" y="2601230"/>
              <a:ext cx="3470" cy="57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70" name="Freeform 172"/>
            <p:cNvSpPr>
              <a:spLocks/>
            </p:cNvSpPr>
            <p:nvPr/>
          </p:nvSpPr>
          <p:spPr bwMode="auto">
            <a:xfrm>
              <a:off x="2861982" y="2603543"/>
              <a:ext cx="13878" cy="19660"/>
            </a:xfrm>
            <a:custGeom>
              <a:avLst/>
              <a:gdLst>
                <a:gd name="T0" fmla="*/ 5 w 5"/>
                <a:gd name="T1" fmla="*/ 7 h 7"/>
                <a:gd name="T2" fmla="*/ 4 w 5"/>
                <a:gd name="T3" fmla="*/ 0 h 7"/>
                <a:gd name="T4" fmla="*/ 5 w 5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7">
                  <a:moveTo>
                    <a:pt x="5" y="7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0" y="5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71" name="Freeform 173"/>
            <p:cNvSpPr>
              <a:spLocks/>
            </p:cNvSpPr>
            <p:nvPr/>
          </p:nvSpPr>
          <p:spPr bwMode="auto">
            <a:xfrm>
              <a:off x="3042392" y="2603543"/>
              <a:ext cx="5783" cy="3469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1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1" y="1"/>
                    <a:pt x="2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72" name="Freeform 174"/>
            <p:cNvSpPr>
              <a:spLocks/>
            </p:cNvSpPr>
            <p:nvPr/>
          </p:nvSpPr>
          <p:spPr bwMode="auto">
            <a:xfrm>
              <a:off x="3048174" y="2607012"/>
              <a:ext cx="8096" cy="231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73" name="Freeform 175"/>
            <p:cNvSpPr>
              <a:spLocks/>
            </p:cNvSpPr>
            <p:nvPr/>
          </p:nvSpPr>
          <p:spPr bwMode="auto">
            <a:xfrm>
              <a:off x="3495728" y="2607012"/>
              <a:ext cx="10409" cy="8095"/>
            </a:xfrm>
            <a:custGeom>
              <a:avLst/>
              <a:gdLst>
                <a:gd name="T0" fmla="*/ 4 w 4"/>
                <a:gd name="T1" fmla="*/ 1 h 3"/>
                <a:gd name="T2" fmla="*/ 0 w 4"/>
                <a:gd name="T3" fmla="*/ 0 h 3"/>
                <a:gd name="T4" fmla="*/ 0 w 4"/>
                <a:gd name="T5" fmla="*/ 2 h 3"/>
                <a:gd name="T6" fmla="*/ 4 w 4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4" y="3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74" name="Freeform 176"/>
            <p:cNvSpPr>
              <a:spLocks/>
            </p:cNvSpPr>
            <p:nvPr/>
          </p:nvSpPr>
          <p:spPr bwMode="auto">
            <a:xfrm>
              <a:off x="2974160" y="2609325"/>
              <a:ext cx="18504" cy="19660"/>
            </a:xfrm>
            <a:custGeom>
              <a:avLst/>
              <a:gdLst>
                <a:gd name="T0" fmla="*/ 0 w 7"/>
                <a:gd name="T1" fmla="*/ 6 h 7"/>
                <a:gd name="T2" fmla="*/ 6 w 7"/>
                <a:gd name="T3" fmla="*/ 7 h 7"/>
                <a:gd name="T4" fmla="*/ 4 w 7"/>
                <a:gd name="T5" fmla="*/ 4 h 7"/>
                <a:gd name="T6" fmla="*/ 7 w 7"/>
                <a:gd name="T7" fmla="*/ 3 h 7"/>
                <a:gd name="T8" fmla="*/ 1 w 7"/>
                <a:gd name="T9" fmla="*/ 0 h 7"/>
                <a:gd name="T10" fmla="*/ 0 w 7"/>
                <a:gd name="T1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6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3"/>
                    <a:pt x="3" y="1"/>
                    <a:pt x="1" y="0"/>
                  </a:cubicBezTo>
                  <a:cubicBezTo>
                    <a:pt x="2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75" name="Freeform 177"/>
            <p:cNvSpPr>
              <a:spLocks/>
            </p:cNvSpPr>
            <p:nvPr/>
          </p:nvSpPr>
          <p:spPr bwMode="auto">
            <a:xfrm>
              <a:off x="3108311" y="2619734"/>
              <a:ext cx="4626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76" name="Freeform 178"/>
            <p:cNvSpPr>
              <a:spLocks/>
            </p:cNvSpPr>
            <p:nvPr/>
          </p:nvSpPr>
          <p:spPr bwMode="auto">
            <a:xfrm>
              <a:off x="3096746" y="2609325"/>
              <a:ext cx="11565" cy="10408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4 h 4"/>
                <a:gd name="T4" fmla="*/ 2 w 4"/>
                <a:gd name="T5" fmla="*/ 0 h 4"/>
                <a:gd name="T6" fmla="*/ 0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2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77" name="Freeform 179"/>
            <p:cNvSpPr>
              <a:spLocks/>
            </p:cNvSpPr>
            <p:nvPr/>
          </p:nvSpPr>
          <p:spPr bwMode="auto">
            <a:xfrm>
              <a:off x="3403210" y="2615108"/>
              <a:ext cx="26599" cy="21973"/>
            </a:xfrm>
            <a:custGeom>
              <a:avLst/>
              <a:gdLst>
                <a:gd name="T0" fmla="*/ 10 w 10"/>
                <a:gd name="T1" fmla="*/ 0 h 8"/>
                <a:gd name="T2" fmla="*/ 0 w 10"/>
                <a:gd name="T3" fmla="*/ 5 h 8"/>
                <a:gd name="T4" fmla="*/ 10 w 10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8">
                  <a:moveTo>
                    <a:pt x="10" y="0"/>
                  </a:moveTo>
                  <a:cubicBezTo>
                    <a:pt x="6" y="1"/>
                    <a:pt x="3" y="2"/>
                    <a:pt x="0" y="5"/>
                  </a:cubicBezTo>
                  <a:cubicBezTo>
                    <a:pt x="4" y="2"/>
                    <a:pt x="10" y="8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78" name="Freeform 180"/>
            <p:cNvSpPr>
              <a:spLocks/>
            </p:cNvSpPr>
            <p:nvPr/>
          </p:nvSpPr>
          <p:spPr bwMode="auto">
            <a:xfrm>
              <a:off x="3010010" y="2619734"/>
              <a:ext cx="54354" cy="27755"/>
            </a:xfrm>
            <a:custGeom>
              <a:avLst/>
              <a:gdLst>
                <a:gd name="T0" fmla="*/ 0 w 20"/>
                <a:gd name="T1" fmla="*/ 1 h 10"/>
                <a:gd name="T2" fmla="*/ 14 w 20"/>
                <a:gd name="T3" fmla="*/ 10 h 10"/>
                <a:gd name="T4" fmla="*/ 20 w 20"/>
                <a:gd name="T5" fmla="*/ 5 h 10"/>
                <a:gd name="T6" fmla="*/ 19 w 20"/>
                <a:gd name="T7" fmla="*/ 5 h 10"/>
                <a:gd name="T8" fmla="*/ 0 w 2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0">
                  <a:moveTo>
                    <a:pt x="0" y="1"/>
                  </a:moveTo>
                  <a:cubicBezTo>
                    <a:pt x="6" y="0"/>
                    <a:pt x="9" y="10"/>
                    <a:pt x="14" y="10"/>
                  </a:cubicBezTo>
                  <a:cubicBezTo>
                    <a:pt x="13" y="5"/>
                    <a:pt x="18" y="7"/>
                    <a:pt x="20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3" y="7"/>
                    <a:pt x="6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79" name="Freeform 181"/>
            <p:cNvSpPr>
              <a:spLocks/>
            </p:cNvSpPr>
            <p:nvPr/>
          </p:nvSpPr>
          <p:spPr bwMode="auto">
            <a:xfrm>
              <a:off x="3313005" y="2628986"/>
              <a:ext cx="64762" cy="54354"/>
            </a:xfrm>
            <a:custGeom>
              <a:avLst/>
              <a:gdLst>
                <a:gd name="T0" fmla="*/ 19 w 24"/>
                <a:gd name="T1" fmla="*/ 1 h 20"/>
                <a:gd name="T2" fmla="*/ 0 w 24"/>
                <a:gd name="T3" fmla="*/ 8 h 20"/>
                <a:gd name="T4" fmla="*/ 4 w 24"/>
                <a:gd name="T5" fmla="*/ 10 h 20"/>
                <a:gd name="T6" fmla="*/ 3 w 24"/>
                <a:gd name="T7" fmla="*/ 14 h 20"/>
                <a:gd name="T8" fmla="*/ 12 w 24"/>
                <a:gd name="T9" fmla="*/ 12 h 20"/>
                <a:gd name="T10" fmla="*/ 5 w 24"/>
                <a:gd name="T11" fmla="*/ 13 h 20"/>
                <a:gd name="T12" fmla="*/ 6 w 24"/>
                <a:gd name="T13" fmla="*/ 9 h 20"/>
                <a:gd name="T14" fmla="*/ 19 w 24"/>
                <a:gd name="T15" fmla="*/ 8 h 20"/>
                <a:gd name="T16" fmla="*/ 24 w 24"/>
                <a:gd name="T17" fmla="*/ 2 h 20"/>
                <a:gd name="T18" fmla="*/ 19 w 24"/>
                <a:gd name="T1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0">
                  <a:moveTo>
                    <a:pt x="19" y="1"/>
                  </a:moveTo>
                  <a:cubicBezTo>
                    <a:pt x="16" y="10"/>
                    <a:pt x="5" y="1"/>
                    <a:pt x="0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7" y="20"/>
                    <a:pt x="8" y="11"/>
                    <a:pt x="12" y="12"/>
                  </a:cubicBezTo>
                  <a:cubicBezTo>
                    <a:pt x="10" y="10"/>
                    <a:pt x="7" y="15"/>
                    <a:pt x="5" y="13"/>
                  </a:cubicBezTo>
                  <a:cubicBezTo>
                    <a:pt x="5" y="11"/>
                    <a:pt x="4" y="10"/>
                    <a:pt x="6" y="9"/>
                  </a:cubicBezTo>
                  <a:cubicBezTo>
                    <a:pt x="10" y="8"/>
                    <a:pt x="15" y="5"/>
                    <a:pt x="19" y="8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2" y="2"/>
                    <a:pt x="21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80" name="Freeform 182"/>
            <p:cNvSpPr>
              <a:spLocks/>
            </p:cNvSpPr>
            <p:nvPr/>
          </p:nvSpPr>
          <p:spPr bwMode="auto">
            <a:xfrm>
              <a:off x="3377768" y="2625516"/>
              <a:ext cx="19660" cy="16191"/>
            </a:xfrm>
            <a:custGeom>
              <a:avLst/>
              <a:gdLst>
                <a:gd name="T0" fmla="*/ 1 w 7"/>
                <a:gd name="T1" fmla="*/ 6 h 6"/>
                <a:gd name="T2" fmla="*/ 7 w 7"/>
                <a:gd name="T3" fmla="*/ 3 h 6"/>
                <a:gd name="T4" fmla="*/ 6 w 7"/>
                <a:gd name="T5" fmla="*/ 2 h 6"/>
                <a:gd name="T6" fmla="*/ 1 w 7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6"/>
                    <a:pt x="0" y="0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81" name="Freeform 183"/>
            <p:cNvSpPr>
              <a:spLocks/>
            </p:cNvSpPr>
            <p:nvPr/>
          </p:nvSpPr>
          <p:spPr bwMode="auto">
            <a:xfrm>
              <a:off x="3419401" y="2633612"/>
              <a:ext cx="16191" cy="16191"/>
            </a:xfrm>
            <a:custGeom>
              <a:avLst/>
              <a:gdLst>
                <a:gd name="T0" fmla="*/ 1 w 6"/>
                <a:gd name="T1" fmla="*/ 6 h 6"/>
                <a:gd name="T2" fmla="*/ 6 w 6"/>
                <a:gd name="T3" fmla="*/ 0 h 6"/>
                <a:gd name="T4" fmla="*/ 1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0" y="2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82" name="Freeform 184"/>
            <p:cNvSpPr>
              <a:spLocks/>
            </p:cNvSpPr>
            <p:nvPr/>
          </p:nvSpPr>
          <p:spPr bwMode="auto">
            <a:xfrm>
              <a:off x="3014636" y="2633612"/>
              <a:ext cx="8096" cy="3469"/>
            </a:xfrm>
            <a:custGeom>
              <a:avLst/>
              <a:gdLst>
                <a:gd name="T0" fmla="*/ 7 w 7"/>
                <a:gd name="T1" fmla="*/ 0 h 3"/>
                <a:gd name="T2" fmla="*/ 0 w 7"/>
                <a:gd name="T3" fmla="*/ 0 h 3"/>
                <a:gd name="T4" fmla="*/ 7 w 7"/>
                <a:gd name="T5" fmla="*/ 3 h 3"/>
                <a:gd name="T6" fmla="*/ 7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lnTo>
                    <a:pt x="0" y="0"/>
                  </a:lnTo>
                  <a:lnTo>
                    <a:pt x="7" y="3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83" name="Freeform 185"/>
            <p:cNvSpPr>
              <a:spLocks/>
            </p:cNvSpPr>
            <p:nvPr/>
          </p:nvSpPr>
          <p:spPr bwMode="auto">
            <a:xfrm>
              <a:off x="3064365" y="2628986"/>
              <a:ext cx="52042" cy="40476"/>
            </a:xfrm>
            <a:custGeom>
              <a:avLst/>
              <a:gdLst>
                <a:gd name="T0" fmla="*/ 3 w 19"/>
                <a:gd name="T1" fmla="*/ 2 h 15"/>
                <a:gd name="T2" fmla="*/ 5 w 19"/>
                <a:gd name="T3" fmla="*/ 9 h 15"/>
                <a:gd name="T4" fmla="*/ 18 w 19"/>
                <a:gd name="T5" fmla="*/ 10 h 15"/>
                <a:gd name="T6" fmla="*/ 3 w 19"/>
                <a:gd name="T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3" y="2"/>
                  </a:moveTo>
                  <a:cubicBezTo>
                    <a:pt x="0" y="6"/>
                    <a:pt x="7" y="5"/>
                    <a:pt x="5" y="9"/>
                  </a:cubicBezTo>
                  <a:cubicBezTo>
                    <a:pt x="9" y="10"/>
                    <a:pt x="15" y="15"/>
                    <a:pt x="18" y="10"/>
                  </a:cubicBezTo>
                  <a:cubicBezTo>
                    <a:pt x="19" y="0"/>
                    <a:pt x="9" y="7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84" name="Freeform 186"/>
            <p:cNvSpPr>
              <a:spLocks/>
            </p:cNvSpPr>
            <p:nvPr/>
          </p:nvSpPr>
          <p:spPr bwMode="auto">
            <a:xfrm>
              <a:off x="3790628" y="2637081"/>
              <a:ext cx="8096" cy="12721"/>
            </a:xfrm>
            <a:custGeom>
              <a:avLst/>
              <a:gdLst>
                <a:gd name="T0" fmla="*/ 1 w 3"/>
                <a:gd name="T1" fmla="*/ 0 h 5"/>
                <a:gd name="T2" fmla="*/ 0 w 3"/>
                <a:gd name="T3" fmla="*/ 0 h 5"/>
                <a:gd name="T4" fmla="*/ 0 w 3"/>
                <a:gd name="T5" fmla="*/ 5 h 5"/>
                <a:gd name="T6" fmla="*/ 1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3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85" name="Freeform 187"/>
            <p:cNvSpPr>
              <a:spLocks/>
            </p:cNvSpPr>
            <p:nvPr/>
          </p:nvSpPr>
          <p:spPr bwMode="auto">
            <a:xfrm>
              <a:off x="2777560" y="2637081"/>
              <a:ext cx="8096" cy="12721"/>
            </a:xfrm>
            <a:custGeom>
              <a:avLst/>
              <a:gdLst>
                <a:gd name="T0" fmla="*/ 0 w 3"/>
                <a:gd name="T1" fmla="*/ 1 h 5"/>
                <a:gd name="T2" fmla="*/ 0 w 3"/>
                <a:gd name="T3" fmla="*/ 5 h 5"/>
                <a:gd name="T4" fmla="*/ 3 w 3"/>
                <a:gd name="T5" fmla="*/ 5 h 5"/>
                <a:gd name="T6" fmla="*/ 3 w 3"/>
                <a:gd name="T7" fmla="*/ 4 h 5"/>
                <a:gd name="T8" fmla="*/ 0 w 3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86" name="Freeform 188"/>
            <p:cNvSpPr>
              <a:spLocks/>
            </p:cNvSpPr>
            <p:nvPr/>
          </p:nvSpPr>
          <p:spPr bwMode="auto">
            <a:xfrm>
              <a:off x="3387020" y="2639394"/>
              <a:ext cx="34694" cy="32381"/>
            </a:xfrm>
            <a:custGeom>
              <a:avLst/>
              <a:gdLst>
                <a:gd name="T0" fmla="*/ 6 w 13"/>
                <a:gd name="T1" fmla="*/ 12 h 12"/>
                <a:gd name="T2" fmla="*/ 7 w 13"/>
                <a:gd name="T3" fmla="*/ 11 h 12"/>
                <a:gd name="T4" fmla="*/ 5 w 13"/>
                <a:gd name="T5" fmla="*/ 9 h 12"/>
                <a:gd name="T6" fmla="*/ 7 w 13"/>
                <a:gd name="T7" fmla="*/ 6 h 12"/>
                <a:gd name="T8" fmla="*/ 10 w 13"/>
                <a:gd name="T9" fmla="*/ 0 h 12"/>
                <a:gd name="T10" fmla="*/ 4 w 13"/>
                <a:gd name="T11" fmla="*/ 3 h 12"/>
                <a:gd name="T12" fmla="*/ 6 w 13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2">
                  <a:moveTo>
                    <a:pt x="6" y="12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6" y="10"/>
                    <a:pt x="5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3" y="8"/>
                    <a:pt x="8" y="3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6" y="5"/>
                    <a:pt x="0" y="11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87" name="Freeform 189"/>
            <p:cNvSpPr>
              <a:spLocks/>
            </p:cNvSpPr>
            <p:nvPr/>
          </p:nvSpPr>
          <p:spPr bwMode="auto">
            <a:xfrm>
              <a:off x="2922119" y="2641707"/>
              <a:ext cx="10409" cy="8095"/>
            </a:xfrm>
            <a:custGeom>
              <a:avLst/>
              <a:gdLst>
                <a:gd name="T0" fmla="*/ 1 w 4"/>
                <a:gd name="T1" fmla="*/ 3 h 3"/>
                <a:gd name="T2" fmla="*/ 4 w 4"/>
                <a:gd name="T3" fmla="*/ 3 h 3"/>
                <a:gd name="T4" fmla="*/ 4 w 4"/>
                <a:gd name="T5" fmla="*/ 2 h 3"/>
                <a:gd name="T6" fmla="*/ 1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88" name="Freeform 190"/>
            <p:cNvSpPr>
              <a:spLocks/>
            </p:cNvSpPr>
            <p:nvPr/>
          </p:nvSpPr>
          <p:spPr bwMode="auto">
            <a:xfrm>
              <a:off x="3130283" y="2641707"/>
              <a:ext cx="16191" cy="13878"/>
            </a:xfrm>
            <a:custGeom>
              <a:avLst/>
              <a:gdLst>
                <a:gd name="T0" fmla="*/ 2 w 6"/>
                <a:gd name="T1" fmla="*/ 4 h 5"/>
                <a:gd name="T2" fmla="*/ 6 w 6"/>
                <a:gd name="T3" fmla="*/ 3 h 5"/>
                <a:gd name="T4" fmla="*/ 2 w 6"/>
                <a:gd name="T5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2" y="4"/>
                  </a:moveTo>
                  <a:cubicBezTo>
                    <a:pt x="3" y="4"/>
                    <a:pt x="5" y="5"/>
                    <a:pt x="6" y="3"/>
                  </a:cubicBezTo>
                  <a:cubicBezTo>
                    <a:pt x="5" y="0"/>
                    <a:pt x="0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89" name="Freeform 191"/>
            <p:cNvSpPr>
              <a:spLocks/>
            </p:cNvSpPr>
            <p:nvPr/>
          </p:nvSpPr>
          <p:spPr bwMode="auto">
            <a:xfrm>
              <a:off x="3228584" y="2647489"/>
              <a:ext cx="38164" cy="13878"/>
            </a:xfrm>
            <a:custGeom>
              <a:avLst/>
              <a:gdLst>
                <a:gd name="T0" fmla="*/ 14 w 14"/>
                <a:gd name="T1" fmla="*/ 1 h 5"/>
                <a:gd name="T2" fmla="*/ 0 w 14"/>
                <a:gd name="T3" fmla="*/ 2 h 5"/>
                <a:gd name="T4" fmla="*/ 14 w 14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5">
                  <a:moveTo>
                    <a:pt x="14" y="1"/>
                  </a:moveTo>
                  <a:cubicBezTo>
                    <a:pt x="9" y="0"/>
                    <a:pt x="6" y="1"/>
                    <a:pt x="0" y="2"/>
                  </a:cubicBezTo>
                  <a:cubicBezTo>
                    <a:pt x="7" y="5"/>
                    <a:pt x="7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90" name="Freeform 192"/>
            <p:cNvSpPr>
              <a:spLocks/>
            </p:cNvSpPr>
            <p:nvPr/>
          </p:nvSpPr>
          <p:spPr bwMode="auto">
            <a:xfrm>
              <a:off x="3271373" y="2649802"/>
              <a:ext cx="19660" cy="25442"/>
            </a:xfrm>
            <a:custGeom>
              <a:avLst/>
              <a:gdLst>
                <a:gd name="T0" fmla="*/ 4 w 7"/>
                <a:gd name="T1" fmla="*/ 0 h 9"/>
                <a:gd name="T2" fmla="*/ 0 w 7"/>
                <a:gd name="T3" fmla="*/ 6 h 9"/>
                <a:gd name="T4" fmla="*/ 7 w 7"/>
                <a:gd name="T5" fmla="*/ 6 h 9"/>
                <a:gd name="T6" fmla="*/ 4 w 7"/>
                <a:gd name="T7" fmla="*/ 4 h 9"/>
                <a:gd name="T8" fmla="*/ 7 w 7"/>
                <a:gd name="T9" fmla="*/ 0 h 9"/>
                <a:gd name="T10" fmla="*/ 4 w 7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9">
                  <a:moveTo>
                    <a:pt x="4" y="0"/>
                  </a:moveTo>
                  <a:cubicBezTo>
                    <a:pt x="1" y="0"/>
                    <a:pt x="0" y="3"/>
                    <a:pt x="0" y="6"/>
                  </a:cubicBezTo>
                  <a:cubicBezTo>
                    <a:pt x="0" y="9"/>
                    <a:pt x="5" y="7"/>
                    <a:pt x="7" y="6"/>
                  </a:cubicBezTo>
                  <a:cubicBezTo>
                    <a:pt x="7" y="5"/>
                    <a:pt x="5" y="5"/>
                    <a:pt x="4" y="4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91" name="Freeform 193"/>
            <p:cNvSpPr>
              <a:spLocks/>
            </p:cNvSpPr>
            <p:nvPr/>
          </p:nvSpPr>
          <p:spPr bwMode="auto">
            <a:xfrm>
              <a:off x="3195046" y="2649802"/>
              <a:ext cx="24286" cy="17347"/>
            </a:xfrm>
            <a:custGeom>
              <a:avLst/>
              <a:gdLst>
                <a:gd name="T0" fmla="*/ 9 w 9"/>
                <a:gd name="T1" fmla="*/ 1 h 6"/>
                <a:gd name="T2" fmla="*/ 0 w 9"/>
                <a:gd name="T3" fmla="*/ 0 h 6"/>
                <a:gd name="T4" fmla="*/ 9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9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6"/>
                    <a:pt x="5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92" name="Freeform 194"/>
            <p:cNvSpPr>
              <a:spLocks/>
            </p:cNvSpPr>
            <p:nvPr/>
          </p:nvSpPr>
          <p:spPr bwMode="auto">
            <a:xfrm>
              <a:off x="3353482" y="2649802"/>
              <a:ext cx="13878" cy="13878"/>
            </a:xfrm>
            <a:custGeom>
              <a:avLst/>
              <a:gdLst>
                <a:gd name="T0" fmla="*/ 1 w 5"/>
                <a:gd name="T1" fmla="*/ 5 h 5"/>
                <a:gd name="T2" fmla="*/ 5 w 5"/>
                <a:gd name="T3" fmla="*/ 5 h 5"/>
                <a:gd name="T4" fmla="*/ 5 w 5"/>
                <a:gd name="T5" fmla="*/ 2 h 5"/>
                <a:gd name="T6" fmla="*/ 1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1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0" y="2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93" name="Freeform 195"/>
            <p:cNvSpPr>
              <a:spLocks/>
            </p:cNvSpPr>
            <p:nvPr/>
          </p:nvSpPr>
          <p:spPr bwMode="auto">
            <a:xfrm>
              <a:off x="2957970" y="2655584"/>
              <a:ext cx="13878" cy="5782"/>
            </a:xfrm>
            <a:custGeom>
              <a:avLst/>
              <a:gdLst>
                <a:gd name="T0" fmla="*/ 0 w 5"/>
                <a:gd name="T1" fmla="*/ 2 h 2"/>
                <a:gd name="T2" fmla="*/ 5 w 5"/>
                <a:gd name="T3" fmla="*/ 2 h 2"/>
                <a:gd name="T4" fmla="*/ 0 w 5"/>
                <a:gd name="T5" fmla="*/ 0 h 2"/>
                <a:gd name="T6" fmla="*/ 0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0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2" y="1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94" name="Freeform 196"/>
            <p:cNvSpPr>
              <a:spLocks/>
            </p:cNvSpPr>
            <p:nvPr/>
          </p:nvSpPr>
          <p:spPr bwMode="auto">
            <a:xfrm>
              <a:off x="3020419" y="2669462"/>
              <a:ext cx="40477" cy="30068"/>
            </a:xfrm>
            <a:custGeom>
              <a:avLst/>
              <a:gdLst>
                <a:gd name="T0" fmla="*/ 15 w 15"/>
                <a:gd name="T1" fmla="*/ 8 h 11"/>
                <a:gd name="T2" fmla="*/ 0 w 15"/>
                <a:gd name="T3" fmla="*/ 4 h 11"/>
                <a:gd name="T4" fmla="*/ 2 w 15"/>
                <a:gd name="T5" fmla="*/ 4 h 11"/>
                <a:gd name="T6" fmla="*/ 15 w 15"/>
                <a:gd name="T7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5" y="8"/>
                  </a:moveTo>
                  <a:cubicBezTo>
                    <a:pt x="12" y="0"/>
                    <a:pt x="6" y="3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5"/>
                    <a:pt x="12" y="11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95" name="Freeform 197"/>
            <p:cNvSpPr>
              <a:spLocks/>
            </p:cNvSpPr>
            <p:nvPr/>
          </p:nvSpPr>
          <p:spPr bwMode="auto">
            <a:xfrm>
              <a:off x="3004228" y="2675245"/>
              <a:ext cx="16191" cy="4626"/>
            </a:xfrm>
            <a:custGeom>
              <a:avLst/>
              <a:gdLst>
                <a:gd name="T0" fmla="*/ 6 w 6"/>
                <a:gd name="T1" fmla="*/ 2 h 2"/>
                <a:gd name="T2" fmla="*/ 0 w 6"/>
                <a:gd name="T3" fmla="*/ 0 h 2"/>
                <a:gd name="T4" fmla="*/ 6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6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4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96" name="Freeform 198"/>
            <p:cNvSpPr>
              <a:spLocks/>
            </p:cNvSpPr>
            <p:nvPr/>
          </p:nvSpPr>
          <p:spPr bwMode="auto">
            <a:xfrm>
              <a:off x="3732804" y="2677557"/>
              <a:ext cx="3470" cy="11565"/>
            </a:xfrm>
            <a:custGeom>
              <a:avLst/>
              <a:gdLst>
                <a:gd name="T0" fmla="*/ 3 w 3"/>
                <a:gd name="T1" fmla="*/ 10 h 10"/>
                <a:gd name="T2" fmla="*/ 3 w 3"/>
                <a:gd name="T3" fmla="*/ 2 h 10"/>
                <a:gd name="T4" fmla="*/ 0 w 3"/>
                <a:gd name="T5" fmla="*/ 0 h 10"/>
                <a:gd name="T6" fmla="*/ 3 w 3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0">
                  <a:moveTo>
                    <a:pt x="3" y="10"/>
                  </a:moveTo>
                  <a:lnTo>
                    <a:pt x="3" y="2"/>
                  </a:lnTo>
                  <a:lnTo>
                    <a:pt x="0" y="0"/>
                  </a:ln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97" name="Freeform 199"/>
            <p:cNvSpPr>
              <a:spLocks/>
            </p:cNvSpPr>
            <p:nvPr/>
          </p:nvSpPr>
          <p:spPr bwMode="auto">
            <a:xfrm>
              <a:off x="3321101" y="2679870"/>
              <a:ext cx="5783" cy="3469"/>
            </a:xfrm>
            <a:custGeom>
              <a:avLst/>
              <a:gdLst>
                <a:gd name="T0" fmla="*/ 2 w 2"/>
                <a:gd name="T1" fmla="*/ 1 h 1"/>
                <a:gd name="T2" fmla="*/ 1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98" name="Freeform 200"/>
            <p:cNvSpPr>
              <a:spLocks/>
            </p:cNvSpPr>
            <p:nvPr/>
          </p:nvSpPr>
          <p:spPr bwMode="auto">
            <a:xfrm>
              <a:off x="3094433" y="2693748"/>
              <a:ext cx="10409" cy="8095"/>
            </a:xfrm>
            <a:custGeom>
              <a:avLst/>
              <a:gdLst>
                <a:gd name="T0" fmla="*/ 0 w 4"/>
                <a:gd name="T1" fmla="*/ 1 h 3"/>
                <a:gd name="T2" fmla="*/ 4 w 4"/>
                <a:gd name="T3" fmla="*/ 1 h 3"/>
                <a:gd name="T4" fmla="*/ 0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0" y="3"/>
                    <a:pt x="3" y="3"/>
                    <a:pt x="4" y="1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599" name="Freeform 201"/>
            <p:cNvSpPr>
              <a:spLocks/>
            </p:cNvSpPr>
            <p:nvPr/>
          </p:nvSpPr>
          <p:spPr bwMode="auto">
            <a:xfrm>
              <a:off x="3124501" y="2697217"/>
              <a:ext cx="13878" cy="8095"/>
            </a:xfrm>
            <a:custGeom>
              <a:avLst/>
              <a:gdLst>
                <a:gd name="T0" fmla="*/ 1 w 5"/>
                <a:gd name="T1" fmla="*/ 0 h 3"/>
                <a:gd name="T2" fmla="*/ 0 w 5"/>
                <a:gd name="T3" fmla="*/ 2 h 3"/>
                <a:gd name="T4" fmla="*/ 4 w 5"/>
                <a:gd name="T5" fmla="*/ 3 h 3"/>
                <a:gd name="T6" fmla="*/ 1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3"/>
                    <a:pt x="4" y="3"/>
                  </a:cubicBezTo>
                  <a:cubicBezTo>
                    <a:pt x="5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600" name="Freeform 202"/>
            <p:cNvSpPr>
              <a:spLocks/>
            </p:cNvSpPr>
            <p:nvPr/>
          </p:nvSpPr>
          <p:spPr bwMode="auto">
            <a:xfrm>
              <a:off x="3138379" y="2697217"/>
              <a:ext cx="10409" cy="10408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3 h 4"/>
                <a:gd name="T4" fmla="*/ 0 w 4"/>
                <a:gd name="T5" fmla="*/ 0 h 4"/>
                <a:gd name="T6" fmla="*/ 2 w 4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1"/>
                    <a:pt x="2" y="0"/>
                    <a:pt x="0" y="0"/>
                  </a:cubicBez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601" name="Freeform 203"/>
            <p:cNvSpPr>
              <a:spLocks/>
            </p:cNvSpPr>
            <p:nvPr/>
          </p:nvSpPr>
          <p:spPr bwMode="auto">
            <a:xfrm>
              <a:off x="3181168" y="2697217"/>
              <a:ext cx="21973" cy="12721"/>
            </a:xfrm>
            <a:custGeom>
              <a:avLst/>
              <a:gdLst>
                <a:gd name="T0" fmla="*/ 8 w 8"/>
                <a:gd name="T1" fmla="*/ 5 h 5"/>
                <a:gd name="T2" fmla="*/ 6 w 8"/>
                <a:gd name="T3" fmla="*/ 0 h 5"/>
                <a:gd name="T4" fmla="*/ 7 w 8"/>
                <a:gd name="T5" fmla="*/ 3 h 5"/>
                <a:gd name="T6" fmla="*/ 0 w 8"/>
                <a:gd name="T7" fmla="*/ 5 h 5"/>
                <a:gd name="T8" fmla="*/ 8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8" y="5"/>
                  </a:moveTo>
                  <a:cubicBezTo>
                    <a:pt x="8" y="2"/>
                    <a:pt x="7" y="0"/>
                    <a:pt x="6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  <p:sp>
          <p:nvSpPr>
            <p:cNvPr id="602" name="Rectangle 204"/>
            <p:cNvSpPr>
              <a:spLocks noChangeArrowheads="1"/>
            </p:cNvSpPr>
            <p:nvPr/>
          </p:nvSpPr>
          <p:spPr bwMode="auto">
            <a:xfrm>
              <a:off x="3495728" y="2718034"/>
              <a:ext cx="2313" cy="92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BDE0"/>
                </a:solidFill>
              </a:endParaRPr>
            </a:p>
          </p:txBody>
        </p:sp>
      </p:grpSp>
      <p:sp>
        <p:nvSpPr>
          <p:cNvPr id="603" name="矩形 602"/>
          <p:cNvSpPr/>
          <p:nvPr/>
        </p:nvSpPr>
        <p:spPr>
          <a:xfrm>
            <a:off x="8874381" y="7653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叁</a:t>
            </a:r>
          </a:p>
        </p:txBody>
      </p:sp>
      <p:sp>
        <p:nvSpPr>
          <p:cNvPr id="605" name="文本框 604"/>
          <p:cNvSpPr txBox="1"/>
          <p:nvPr/>
        </p:nvSpPr>
        <p:spPr>
          <a:xfrm>
            <a:off x="2339062" y="1619620"/>
            <a:ext cx="744819" cy="30302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spc="600">
                <a:solidFill>
                  <a:srgbClr val="EAE8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defRPr>
            </a:lvl1pPr>
          </a:lstStyle>
          <a:p>
            <a:r>
              <a:rPr lang="zh-CN" altLang="en-US" sz="1400" dirty="0">
                <a:solidFill>
                  <a:srgbClr val="E8FAFC"/>
                </a:solidFill>
              </a:rPr>
              <a:t>如果爱告诉我走下去</a:t>
            </a:r>
            <a:endParaRPr lang="en-US" altLang="zh-CN" sz="1400" dirty="0">
              <a:solidFill>
                <a:srgbClr val="E8FAFC"/>
              </a:solidFill>
            </a:endParaRPr>
          </a:p>
          <a:p>
            <a:r>
              <a:rPr lang="zh-CN" altLang="en-US" sz="1400" dirty="0">
                <a:solidFill>
                  <a:srgbClr val="E8FAFC"/>
                </a:solidFill>
              </a:rPr>
              <a:t>我会拼到爱尽头</a:t>
            </a:r>
          </a:p>
        </p:txBody>
      </p:sp>
      <p:sp>
        <p:nvSpPr>
          <p:cNvPr id="606" name="文本框 605"/>
          <p:cNvSpPr txBox="1"/>
          <p:nvPr/>
        </p:nvSpPr>
        <p:spPr>
          <a:xfrm>
            <a:off x="5605455" y="2060078"/>
            <a:ext cx="744819" cy="30302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spc="600">
                <a:solidFill>
                  <a:srgbClr val="EAE8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defRPr>
            </a:lvl1pPr>
          </a:lstStyle>
          <a:p>
            <a:r>
              <a:rPr lang="zh-CN" altLang="en-US" sz="1400" dirty="0">
                <a:solidFill>
                  <a:srgbClr val="E8FAFC"/>
                </a:solidFill>
              </a:rPr>
              <a:t>如果爱告诉我走下去</a:t>
            </a:r>
            <a:endParaRPr lang="en-US" altLang="zh-CN" sz="1400" dirty="0">
              <a:solidFill>
                <a:srgbClr val="E8FAFC"/>
              </a:solidFill>
            </a:endParaRPr>
          </a:p>
          <a:p>
            <a:r>
              <a:rPr lang="zh-CN" altLang="en-US" sz="1400" dirty="0">
                <a:solidFill>
                  <a:srgbClr val="E8FAFC"/>
                </a:solidFill>
              </a:rPr>
              <a:t>我会拼到爱尽头</a:t>
            </a:r>
          </a:p>
        </p:txBody>
      </p:sp>
      <p:sp>
        <p:nvSpPr>
          <p:cNvPr id="607" name="文本框 606"/>
          <p:cNvSpPr txBox="1"/>
          <p:nvPr/>
        </p:nvSpPr>
        <p:spPr>
          <a:xfrm>
            <a:off x="8838306" y="1423927"/>
            <a:ext cx="744819" cy="30302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spc="600">
                <a:solidFill>
                  <a:srgbClr val="EAE8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defRPr>
            </a:lvl1pPr>
          </a:lstStyle>
          <a:p>
            <a:r>
              <a:rPr lang="zh-CN" altLang="en-US" sz="1400" dirty="0">
                <a:solidFill>
                  <a:srgbClr val="E8FAFC"/>
                </a:solidFill>
              </a:rPr>
              <a:t>如果爱告诉我走下去</a:t>
            </a:r>
            <a:endParaRPr lang="en-US" altLang="zh-CN" sz="1400" dirty="0">
              <a:solidFill>
                <a:srgbClr val="E8FAFC"/>
              </a:solidFill>
            </a:endParaRPr>
          </a:p>
          <a:p>
            <a:r>
              <a:rPr lang="zh-CN" altLang="en-US" sz="1400" dirty="0">
                <a:solidFill>
                  <a:srgbClr val="E8FAFC"/>
                </a:solidFill>
              </a:rPr>
              <a:t>我会拼到爱尽头</a:t>
            </a:r>
          </a:p>
        </p:txBody>
      </p:sp>
      <p:cxnSp>
        <p:nvCxnSpPr>
          <p:cNvPr id="611" name="直接连接符 610"/>
          <p:cNvCxnSpPr/>
          <p:nvPr/>
        </p:nvCxnSpPr>
        <p:spPr>
          <a:xfrm flipV="1">
            <a:off x="2827640" y="3969056"/>
            <a:ext cx="0" cy="2088848"/>
          </a:xfrm>
          <a:prstGeom prst="line">
            <a:avLst/>
          </a:prstGeom>
          <a:ln>
            <a:gradFill>
              <a:gsLst>
                <a:gs pos="0">
                  <a:srgbClr val="DDDAC5">
                    <a:alpha val="0"/>
                  </a:srgbClr>
                </a:gs>
                <a:gs pos="100000">
                  <a:srgbClr val="DAB86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3" name="直接连接符 612"/>
          <p:cNvCxnSpPr/>
          <p:nvPr/>
        </p:nvCxnSpPr>
        <p:spPr>
          <a:xfrm flipV="1">
            <a:off x="6094531" y="4442362"/>
            <a:ext cx="0" cy="2088848"/>
          </a:xfrm>
          <a:prstGeom prst="line">
            <a:avLst/>
          </a:prstGeom>
          <a:ln>
            <a:gradFill>
              <a:gsLst>
                <a:gs pos="0">
                  <a:srgbClr val="DAB86E">
                    <a:alpha val="0"/>
                  </a:srgbClr>
                </a:gs>
                <a:gs pos="100000">
                  <a:srgbClr val="DDDAC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4" name="直接连接符 613"/>
          <p:cNvCxnSpPr/>
          <p:nvPr/>
        </p:nvCxnSpPr>
        <p:spPr>
          <a:xfrm flipV="1">
            <a:off x="9327209" y="3757549"/>
            <a:ext cx="0" cy="2088848"/>
          </a:xfrm>
          <a:prstGeom prst="line">
            <a:avLst/>
          </a:prstGeom>
          <a:ln>
            <a:gradFill>
              <a:gsLst>
                <a:gs pos="0">
                  <a:srgbClr val="DAB86E">
                    <a:alpha val="0"/>
                  </a:srgbClr>
                </a:gs>
                <a:gs pos="100000">
                  <a:srgbClr val="DDDAC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332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840" y="2137869"/>
            <a:ext cx="2773938" cy="1825614"/>
          </a:xfrm>
          <a:prstGeom prst="rect">
            <a:avLst/>
          </a:prstGeom>
          <a:ln w="3175">
            <a:noFill/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491" y="2137869"/>
            <a:ext cx="2808189" cy="1825614"/>
          </a:xfrm>
          <a:prstGeom prst="rect">
            <a:avLst/>
          </a:prstGeom>
          <a:ln w="3175">
            <a:noFill/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455" y="1719046"/>
            <a:ext cx="4234665" cy="2590800"/>
          </a:xfrm>
          <a:prstGeom prst="rect">
            <a:avLst/>
          </a:prstGeom>
          <a:ln w="25400">
            <a:noFill/>
          </a:ln>
          <a:effectLst>
            <a:outerShdw blurRad="2667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7" name="文本框 36"/>
          <p:cNvSpPr txBox="1"/>
          <p:nvPr/>
        </p:nvSpPr>
        <p:spPr>
          <a:xfrm>
            <a:off x="3985922" y="4802532"/>
            <a:ext cx="4243678" cy="932563"/>
          </a:xfrm>
          <a:prstGeom prst="rect">
            <a:avLst/>
          </a:prstGeom>
          <a:noFill/>
          <a:effectLst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rgbClr val="E8FAFC"/>
                </a:solidFill>
                <a:latin typeface="+mj-ea"/>
                <a:ea typeface="+mj-ea"/>
              </a:rPr>
              <a:t>有多少人为你</a:t>
            </a:r>
            <a:r>
              <a:rPr lang="zh-CN" altLang="en-US" sz="1400" spc="300" dirty="0" smtClean="0">
                <a:solidFill>
                  <a:srgbClr val="E8FAFC"/>
                </a:solidFill>
                <a:latin typeface="+mj-ea"/>
                <a:ea typeface="+mj-ea"/>
              </a:rPr>
              <a:t>痴狂，在</a:t>
            </a:r>
            <a:r>
              <a:rPr lang="zh-CN" altLang="en-US" sz="1400" spc="300" dirty="0">
                <a:solidFill>
                  <a:srgbClr val="E8FAFC"/>
                </a:solidFill>
                <a:latin typeface="+mj-ea"/>
                <a:ea typeface="+mj-ea"/>
              </a:rPr>
              <a:t>城市的某个角落， </a:t>
            </a:r>
            <a:endParaRPr lang="en-US" altLang="zh-CN" sz="1400" spc="300" dirty="0" smtClean="0">
              <a:solidFill>
                <a:srgbClr val="E8FAFC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400" spc="300" dirty="0" smtClean="0">
                <a:solidFill>
                  <a:srgbClr val="E8FAFC"/>
                </a:solidFill>
                <a:latin typeface="+mj-ea"/>
                <a:ea typeface="+mj-ea"/>
              </a:rPr>
              <a:t>      总会</a:t>
            </a:r>
            <a:r>
              <a:rPr lang="zh-CN" altLang="en-US" sz="1400" spc="300" dirty="0">
                <a:solidFill>
                  <a:srgbClr val="E8FAFC"/>
                </a:solidFill>
                <a:latin typeface="+mj-ea"/>
                <a:ea typeface="+mj-ea"/>
              </a:rPr>
              <a:t>有如我般， </a:t>
            </a:r>
            <a:r>
              <a:rPr lang="zh-CN" altLang="en-US" sz="1400" spc="300" dirty="0" smtClean="0">
                <a:solidFill>
                  <a:srgbClr val="E8FAFC"/>
                </a:solidFill>
                <a:latin typeface="+mj-ea"/>
                <a:ea typeface="+mj-ea"/>
              </a:rPr>
              <a:t>心灵</a:t>
            </a:r>
            <a:r>
              <a:rPr lang="zh-CN" altLang="en-US" sz="1400" spc="300" dirty="0">
                <a:solidFill>
                  <a:srgbClr val="E8FAFC"/>
                </a:solidFill>
                <a:latin typeface="+mj-ea"/>
                <a:ea typeface="+mj-ea"/>
              </a:rPr>
              <a:t>的流浪者， </a:t>
            </a:r>
            <a:endParaRPr lang="en-US" altLang="zh-CN" sz="1400" spc="300" dirty="0" smtClean="0">
              <a:solidFill>
                <a:srgbClr val="E8FAFC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400" spc="300" dirty="0" smtClean="0">
                <a:solidFill>
                  <a:srgbClr val="E8FAFC"/>
                </a:solidFill>
                <a:latin typeface="+mj-ea"/>
                <a:ea typeface="+mj-ea"/>
              </a:rPr>
              <a:t>            总</a:t>
            </a:r>
            <a:r>
              <a:rPr lang="zh-CN" altLang="en-US" sz="1400" spc="300" dirty="0">
                <a:solidFill>
                  <a:srgbClr val="E8FAFC"/>
                </a:solidFill>
                <a:latin typeface="+mj-ea"/>
                <a:ea typeface="+mj-ea"/>
              </a:rPr>
              <a:t>在寻找失落的</a:t>
            </a:r>
            <a:r>
              <a:rPr lang="zh-CN" altLang="en-US" sz="1400" spc="300" dirty="0" smtClean="0">
                <a:solidFill>
                  <a:srgbClr val="E8FAFC"/>
                </a:solidFill>
                <a:latin typeface="+mj-ea"/>
                <a:ea typeface="+mj-ea"/>
              </a:rPr>
              <a:t>家园 </a:t>
            </a:r>
            <a:r>
              <a:rPr lang="en-US" altLang="zh-CN" sz="1400" spc="300" dirty="0" smtClean="0">
                <a:solidFill>
                  <a:srgbClr val="E8FAFC"/>
                </a:solidFill>
                <a:latin typeface="+mj-ea"/>
                <a:ea typeface="+mj-ea"/>
              </a:rPr>
              <a:t>……</a:t>
            </a:r>
            <a:endParaRPr lang="en-US" altLang="zh-CN" sz="1400" spc="300" dirty="0">
              <a:solidFill>
                <a:srgbClr val="E8FAFC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41450" y="3834959"/>
            <a:ext cx="553998" cy="16203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kern="30000" spc="6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</a:t>
            </a:r>
            <a:endParaRPr lang="zh-CN" altLang="en-US" sz="2400" kern="30000" spc="6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49974" y="3654582"/>
            <a:ext cx="553998" cy="16203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kern="30000" spc="6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</a:t>
            </a:r>
            <a:endParaRPr lang="zh-CN" altLang="en-US" sz="2400" kern="30000" spc="6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816226"/>
      </p:ext>
    </p:extLst>
  </p:cSld>
  <p:clrMapOvr>
    <a:masterClrMapping/>
  </p:clrMapOvr>
  <p:transition spd="slow" advClick="0"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6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9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721" y="1965027"/>
            <a:ext cx="3341213" cy="3372055"/>
          </a:xfrm>
          <a:prstGeom prst="rect">
            <a:avLst/>
          </a:prstGeom>
        </p:spPr>
      </p:pic>
      <p:sp>
        <p:nvSpPr>
          <p:cNvPr id="813" name="文本框 812"/>
          <p:cNvSpPr txBox="1"/>
          <p:nvPr/>
        </p:nvSpPr>
        <p:spPr>
          <a:xfrm>
            <a:off x="5636908" y="1838960"/>
            <a:ext cx="824841" cy="3936454"/>
          </a:xfrm>
          <a:prstGeom prst="rect">
            <a:avLst/>
          </a:prstGeom>
          <a:solidFill>
            <a:srgbClr val="14161E"/>
          </a:solidFill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</a:t>
            </a:r>
            <a:r>
              <a:rPr lang="zh-CN" altLang="en-US" sz="1600" spc="6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花朵项目标题香</a:t>
            </a:r>
            <a:r>
              <a:rPr lang="zh-CN" altLang="en-US" sz="16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消在风起雨后无人来嗅</a:t>
            </a:r>
          </a:p>
        </p:txBody>
      </p:sp>
      <p:grpSp>
        <p:nvGrpSpPr>
          <p:cNvPr id="814" name="组合 813"/>
          <p:cNvGrpSpPr/>
          <p:nvPr/>
        </p:nvGrpSpPr>
        <p:grpSpPr>
          <a:xfrm>
            <a:off x="5433537" y="4583191"/>
            <a:ext cx="1839118" cy="1042004"/>
            <a:chOff x="4200525" y="3664586"/>
            <a:chExt cx="608013" cy="344487"/>
          </a:xfrm>
          <a:solidFill>
            <a:srgbClr val="DAB86E">
              <a:alpha val="9000"/>
            </a:srgbClr>
          </a:solidFill>
        </p:grpSpPr>
        <p:sp>
          <p:nvSpPr>
            <p:cNvPr id="815" name="Freeform 795"/>
            <p:cNvSpPr>
              <a:spLocks/>
            </p:cNvSpPr>
            <p:nvPr/>
          </p:nvSpPr>
          <p:spPr bwMode="auto">
            <a:xfrm>
              <a:off x="4560888" y="3912236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16" name="Freeform 796"/>
            <p:cNvSpPr>
              <a:spLocks/>
            </p:cNvSpPr>
            <p:nvPr/>
          </p:nvSpPr>
          <p:spPr bwMode="auto">
            <a:xfrm>
              <a:off x="4564063" y="3904298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17" name="Freeform 797"/>
            <p:cNvSpPr>
              <a:spLocks/>
            </p:cNvSpPr>
            <p:nvPr/>
          </p:nvSpPr>
          <p:spPr bwMode="auto">
            <a:xfrm>
              <a:off x="4560888" y="39233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18" name="Rectangle 798"/>
            <p:cNvSpPr>
              <a:spLocks noChangeArrowheads="1"/>
            </p:cNvSpPr>
            <p:nvPr/>
          </p:nvSpPr>
          <p:spPr bwMode="auto">
            <a:xfrm>
              <a:off x="4533900" y="39614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19" name="Freeform 799"/>
            <p:cNvSpPr>
              <a:spLocks/>
            </p:cNvSpPr>
            <p:nvPr/>
          </p:nvSpPr>
          <p:spPr bwMode="auto">
            <a:xfrm>
              <a:off x="4533900" y="3961448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0" name="Freeform 800"/>
            <p:cNvSpPr>
              <a:spLocks/>
            </p:cNvSpPr>
            <p:nvPr/>
          </p:nvSpPr>
          <p:spPr bwMode="auto">
            <a:xfrm>
              <a:off x="4568825" y="3832861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1" name="Freeform 801"/>
            <p:cNvSpPr>
              <a:spLocks/>
            </p:cNvSpPr>
            <p:nvPr/>
          </p:nvSpPr>
          <p:spPr bwMode="auto">
            <a:xfrm>
              <a:off x="4564063" y="39042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2" name="Freeform 802"/>
            <p:cNvSpPr>
              <a:spLocks/>
            </p:cNvSpPr>
            <p:nvPr/>
          </p:nvSpPr>
          <p:spPr bwMode="auto">
            <a:xfrm>
              <a:off x="4602163" y="3796348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3" name="Freeform 803"/>
            <p:cNvSpPr>
              <a:spLocks/>
            </p:cNvSpPr>
            <p:nvPr/>
          </p:nvSpPr>
          <p:spPr bwMode="auto">
            <a:xfrm>
              <a:off x="4533900" y="3956686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4" name="Freeform 804"/>
            <p:cNvSpPr>
              <a:spLocks/>
            </p:cNvSpPr>
            <p:nvPr/>
          </p:nvSpPr>
          <p:spPr bwMode="auto">
            <a:xfrm>
              <a:off x="4560888" y="39122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5" name="Freeform 805"/>
            <p:cNvSpPr>
              <a:spLocks noEditPoints="1"/>
            </p:cNvSpPr>
            <p:nvPr/>
          </p:nvSpPr>
          <p:spPr bwMode="auto">
            <a:xfrm>
              <a:off x="4203700" y="3664586"/>
              <a:ext cx="547688" cy="344487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6 w 146"/>
                <a:gd name="T75" fmla="*/ 42 h 92"/>
                <a:gd name="T76" fmla="*/ 93 w 146"/>
                <a:gd name="T77" fmla="*/ 43 h 92"/>
                <a:gd name="T78" fmla="*/ 93 w 146"/>
                <a:gd name="T79" fmla="*/ 38 h 92"/>
                <a:gd name="T80" fmla="*/ 95 w 146"/>
                <a:gd name="T81" fmla="*/ 38 h 92"/>
                <a:gd name="T82" fmla="*/ 73 w 146"/>
                <a:gd name="T83" fmla="*/ 22 h 92"/>
                <a:gd name="T84" fmla="*/ 55 w 146"/>
                <a:gd name="T85" fmla="*/ 43 h 92"/>
                <a:gd name="T86" fmla="*/ 14 w 146"/>
                <a:gd name="T87" fmla="*/ 76 h 92"/>
                <a:gd name="T88" fmla="*/ 47 w 146"/>
                <a:gd name="T89" fmla="*/ 90 h 92"/>
                <a:gd name="T90" fmla="*/ 49 w 146"/>
                <a:gd name="T91" fmla="*/ 79 h 92"/>
                <a:gd name="T92" fmla="*/ 19 w 146"/>
                <a:gd name="T93" fmla="*/ 69 h 92"/>
                <a:gd name="T94" fmla="*/ 14 w 146"/>
                <a:gd name="T95" fmla="*/ 72 h 92"/>
                <a:gd name="T96" fmla="*/ 11 w 146"/>
                <a:gd name="T97" fmla="*/ 71 h 92"/>
                <a:gd name="T98" fmla="*/ 10 w 146"/>
                <a:gd name="T99" fmla="*/ 68 h 92"/>
                <a:gd name="T100" fmla="*/ 21 w 146"/>
                <a:gd name="T101" fmla="*/ 44 h 92"/>
                <a:gd name="T102" fmla="*/ 34 w 146"/>
                <a:gd name="T103" fmla="*/ 24 h 92"/>
                <a:gd name="T104" fmla="*/ 43 w 146"/>
                <a:gd name="T105" fmla="*/ 24 h 92"/>
                <a:gd name="T106" fmla="*/ 41 w 146"/>
                <a:gd name="T107" fmla="*/ 37 h 92"/>
                <a:gd name="T108" fmla="*/ 47 w 146"/>
                <a:gd name="T109" fmla="*/ 57 h 92"/>
                <a:gd name="T110" fmla="*/ 54 w 146"/>
                <a:gd name="T111" fmla="*/ 77 h 92"/>
                <a:gd name="T112" fmla="*/ 60 w 146"/>
                <a:gd name="T113" fmla="*/ 79 h 92"/>
                <a:gd name="T114" fmla="*/ 85 w 146"/>
                <a:gd name="T115" fmla="*/ 71 h 92"/>
                <a:gd name="T116" fmla="*/ 83 w 146"/>
                <a:gd name="T117" fmla="*/ 76 h 92"/>
                <a:gd name="T118" fmla="*/ 81 w 146"/>
                <a:gd name="T119" fmla="*/ 73 h 92"/>
                <a:gd name="T120" fmla="*/ 88 w 146"/>
                <a:gd name="T121" fmla="*/ 75 h 92"/>
                <a:gd name="T122" fmla="*/ 83 w 146"/>
                <a:gd name="T123" fmla="*/ 7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lnTo>
                    <a:pt x="100" y="73"/>
                  </a:ln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3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lnTo>
                    <a:pt x="113" y="20"/>
                  </a:ln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10" y="22"/>
                    <a:pt x="110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lnTo>
                    <a:pt x="103" y="36"/>
                  </a:ln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8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lnTo>
                    <a:pt x="49" y="79"/>
                  </a:ln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6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4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lnTo>
                    <a:pt x="89" y="77"/>
                  </a:ln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lnTo>
                    <a:pt x="97" y="72"/>
                  </a:lnTo>
                  <a:close/>
                  <a:moveTo>
                    <a:pt x="98" y="74"/>
                  </a:move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6" name="Freeform 806"/>
            <p:cNvSpPr>
              <a:spLocks/>
            </p:cNvSpPr>
            <p:nvPr/>
          </p:nvSpPr>
          <p:spPr bwMode="auto">
            <a:xfrm>
              <a:off x="4635500" y="378841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7" name="Freeform 807"/>
            <p:cNvSpPr>
              <a:spLocks/>
            </p:cNvSpPr>
            <p:nvPr/>
          </p:nvSpPr>
          <p:spPr bwMode="auto">
            <a:xfrm>
              <a:off x="4654550" y="3780473"/>
              <a:ext cx="3175" cy="4762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8" name="Freeform 808"/>
            <p:cNvSpPr>
              <a:spLocks/>
            </p:cNvSpPr>
            <p:nvPr/>
          </p:nvSpPr>
          <p:spPr bwMode="auto">
            <a:xfrm>
              <a:off x="4230688" y="394239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9" name="Rectangle 809"/>
            <p:cNvSpPr>
              <a:spLocks noChangeArrowheads="1"/>
            </p:cNvSpPr>
            <p:nvPr/>
          </p:nvSpPr>
          <p:spPr bwMode="auto">
            <a:xfrm>
              <a:off x="4602163" y="3796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0" name="Rectangle 810"/>
            <p:cNvSpPr>
              <a:spLocks noChangeArrowheads="1"/>
            </p:cNvSpPr>
            <p:nvPr/>
          </p:nvSpPr>
          <p:spPr bwMode="auto">
            <a:xfrm>
              <a:off x="4657725" y="3785236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1" name="Rectangle 811"/>
            <p:cNvSpPr>
              <a:spLocks noChangeArrowheads="1"/>
            </p:cNvSpPr>
            <p:nvPr/>
          </p:nvSpPr>
          <p:spPr bwMode="auto">
            <a:xfrm>
              <a:off x="4429125" y="396779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2" name="Freeform 812"/>
            <p:cNvSpPr>
              <a:spLocks/>
            </p:cNvSpPr>
            <p:nvPr/>
          </p:nvSpPr>
          <p:spPr bwMode="auto">
            <a:xfrm>
              <a:off x="4214813" y="3915411"/>
              <a:ext cx="0" cy="7937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3" name="Freeform 813"/>
            <p:cNvSpPr>
              <a:spLocks/>
            </p:cNvSpPr>
            <p:nvPr/>
          </p:nvSpPr>
          <p:spPr bwMode="auto">
            <a:xfrm>
              <a:off x="4673600" y="3777298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4" name="Rectangle 814"/>
            <p:cNvSpPr>
              <a:spLocks noChangeArrowheads="1"/>
            </p:cNvSpPr>
            <p:nvPr/>
          </p:nvSpPr>
          <p:spPr bwMode="auto">
            <a:xfrm>
              <a:off x="4252913" y="376142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5" name="Freeform 815"/>
            <p:cNvSpPr>
              <a:spLocks/>
            </p:cNvSpPr>
            <p:nvPr/>
          </p:nvSpPr>
          <p:spPr bwMode="auto">
            <a:xfrm>
              <a:off x="4387850" y="3994786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2 h 2"/>
                <a:gd name="T6" fmla="*/ 3 w 3"/>
                <a:gd name="T7" fmla="*/ 2 h 2"/>
                <a:gd name="T8" fmla="*/ 3 w 3"/>
                <a:gd name="T9" fmla="*/ 0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6" name="Freeform 816"/>
            <p:cNvSpPr>
              <a:spLocks/>
            </p:cNvSpPr>
            <p:nvPr/>
          </p:nvSpPr>
          <p:spPr bwMode="auto">
            <a:xfrm>
              <a:off x="4533900" y="39614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7" name="Freeform 817"/>
            <p:cNvSpPr>
              <a:spLocks/>
            </p:cNvSpPr>
            <p:nvPr/>
          </p:nvSpPr>
          <p:spPr bwMode="auto">
            <a:xfrm>
              <a:off x="4429125" y="3705861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8" name="Rectangle 818"/>
            <p:cNvSpPr>
              <a:spLocks noChangeArrowheads="1"/>
            </p:cNvSpPr>
            <p:nvPr/>
          </p:nvSpPr>
          <p:spPr bwMode="auto">
            <a:xfrm>
              <a:off x="4462463" y="36947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9" name="Rectangle 819"/>
            <p:cNvSpPr>
              <a:spLocks noChangeArrowheads="1"/>
            </p:cNvSpPr>
            <p:nvPr/>
          </p:nvSpPr>
          <p:spPr bwMode="auto">
            <a:xfrm>
              <a:off x="4579938" y="3709036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0" name="Freeform 820"/>
            <p:cNvSpPr>
              <a:spLocks/>
            </p:cNvSpPr>
            <p:nvPr/>
          </p:nvSpPr>
          <p:spPr bwMode="auto">
            <a:xfrm>
              <a:off x="4706938" y="3716973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1" name="Freeform 821"/>
            <p:cNvSpPr>
              <a:spLocks/>
            </p:cNvSpPr>
            <p:nvPr/>
          </p:nvSpPr>
          <p:spPr bwMode="auto">
            <a:xfrm>
              <a:off x="4568825" y="3702686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2" name="Rectangle 822"/>
            <p:cNvSpPr>
              <a:spLocks noChangeArrowheads="1"/>
            </p:cNvSpPr>
            <p:nvPr/>
          </p:nvSpPr>
          <p:spPr bwMode="auto">
            <a:xfrm>
              <a:off x="4489450" y="369157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3" name="Freeform 823"/>
            <p:cNvSpPr>
              <a:spLocks/>
            </p:cNvSpPr>
            <p:nvPr/>
          </p:nvSpPr>
          <p:spPr bwMode="auto">
            <a:xfrm>
              <a:off x="4748213" y="3739198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4" name="Rectangle 824"/>
            <p:cNvSpPr>
              <a:spLocks noChangeArrowheads="1"/>
            </p:cNvSpPr>
            <p:nvPr/>
          </p:nvSpPr>
          <p:spPr bwMode="auto">
            <a:xfrm>
              <a:off x="4249738" y="3761423"/>
              <a:ext cx="3175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5" name="Freeform 825"/>
            <p:cNvSpPr>
              <a:spLocks noEditPoints="1"/>
            </p:cNvSpPr>
            <p:nvPr/>
          </p:nvSpPr>
          <p:spPr bwMode="auto">
            <a:xfrm>
              <a:off x="4470400" y="3769361"/>
              <a:ext cx="338138" cy="134937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lnTo>
                    <a:pt x="90" y="10"/>
                  </a:ln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lnTo>
                    <a:pt x="55" y="7"/>
                  </a:ln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lnTo>
                    <a:pt x="58" y="7"/>
                  </a:ln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6" name="Freeform 826"/>
            <p:cNvSpPr>
              <a:spLocks/>
            </p:cNvSpPr>
            <p:nvPr/>
          </p:nvSpPr>
          <p:spPr bwMode="auto">
            <a:xfrm>
              <a:off x="4714875" y="37201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7" name="Freeform 827"/>
            <p:cNvSpPr>
              <a:spLocks/>
            </p:cNvSpPr>
            <p:nvPr/>
          </p:nvSpPr>
          <p:spPr bwMode="auto">
            <a:xfrm>
              <a:off x="4244975" y="3956686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8" name="Rectangle 828"/>
            <p:cNvSpPr>
              <a:spLocks noChangeArrowheads="1"/>
            </p:cNvSpPr>
            <p:nvPr/>
          </p:nvSpPr>
          <p:spPr bwMode="auto">
            <a:xfrm>
              <a:off x="4519613" y="3874136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9" name="Freeform 829"/>
            <p:cNvSpPr>
              <a:spLocks/>
            </p:cNvSpPr>
            <p:nvPr/>
          </p:nvSpPr>
          <p:spPr bwMode="auto">
            <a:xfrm>
              <a:off x="4725988" y="372808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0" name="Freeform 830"/>
            <p:cNvSpPr>
              <a:spLocks/>
            </p:cNvSpPr>
            <p:nvPr/>
          </p:nvSpPr>
          <p:spPr bwMode="auto">
            <a:xfrm>
              <a:off x="4268788" y="39614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1" name="Freeform 831"/>
            <p:cNvSpPr>
              <a:spLocks/>
            </p:cNvSpPr>
            <p:nvPr/>
          </p:nvSpPr>
          <p:spPr bwMode="auto">
            <a:xfrm>
              <a:off x="4514850" y="38788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2" name="Freeform 832"/>
            <p:cNvSpPr>
              <a:spLocks/>
            </p:cNvSpPr>
            <p:nvPr/>
          </p:nvSpPr>
          <p:spPr bwMode="auto">
            <a:xfrm>
              <a:off x="4414838" y="367252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3" name="Freeform 833"/>
            <p:cNvSpPr>
              <a:spLocks/>
            </p:cNvSpPr>
            <p:nvPr/>
          </p:nvSpPr>
          <p:spPr bwMode="auto">
            <a:xfrm>
              <a:off x="4445000" y="3697923"/>
              <a:ext cx="6350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4" name="Freeform 834"/>
            <p:cNvSpPr>
              <a:spLocks/>
            </p:cNvSpPr>
            <p:nvPr/>
          </p:nvSpPr>
          <p:spPr bwMode="auto">
            <a:xfrm>
              <a:off x="4718050" y="371697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5" name="Freeform 835"/>
            <p:cNvSpPr>
              <a:spLocks/>
            </p:cNvSpPr>
            <p:nvPr/>
          </p:nvSpPr>
          <p:spPr bwMode="auto">
            <a:xfrm>
              <a:off x="4721225" y="3720148"/>
              <a:ext cx="7938" cy="0"/>
            </a:xfrm>
            <a:custGeom>
              <a:avLst/>
              <a:gdLst>
                <a:gd name="T0" fmla="*/ 5 w 5"/>
                <a:gd name="T1" fmla="*/ 3 w 5"/>
                <a:gd name="T2" fmla="*/ 3 w 5"/>
                <a:gd name="T3" fmla="*/ 0 w 5"/>
                <a:gd name="T4" fmla="*/ 3 w 5"/>
                <a:gd name="T5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6" name="Freeform 836"/>
            <p:cNvSpPr>
              <a:spLocks/>
            </p:cNvSpPr>
            <p:nvPr/>
          </p:nvSpPr>
          <p:spPr bwMode="auto">
            <a:xfrm>
              <a:off x="4737100" y="3720148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3 h 3"/>
                <a:gd name="T4" fmla="*/ 2 w 2"/>
                <a:gd name="T5" fmla="*/ 0 h 3"/>
                <a:gd name="T6" fmla="*/ 0 w 2"/>
                <a:gd name="T7" fmla="*/ 3 h 3"/>
                <a:gd name="T8" fmla="*/ 2 w 2"/>
                <a:gd name="T9" fmla="*/ 3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7" name="Freeform 837"/>
            <p:cNvSpPr>
              <a:spLocks/>
            </p:cNvSpPr>
            <p:nvPr/>
          </p:nvSpPr>
          <p:spPr bwMode="auto">
            <a:xfrm>
              <a:off x="4729163" y="3728086"/>
              <a:ext cx="7938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8" name="Freeform 838"/>
            <p:cNvSpPr>
              <a:spLocks/>
            </p:cNvSpPr>
            <p:nvPr/>
          </p:nvSpPr>
          <p:spPr bwMode="auto">
            <a:xfrm>
              <a:off x="4751388" y="3743961"/>
              <a:ext cx="1111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9" name="Rectangle 839"/>
            <p:cNvSpPr>
              <a:spLocks noChangeArrowheads="1"/>
            </p:cNvSpPr>
            <p:nvPr/>
          </p:nvSpPr>
          <p:spPr bwMode="auto">
            <a:xfrm>
              <a:off x="4591050" y="3791586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0" name="Freeform 840"/>
            <p:cNvSpPr>
              <a:spLocks/>
            </p:cNvSpPr>
            <p:nvPr/>
          </p:nvSpPr>
          <p:spPr bwMode="auto">
            <a:xfrm>
              <a:off x="4627563" y="3796348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1" name="Freeform 841"/>
            <p:cNvSpPr>
              <a:spLocks/>
            </p:cNvSpPr>
            <p:nvPr/>
          </p:nvSpPr>
          <p:spPr bwMode="auto">
            <a:xfrm>
              <a:off x="4632325" y="3791586"/>
              <a:ext cx="3175" cy="4762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2 w 2"/>
                <a:gd name="T11" fmla="*/ 0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2" name="Rectangle 842"/>
            <p:cNvSpPr>
              <a:spLocks noChangeArrowheads="1"/>
            </p:cNvSpPr>
            <p:nvPr/>
          </p:nvSpPr>
          <p:spPr bwMode="auto">
            <a:xfrm>
              <a:off x="4797425" y="3796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3" name="Freeform 843"/>
            <p:cNvSpPr>
              <a:spLocks/>
            </p:cNvSpPr>
            <p:nvPr/>
          </p:nvSpPr>
          <p:spPr bwMode="auto">
            <a:xfrm>
              <a:off x="4552950" y="3807461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4" name="Rectangle 844"/>
            <p:cNvSpPr>
              <a:spLocks noChangeArrowheads="1"/>
            </p:cNvSpPr>
            <p:nvPr/>
          </p:nvSpPr>
          <p:spPr bwMode="auto">
            <a:xfrm>
              <a:off x="4610100" y="3802698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5" name="Freeform 845"/>
            <p:cNvSpPr>
              <a:spLocks/>
            </p:cNvSpPr>
            <p:nvPr/>
          </p:nvSpPr>
          <p:spPr bwMode="auto">
            <a:xfrm>
              <a:off x="4208463" y="3832861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6" name="Freeform 846"/>
            <p:cNvSpPr>
              <a:spLocks/>
            </p:cNvSpPr>
            <p:nvPr/>
          </p:nvSpPr>
          <p:spPr bwMode="auto">
            <a:xfrm>
              <a:off x="4208463" y="3832861"/>
              <a:ext cx="0" cy="4762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7" name="Freeform 847"/>
            <p:cNvSpPr>
              <a:spLocks/>
            </p:cNvSpPr>
            <p:nvPr/>
          </p:nvSpPr>
          <p:spPr bwMode="auto">
            <a:xfrm>
              <a:off x="4203700" y="3837623"/>
              <a:ext cx="4763" cy="11112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8" name="Freeform 848"/>
            <p:cNvSpPr>
              <a:spLocks/>
            </p:cNvSpPr>
            <p:nvPr/>
          </p:nvSpPr>
          <p:spPr bwMode="auto">
            <a:xfrm>
              <a:off x="4568825" y="3826511"/>
              <a:ext cx="3175" cy="635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9" name="Freeform 849"/>
            <p:cNvSpPr>
              <a:spLocks/>
            </p:cNvSpPr>
            <p:nvPr/>
          </p:nvSpPr>
          <p:spPr bwMode="auto">
            <a:xfrm>
              <a:off x="4200525" y="3870961"/>
              <a:ext cx="0" cy="22225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0" name="Freeform 850"/>
            <p:cNvSpPr>
              <a:spLocks/>
            </p:cNvSpPr>
            <p:nvPr/>
          </p:nvSpPr>
          <p:spPr bwMode="auto">
            <a:xfrm>
              <a:off x="4489450" y="388207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1" name="Freeform 851"/>
            <p:cNvSpPr>
              <a:spLocks/>
            </p:cNvSpPr>
            <p:nvPr/>
          </p:nvSpPr>
          <p:spPr bwMode="auto">
            <a:xfrm>
              <a:off x="4200525" y="3904298"/>
              <a:ext cx="3175" cy="7937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3 h 5"/>
                <a:gd name="T4" fmla="*/ 0 w 2"/>
                <a:gd name="T5" fmla="*/ 0 h 5"/>
                <a:gd name="T6" fmla="*/ 2 w 2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2" name="Freeform 852"/>
            <p:cNvSpPr>
              <a:spLocks/>
            </p:cNvSpPr>
            <p:nvPr/>
          </p:nvSpPr>
          <p:spPr bwMode="auto">
            <a:xfrm>
              <a:off x="4545013" y="3901123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3" name="Freeform 853"/>
            <p:cNvSpPr>
              <a:spLocks/>
            </p:cNvSpPr>
            <p:nvPr/>
          </p:nvSpPr>
          <p:spPr bwMode="auto">
            <a:xfrm>
              <a:off x="4552950" y="390112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4" name="Freeform 854"/>
            <p:cNvSpPr>
              <a:spLocks/>
            </p:cNvSpPr>
            <p:nvPr/>
          </p:nvSpPr>
          <p:spPr bwMode="auto">
            <a:xfrm>
              <a:off x="4556125" y="390112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5" name="Rectangle 855"/>
            <p:cNvSpPr>
              <a:spLocks noChangeArrowheads="1"/>
            </p:cNvSpPr>
            <p:nvPr/>
          </p:nvSpPr>
          <p:spPr bwMode="auto">
            <a:xfrm>
              <a:off x="4568825" y="3901123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6" name="Freeform 856"/>
            <p:cNvSpPr>
              <a:spLocks/>
            </p:cNvSpPr>
            <p:nvPr/>
          </p:nvSpPr>
          <p:spPr bwMode="auto">
            <a:xfrm>
              <a:off x="4241800" y="3915411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7" name="Freeform 857"/>
            <p:cNvSpPr>
              <a:spLocks/>
            </p:cNvSpPr>
            <p:nvPr/>
          </p:nvSpPr>
          <p:spPr bwMode="auto">
            <a:xfrm>
              <a:off x="4203700" y="3920173"/>
              <a:ext cx="19050" cy="36512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8" name="Freeform 858"/>
            <p:cNvSpPr>
              <a:spLocks/>
            </p:cNvSpPr>
            <p:nvPr/>
          </p:nvSpPr>
          <p:spPr bwMode="auto">
            <a:xfrm>
              <a:off x="4572000" y="3904298"/>
              <a:ext cx="3175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9" name="Freeform 859"/>
            <p:cNvSpPr>
              <a:spLocks/>
            </p:cNvSpPr>
            <p:nvPr/>
          </p:nvSpPr>
          <p:spPr bwMode="auto">
            <a:xfrm>
              <a:off x="4575175" y="39090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0" name="Freeform 860"/>
            <p:cNvSpPr>
              <a:spLocks/>
            </p:cNvSpPr>
            <p:nvPr/>
          </p:nvSpPr>
          <p:spPr bwMode="auto">
            <a:xfrm>
              <a:off x="4575175" y="3904298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1" name="Rectangle 861"/>
            <p:cNvSpPr>
              <a:spLocks noChangeArrowheads="1"/>
            </p:cNvSpPr>
            <p:nvPr/>
          </p:nvSpPr>
          <p:spPr bwMode="auto">
            <a:xfrm>
              <a:off x="4244975" y="3923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2" name="Freeform 862"/>
            <p:cNvSpPr>
              <a:spLocks/>
            </p:cNvSpPr>
            <p:nvPr/>
          </p:nvSpPr>
          <p:spPr bwMode="auto">
            <a:xfrm>
              <a:off x="4541838" y="390906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3" name="Rectangle 863"/>
            <p:cNvSpPr>
              <a:spLocks noChangeArrowheads="1"/>
            </p:cNvSpPr>
            <p:nvPr/>
          </p:nvSpPr>
          <p:spPr bwMode="auto">
            <a:xfrm>
              <a:off x="4549775" y="3909061"/>
              <a:ext cx="3175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4" name="Freeform 864"/>
            <p:cNvSpPr>
              <a:spLocks/>
            </p:cNvSpPr>
            <p:nvPr/>
          </p:nvSpPr>
          <p:spPr bwMode="auto">
            <a:xfrm>
              <a:off x="4572000" y="3909061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5" name="Freeform 865"/>
            <p:cNvSpPr>
              <a:spLocks/>
            </p:cNvSpPr>
            <p:nvPr/>
          </p:nvSpPr>
          <p:spPr bwMode="auto">
            <a:xfrm>
              <a:off x="4241800" y="3926523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6" name="Freeform 866"/>
            <p:cNvSpPr>
              <a:spLocks/>
            </p:cNvSpPr>
            <p:nvPr/>
          </p:nvSpPr>
          <p:spPr bwMode="auto">
            <a:xfrm>
              <a:off x="4256088" y="3931286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7" name="Freeform 867"/>
            <p:cNvSpPr>
              <a:spLocks/>
            </p:cNvSpPr>
            <p:nvPr/>
          </p:nvSpPr>
          <p:spPr bwMode="auto">
            <a:xfrm>
              <a:off x="4583113" y="3920173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8" name="Freeform 868"/>
            <p:cNvSpPr>
              <a:spLocks/>
            </p:cNvSpPr>
            <p:nvPr/>
          </p:nvSpPr>
          <p:spPr bwMode="auto">
            <a:xfrm>
              <a:off x="4579938" y="3923348"/>
              <a:ext cx="6350" cy="793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9" name="Rectangle 869"/>
            <p:cNvSpPr>
              <a:spLocks noChangeArrowheads="1"/>
            </p:cNvSpPr>
            <p:nvPr/>
          </p:nvSpPr>
          <p:spPr bwMode="auto">
            <a:xfrm>
              <a:off x="4583113" y="3923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0" name="Freeform 870"/>
            <p:cNvSpPr>
              <a:spLocks/>
            </p:cNvSpPr>
            <p:nvPr/>
          </p:nvSpPr>
          <p:spPr bwMode="auto">
            <a:xfrm>
              <a:off x="4572000" y="3926523"/>
              <a:ext cx="3175" cy="476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1" name="Freeform 871"/>
            <p:cNvSpPr>
              <a:spLocks/>
            </p:cNvSpPr>
            <p:nvPr/>
          </p:nvSpPr>
          <p:spPr bwMode="auto">
            <a:xfrm>
              <a:off x="4264025" y="3945573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2" name="Freeform 872"/>
            <p:cNvSpPr>
              <a:spLocks/>
            </p:cNvSpPr>
            <p:nvPr/>
          </p:nvSpPr>
          <p:spPr bwMode="auto">
            <a:xfrm>
              <a:off x="4275138" y="3964623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3" name="Freeform 873"/>
            <p:cNvSpPr>
              <a:spLocks/>
            </p:cNvSpPr>
            <p:nvPr/>
          </p:nvSpPr>
          <p:spPr bwMode="auto">
            <a:xfrm>
              <a:off x="4233863" y="3967798"/>
              <a:ext cx="7938" cy="476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4" name="Freeform 874"/>
            <p:cNvSpPr>
              <a:spLocks/>
            </p:cNvSpPr>
            <p:nvPr/>
          </p:nvSpPr>
          <p:spPr bwMode="auto">
            <a:xfrm>
              <a:off x="4233863" y="3972561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5" name="Freeform 875"/>
            <p:cNvSpPr>
              <a:spLocks/>
            </p:cNvSpPr>
            <p:nvPr/>
          </p:nvSpPr>
          <p:spPr bwMode="auto">
            <a:xfrm>
              <a:off x="4256088" y="3975736"/>
              <a:ext cx="7938" cy="793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6" name="Freeform 876"/>
            <p:cNvSpPr>
              <a:spLocks/>
            </p:cNvSpPr>
            <p:nvPr/>
          </p:nvSpPr>
          <p:spPr bwMode="auto">
            <a:xfrm>
              <a:off x="4264025" y="3983673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7" name="Freeform 877"/>
            <p:cNvSpPr>
              <a:spLocks noEditPoints="1"/>
            </p:cNvSpPr>
            <p:nvPr/>
          </p:nvSpPr>
          <p:spPr bwMode="auto">
            <a:xfrm>
              <a:off x="4238625" y="3972561"/>
              <a:ext cx="22225" cy="14287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8" name="Rectangle 878"/>
            <p:cNvSpPr>
              <a:spLocks noChangeArrowheads="1"/>
            </p:cNvSpPr>
            <p:nvPr/>
          </p:nvSpPr>
          <p:spPr bwMode="auto">
            <a:xfrm>
              <a:off x="4268788" y="398367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9" name="Freeform 879"/>
            <p:cNvSpPr>
              <a:spLocks/>
            </p:cNvSpPr>
            <p:nvPr/>
          </p:nvSpPr>
          <p:spPr bwMode="auto">
            <a:xfrm>
              <a:off x="4264025" y="39836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900" name="Freeform 880"/>
            <p:cNvSpPr>
              <a:spLocks/>
            </p:cNvSpPr>
            <p:nvPr/>
          </p:nvSpPr>
          <p:spPr bwMode="auto">
            <a:xfrm>
              <a:off x="4238625" y="3972561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901" name="Freeform 881"/>
            <p:cNvSpPr>
              <a:spLocks/>
            </p:cNvSpPr>
            <p:nvPr/>
          </p:nvSpPr>
          <p:spPr bwMode="auto">
            <a:xfrm>
              <a:off x="4260850" y="3983673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</p:grpSp>
      <p:sp>
        <p:nvSpPr>
          <p:cNvPr id="903" name="文本框 902"/>
          <p:cNvSpPr txBox="1"/>
          <p:nvPr/>
        </p:nvSpPr>
        <p:spPr>
          <a:xfrm>
            <a:off x="8090262" y="1663578"/>
            <a:ext cx="553998" cy="13255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kern="30000" spc="6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第</a:t>
            </a:r>
            <a:r>
              <a:rPr lang="zh-CN" altLang="en-US" sz="2400" kern="30000" spc="600" dirty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三</a:t>
            </a:r>
            <a:r>
              <a:rPr lang="zh-CN" altLang="en-US" sz="2400" kern="30000" spc="6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章</a:t>
            </a:r>
            <a:endParaRPr lang="zh-CN" altLang="en-US" sz="2400" kern="30000" spc="6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472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5" name="文本框 854"/>
          <p:cNvSpPr txBox="1"/>
          <p:nvPr/>
        </p:nvSpPr>
        <p:spPr>
          <a:xfrm>
            <a:off x="9456249" y="2094874"/>
            <a:ext cx="461665" cy="2389004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当花瓣离开花朵</a:t>
            </a:r>
          </a:p>
        </p:txBody>
      </p:sp>
      <p:sp>
        <p:nvSpPr>
          <p:cNvPr id="856" name="文本框 855"/>
          <p:cNvSpPr txBox="1"/>
          <p:nvPr/>
        </p:nvSpPr>
        <p:spPr>
          <a:xfrm>
            <a:off x="8982417" y="2094874"/>
            <a:ext cx="461665" cy="135890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 </a:t>
            </a:r>
            <a:endParaRPr lang="zh-CN" altLang="en-US" kern="30000" spc="600" dirty="0">
              <a:solidFill>
                <a:srgbClr val="E8FAFC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857" name="文本框 856"/>
          <p:cNvSpPr txBox="1"/>
          <p:nvPr/>
        </p:nvSpPr>
        <p:spPr>
          <a:xfrm>
            <a:off x="8508589" y="2094874"/>
            <a:ext cx="461665" cy="236100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香消在风起雨后 </a:t>
            </a:r>
          </a:p>
        </p:txBody>
      </p:sp>
      <p:sp>
        <p:nvSpPr>
          <p:cNvPr id="858" name="文本框 857"/>
          <p:cNvSpPr txBox="1"/>
          <p:nvPr/>
        </p:nvSpPr>
        <p:spPr>
          <a:xfrm>
            <a:off x="8034761" y="2094874"/>
            <a:ext cx="461665" cy="293026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无人来嗅</a:t>
            </a:r>
          </a:p>
        </p:txBody>
      </p:sp>
      <p:sp>
        <p:nvSpPr>
          <p:cNvPr id="859" name="文本框 858"/>
          <p:cNvSpPr txBox="1"/>
          <p:nvPr/>
        </p:nvSpPr>
        <p:spPr>
          <a:xfrm>
            <a:off x="7560933" y="2094874"/>
            <a:ext cx="461665" cy="292093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如果爱告诉我走下去 </a:t>
            </a:r>
          </a:p>
        </p:txBody>
      </p:sp>
      <p:sp>
        <p:nvSpPr>
          <p:cNvPr id="860" name="文本框 859"/>
          <p:cNvSpPr txBox="1"/>
          <p:nvPr/>
        </p:nvSpPr>
        <p:spPr>
          <a:xfrm>
            <a:off x="7087105" y="2094874"/>
            <a:ext cx="461665" cy="236100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我会拼到爱尽头 </a:t>
            </a:r>
          </a:p>
        </p:txBody>
      </p:sp>
      <p:grpSp>
        <p:nvGrpSpPr>
          <p:cNvPr id="861" name="组合 860"/>
          <p:cNvGrpSpPr/>
          <p:nvPr/>
        </p:nvGrpSpPr>
        <p:grpSpPr>
          <a:xfrm>
            <a:off x="8807700" y="4609504"/>
            <a:ext cx="2523611" cy="1541804"/>
            <a:chOff x="4639841" y="3861275"/>
            <a:chExt cx="550862" cy="336550"/>
          </a:xfrm>
          <a:solidFill>
            <a:srgbClr val="E8FAFC">
              <a:alpha val="9000"/>
            </a:srgbClr>
          </a:solidFill>
        </p:grpSpPr>
        <p:sp>
          <p:nvSpPr>
            <p:cNvPr id="862" name="Freeform 882"/>
            <p:cNvSpPr>
              <a:spLocks/>
            </p:cNvSpPr>
            <p:nvPr/>
          </p:nvSpPr>
          <p:spPr bwMode="auto">
            <a:xfrm>
              <a:off x="4976391" y="3864450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883"/>
            <p:cNvSpPr>
              <a:spLocks noEditPoints="1"/>
            </p:cNvSpPr>
            <p:nvPr/>
          </p:nvSpPr>
          <p:spPr bwMode="auto">
            <a:xfrm>
              <a:off x="4935116" y="3861275"/>
              <a:ext cx="211138" cy="77787"/>
            </a:xfrm>
            <a:custGeom>
              <a:avLst/>
              <a:gdLst>
                <a:gd name="T0" fmla="*/ 3 w 56"/>
                <a:gd name="T1" fmla="*/ 15 h 21"/>
                <a:gd name="T2" fmla="*/ 6 w 56"/>
                <a:gd name="T3" fmla="*/ 10 h 21"/>
                <a:gd name="T4" fmla="*/ 10 w 56"/>
                <a:gd name="T5" fmla="*/ 11 h 21"/>
                <a:gd name="T6" fmla="*/ 22 w 56"/>
                <a:gd name="T7" fmla="*/ 11 h 21"/>
                <a:gd name="T8" fmla="*/ 11 w 56"/>
                <a:gd name="T9" fmla="*/ 13 h 21"/>
                <a:gd name="T10" fmla="*/ 11 w 56"/>
                <a:gd name="T11" fmla="*/ 14 h 21"/>
                <a:gd name="T12" fmla="*/ 11 w 56"/>
                <a:gd name="T13" fmla="*/ 15 h 21"/>
                <a:gd name="T14" fmla="*/ 15 w 56"/>
                <a:gd name="T15" fmla="*/ 20 h 21"/>
                <a:gd name="T16" fmla="*/ 20 w 56"/>
                <a:gd name="T17" fmla="*/ 20 h 21"/>
                <a:gd name="T18" fmla="*/ 32 w 56"/>
                <a:gd name="T19" fmla="*/ 15 h 21"/>
                <a:gd name="T20" fmla="*/ 56 w 56"/>
                <a:gd name="T21" fmla="*/ 8 h 21"/>
                <a:gd name="T22" fmla="*/ 50 w 56"/>
                <a:gd name="T23" fmla="*/ 7 h 21"/>
                <a:gd name="T24" fmla="*/ 34 w 56"/>
                <a:gd name="T25" fmla="*/ 10 h 21"/>
                <a:gd name="T26" fmla="*/ 25 w 56"/>
                <a:gd name="T27" fmla="*/ 13 h 21"/>
                <a:gd name="T28" fmla="*/ 24 w 56"/>
                <a:gd name="T29" fmla="*/ 7 h 21"/>
                <a:gd name="T30" fmla="*/ 24 w 56"/>
                <a:gd name="T31" fmla="*/ 4 h 21"/>
                <a:gd name="T32" fmla="*/ 17 w 56"/>
                <a:gd name="T33" fmla="*/ 0 h 21"/>
                <a:gd name="T34" fmla="*/ 14 w 56"/>
                <a:gd name="T35" fmla="*/ 0 h 21"/>
                <a:gd name="T36" fmla="*/ 16 w 56"/>
                <a:gd name="T37" fmla="*/ 0 h 21"/>
                <a:gd name="T38" fmla="*/ 21 w 56"/>
                <a:gd name="T39" fmla="*/ 3 h 21"/>
                <a:gd name="T40" fmla="*/ 8 w 56"/>
                <a:gd name="T41" fmla="*/ 7 h 21"/>
                <a:gd name="T42" fmla="*/ 1 w 56"/>
                <a:gd name="T43" fmla="*/ 11 h 21"/>
                <a:gd name="T44" fmla="*/ 1 w 56"/>
                <a:gd name="T45" fmla="*/ 15 h 21"/>
                <a:gd name="T46" fmla="*/ 29 w 56"/>
                <a:gd name="T47" fmla="*/ 14 h 21"/>
                <a:gd name="T48" fmla="*/ 43 w 56"/>
                <a:gd name="T49" fmla="*/ 8 h 21"/>
                <a:gd name="T50" fmla="*/ 43 w 56"/>
                <a:gd name="T51" fmla="*/ 8 h 21"/>
                <a:gd name="T52" fmla="*/ 27 w 56"/>
                <a:gd name="T53" fmla="*/ 16 h 21"/>
                <a:gd name="T54" fmla="*/ 12 w 56"/>
                <a:gd name="T55" fmla="*/ 4 h 21"/>
                <a:gd name="T56" fmla="*/ 19 w 56"/>
                <a:gd name="T57" fmla="*/ 4 h 21"/>
                <a:gd name="T58" fmla="*/ 19 w 56"/>
                <a:gd name="T59" fmla="*/ 4 h 21"/>
                <a:gd name="T60" fmla="*/ 9 w 56"/>
                <a:gd name="T61" fmla="*/ 8 h 21"/>
                <a:gd name="T62" fmla="*/ 2 w 56"/>
                <a:gd name="T63" fmla="*/ 9 h 21"/>
                <a:gd name="T64" fmla="*/ 8 w 56"/>
                <a:gd name="T65" fmla="*/ 7 h 21"/>
                <a:gd name="T66" fmla="*/ 2 w 56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21">
                  <a:moveTo>
                    <a:pt x="2" y="17"/>
                  </a:moveTo>
                  <a:cubicBezTo>
                    <a:pt x="3" y="16"/>
                    <a:pt x="3" y="15"/>
                    <a:pt x="3" y="15"/>
                  </a:cubicBezTo>
                  <a:cubicBezTo>
                    <a:pt x="4" y="15"/>
                    <a:pt x="3" y="14"/>
                    <a:pt x="3" y="13"/>
                  </a:cubicBezTo>
                  <a:cubicBezTo>
                    <a:pt x="4" y="12"/>
                    <a:pt x="4" y="10"/>
                    <a:pt x="6" y="10"/>
                  </a:cubicBezTo>
                  <a:cubicBezTo>
                    <a:pt x="6" y="10"/>
                    <a:pt x="8" y="10"/>
                    <a:pt x="8" y="11"/>
                  </a:cubicBezTo>
                  <a:cubicBezTo>
                    <a:pt x="8" y="12"/>
                    <a:pt x="9" y="11"/>
                    <a:pt x="10" y="11"/>
                  </a:cubicBezTo>
                  <a:cubicBezTo>
                    <a:pt x="11" y="9"/>
                    <a:pt x="13" y="7"/>
                    <a:pt x="16" y="7"/>
                  </a:cubicBezTo>
                  <a:cubicBezTo>
                    <a:pt x="18" y="8"/>
                    <a:pt x="21" y="7"/>
                    <a:pt x="22" y="11"/>
                  </a:cubicBezTo>
                  <a:cubicBezTo>
                    <a:pt x="22" y="12"/>
                    <a:pt x="19" y="12"/>
                    <a:pt x="19" y="14"/>
                  </a:cubicBezTo>
                  <a:cubicBezTo>
                    <a:pt x="16" y="16"/>
                    <a:pt x="14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4" y="16"/>
                    <a:pt x="13" y="19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7" y="21"/>
                    <a:pt x="18" y="20"/>
                  </a:cubicBezTo>
                  <a:cubicBezTo>
                    <a:pt x="18" y="20"/>
                    <a:pt x="20" y="21"/>
                    <a:pt x="20" y="20"/>
                  </a:cubicBezTo>
                  <a:cubicBezTo>
                    <a:pt x="20" y="18"/>
                    <a:pt x="22" y="19"/>
                    <a:pt x="23" y="19"/>
                  </a:cubicBezTo>
                  <a:cubicBezTo>
                    <a:pt x="27" y="18"/>
                    <a:pt x="30" y="16"/>
                    <a:pt x="32" y="15"/>
                  </a:cubicBezTo>
                  <a:cubicBezTo>
                    <a:pt x="35" y="9"/>
                    <a:pt x="44" y="9"/>
                    <a:pt x="49" y="9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2" y="7"/>
                    <a:pt x="48" y="8"/>
                    <a:pt x="45" y="8"/>
                  </a:cubicBezTo>
                  <a:cubicBezTo>
                    <a:pt x="46" y="7"/>
                    <a:pt x="48" y="8"/>
                    <a:pt x="50" y="7"/>
                  </a:cubicBezTo>
                  <a:cubicBezTo>
                    <a:pt x="45" y="8"/>
                    <a:pt x="40" y="6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11"/>
                    <a:pt x="30" y="12"/>
                    <a:pt x="28" y="14"/>
                  </a:cubicBezTo>
                  <a:cubicBezTo>
                    <a:pt x="27" y="14"/>
                    <a:pt x="26" y="16"/>
                    <a:pt x="25" y="13"/>
                  </a:cubicBezTo>
                  <a:cubicBezTo>
                    <a:pt x="26" y="12"/>
                    <a:pt x="25" y="10"/>
                    <a:pt x="25" y="8"/>
                  </a:cubicBezTo>
                  <a:cubicBezTo>
                    <a:pt x="24" y="8"/>
                    <a:pt x="24" y="8"/>
                    <a:pt x="24" y="7"/>
                  </a:cubicBezTo>
                  <a:cubicBezTo>
                    <a:pt x="24" y="6"/>
                    <a:pt x="24" y="5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9" y="0"/>
                    <a:pt x="17" y="0"/>
                  </a:cubicBezTo>
                  <a:cubicBezTo>
                    <a:pt x="16" y="0"/>
                    <a:pt x="14" y="0"/>
                    <a:pt x="12" y="1"/>
                  </a:cubicBezTo>
                  <a:cubicBezTo>
                    <a:pt x="13" y="1"/>
                    <a:pt x="14" y="1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1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2"/>
                    <a:pt x="18" y="2"/>
                    <a:pt x="16" y="1"/>
                  </a:cubicBezTo>
                  <a:cubicBezTo>
                    <a:pt x="12" y="1"/>
                    <a:pt x="10" y="4"/>
                    <a:pt x="8" y="7"/>
                  </a:cubicBezTo>
                  <a:cubicBezTo>
                    <a:pt x="6" y="7"/>
                    <a:pt x="3" y="6"/>
                    <a:pt x="2" y="8"/>
                  </a:cubicBezTo>
                  <a:cubicBezTo>
                    <a:pt x="1" y="8"/>
                    <a:pt x="0" y="10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1" y="16"/>
                    <a:pt x="1" y="17"/>
                    <a:pt x="2" y="17"/>
                  </a:cubicBezTo>
                  <a:close/>
                  <a:moveTo>
                    <a:pt x="29" y="14"/>
                  </a:moveTo>
                  <a:cubicBezTo>
                    <a:pt x="32" y="12"/>
                    <a:pt x="34" y="9"/>
                    <a:pt x="37" y="8"/>
                  </a:cubicBezTo>
                  <a:cubicBezTo>
                    <a:pt x="39" y="8"/>
                    <a:pt x="41" y="8"/>
                    <a:pt x="43" y="8"/>
                  </a:cubicBezTo>
                  <a:cubicBezTo>
                    <a:pt x="43" y="8"/>
                    <a:pt x="44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38" y="9"/>
                    <a:pt x="33" y="11"/>
                    <a:pt x="30" y="14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4"/>
                    <a:pt x="28" y="15"/>
                    <a:pt x="29" y="14"/>
                  </a:cubicBezTo>
                  <a:close/>
                  <a:moveTo>
                    <a:pt x="12" y="4"/>
                  </a:moveTo>
                  <a:cubicBezTo>
                    <a:pt x="13" y="4"/>
                    <a:pt x="14" y="2"/>
                    <a:pt x="16" y="3"/>
                  </a:cubicBezTo>
                  <a:cubicBezTo>
                    <a:pt x="17" y="3"/>
                    <a:pt x="18" y="4"/>
                    <a:pt x="19" y="4"/>
                  </a:cubicBezTo>
                  <a:cubicBezTo>
                    <a:pt x="19" y="4"/>
                    <a:pt x="20" y="4"/>
                    <a:pt x="20" y="5"/>
                  </a:cubicBezTo>
                  <a:cubicBezTo>
                    <a:pt x="20" y="5"/>
                    <a:pt x="19" y="4"/>
                    <a:pt x="19" y="4"/>
                  </a:cubicBezTo>
                  <a:cubicBezTo>
                    <a:pt x="16" y="3"/>
                    <a:pt x="14" y="4"/>
                    <a:pt x="12" y="5"/>
                  </a:cubicBezTo>
                  <a:cubicBezTo>
                    <a:pt x="11" y="6"/>
                    <a:pt x="9" y="6"/>
                    <a:pt x="9" y="8"/>
                  </a:cubicBezTo>
                  <a:cubicBezTo>
                    <a:pt x="9" y="6"/>
                    <a:pt x="11" y="5"/>
                    <a:pt x="12" y="4"/>
                  </a:cubicBezTo>
                  <a:close/>
                  <a:moveTo>
                    <a:pt x="2" y="9"/>
                  </a:moveTo>
                  <a:cubicBezTo>
                    <a:pt x="3" y="8"/>
                    <a:pt x="3" y="8"/>
                    <a:pt x="4" y="7"/>
                  </a:cubicBezTo>
                  <a:cubicBezTo>
                    <a:pt x="5" y="8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3" y="7"/>
                    <a:pt x="2" y="10"/>
                  </a:cubicBezTo>
                  <a:cubicBezTo>
                    <a:pt x="1" y="10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884"/>
            <p:cNvSpPr>
              <a:spLocks/>
            </p:cNvSpPr>
            <p:nvPr/>
          </p:nvSpPr>
          <p:spPr bwMode="auto">
            <a:xfrm>
              <a:off x="5014491" y="3861275"/>
              <a:ext cx="7938" cy="6350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885"/>
            <p:cNvSpPr>
              <a:spLocks/>
            </p:cNvSpPr>
            <p:nvPr/>
          </p:nvSpPr>
          <p:spPr bwMode="auto">
            <a:xfrm>
              <a:off x="5022428" y="387238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886"/>
            <p:cNvSpPr>
              <a:spLocks/>
            </p:cNvSpPr>
            <p:nvPr/>
          </p:nvSpPr>
          <p:spPr bwMode="auto">
            <a:xfrm>
              <a:off x="5152603" y="3924775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887"/>
            <p:cNvSpPr>
              <a:spLocks noEditPoints="1"/>
            </p:cNvSpPr>
            <p:nvPr/>
          </p:nvSpPr>
          <p:spPr bwMode="auto">
            <a:xfrm>
              <a:off x="4882728" y="3908900"/>
              <a:ext cx="307975" cy="90487"/>
            </a:xfrm>
            <a:custGeom>
              <a:avLst/>
              <a:gdLst>
                <a:gd name="T0" fmla="*/ 78 w 82"/>
                <a:gd name="T1" fmla="*/ 5 h 24"/>
                <a:gd name="T2" fmla="*/ 75 w 82"/>
                <a:gd name="T3" fmla="*/ 4 h 24"/>
                <a:gd name="T4" fmla="*/ 72 w 82"/>
                <a:gd name="T5" fmla="*/ 4 h 24"/>
                <a:gd name="T6" fmla="*/ 77 w 82"/>
                <a:gd name="T7" fmla="*/ 3 h 24"/>
                <a:gd name="T8" fmla="*/ 51 w 82"/>
                <a:gd name="T9" fmla="*/ 5 h 24"/>
                <a:gd name="T10" fmla="*/ 35 w 82"/>
                <a:gd name="T11" fmla="*/ 16 h 24"/>
                <a:gd name="T12" fmla="*/ 34 w 82"/>
                <a:gd name="T13" fmla="*/ 18 h 24"/>
                <a:gd name="T14" fmla="*/ 24 w 82"/>
                <a:gd name="T15" fmla="*/ 14 h 24"/>
                <a:gd name="T16" fmla="*/ 22 w 82"/>
                <a:gd name="T17" fmla="*/ 13 h 24"/>
                <a:gd name="T18" fmla="*/ 17 w 82"/>
                <a:gd name="T19" fmla="*/ 8 h 24"/>
                <a:gd name="T20" fmla="*/ 17 w 82"/>
                <a:gd name="T21" fmla="*/ 12 h 24"/>
                <a:gd name="T22" fmla="*/ 10 w 82"/>
                <a:gd name="T23" fmla="*/ 15 h 24"/>
                <a:gd name="T24" fmla="*/ 16 w 82"/>
                <a:gd name="T25" fmla="*/ 6 h 24"/>
                <a:gd name="T26" fmla="*/ 15 w 82"/>
                <a:gd name="T27" fmla="*/ 5 h 24"/>
                <a:gd name="T28" fmla="*/ 13 w 82"/>
                <a:gd name="T29" fmla="*/ 3 h 24"/>
                <a:gd name="T30" fmla="*/ 12 w 82"/>
                <a:gd name="T31" fmla="*/ 1 h 24"/>
                <a:gd name="T32" fmla="*/ 2 w 82"/>
                <a:gd name="T33" fmla="*/ 16 h 24"/>
                <a:gd name="T34" fmla="*/ 2 w 82"/>
                <a:gd name="T35" fmla="*/ 15 h 24"/>
                <a:gd name="T36" fmla="*/ 1 w 82"/>
                <a:gd name="T37" fmla="*/ 14 h 24"/>
                <a:gd name="T38" fmla="*/ 17 w 82"/>
                <a:gd name="T39" fmla="*/ 20 h 24"/>
                <a:gd name="T40" fmla="*/ 23 w 82"/>
                <a:gd name="T41" fmla="*/ 19 h 24"/>
                <a:gd name="T42" fmla="*/ 31 w 82"/>
                <a:gd name="T43" fmla="*/ 23 h 24"/>
                <a:gd name="T44" fmla="*/ 41 w 82"/>
                <a:gd name="T45" fmla="*/ 22 h 24"/>
                <a:gd name="T46" fmla="*/ 82 w 82"/>
                <a:gd name="T47" fmla="*/ 6 h 24"/>
                <a:gd name="T48" fmla="*/ 77 w 82"/>
                <a:gd name="T49" fmla="*/ 6 h 24"/>
                <a:gd name="T50" fmla="*/ 5 w 82"/>
                <a:gd name="T51" fmla="*/ 15 h 24"/>
                <a:gd name="T52" fmla="*/ 6 w 82"/>
                <a:gd name="T53" fmla="*/ 6 h 24"/>
                <a:gd name="T54" fmla="*/ 50 w 82"/>
                <a:gd name="T55" fmla="*/ 8 h 24"/>
                <a:gd name="T56" fmla="*/ 50 w 82"/>
                <a:gd name="T57" fmla="*/ 8 h 24"/>
                <a:gd name="T58" fmla="*/ 71 w 82"/>
                <a:gd name="T59" fmla="*/ 4 h 24"/>
                <a:gd name="T60" fmla="*/ 71 w 82"/>
                <a:gd name="T61" fmla="*/ 3 h 24"/>
                <a:gd name="T62" fmla="*/ 71 w 82"/>
                <a:gd name="T63" fmla="*/ 4 h 24"/>
                <a:gd name="T64" fmla="*/ 71 w 82"/>
                <a:gd name="T6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24">
                  <a:moveTo>
                    <a:pt x="77" y="6"/>
                  </a:move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6" y="5"/>
                    <a:pt x="75" y="5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4"/>
                    <a:pt x="73" y="4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3" y="3"/>
                    <a:pt x="75" y="3"/>
                    <a:pt x="77" y="3"/>
                  </a:cubicBezTo>
                  <a:cubicBezTo>
                    <a:pt x="78" y="2"/>
                    <a:pt x="76" y="1"/>
                    <a:pt x="75" y="1"/>
                  </a:cubicBezTo>
                  <a:cubicBezTo>
                    <a:pt x="67" y="1"/>
                    <a:pt x="58" y="1"/>
                    <a:pt x="51" y="5"/>
                  </a:cubicBezTo>
                  <a:cubicBezTo>
                    <a:pt x="49" y="6"/>
                    <a:pt x="48" y="8"/>
                    <a:pt x="46" y="9"/>
                  </a:cubicBezTo>
                  <a:cubicBezTo>
                    <a:pt x="43" y="12"/>
                    <a:pt x="40" y="15"/>
                    <a:pt x="35" y="16"/>
                  </a:cubicBezTo>
                  <a:cubicBezTo>
                    <a:pt x="34" y="18"/>
                    <a:pt x="32" y="17"/>
                    <a:pt x="31" y="18"/>
                  </a:cubicBezTo>
                  <a:cubicBezTo>
                    <a:pt x="32" y="18"/>
                    <a:pt x="33" y="17"/>
                    <a:pt x="34" y="18"/>
                  </a:cubicBezTo>
                  <a:cubicBezTo>
                    <a:pt x="32" y="19"/>
                    <a:pt x="30" y="17"/>
                    <a:pt x="27" y="18"/>
                  </a:cubicBezTo>
                  <a:cubicBezTo>
                    <a:pt x="26" y="17"/>
                    <a:pt x="23" y="17"/>
                    <a:pt x="24" y="14"/>
                  </a:cubicBezTo>
                  <a:cubicBezTo>
                    <a:pt x="23" y="14"/>
                    <a:pt x="23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2" y="13"/>
                    <a:pt x="21" y="12"/>
                  </a:cubicBezTo>
                  <a:cubicBezTo>
                    <a:pt x="19" y="12"/>
                    <a:pt x="19" y="9"/>
                    <a:pt x="17" y="8"/>
                  </a:cubicBezTo>
                  <a:cubicBezTo>
                    <a:pt x="17" y="9"/>
                    <a:pt x="18" y="11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4"/>
                    <a:pt x="14" y="15"/>
                    <a:pt x="13" y="16"/>
                  </a:cubicBezTo>
                  <a:cubicBezTo>
                    <a:pt x="11" y="18"/>
                    <a:pt x="11" y="15"/>
                    <a:pt x="10" y="15"/>
                  </a:cubicBezTo>
                  <a:cubicBezTo>
                    <a:pt x="10" y="12"/>
                    <a:pt x="10" y="7"/>
                    <a:pt x="14" y="6"/>
                  </a:cubicBezTo>
                  <a:cubicBezTo>
                    <a:pt x="15" y="6"/>
                    <a:pt x="15" y="5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2"/>
                    <a:pt x="13" y="3"/>
                  </a:cubicBezTo>
                  <a:cubicBezTo>
                    <a:pt x="12" y="2"/>
                    <a:pt x="13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3" y="2"/>
                    <a:pt x="4" y="10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3"/>
                    <a:pt x="1" y="12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6"/>
                    <a:pt x="2" y="16"/>
                    <a:pt x="3" y="17"/>
                  </a:cubicBezTo>
                  <a:cubicBezTo>
                    <a:pt x="7" y="20"/>
                    <a:pt x="13" y="22"/>
                    <a:pt x="17" y="20"/>
                  </a:cubicBezTo>
                  <a:cubicBezTo>
                    <a:pt x="19" y="19"/>
                    <a:pt x="21" y="18"/>
                    <a:pt x="22" y="17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4" y="19"/>
                    <a:pt x="24" y="19"/>
                    <a:pt x="24" y="20"/>
                  </a:cubicBezTo>
                  <a:cubicBezTo>
                    <a:pt x="27" y="20"/>
                    <a:pt x="28" y="23"/>
                    <a:pt x="31" y="23"/>
                  </a:cubicBezTo>
                  <a:cubicBezTo>
                    <a:pt x="33" y="24"/>
                    <a:pt x="34" y="23"/>
                    <a:pt x="36" y="24"/>
                  </a:cubicBezTo>
                  <a:cubicBezTo>
                    <a:pt x="38" y="24"/>
                    <a:pt x="39" y="22"/>
                    <a:pt x="41" y="22"/>
                  </a:cubicBezTo>
                  <a:cubicBezTo>
                    <a:pt x="46" y="18"/>
                    <a:pt x="49" y="14"/>
                    <a:pt x="53" y="10"/>
                  </a:cubicBezTo>
                  <a:cubicBezTo>
                    <a:pt x="63" y="7"/>
                    <a:pt x="73" y="8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9" y="6"/>
                    <a:pt x="78" y="6"/>
                    <a:pt x="77" y="6"/>
                  </a:cubicBezTo>
                  <a:close/>
                  <a:moveTo>
                    <a:pt x="5" y="14"/>
                  </a:moveTo>
                  <a:cubicBezTo>
                    <a:pt x="4" y="14"/>
                    <a:pt x="5" y="14"/>
                    <a:pt x="5" y="15"/>
                  </a:cubicBezTo>
                  <a:cubicBezTo>
                    <a:pt x="4" y="13"/>
                    <a:pt x="5" y="11"/>
                    <a:pt x="5" y="10"/>
                  </a:cubicBezTo>
                  <a:cubicBezTo>
                    <a:pt x="5" y="9"/>
                    <a:pt x="6" y="7"/>
                    <a:pt x="6" y="6"/>
                  </a:cubicBezTo>
                  <a:cubicBezTo>
                    <a:pt x="6" y="9"/>
                    <a:pt x="5" y="12"/>
                    <a:pt x="5" y="14"/>
                  </a:cubicBezTo>
                  <a:close/>
                  <a:moveTo>
                    <a:pt x="50" y="8"/>
                  </a:moveTo>
                  <a:cubicBezTo>
                    <a:pt x="50" y="8"/>
                    <a:pt x="50" y="7"/>
                    <a:pt x="51" y="7"/>
                  </a:cubicBezTo>
                  <a:cubicBezTo>
                    <a:pt x="51" y="7"/>
                    <a:pt x="50" y="8"/>
                    <a:pt x="50" y="8"/>
                  </a:cubicBezTo>
                  <a:close/>
                  <a:moveTo>
                    <a:pt x="71" y="4"/>
                  </a:moveTo>
                  <a:cubicBezTo>
                    <a:pt x="71" y="4"/>
                    <a:pt x="71" y="4"/>
                    <a:pt x="7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2" y="4"/>
                    <a:pt x="72" y="4"/>
                  </a:cubicBezTo>
                  <a:lnTo>
                    <a:pt x="7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888"/>
            <p:cNvSpPr>
              <a:spLocks/>
            </p:cNvSpPr>
            <p:nvPr/>
          </p:nvSpPr>
          <p:spPr bwMode="auto">
            <a:xfrm>
              <a:off x="5163716" y="3924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889"/>
            <p:cNvSpPr>
              <a:spLocks/>
            </p:cNvSpPr>
            <p:nvPr/>
          </p:nvSpPr>
          <p:spPr bwMode="auto">
            <a:xfrm>
              <a:off x="5157366" y="3920013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Rectangle 890"/>
            <p:cNvSpPr>
              <a:spLocks noChangeArrowheads="1"/>
            </p:cNvSpPr>
            <p:nvPr/>
          </p:nvSpPr>
          <p:spPr bwMode="auto">
            <a:xfrm>
              <a:off x="5070053" y="4096225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891"/>
            <p:cNvSpPr>
              <a:spLocks/>
            </p:cNvSpPr>
            <p:nvPr/>
          </p:nvSpPr>
          <p:spPr bwMode="auto">
            <a:xfrm>
              <a:off x="5074816" y="408987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892"/>
            <p:cNvSpPr>
              <a:spLocks/>
            </p:cNvSpPr>
            <p:nvPr/>
          </p:nvSpPr>
          <p:spPr bwMode="auto">
            <a:xfrm>
              <a:off x="5146253" y="40216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893"/>
            <p:cNvSpPr>
              <a:spLocks/>
            </p:cNvSpPr>
            <p:nvPr/>
          </p:nvSpPr>
          <p:spPr bwMode="auto">
            <a:xfrm>
              <a:off x="5066878" y="4093050"/>
              <a:ext cx="3175" cy="793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2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Line 894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Line 895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896"/>
            <p:cNvSpPr>
              <a:spLocks/>
            </p:cNvSpPr>
            <p:nvPr/>
          </p:nvSpPr>
          <p:spPr bwMode="auto">
            <a:xfrm>
              <a:off x="5149428" y="4040663"/>
              <a:ext cx="11113" cy="3175"/>
            </a:xfrm>
            <a:custGeom>
              <a:avLst/>
              <a:gdLst>
                <a:gd name="T0" fmla="*/ 1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1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2" y="1"/>
                    <a:pt x="2" y="1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Rectangle 897"/>
            <p:cNvSpPr>
              <a:spLocks noChangeArrowheads="1"/>
            </p:cNvSpPr>
            <p:nvPr/>
          </p:nvSpPr>
          <p:spPr bwMode="auto">
            <a:xfrm>
              <a:off x="5111328" y="40676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Rectangle 898"/>
            <p:cNvSpPr>
              <a:spLocks noChangeArrowheads="1"/>
            </p:cNvSpPr>
            <p:nvPr/>
          </p:nvSpPr>
          <p:spPr bwMode="auto">
            <a:xfrm>
              <a:off x="4646191" y="40930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899"/>
            <p:cNvSpPr>
              <a:spLocks/>
            </p:cNvSpPr>
            <p:nvPr/>
          </p:nvSpPr>
          <p:spPr bwMode="auto">
            <a:xfrm>
              <a:off x="5152603" y="4051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900"/>
            <p:cNvSpPr>
              <a:spLocks/>
            </p:cNvSpPr>
            <p:nvPr/>
          </p:nvSpPr>
          <p:spPr bwMode="auto">
            <a:xfrm>
              <a:off x="5119266" y="4037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901"/>
            <p:cNvSpPr>
              <a:spLocks/>
            </p:cNvSpPr>
            <p:nvPr/>
          </p:nvSpPr>
          <p:spPr bwMode="auto">
            <a:xfrm>
              <a:off x="5149428" y="4043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902"/>
            <p:cNvSpPr>
              <a:spLocks/>
            </p:cNvSpPr>
            <p:nvPr/>
          </p:nvSpPr>
          <p:spPr bwMode="auto">
            <a:xfrm>
              <a:off x="5122441" y="4029550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903"/>
            <p:cNvSpPr>
              <a:spLocks/>
            </p:cNvSpPr>
            <p:nvPr/>
          </p:nvSpPr>
          <p:spPr bwMode="auto">
            <a:xfrm>
              <a:off x="5111328" y="4026375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904"/>
            <p:cNvSpPr>
              <a:spLocks/>
            </p:cNvSpPr>
            <p:nvPr/>
          </p:nvSpPr>
          <p:spPr bwMode="auto">
            <a:xfrm>
              <a:off x="5116091" y="4021613"/>
              <a:ext cx="6350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Line 905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Line 906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907"/>
            <p:cNvSpPr>
              <a:spLocks/>
            </p:cNvSpPr>
            <p:nvPr/>
          </p:nvSpPr>
          <p:spPr bwMode="auto">
            <a:xfrm>
              <a:off x="5149428" y="40184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908"/>
            <p:cNvSpPr>
              <a:spLocks/>
            </p:cNvSpPr>
            <p:nvPr/>
          </p:nvSpPr>
          <p:spPr bwMode="auto">
            <a:xfrm>
              <a:off x="51272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909"/>
            <p:cNvSpPr>
              <a:spLocks/>
            </p:cNvSpPr>
            <p:nvPr/>
          </p:nvSpPr>
          <p:spPr bwMode="auto">
            <a:xfrm>
              <a:off x="4852566" y="4074000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Rectangle 910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Rectangle 911"/>
            <p:cNvSpPr>
              <a:spLocks noChangeArrowheads="1"/>
            </p:cNvSpPr>
            <p:nvPr/>
          </p:nvSpPr>
          <p:spPr bwMode="auto">
            <a:xfrm>
              <a:off x="4827166" y="3988275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Rectangle 912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913"/>
            <p:cNvSpPr>
              <a:spLocks/>
            </p:cNvSpPr>
            <p:nvPr/>
          </p:nvSpPr>
          <p:spPr bwMode="auto">
            <a:xfrm>
              <a:off x="5104978" y="3991450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914"/>
            <p:cNvSpPr>
              <a:spLocks/>
            </p:cNvSpPr>
            <p:nvPr/>
          </p:nvSpPr>
          <p:spPr bwMode="auto">
            <a:xfrm>
              <a:off x="5108153" y="4040663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915"/>
            <p:cNvSpPr>
              <a:spLocks/>
            </p:cNvSpPr>
            <p:nvPr/>
          </p:nvSpPr>
          <p:spPr bwMode="auto">
            <a:xfrm>
              <a:off x="5149428" y="4054950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6" name="Freeform 916"/>
            <p:cNvSpPr>
              <a:spLocks noEditPoints="1"/>
            </p:cNvSpPr>
            <p:nvPr/>
          </p:nvSpPr>
          <p:spPr bwMode="auto">
            <a:xfrm>
              <a:off x="4639841" y="3969225"/>
              <a:ext cx="531813" cy="228600"/>
            </a:xfrm>
            <a:custGeom>
              <a:avLst/>
              <a:gdLst>
                <a:gd name="T0" fmla="*/ 133 w 142"/>
                <a:gd name="T1" fmla="*/ 19 h 61"/>
                <a:gd name="T2" fmla="*/ 124 w 142"/>
                <a:gd name="T3" fmla="*/ 20 h 61"/>
                <a:gd name="T4" fmla="*/ 128 w 142"/>
                <a:gd name="T5" fmla="*/ 17 h 61"/>
                <a:gd name="T6" fmla="*/ 130 w 142"/>
                <a:gd name="T7" fmla="*/ 16 h 61"/>
                <a:gd name="T8" fmla="*/ 137 w 142"/>
                <a:gd name="T9" fmla="*/ 17 h 61"/>
                <a:gd name="T10" fmla="*/ 136 w 142"/>
                <a:gd name="T11" fmla="*/ 15 h 61"/>
                <a:gd name="T12" fmla="*/ 114 w 142"/>
                <a:gd name="T13" fmla="*/ 23 h 61"/>
                <a:gd name="T14" fmla="*/ 24 w 142"/>
                <a:gd name="T15" fmla="*/ 31 h 61"/>
                <a:gd name="T16" fmla="*/ 12 w 142"/>
                <a:gd name="T17" fmla="*/ 33 h 61"/>
                <a:gd name="T18" fmla="*/ 25 w 142"/>
                <a:gd name="T19" fmla="*/ 13 h 61"/>
                <a:gd name="T20" fmla="*/ 52 w 142"/>
                <a:gd name="T21" fmla="*/ 15 h 61"/>
                <a:gd name="T22" fmla="*/ 40 w 142"/>
                <a:gd name="T23" fmla="*/ 20 h 61"/>
                <a:gd name="T24" fmla="*/ 51 w 142"/>
                <a:gd name="T25" fmla="*/ 28 h 61"/>
                <a:gd name="T26" fmla="*/ 85 w 142"/>
                <a:gd name="T27" fmla="*/ 26 h 61"/>
                <a:gd name="T28" fmla="*/ 118 w 142"/>
                <a:gd name="T29" fmla="*/ 12 h 61"/>
                <a:gd name="T30" fmla="*/ 124 w 142"/>
                <a:gd name="T31" fmla="*/ 8 h 61"/>
                <a:gd name="T32" fmla="*/ 121 w 142"/>
                <a:gd name="T33" fmla="*/ 5 h 61"/>
                <a:gd name="T34" fmla="*/ 119 w 142"/>
                <a:gd name="T35" fmla="*/ 3 h 61"/>
                <a:gd name="T36" fmla="*/ 91 w 142"/>
                <a:gd name="T37" fmla="*/ 19 h 61"/>
                <a:gd name="T38" fmla="*/ 63 w 142"/>
                <a:gd name="T39" fmla="*/ 26 h 61"/>
                <a:gd name="T40" fmla="*/ 59 w 142"/>
                <a:gd name="T41" fmla="*/ 29 h 61"/>
                <a:gd name="T42" fmla="*/ 56 w 142"/>
                <a:gd name="T43" fmla="*/ 9 h 61"/>
                <a:gd name="T44" fmla="*/ 41 w 142"/>
                <a:gd name="T45" fmla="*/ 8 h 61"/>
                <a:gd name="T46" fmla="*/ 34 w 142"/>
                <a:gd name="T47" fmla="*/ 0 h 61"/>
                <a:gd name="T48" fmla="*/ 26 w 142"/>
                <a:gd name="T49" fmla="*/ 5 h 61"/>
                <a:gd name="T50" fmla="*/ 0 w 142"/>
                <a:gd name="T51" fmla="*/ 28 h 61"/>
                <a:gd name="T52" fmla="*/ 58 w 142"/>
                <a:gd name="T53" fmla="*/ 54 h 61"/>
                <a:gd name="T54" fmla="*/ 94 w 142"/>
                <a:gd name="T55" fmla="*/ 46 h 61"/>
                <a:gd name="T56" fmla="*/ 102 w 142"/>
                <a:gd name="T57" fmla="*/ 42 h 61"/>
                <a:gd name="T58" fmla="*/ 108 w 142"/>
                <a:gd name="T59" fmla="*/ 40 h 61"/>
                <a:gd name="T60" fmla="*/ 111 w 142"/>
                <a:gd name="T61" fmla="*/ 37 h 61"/>
                <a:gd name="T62" fmla="*/ 115 w 142"/>
                <a:gd name="T63" fmla="*/ 32 h 61"/>
                <a:gd name="T64" fmla="*/ 122 w 142"/>
                <a:gd name="T65" fmla="*/ 28 h 61"/>
                <a:gd name="T66" fmla="*/ 124 w 142"/>
                <a:gd name="T67" fmla="*/ 26 h 61"/>
                <a:gd name="T68" fmla="*/ 132 w 142"/>
                <a:gd name="T69" fmla="*/ 22 h 61"/>
                <a:gd name="T70" fmla="*/ 135 w 142"/>
                <a:gd name="T71" fmla="*/ 22 h 61"/>
                <a:gd name="T72" fmla="*/ 137 w 142"/>
                <a:gd name="T73" fmla="*/ 22 h 61"/>
                <a:gd name="T74" fmla="*/ 132 w 142"/>
                <a:gd name="T75" fmla="*/ 16 h 61"/>
                <a:gd name="T76" fmla="*/ 118 w 142"/>
                <a:gd name="T77" fmla="*/ 3 h 61"/>
                <a:gd name="T78" fmla="*/ 84 w 142"/>
                <a:gd name="T79" fmla="*/ 20 h 61"/>
                <a:gd name="T80" fmla="*/ 64 w 142"/>
                <a:gd name="T81" fmla="*/ 26 h 61"/>
                <a:gd name="T82" fmla="*/ 24 w 142"/>
                <a:gd name="T83" fmla="*/ 8 h 61"/>
                <a:gd name="T84" fmla="*/ 19 w 142"/>
                <a:gd name="T85" fmla="*/ 8 h 61"/>
                <a:gd name="T86" fmla="*/ 22 w 142"/>
                <a:gd name="T87" fmla="*/ 38 h 61"/>
                <a:gd name="T88" fmla="*/ 23 w 142"/>
                <a:gd name="T89" fmla="*/ 35 h 61"/>
                <a:gd name="T90" fmla="*/ 64 w 142"/>
                <a:gd name="T91" fmla="*/ 43 h 61"/>
                <a:gd name="T92" fmla="*/ 66 w 142"/>
                <a:gd name="T93" fmla="*/ 38 h 61"/>
                <a:gd name="T94" fmla="*/ 116 w 142"/>
                <a:gd name="T95" fmla="*/ 25 h 61"/>
                <a:gd name="T96" fmla="*/ 112 w 142"/>
                <a:gd name="T97" fmla="*/ 28 h 61"/>
                <a:gd name="T98" fmla="*/ 112 w 142"/>
                <a:gd name="T99" fmla="*/ 28 h 61"/>
                <a:gd name="T100" fmla="*/ 109 w 142"/>
                <a:gd name="T101" fmla="*/ 36 h 61"/>
                <a:gd name="T102" fmla="*/ 111 w 142"/>
                <a:gd name="T103" fmla="*/ 34 h 61"/>
                <a:gd name="T104" fmla="*/ 113 w 142"/>
                <a:gd name="T105" fmla="*/ 30 h 61"/>
                <a:gd name="T106" fmla="*/ 112 w 142"/>
                <a:gd name="T107" fmla="*/ 34 h 61"/>
                <a:gd name="T108" fmla="*/ 112 w 142"/>
                <a:gd name="T109" fmla="*/ 30 h 61"/>
                <a:gd name="T110" fmla="*/ 115 w 142"/>
                <a:gd name="T111" fmla="*/ 27 h 61"/>
                <a:gd name="T112" fmla="*/ 117 w 142"/>
                <a:gd name="T113" fmla="*/ 24 h 61"/>
                <a:gd name="T114" fmla="*/ 121 w 142"/>
                <a:gd name="T115" fmla="*/ 22 h 61"/>
                <a:gd name="T116" fmla="*/ 121 w 142"/>
                <a:gd name="T117" fmla="*/ 22 h 61"/>
                <a:gd name="T118" fmla="*/ 123 w 142"/>
                <a:gd name="T119" fmla="*/ 24 h 61"/>
                <a:gd name="T120" fmla="*/ 123 w 142"/>
                <a:gd name="T121" fmla="*/ 24 h 61"/>
                <a:gd name="T122" fmla="*/ 129 w 142"/>
                <a:gd name="T123" fmla="*/ 20 h 61"/>
                <a:gd name="T124" fmla="*/ 130 w 142"/>
                <a:gd name="T125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2" h="61">
                  <a:moveTo>
                    <a:pt x="137" y="21"/>
                  </a:moveTo>
                  <a:cubicBezTo>
                    <a:pt x="137" y="21"/>
                    <a:pt x="137" y="21"/>
                    <a:pt x="137" y="21"/>
                  </a:cubicBezTo>
                  <a:cubicBezTo>
                    <a:pt x="137" y="21"/>
                    <a:pt x="137" y="20"/>
                    <a:pt x="136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4" y="19"/>
                    <a:pt x="133" y="19"/>
                  </a:cubicBezTo>
                  <a:cubicBezTo>
                    <a:pt x="134" y="18"/>
                    <a:pt x="135" y="19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7" y="18"/>
                    <a:pt x="138" y="18"/>
                    <a:pt x="140" y="18"/>
                  </a:cubicBezTo>
                  <a:cubicBezTo>
                    <a:pt x="139" y="17"/>
                    <a:pt x="138" y="18"/>
                    <a:pt x="138" y="18"/>
                  </a:cubicBezTo>
                  <a:cubicBezTo>
                    <a:pt x="136" y="17"/>
                    <a:pt x="134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8"/>
                    <a:pt x="130" y="18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19"/>
                    <a:pt x="125" y="19"/>
                    <a:pt x="125" y="19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18"/>
                    <a:pt x="126" y="18"/>
                    <a:pt x="126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7" y="18"/>
                    <a:pt x="127" y="17"/>
                    <a:pt x="128" y="17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9" y="17"/>
                    <a:pt x="129" y="17"/>
                    <a:pt x="129" y="16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5"/>
                    <a:pt x="130" y="15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6"/>
                    <a:pt x="131" y="16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31" y="17"/>
                    <a:pt x="130" y="18"/>
                    <a:pt x="131" y="18"/>
                  </a:cubicBezTo>
                  <a:cubicBezTo>
                    <a:pt x="132" y="17"/>
                    <a:pt x="133" y="17"/>
                    <a:pt x="134" y="16"/>
                  </a:cubicBezTo>
                  <a:cubicBezTo>
                    <a:pt x="135" y="16"/>
                    <a:pt x="136" y="15"/>
                    <a:pt x="136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7" y="16"/>
                    <a:pt x="136" y="15"/>
                    <a:pt x="137" y="15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7" y="15"/>
                    <a:pt x="134" y="15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3" y="15"/>
                  </a:cubicBezTo>
                  <a:cubicBezTo>
                    <a:pt x="134" y="15"/>
                    <a:pt x="135" y="15"/>
                    <a:pt x="136" y="15"/>
                  </a:cubicBezTo>
                  <a:cubicBezTo>
                    <a:pt x="136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4" y="14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1" y="15"/>
                    <a:pt x="129" y="16"/>
                    <a:pt x="126" y="16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23" y="17"/>
                    <a:pt x="120" y="19"/>
                    <a:pt x="117" y="20"/>
                  </a:cubicBezTo>
                  <a:cubicBezTo>
                    <a:pt x="116" y="21"/>
                    <a:pt x="115" y="22"/>
                    <a:pt x="114" y="23"/>
                  </a:cubicBezTo>
                  <a:cubicBezTo>
                    <a:pt x="108" y="30"/>
                    <a:pt x="101" y="33"/>
                    <a:pt x="91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4" y="37"/>
                    <a:pt x="81" y="32"/>
                    <a:pt x="75" y="34"/>
                  </a:cubicBezTo>
                  <a:cubicBezTo>
                    <a:pt x="69" y="35"/>
                    <a:pt x="63" y="38"/>
                    <a:pt x="59" y="43"/>
                  </a:cubicBezTo>
                  <a:cubicBezTo>
                    <a:pt x="55" y="47"/>
                    <a:pt x="51" y="50"/>
                    <a:pt x="45" y="50"/>
                  </a:cubicBezTo>
                  <a:cubicBezTo>
                    <a:pt x="38" y="50"/>
                    <a:pt x="30" y="48"/>
                    <a:pt x="27" y="41"/>
                  </a:cubicBezTo>
                  <a:cubicBezTo>
                    <a:pt x="27" y="38"/>
                    <a:pt x="25" y="36"/>
                    <a:pt x="24" y="33"/>
                  </a:cubicBezTo>
                  <a:cubicBezTo>
                    <a:pt x="24" y="33"/>
                    <a:pt x="23" y="32"/>
                    <a:pt x="24" y="31"/>
                  </a:cubicBezTo>
                  <a:cubicBezTo>
                    <a:pt x="24" y="30"/>
                    <a:pt x="24" y="28"/>
                    <a:pt x="22" y="27"/>
                  </a:cubicBezTo>
                  <a:cubicBezTo>
                    <a:pt x="22" y="24"/>
                    <a:pt x="21" y="22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7" y="23"/>
                    <a:pt x="18" y="21"/>
                    <a:pt x="18" y="22"/>
                  </a:cubicBezTo>
                  <a:cubicBezTo>
                    <a:pt x="17" y="23"/>
                    <a:pt x="15" y="23"/>
                    <a:pt x="14" y="23"/>
                  </a:cubicBezTo>
                  <a:cubicBezTo>
                    <a:pt x="14" y="27"/>
                    <a:pt x="20" y="24"/>
                    <a:pt x="20" y="29"/>
                  </a:cubicBezTo>
                  <a:cubicBezTo>
                    <a:pt x="18" y="32"/>
                    <a:pt x="15" y="32"/>
                    <a:pt x="12" y="33"/>
                  </a:cubicBezTo>
                  <a:cubicBezTo>
                    <a:pt x="10" y="32"/>
                    <a:pt x="8" y="31"/>
                    <a:pt x="6" y="29"/>
                  </a:cubicBezTo>
                  <a:cubicBezTo>
                    <a:pt x="5" y="27"/>
                    <a:pt x="6" y="25"/>
                    <a:pt x="6" y="23"/>
                  </a:cubicBezTo>
                  <a:cubicBezTo>
                    <a:pt x="6" y="21"/>
                    <a:pt x="9" y="19"/>
                    <a:pt x="11" y="18"/>
                  </a:cubicBezTo>
                  <a:cubicBezTo>
                    <a:pt x="15" y="17"/>
                    <a:pt x="17" y="14"/>
                    <a:pt x="21" y="16"/>
                  </a:cubicBezTo>
                  <a:cubicBezTo>
                    <a:pt x="22" y="16"/>
                    <a:pt x="22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8"/>
                    <a:pt x="25" y="18"/>
                  </a:cubicBezTo>
                  <a:cubicBezTo>
                    <a:pt x="25" y="17"/>
                    <a:pt x="26" y="15"/>
                    <a:pt x="25" y="13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30" y="9"/>
                    <a:pt x="33" y="10"/>
                    <a:pt x="35" y="11"/>
                  </a:cubicBezTo>
                  <a:cubicBezTo>
                    <a:pt x="37" y="12"/>
                    <a:pt x="36" y="15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7"/>
                    <a:pt x="38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6"/>
                    <a:pt x="39" y="15"/>
                    <a:pt x="40" y="15"/>
                  </a:cubicBezTo>
                  <a:cubicBezTo>
                    <a:pt x="44" y="17"/>
                    <a:pt x="48" y="12"/>
                    <a:pt x="52" y="15"/>
                  </a:cubicBezTo>
                  <a:cubicBezTo>
                    <a:pt x="53" y="17"/>
                    <a:pt x="54" y="19"/>
                    <a:pt x="53" y="22"/>
                  </a:cubicBezTo>
                  <a:cubicBezTo>
                    <a:pt x="51" y="23"/>
                    <a:pt x="49" y="26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5" y="26"/>
                    <a:pt x="45" y="26"/>
                  </a:cubicBezTo>
                  <a:cubicBezTo>
                    <a:pt x="43" y="26"/>
                    <a:pt x="41" y="25"/>
                    <a:pt x="40" y="23"/>
                  </a:cubicBezTo>
                  <a:cubicBezTo>
                    <a:pt x="40" y="22"/>
                    <a:pt x="41" y="22"/>
                    <a:pt x="42" y="2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8" y="21"/>
                    <a:pt x="39" y="24"/>
                    <a:pt x="38" y="25"/>
                  </a:cubicBezTo>
                  <a:cubicBezTo>
                    <a:pt x="38" y="26"/>
                    <a:pt x="39" y="27"/>
                    <a:pt x="39" y="28"/>
                  </a:cubicBezTo>
                  <a:cubicBezTo>
                    <a:pt x="40" y="29"/>
                    <a:pt x="40" y="31"/>
                    <a:pt x="42" y="32"/>
                  </a:cubicBezTo>
                  <a:cubicBezTo>
                    <a:pt x="42" y="31"/>
                    <a:pt x="43" y="31"/>
                    <a:pt x="44" y="31"/>
                  </a:cubicBezTo>
                  <a:cubicBezTo>
                    <a:pt x="46" y="31"/>
                    <a:pt x="46" y="28"/>
                    <a:pt x="48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1" y="27"/>
                  </a:cubicBezTo>
                  <a:cubicBezTo>
                    <a:pt x="52" y="27"/>
                    <a:pt x="50" y="28"/>
                    <a:pt x="51" y="28"/>
                  </a:cubicBezTo>
                  <a:cubicBezTo>
                    <a:pt x="51" y="28"/>
                    <a:pt x="51" y="29"/>
                    <a:pt x="52" y="29"/>
                  </a:cubicBezTo>
                  <a:cubicBezTo>
                    <a:pt x="52" y="30"/>
                    <a:pt x="54" y="30"/>
                    <a:pt x="54" y="31"/>
                  </a:cubicBezTo>
                  <a:cubicBezTo>
                    <a:pt x="55" y="29"/>
                    <a:pt x="56" y="32"/>
                    <a:pt x="57" y="31"/>
                  </a:cubicBezTo>
                  <a:cubicBezTo>
                    <a:pt x="60" y="30"/>
                    <a:pt x="64" y="30"/>
                    <a:pt x="68" y="29"/>
                  </a:cubicBezTo>
                  <a:cubicBezTo>
                    <a:pt x="69" y="26"/>
                    <a:pt x="73" y="28"/>
                    <a:pt x="74" y="25"/>
                  </a:cubicBezTo>
                  <a:cubicBezTo>
                    <a:pt x="76" y="25"/>
                    <a:pt x="77" y="25"/>
                    <a:pt x="79" y="2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81" y="25"/>
                    <a:pt x="83" y="26"/>
                    <a:pt x="85" y="26"/>
                  </a:cubicBezTo>
                  <a:cubicBezTo>
                    <a:pt x="89" y="29"/>
                    <a:pt x="94" y="25"/>
                    <a:pt x="99" y="25"/>
                  </a:cubicBezTo>
                  <a:cubicBezTo>
                    <a:pt x="103" y="24"/>
                    <a:pt x="106" y="21"/>
                    <a:pt x="109" y="19"/>
                  </a:cubicBezTo>
                  <a:cubicBezTo>
                    <a:pt x="111" y="16"/>
                    <a:pt x="113" y="16"/>
                    <a:pt x="115" y="15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7" y="13"/>
                    <a:pt x="117" y="14"/>
                  </a:cubicBezTo>
                  <a:cubicBezTo>
                    <a:pt x="117" y="13"/>
                    <a:pt x="118" y="13"/>
                    <a:pt x="118" y="12"/>
                  </a:cubicBezTo>
                  <a:cubicBezTo>
                    <a:pt x="120" y="12"/>
                    <a:pt x="120" y="11"/>
                    <a:pt x="121" y="11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3" y="10"/>
                    <a:pt x="125" y="9"/>
                    <a:pt x="127" y="9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8"/>
                    <a:pt x="123" y="8"/>
                    <a:pt x="122" y="8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3" y="7"/>
                    <a:pt x="123" y="7"/>
                    <a:pt x="124" y="6"/>
                  </a:cubicBezTo>
                  <a:cubicBezTo>
                    <a:pt x="123" y="6"/>
                    <a:pt x="122" y="6"/>
                    <a:pt x="122" y="7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23" y="6"/>
                    <a:pt x="122" y="6"/>
                    <a:pt x="121" y="5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2" y="4"/>
                    <a:pt x="124" y="4"/>
                    <a:pt x="125" y="4"/>
                  </a:cubicBezTo>
                  <a:cubicBezTo>
                    <a:pt x="124" y="3"/>
                    <a:pt x="123" y="4"/>
                    <a:pt x="121" y="4"/>
                  </a:cubicBezTo>
                  <a:cubicBezTo>
                    <a:pt x="122" y="3"/>
                    <a:pt x="123" y="3"/>
                    <a:pt x="124" y="3"/>
                  </a:cubicBezTo>
                  <a:cubicBezTo>
                    <a:pt x="122" y="2"/>
                    <a:pt x="121" y="3"/>
                    <a:pt x="119" y="3"/>
                  </a:cubicBezTo>
                  <a:cubicBezTo>
                    <a:pt x="121" y="2"/>
                    <a:pt x="123" y="1"/>
                    <a:pt x="124" y="1"/>
                  </a:cubicBezTo>
                  <a:cubicBezTo>
                    <a:pt x="120" y="0"/>
                    <a:pt x="117" y="3"/>
                    <a:pt x="114" y="5"/>
                  </a:cubicBezTo>
                  <a:cubicBezTo>
                    <a:pt x="113" y="6"/>
                    <a:pt x="112" y="6"/>
                    <a:pt x="111" y="7"/>
                  </a:cubicBezTo>
                  <a:cubicBezTo>
                    <a:pt x="107" y="9"/>
                    <a:pt x="105" y="12"/>
                    <a:pt x="101" y="14"/>
                  </a:cubicBezTo>
                  <a:cubicBezTo>
                    <a:pt x="97" y="17"/>
                    <a:pt x="92" y="18"/>
                    <a:pt x="87" y="18"/>
                  </a:cubicBezTo>
                  <a:cubicBezTo>
                    <a:pt x="85" y="17"/>
                    <a:pt x="83" y="18"/>
                    <a:pt x="81" y="18"/>
                  </a:cubicBezTo>
                  <a:cubicBezTo>
                    <a:pt x="79" y="18"/>
                    <a:pt x="77" y="17"/>
                    <a:pt x="77" y="18"/>
                  </a:cubicBezTo>
                  <a:cubicBezTo>
                    <a:pt x="82" y="17"/>
                    <a:pt x="86" y="20"/>
                    <a:pt x="91" y="19"/>
                  </a:cubicBezTo>
                  <a:cubicBezTo>
                    <a:pt x="90" y="20"/>
                    <a:pt x="86" y="20"/>
                    <a:pt x="84" y="19"/>
                  </a:cubicBezTo>
                  <a:cubicBezTo>
                    <a:pt x="81" y="19"/>
                    <a:pt x="79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3" y="18"/>
                    <a:pt x="71" y="21"/>
                    <a:pt x="69" y="22"/>
                  </a:cubicBezTo>
                  <a:cubicBezTo>
                    <a:pt x="69" y="22"/>
                    <a:pt x="70" y="22"/>
                    <a:pt x="70" y="22"/>
                  </a:cubicBezTo>
                  <a:cubicBezTo>
                    <a:pt x="69" y="22"/>
                    <a:pt x="68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6" y="25"/>
                    <a:pt x="64" y="25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27"/>
                    <a:pt x="59" y="25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60" y="28"/>
                    <a:pt x="59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9" y="29"/>
                    <a:pt x="60" y="30"/>
                    <a:pt x="61" y="29"/>
                  </a:cubicBezTo>
                  <a:cubicBezTo>
                    <a:pt x="60" y="30"/>
                    <a:pt x="58" y="30"/>
                    <a:pt x="57" y="30"/>
                  </a:cubicBezTo>
                  <a:cubicBezTo>
                    <a:pt x="57" y="30"/>
                    <a:pt x="58" y="30"/>
                    <a:pt x="59" y="29"/>
                  </a:cubicBezTo>
                  <a:cubicBezTo>
                    <a:pt x="57" y="29"/>
                    <a:pt x="56" y="30"/>
                    <a:pt x="55" y="29"/>
                  </a:cubicBezTo>
                  <a:cubicBezTo>
                    <a:pt x="55" y="28"/>
                    <a:pt x="55" y="27"/>
                    <a:pt x="55" y="25"/>
                  </a:cubicBezTo>
                  <a:cubicBezTo>
                    <a:pt x="56" y="25"/>
                    <a:pt x="55" y="23"/>
                    <a:pt x="56" y="23"/>
                  </a:cubicBezTo>
                  <a:cubicBezTo>
                    <a:pt x="58" y="20"/>
                    <a:pt x="57" y="18"/>
                    <a:pt x="56" y="15"/>
                  </a:cubicBezTo>
                  <a:cubicBezTo>
                    <a:pt x="57" y="14"/>
                    <a:pt x="56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1"/>
                    <a:pt x="56" y="10"/>
                    <a:pt x="57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7"/>
                    <a:pt x="56" y="7"/>
                    <a:pt x="55" y="6"/>
                  </a:cubicBezTo>
                  <a:cubicBezTo>
                    <a:pt x="54" y="6"/>
                    <a:pt x="53" y="6"/>
                    <a:pt x="53" y="6"/>
                  </a:cubicBezTo>
                  <a:cubicBezTo>
                    <a:pt x="52" y="5"/>
                    <a:pt x="51" y="6"/>
                    <a:pt x="51" y="5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7" y="5"/>
                    <a:pt x="43" y="6"/>
                    <a:pt x="4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40" y="9"/>
                    <a:pt x="40" y="9"/>
                  </a:cubicBezTo>
                  <a:cubicBezTo>
                    <a:pt x="39" y="8"/>
                    <a:pt x="41" y="6"/>
                    <a:pt x="40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0"/>
                    <a:pt x="37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2" y="0"/>
                    <a:pt x="30" y="0"/>
                    <a:pt x="28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1"/>
                    <a:pt x="30" y="2"/>
                    <a:pt x="31" y="1"/>
                  </a:cubicBezTo>
                  <a:cubicBezTo>
                    <a:pt x="30" y="3"/>
                    <a:pt x="27" y="2"/>
                    <a:pt x="26" y="4"/>
                  </a:cubicBezTo>
                  <a:cubicBezTo>
                    <a:pt x="26" y="4"/>
                    <a:pt x="26" y="3"/>
                    <a:pt x="27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3"/>
                    <a:pt x="28" y="3"/>
                    <a:pt x="28" y="3"/>
                  </a:cubicBezTo>
                  <a:cubicBezTo>
                    <a:pt x="28" y="4"/>
                    <a:pt x="26" y="4"/>
                    <a:pt x="26" y="5"/>
                  </a:cubicBezTo>
                  <a:cubicBezTo>
                    <a:pt x="25" y="9"/>
                    <a:pt x="22" y="4"/>
                    <a:pt x="20" y="6"/>
                  </a:cubicBezTo>
                  <a:cubicBezTo>
                    <a:pt x="16" y="7"/>
                    <a:pt x="13" y="7"/>
                    <a:pt x="9" y="10"/>
                  </a:cubicBezTo>
                  <a:cubicBezTo>
                    <a:pt x="7" y="12"/>
                    <a:pt x="4" y="14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0"/>
                    <a:pt x="2" y="24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0" y="28"/>
                  </a:cubicBezTo>
                  <a:cubicBezTo>
                    <a:pt x="1" y="29"/>
                    <a:pt x="1" y="31"/>
                    <a:pt x="2" y="33"/>
                  </a:cubicBezTo>
                  <a:cubicBezTo>
                    <a:pt x="5" y="36"/>
                    <a:pt x="8" y="38"/>
                    <a:pt x="11" y="40"/>
                  </a:cubicBezTo>
                  <a:cubicBezTo>
                    <a:pt x="14" y="40"/>
                    <a:pt x="18" y="39"/>
                    <a:pt x="20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8"/>
                    <a:pt x="29" y="55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40" y="60"/>
                    <a:pt x="45" y="61"/>
                    <a:pt x="50" y="59"/>
                  </a:cubicBezTo>
                  <a:cubicBezTo>
                    <a:pt x="53" y="57"/>
                    <a:pt x="57" y="58"/>
                    <a:pt x="58" y="54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0" y="51"/>
                    <a:pt x="61" y="49"/>
                    <a:pt x="63" y="48"/>
                  </a:cubicBezTo>
                  <a:cubicBezTo>
                    <a:pt x="64" y="45"/>
                    <a:pt x="70" y="43"/>
                    <a:pt x="73" y="43"/>
                  </a:cubicBezTo>
                  <a:cubicBezTo>
                    <a:pt x="76" y="43"/>
                    <a:pt x="78" y="43"/>
                    <a:pt x="80" y="44"/>
                  </a:cubicBezTo>
                  <a:cubicBezTo>
                    <a:pt x="83" y="46"/>
                    <a:pt x="86" y="45"/>
                    <a:pt x="89" y="46"/>
                  </a:cubicBezTo>
                  <a:cubicBezTo>
                    <a:pt x="89" y="46"/>
                    <a:pt x="91" y="46"/>
                    <a:pt x="91" y="46"/>
                  </a:cubicBezTo>
                  <a:cubicBezTo>
                    <a:pt x="92" y="46"/>
                    <a:pt x="93" y="45"/>
                    <a:pt x="94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101" y="43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3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4" y="41"/>
                    <a:pt x="104" y="41"/>
                    <a:pt x="105" y="41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1"/>
                    <a:pt x="106" y="42"/>
                    <a:pt x="106" y="40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9" y="39"/>
                    <a:pt x="110" y="39"/>
                    <a:pt x="111" y="38"/>
                  </a:cubicBezTo>
                  <a:cubicBezTo>
                    <a:pt x="111" y="37"/>
                    <a:pt x="110" y="39"/>
                    <a:pt x="110" y="38"/>
                  </a:cubicBezTo>
                  <a:cubicBezTo>
                    <a:pt x="110" y="37"/>
                    <a:pt x="111" y="38"/>
                    <a:pt x="112" y="37"/>
                  </a:cubicBezTo>
                  <a:cubicBezTo>
                    <a:pt x="112" y="37"/>
                    <a:pt x="113" y="36"/>
                    <a:pt x="113" y="36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37"/>
                    <a:pt x="111" y="37"/>
                    <a:pt x="111" y="37"/>
                  </a:cubicBezTo>
                  <a:cubicBezTo>
                    <a:pt x="111" y="36"/>
                    <a:pt x="112" y="36"/>
                    <a:pt x="112" y="35"/>
                  </a:cubicBezTo>
                  <a:cubicBezTo>
                    <a:pt x="113" y="35"/>
                    <a:pt x="113" y="34"/>
                    <a:pt x="113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5" y="33"/>
                    <a:pt x="114" y="32"/>
                    <a:pt x="115" y="32"/>
                  </a:cubicBezTo>
                  <a:cubicBezTo>
                    <a:pt x="115" y="32"/>
                    <a:pt x="115" y="33"/>
                    <a:pt x="115" y="34"/>
                  </a:cubicBezTo>
                  <a:cubicBezTo>
                    <a:pt x="115" y="33"/>
                    <a:pt x="116" y="32"/>
                    <a:pt x="116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6" y="31"/>
                    <a:pt x="117" y="30"/>
                    <a:pt x="118" y="30"/>
                  </a:cubicBezTo>
                  <a:cubicBezTo>
                    <a:pt x="119" y="30"/>
                    <a:pt x="117" y="29"/>
                    <a:pt x="118" y="29"/>
                  </a:cubicBezTo>
                  <a:cubicBezTo>
                    <a:pt x="118" y="30"/>
                    <a:pt x="119" y="30"/>
                    <a:pt x="119" y="30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20" y="28"/>
                    <a:pt x="121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2" y="27"/>
                    <a:pt x="122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6"/>
                    <a:pt x="124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5"/>
                    <a:pt x="124" y="26"/>
                    <a:pt x="125" y="26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5" y="27"/>
                    <a:pt x="125" y="27"/>
                    <a:pt x="125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5"/>
                    <a:pt x="127" y="25"/>
                    <a:pt x="127" y="24"/>
                  </a:cubicBezTo>
                  <a:cubicBezTo>
                    <a:pt x="129" y="25"/>
                    <a:pt x="130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4" y="23"/>
                    <a:pt x="134" y="22"/>
                  </a:cubicBezTo>
                  <a:cubicBezTo>
                    <a:pt x="134" y="21"/>
                    <a:pt x="135" y="21"/>
                    <a:pt x="136" y="21"/>
                  </a:cubicBezTo>
                  <a:cubicBezTo>
                    <a:pt x="137" y="22"/>
                    <a:pt x="135" y="22"/>
                    <a:pt x="135" y="23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5" y="22"/>
                    <a:pt x="137" y="22"/>
                    <a:pt x="136" y="21"/>
                  </a:cubicBezTo>
                  <a:cubicBezTo>
                    <a:pt x="137" y="22"/>
                    <a:pt x="138" y="22"/>
                    <a:pt x="138" y="22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3"/>
                    <a:pt x="138" y="22"/>
                  </a:cubicBezTo>
                  <a:cubicBezTo>
                    <a:pt x="138" y="20"/>
                    <a:pt x="141" y="21"/>
                    <a:pt x="142" y="20"/>
                  </a:cubicBezTo>
                  <a:cubicBezTo>
                    <a:pt x="140" y="21"/>
                    <a:pt x="139" y="20"/>
                    <a:pt x="137" y="21"/>
                  </a:cubicBezTo>
                  <a:close/>
                  <a:moveTo>
                    <a:pt x="133" y="16"/>
                  </a:move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lnTo>
                    <a:pt x="133" y="16"/>
                  </a:lnTo>
                  <a:close/>
                  <a:moveTo>
                    <a:pt x="118" y="3"/>
                  </a:moveTo>
                  <a:cubicBezTo>
                    <a:pt x="119" y="3"/>
                    <a:pt x="119" y="3"/>
                    <a:pt x="119" y="3"/>
                  </a:cubicBezTo>
                  <a:cubicBezTo>
                    <a:pt x="117" y="4"/>
                    <a:pt x="117" y="4"/>
                    <a:pt x="117" y="4"/>
                  </a:cubicBezTo>
                  <a:lnTo>
                    <a:pt x="118" y="3"/>
                  </a:lnTo>
                  <a:close/>
                  <a:moveTo>
                    <a:pt x="84" y="20"/>
                  </a:moveTo>
                  <a:cubicBezTo>
                    <a:pt x="85" y="20"/>
                    <a:pt x="85" y="20"/>
                    <a:pt x="86" y="21"/>
                  </a:cubicBezTo>
                  <a:cubicBezTo>
                    <a:pt x="85" y="20"/>
                    <a:pt x="85" y="20"/>
                    <a:pt x="84" y="20"/>
                  </a:cubicBezTo>
                  <a:cubicBezTo>
                    <a:pt x="82" y="20"/>
                    <a:pt x="79" y="20"/>
                    <a:pt x="76" y="19"/>
                  </a:cubicBezTo>
                  <a:cubicBezTo>
                    <a:pt x="79" y="20"/>
                    <a:pt x="82" y="20"/>
                    <a:pt x="84" y="20"/>
                  </a:cubicBezTo>
                  <a:close/>
                  <a:moveTo>
                    <a:pt x="76" y="20"/>
                  </a:moveTo>
                  <a:cubicBezTo>
                    <a:pt x="74" y="20"/>
                    <a:pt x="74" y="20"/>
                    <a:pt x="72" y="20"/>
                  </a:cubicBezTo>
                  <a:cubicBezTo>
                    <a:pt x="73" y="19"/>
                    <a:pt x="75" y="20"/>
                    <a:pt x="76" y="20"/>
                  </a:cubicBezTo>
                  <a:close/>
                  <a:moveTo>
                    <a:pt x="74" y="21"/>
                  </a:moveTo>
                  <a:cubicBezTo>
                    <a:pt x="74" y="21"/>
                    <a:pt x="73" y="22"/>
                    <a:pt x="72" y="21"/>
                  </a:cubicBezTo>
                  <a:lnTo>
                    <a:pt x="74" y="21"/>
                  </a:lnTo>
                  <a:close/>
                  <a:moveTo>
                    <a:pt x="63" y="26"/>
                  </a:moveTo>
                  <a:cubicBezTo>
                    <a:pt x="64" y="26"/>
                    <a:pt x="64" y="26"/>
                    <a:pt x="64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7"/>
                    <a:pt x="61" y="28"/>
                    <a:pt x="61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7"/>
                    <a:pt x="62" y="27"/>
                    <a:pt x="63" y="26"/>
                  </a:cubicBezTo>
                  <a:close/>
                  <a:moveTo>
                    <a:pt x="24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8"/>
                    <a:pt x="24" y="8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1" y="9"/>
                    <a:pt x="21" y="9"/>
                    <a:pt x="21" y="9"/>
                  </a:cubicBezTo>
                  <a:lnTo>
                    <a:pt x="23" y="9"/>
                  </a:lnTo>
                  <a:close/>
                  <a:moveTo>
                    <a:pt x="16" y="9"/>
                  </a:move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7" y="9"/>
                    <a:pt x="13" y="11"/>
                    <a:pt x="10" y="11"/>
                  </a:cubicBezTo>
                  <a:cubicBezTo>
                    <a:pt x="8" y="13"/>
                    <a:pt x="6" y="15"/>
                    <a:pt x="5" y="18"/>
                  </a:cubicBezTo>
                  <a:cubicBezTo>
                    <a:pt x="6" y="13"/>
                    <a:pt x="11" y="10"/>
                    <a:pt x="16" y="9"/>
                  </a:cubicBezTo>
                  <a:close/>
                  <a:moveTo>
                    <a:pt x="22" y="38"/>
                  </a:moveTo>
                  <a:cubicBezTo>
                    <a:pt x="22" y="38"/>
                    <a:pt x="22" y="38"/>
                    <a:pt x="22" y="38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lnTo>
                    <a:pt x="22" y="38"/>
                  </a:lnTo>
                  <a:close/>
                  <a:moveTo>
                    <a:pt x="22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6"/>
                  </a:cubicBezTo>
                  <a:close/>
                  <a:moveTo>
                    <a:pt x="23" y="35"/>
                  </a:moveTo>
                  <a:cubicBezTo>
                    <a:pt x="24" y="36"/>
                    <a:pt x="25" y="37"/>
                    <a:pt x="25" y="38"/>
                  </a:cubicBezTo>
                  <a:cubicBezTo>
                    <a:pt x="25" y="36"/>
                    <a:pt x="23" y="36"/>
                    <a:pt x="23" y="35"/>
                  </a:cubicBezTo>
                  <a:close/>
                  <a:moveTo>
                    <a:pt x="26" y="41"/>
                  </a:moveTo>
                  <a:cubicBezTo>
                    <a:pt x="28" y="45"/>
                    <a:pt x="30" y="48"/>
                    <a:pt x="33" y="50"/>
                  </a:cubicBezTo>
                  <a:cubicBezTo>
                    <a:pt x="30" y="48"/>
                    <a:pt x="27" y="45"/>
                    <a:pt x="26" y="41"/>
                  </a:cubicBezTo>
                  <a:close/>
                  <a:moveTo>
                    <a:pt x="62" y="44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lnTo>
                    <a:pt x="62" y="44"/>
                  </a:lnTo>
                  <a:close/>
                  <a:moveTo>
                    <a:pt x="64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5" y="42"/>
                    <a:pt x="65" y="42"/>
                    <a:pt x="66" y="42"/>
                  </a:cubicBezTo>
                  <a:cubicBezTo>
                    <a:pt x="66" y="42"/>
                    <a:pt x="65" y="43"/>
                    <a:pt x="64" y="43"/>
                  </a:cubicBezTo>
                  <a:close/>
                  <a:moveTo>
                    <a:pt x="64" y="39"/>
                  </a:moveTo>
                  <a:cubicBezTo>
                    <a:pt x="64" y="39"/>
                    <a:pt x="65" y="38"/>
                    <a:pt x="65" y="38"/>
                  </a:cubicBezTo>
                  <a:cubicBezTo>
                    <a:pt x="66" y="38"/>
                    <a:pt x="66" y="38"/>
                    <a:pt x="66" y="38"/>
                  </a:cubicBezTo>
                  <a:lnTo>
                    <a:pt x="64" y="39"/>
                  </a:lnTo>
                  <a:close/>
                  <a:moveTo>
                    <a:pt x="117" y="24"/>
                  </a:moveTo>
                  <a:cubicBezTo>
                    <a:pt x="116" y="24"/>
                    <a:pt x="116" y="24"/>
                    <a:pt x="116" y="24"/>
                  </a:cubicBezTo>
                  <a:cubicBezTo>
                    <a:pt x="116" y="24"/>
                    <a:pt x="116" y="24"/>
                    <a:pt x="116" y="24"/>
                  </a:cubicBezTo>
                  <a:lnTo>
                    <a:pt x="117" y="24"/>
                  </a:lnTo>
                  <a:close/>
                  <a:moveTo>
                    <a:pt x="116" y="25"/>
                  </a:moveTo>
                  <a:cubicBezTo>
                    <a:pt x="116" y="25"/>
                    <a:pt x="116" y="25"/>
                    <a:pt x="11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6" y="25"/>
                    <a:pt x="116" y="25"/>
                  </a:cubicBezTo>
                  <a:close/>
                  <a:moveTo>
                    <a:pt x="115" y="25"/>
                  </a:moveTo>
                  <a:cubicBezTo>
                    <a:pt x="115" y="26"/>
                    <a:pt x="115" y="26"/>
                    <a:pt x="115" y="26"/>
                  </a:cubicBezTo>
                  <a:cubicBezTo>
                    <a:pt x="115" y="26"/>
                    <a:pt x="115" y="26"/>
                    <a:pt x="114" y="26"/>
                  </a:cubicBezTo>
                  <a:cubicBezTo>
                    <a:pt x="114" y="26"/>
                    <a:pt x="114" y="25"/>
                    <a:pt x="115" y="25"/>
                  </a:cubicBezTo>
                  <a:close/>
                  <a:moveTo>
                    <a:pt x="112" y="28"/>
                  </a:moveTo>
                  <a:cubicBezTo>
                    <a:pt x="112" y="28"/>
                    <a:pt x="112" y="28"/>
                    <a:pt x="112" y="28"/>
                  </a:cubicBezTo>
                  <a:cubicBezTo>
                    <a:pt x="112" y="27"/>
                    <a:pt x="112" y="27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7"/>
                    <a:pt x="113" y="27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9"/>
                    <a:pt x="111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7"/>
                    <a:pt x="112" y="28"/>
                  </a:cubicBezTo>
                  <a:close/>
                  <a:moveTo>
                    <a:pt x="109" y="38"/>
                  </a:move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lose/>
                  <a:moveTo>
                    <a:pt x="109" y="36"/>
                  </a:moveTo>
                  <a:cubicBezTo>
                    <a:pt x="109" y="35"/>
                    <a:pt x="109" y="35"/>
                    <a:pt x="109" y="35"/>
                  </a:cubicBezTo>
                  <a:cubicBezTo>
                    <a:pt x="110" y="35"/>
                    <a:pt x="110" y="35"/>
                    <a:pt x="110" y="35"/>
                  </a:cubicBezTo>
                  <a:lnTo>
                    <a:pt x="109" y="36"/>
                  </a:lnTo>
                  <a:close/>
                  <a:moveTo>
                    <a:pt x="111" y="34"/>
                  </a:moveTo>
                  <a:cubicBezTo>
                    <a:pt x="111" y="34"/>
                    <a:pt x="111" y="34"/>
                    <a:pt x="111" y="34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5"/>
                    <a:pt x="111" y="34"/>
                    <a:pt x="111" y="33"/>
                  </a:cubicBezTo>
                  <a:lnTo>
                    <a:pt x="111" y="34"/>
                  </a:lnTo>
                  <a:close/>
                  <a:moveTo>
                    <a:pt x="118" y="26"/>
                  </a:move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4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4" y="31"/>
                    <a:pt x="114" y="30"/>
                    <a:pt x="115" y="30"/>
                  </a:cubicBezTo>
                  <a:cubicBezTo>
                    <a:pt x="115" y="31"/>
                    <a:pt x="116" y="29"/>
                    <a:pt x="116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5" y="30"/>
                    <a:pt x="115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2"/>
                    <a:pt x="113" y="33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0" y="32"/>
                    <a:pt x="111" y="30"/>
                    <a:pt x="113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3" y="29"/>
                    <a:pt x="113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8"/>
                    <a:pt x="115" y="28"/>
                    <a:pt x="115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7" y="26"/>
                    <a:pt x="117" y="26"/>
                    <a:pt x="118" y="26"/>
                  </a:cubicBezTo>
                  <a:close/>
                  <a:moveTo>
                    <a:pt x="117" y="24"/>
                  </a:moveTo>
                  <a:cubicBezTo>
                    <a:pt x="117" y="24"/>
                    <a:pt x="117" y="24"/>
                    <a:pt x="117" y="2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4"/>
                    <a:pt x="118" y="24"/>
                    <a:pt x="117" y="24"/>
                  </a:cubicBezTo>
                  <a:close/>
                  <a:moveTo>
                    <a:pt x="123" y="19"/>
                  </a:move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1"/>
                    <a:pt x="124" y="19"/>
                    <a:pt x="123" y="20"/>
                  </a:cubicBezTo>
                  <a:cubicBezTo>
                    <a:pt x="123" y="21"/>
                    <a:pt x="123" y="21"/>
                    <a:pt x="122" y="21"/>
                  </a:cubicBezTo>
                  <a:cubicBezTo>
                    <a:pt x="122" y="22"/>
                    <a:pt x="122" y="21"/>
                    <a:pt x="121" y="21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20"/>
                    <a:pt x="123" y="20"/>
                    <a:pt x="123" y="19"/>
                  </a:cubicBezTo>
                  <a:close/>
                  <a:moveTo>
                    <a:pt x="120" y="23"/>
                  </a:moveTo>
                  <a:cubicBezTo>
                    <a:pt x="120" y="22"/>
                    <a:pt x="121" y="23"/>
                    <a:pt x="120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lnTo>
                    <a:pt x="120" y="23"/>
                  </a:lnTo>
                  <a:close/>
                  <a:moveTo>
                    <a:pt x="130" y="21"/>
                  </a:moveTo>
                  <a:cubicBezTo>
                    <a:pt x="130" y="23"/>
                    <a:pt x="128" y="22"/>
                    <a:pt x="127" y="23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5" y="23"/>
                    <a:pt x="124" y="25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2" y="26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4" y="24"/>
                    <a:pt x="125" y="24"/>
                    <a:pt x="124" y="23"/>
                  </a:cubicBezTo>
                  <a:cubicBezTo>
                    <a:pt x="123" y="23"/>
                    <a:pt x="122" y="25"/>
                    <a:pt x="121" y="24"/>
                  </a:cubicBezTo>
                  <a:cubicBezTo>
                    <a:pt x="123" y="24"/>
                    <a:pt x="123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0"/>
                    <a:pt x="128" y="21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30" y="20"/>
                    <a:pt x="131" y="20"/>
                    <a:pt x="131" y="19"/>
                  </a:cubicBezTo>
                  <a:cubicBezTo>
                    <a:pt x="131" y="19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1"/>
                    <a:pt x="132" y="21"/>
                    <a:pt x="133" y="20"/>
                  </a:cubicBezTo>
                  <a:cubicBezTo>
                    <a:pt x="132" y="21"/>
                    <a:pt x="131" y="20"/>
                    <a:pt x="130" y="21"/>
                  </a:cubicBezTo>
                  <a:close/>
                  <a:moveTo>
                    <a:pt x="134" y="22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7" name="Freeform 917"/>
            <p:cNvSpPr>
              <a:spLocks/>
            </p:cNvSpPr>
            <p:nvPr/>
          </p:nvSpPr>
          <p:spPr bwMode="auto">
            <a:xfrm>
              <a:off x="4981153" y="3943825"/>
              <a:ext cx="58738" cy="17462"/>
            </a:xfrm>
            <a:custGeom>
              <a:avLst/>
              <a:gdLst>
                <a:gd name="T0" fmla="*/ 1 w 16"/>
                <a:gd name="T1" fmla="*/ 2 h 5"/>
                <a:gd name="T2" fmla="*/ 13 w 16"/>
                <a:gd name="T3" fmla="*/ 4 h 5"/>
                <a:gd name="T4" fmla="*/ 16 w 16"/>
                <a:gd name="T5" fmla="*/ 1 h 5"/>
                <a:gd name="T6" fmla="*/ 14 w 16"/>
                <a:gd name="T7" fmla="*/ 1 h 5"/>
                <a:gd name="T8" fmla="*/ 14 w 16"/>
                <a:gd name="T9" fmla="*/ 0 h 5"/>
                <a:gd name="T10" fmla="*/ 9 w 16"/>
                <a:gd name="T11" fmla="*/ 2 h 5"/>
                <a:gd name="T12" fmla="*/ 5 w 16"/>
                <a:gd name="T13" fmla="*/ 2 h 5"/>
                <a:gd name="T14" fmla="*/ 0 w 16"/>
                <a:gd name="T15" fmla="*/ 1 h 5"/>
                <a:gd name="T16" fmla="*/ 1 w 16"/>
                <a:gd name="T17" fmla="*/ 2 h 5"/>
                <a:gd name="T18" fmla="*/ 0 w 16"/>
                <a:gd name="T19" fmla="*/ 3 h 5"/>
                <a:gd name="T20" fmla="*/ 1 w 16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5">
                  <a:moveTo>
                    <a:pt x="1" y="2"/>
                  </a:moveTo>
                  <a:cubicBezTo>
                    <a:pt x="5" y="4"/>
                    <a:pt x="9" y="5"/>
                    <a:pt x="13" y="4"/>
                  </a:cubicBezTo>
                  <a:cubicBezTo>
                    <a:pt x="14" y="4"/>
                    <a:pt x="16" y="2"/>
                    <a:pt x="16" y="1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2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8" name="Freeform 918"/>
            <p:cNvSpPr>
              <a:spLocks/>
            </p:cNvSpPr>
            <p:nvPr/>
          </p:nvSpPr>
          <p:spPr bwMode="auto">
            <a:xfrm>
              <a:off x="5089103" y="3908900"/>
              <a:ext cx="82550" cy="7937"/>
            </a:xfrm>
            <a:custGeom>
              <a:avLst/>
              <a:gdLst>
                <a:gd name="T0" fmla="*/ 0 w 22"/>
                <a:gd name="T1" fmla="*/ 2 h 2"/>
                <a:gd name="T2" fmla="*/ 22 w 22"/>
                <a:gd name="T3" fmla="*/ 0 h 2"/>
                <a:gd name="T4" fmla="*/ 0 w 2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15" y="0"/>
                    <a:pt x="7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9" name="Freeform 919"/>
            <p:cNvSpPr>
              <a:spLocks/>
            </p:cNvSpPr>
            <p:nvPr/>
          </p:nvSpPr>
          <p:spPr bwMode="auto">
            <a:xfrm>
              <a:off x="5171653" y="3916838"/>
              <a:ext cx="1111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0" name="Freeform 920"/>
            <p:cNvSpPr>
              <a:spLocks/>
            </p:cNvSpPr>
            <p:nvPr/>
          </p:nvSpPr>
          <p:spPr bwMode="auto">
            <a:xfrm>
              <a:off x="5182766" y="3916838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1" name="Freeform 921"/>
            <p:cNvSpPr>
              <a:spLocks/>
            </p:cNvSpPr>
            <p:nvPr/>
          </p:nvSpPr>
          <p:spPr bwMode="auto">
            <a:xfrm>
              <a:off x="5187528" y="391683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922"/>
            <p:cNvSpPr>
              <a:spLocks noEditPoints="1"/>
            </p:cNvSpPr>
            <p:nvPr/>
          </p:nvSpPr>
          <p:spPr bwMode="auto">
            <a:xfrm>
              <a:off x="4758903" y="4089875"/>
              <a:ext cx="98425" cy="41275"/>
            </a:xfrm>
            <a:custGeom>
              <a:avLst/>
              <a:gdLst>
                <a:gd name="T0" fmla="*/ 22 w 26"/>
                <a:gd name="T1" fmla="*/ 7 h 11"/>
                <a:gd name="T2" fmla="*/ 23 w 26"/>
                <a:gd name="T3" fmla="*/ 5 h 11"/>
                <a:gd name="T4" fmla="*/ 23 w 26"/>
                <a:gd name="T5" fmla="*/ 5 h 11"/>
                <a:gd name="T6" fmla="*/ 24 w 26"/>
                <a:gd name="T7" fmla="*/ 5 h 11"/>
                <a:gd name="T8" fmla="*/ 15 w 26"/>
                <a:gd name="T9" fmla="*/ 6 h 11"/>
                <a:gd name="T10" fmla="*/ 16 w 26"/>
                <a:gd name="T11" fmla="*/ 5 h 11"/>
                <a:gd name="T12" fmla="*/ 8 w 26"/>
                <a:gd name="T13" fmla="*/ 4 h 11"/>
                <a:gd name="T14" fmla="*/ 13 w 26"/>
                <a:gd name="T15" fmla="*/ 4 h 11"/>
                <a:gd name="T16" fmla="*/ 6 w 26"/>
                <a:gd name="T17" fmla="*/ 2 h 11"/>
                <a:gd name="T18" fmla="*/ 4 w 26"/>
                <a:gd name="T19" fmla="*/ 1 h 11"/>
                <a:gd name="T20" fmla="*/ 2 w 26"/>
                <a:gd name="T21" fmla="*/ 1 h 11"/>
                <a:gd name="T22" fmla="*/ 3 w 26"/>
                <a:gd name="T23" fmla="*/ 1 h 11"/>
                <a:gd name="T24" fmla="*/ 1 w 26"/>
                <a:gd name="T25" fmla="*/ 1 h 11"/>
                <a:gd name="T26" fmla="*/ 2 w 26"/>
                <a:gd name="T27" fmla="*/ 1 h 11"/>
                <a:gd name="T28" fmla="*/ 0 w 26"/>
                <a:gd name="T29" fmla="*/ 2 h 11"/>
                <a:gd name="T30" fmla="*/ 1 w 26"/>
                <a:gd name="T31" fmla="*/ 3 h 11"/>
                <a:gd name="T32" fmla="*/ 8 w 26"/>
                <a:gd name="T33" fmla="*/ 8 h 11"/>
                <a:gd name="T34" fmla="*/ 25 w 26"/>
                <a:gd name="T35" fmla="*/ 9 h 11"/>
                <a:gd name="T36" fmla="*/ 25 w 26"/>
                <a:gd name="T37" fmla="*/ 8 h 11"/>
                <a:gd name="T38" fmla="*/ 25 w 26"/>
                <a:gd name="T39" fmla="*/ 8 h 11"/>
                <a:gd name="T40" fmla="*/ 25 w 26"/>
                <a:gd name="T41" fmla="*/ 7 h 11"/>
                <a:gd name="T42" fmla="*/ 23 w 26"/>
                <a:gd name="T43" fmla="*/ 7 h 11"/>
                <a:gd name="T44" fmla="*/ 25 w 26"/>
                <a:gd name="T45" fmla="*/ 6 h 11"/>
                <a:gd name="T46" fmla="*/ 22 w 26"/>
                <a:gd name="T47" fmla="*/ 7 h 11"/>
                <a:gd name="T48" fmla="*/ 6 w 26"/>
                <a:gd name="T49" fmla="*/ 3 h 11"/>
                <a:gd name="T50" fmla="*/ 5 w 26"/>
                <a:gd name="T51" fmla="*/ 2 h 11"/>
                <a:gd name="T52" fmla="*/ 6 w 26"/>
                <a:gd name="T53" fmla="*/ 3 h 11"/>
                <a:gd name="T54" fmla="*/ 13 w 26"/>
                <a:gd name="T55" fmla="*/ 6 h 11"/>
                <a:gd name="T56" fmla="*/ 11 w 26"/>
                <a:gd name="T57" fmla="*/ 6 h 11"/>
                <a:gd name="T58" fmla="*/ 13 w 26"/>
                <a:gd name="T59" fmla="*/ 6 h 11"/>
                <a:gd name="T60" fmla="*/ 14 w 26"/>
                <a:gd name="T61" fmla="*/ 6 h 11"/>
                <a:gd name="T62" fmla="*/ 13 w 26"/>
                <a:gd name="T6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" h="11">
                  <a:moveTo>
                    <a:pt x="22" y="7"/>
                  </a:moveTo>
                  <a:cubicBezTo>
                    <a:pt x="22" y="6"/>
                    <a:pt x="24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0" y="6"/>
                    <a:pt x="18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3" y="5"/>
                    <a:pt x="10" y="6"/>
                    <a:pt x="8" y="4"/>
                  </a:cubicBezTo>
                  <a:cubicBezTo>
                    <a:pt x="9" y="4"/>
                    <a:pt x="11" y="5"/>
                    <a:pt x="13" y="4"/>
                  </a:cubicBezTo>
                  <a:cubicBezTo>
                    <a:pt x="10" y="5"/>
                    <a:pt x="8" y="3"/>
                    <a:pt x="6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3" y="5"/>
                    <a:pt x="5" y="7"/>
                    <a:pt x="8" y="8"/>
                  </a:cubicBezTo>
                  <a:cubicBezTo>
                    <a:pt x="13" y="11"/>
                    <a:pt x="19" y="10"/>
                    <a:pt x="25" y="9"/>
                  </a:cubicBezTo>
                  <a:cubicBezTo>
                    <a:pt x="24" y="8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3" y="7"/>
                  </a:cubicBezTo>
                  <a:cubicBezTo>
                    <a:pt x="24" y="7"/>
                    <a:pt x="24" y="6"/>
                    <a:pt x="25" y="6"/>
                  </a:cubicBezTo>
                  <a:lnTo>
                    <a:pt x="22" y="7"/>
                  </a:lnTo>
                  <a:close/>
                  <a:moveTo>
                    <a:pt x="6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13" y="6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923"/>
            <p:cNvSpPr>
              <a:spLocks/>
            </p:cNvSpPr>
            <p:nvPr/>
          </p:nvSpPr>
          <p:spPr bwMode="auto">
            <a:xfrm>
              <a:off x="4849391" y="4104163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Freeform 924"/>
            <p:cNvSpPr>
              <a:spLocks/>
            </p:cNvSpPr>
            <p:nvPr/>
          </p:nvSpPr>
          <p:spPr bwMode="auto">
            <a:xfrm>
              <a:off x="4871616" y="4085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Freeform 925"/>
            <p:cNvSpPr>
              <a:spLocks/>
            </p:cNvSpPr>
            <p:nvPr/>
          </p:nvSpPr>
          <p:spPr bwMode="auto">
            <a:xfrm>
              <a:off x="4871616" y="40851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926"/>
            <p:cNvSpPr>
              <a:spLocks/>
            </p:cNvSpPr>
            <p:nvPr/>
          </p:nvSpPr>
          <p:spPr bwMode="auto">
            <a:xfrm>
              <a:off x="4808116" y="410892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927"/>
            <p:cNvSpPr>
              <a:spLocks/>
            </p:cNvSpPr>
            <p:nvPr/>
          </p:nvSpPr>
          <p:spPr bwMode="auto">
            <a:xfrm>
              <a:off x="4811291" y="4104163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928"/>
            <p:cNvSpPr>
              <a:spLocks/>
            </p:cNvSpPr>
            <p:nvPr/>
          </p:nvSpPr>
          <p:spPr bwMode="auto">
            <a:xfrm>
              <a:off x="4819228" y="4108925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929"/>
            <p:cNvSpPr>
              <a:spLocks/>
            </p:cNvSpPr>
            <p:nvPr/>
          </p:nvSpPr>
          <p:spPr bwMode="auto">
            <a:xfrm>
              <a:off x="5130378" y="4015263"/>
              <a:ext cx="26988" cy="6350"/>
            </a:xfrm>
            <a:custGeom>
              <a:avLst/>
              <a:gdLst>
                <a:gd name="T0" fmla="*/ 0 w 7"/>
                <a:gd name="T1" fmla="*/ 1 h 2"/>
                <a:gd name="T2" fmla="*/ 0 w 7"/>
                <a:gd name="T3" fmla="*/ 2 h 2"/>
                <a:gd name="T4" fmla="*/ 4 w 7"/>
                <a:gd name="T5" fmla="*/ 1 h 2"/>
                <a:gd name="T6" fmla="*/ 7 w 7"/>
                <a:gd name="T7" fmla="*/ 1 h 2"/>
                <a:gd name="T8" fmla="*/ 7 w 7"/>
                <a:gd name="T9" fmla="*/ 1 h 2"/>
                <a:gd name="T10" fmla="*/ 7 w 7"/>
                <a:gd name="T11" fmla="*/ 0 h 2"/>
                <a:gd name="T12" fmla="*/ 7 w 7"/>
                <a:gd name="T13" fmla="*/ 0 h 2"/>
                <a:gd name="T14" fmla="*/ 0 w 7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930"/>
            <p:cNvSpPr>
              <a:spLocks/>
            </p:cNvSpPr>
            <p:nvPr/>
          </p:nvSpPr>
          <p:spPr bwMode="auto">
            <a:xfrm>
              <a:off x="5152603" y="4021613"/>
              <a:ext cx="11113" cy="476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931"/>
            <p:cNvSpPr>
              <a:spLocks/>
            </p:cNvSpPr>
            <p:nvPr/>
          </p:nvSpPr>
          <p:spPr bwMode="auto">
            <a:xfrm>
              <a:off x="5152603" y="4029550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Freeform 932"/>
            <p:cNvSpPr>
              <a:spLocks/>
            </p:cNvSpPr>
            <p:nvPr/>
          </p:nvSpPr>
          <p:spPr bwMode="auto">
            <a:xfrm>
              <a:off x="51526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Rectangle 933"/>
            <p:cNvSpPr>
              <a:spLocks noChangeArrowheads="1"/>
            </p:cNvSpPr>
            <p:nvPr/>
          </p:nvSpPr>
          <p:spPr bwMode="auto">
            <a:xfrm>
              <a:off x="5127203" y="404860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934"/>
            <p:cNvSpPr>
              <a:spLocks/>
            </p:cNvSpPr>
            <p:nvPr/>
          </p:nvSpPr>
          <p:spPr bwMode="auto">
            <a:xfrm>
              <a:off x="5122441" y="4048600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935"/>
            <p:cNvSpPr>
              <a:spLocks/>
            </p:cNvSpPr>
            <p:nvPr/>
          </p:nvSpPr>
          <p:spPr bwMode="auto">
            <a:xfrm>
              <a:off x="5122441" y="4043838"/>
              <a:ext cx="7938" cy="476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Rectangle 936"/>
            <p:cNvSpPr>
              <a:spLocks noChangeArrowheads="1"/>
            </p:cNvSpPr>
            <p:nvPr/>
          </p:nvSpPr>
          <p:spPr bwMode="auto">
            <a:xfrm>
              <a:off x="5108153" y="4054950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937"/>
            <p:cNvSpPr>
              <a:spLocks/>
            </p:cNvSpPr>
            <p:nvPr/>
          </p:nvSpPr>
          <p:spPr bwMode="auto">
            <a:xfrm>
              <a:off x="5133553" y="4051775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938"/>
            <p:cNvSpPr>
              <a:spLocks/>
            </p:cNvSpPr>
            <p:nvPr/>
          </p:nvSpPr>
          <p:spPr bwMode="auto">
            <a:xfrm>
              <a:off x="5160541" y="4051775"/>
              <a:ext cx="11113" cy="3175"/>
            </a:xfrm>
            <a:custGeom>
              <a:avLst/>
              <a:gdLst>
                <a:gd name="T0" fmla="*/ 0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0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Rectangle 939"/>
            <p:cNvSpPr>
              <a:spLocks noChangeArrowheads="1"/>
            </p:cNvSpPr>
            <p:nvPr/>
          </p:nvSpPr>
          <p:spPr bwMode="auto">
            <a:xfrm>
              <a:off x="5058941" y="4089875"/>
              <a:ext cx="4763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940"/>
            <p:cNvSpPr>
              <a:spLocks/>
            </p:cNvSpPr>
            <p:nvPr/>
          </p:nvSpPr>
          <p:spPr bwMode="auto">
            <a:xfrm>
              <a:off x="5063703" y="4085113"/>
              <a:ext cx="0" cy="4762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941"/>
            <p:cNvSpPr>
              <a:spLocks/>
            </p:cNvSpPr>
            <p:nvPr/>
          </p:nvSpPr>
          <p:spPr bwMode="auto">
            <a:xfrm>
              <a:off x="5063703" y="4096225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931" name="line01"/>
          <p:cNvCxnSpPr/>
          <p:nvPr/>
        </p:nvCxnSpPr>
        <p:spPr>
          <a:xfrm>
            <a:off x="3114629" y="628096"/>
            <a:ext cx="0" cy="554598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2" name="line01"/>
          <p:cNvCxnSpPr/>
          <p:nvPr/>
        </p:nvCxnSpPr>
        <p:spPr>
          <a:xfrm>
            <a:off x="4565827" y="628096"/>
            <a:ext cx="0" cy="554598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7" name="文本框 936"/>
          <p:cNvSpPr txBox="1"/>
          <p:nvPr/>
        </p:nvSpPr>
        <p:spPr>
          <a:xfrm>
            <a:off x="10131329" y="1505926"/>
            <a:ext cx="553998" cy="162033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kern="30000" spc="6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</a:t>
            </a:r>
            <a:endParaRPr lang="zh-CN" altLang="en-US" sz="2400" kern="30000" spc="6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3" r="255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468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144765" y="3780790"/>
            <a:ext cx="461665" cy="292093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3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如果爱告诉我走下去 </a:t>
            </a:r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Marker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31" b="30931"/>
          <a:stretch>
            <a:fillRect/>
          </a:stretch>
        </p:blipFill>
        <p:spPr/>
      </p:pic>
      <p:sp>
        <p:nvSpPr>
          <p:cNvPr id="168" name="矩形 167"/>
          <p:cNvSpPr/>
          <p:nvPr/>
        </p:nvSpPr>
        <p:spPr>
          <a:xfrm>
            <a:off x="7163711" y="1004558"/>
            <a:ext cx="3974874" cy="2575154"/>
          </a:xfrm>
          <a:prstGeom prst="rect">
            <a:avLst/>
          </a:prstGeom>
          <a:solidFill>
            <a:srgbClr val="2CBDE0">
              <a:alpha val="51000"/>
            </a:srgbClr>
          </a:solidFill>
          <a:ln>
            <a:solidFill>
              <a:srgbClr val="2CB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pc="300"/>
          </a:p>
        </p:txBody>
      </p:sp>
      <p:grpSp>
        <p:nvGrpSpPr>
          <p:cNvPr id="19" name="组合 18"/>
          <p:cNvGrpSpPr/>
          <p:nvPr/>
        </p:nvGrpSpPr>
        <p:grpSpPr>
          <a:xfrm>
            <a:off x="466181" y="3592901"/>
            <a:ext cx="1398407" cy="792307"/>
            <a:chOff x="4200525" y="3664586"/>
            <a:chExt cx="608013" cy="344487"/>
          </a:xfrm>
          <a:solidFill>
            <a:srgbClr val="E8FAFC">
              <a:alpha val="9000"/>
            </a:srgbClr>
          </a:solidFill>
        </p:grpSpPr>
        <p:sp>
          <p:nvSpPr>
            <p:cNvPr id="20" name="Freeform 795"/>
            <p:cNvSpPr>
              <a:spLocks/>
            </p:cNvSpPr>
            <p:nvPr/>
          </p:nvSpPr>
          <p:spPr bwMode="auto">
            <a:xfrm>
              <a:off x="4560888" y="3912236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21" name="Freeform 796"/>
            <p:cNvSpPr>
              <a:spLocks/>
            </p:cNvSpPr>
            <p:nvPr/>
          </p:nvSpPr>
          <p:spPr bwMode="auto">
            <a:xfrm>
              <a:off x="4564063" y="3904298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22" name="Freeform 797"/>
            <p:cNvSpPr>
              <a:spLocks/>
            </p:cNvSpPr>
            <p:nvPr/>
          </p:nvSpPr>
          <p:spPr bwMode="auto">
            <a:xfrm>
              <a:off x="4560888" y="39233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23" name="Rectangle 798"/>
            <p:cNvSpPr>
              <a:spLocks noChangeArrowheads="1"/>
            </p:cNvSpPr>
            <p:nvPr/>
          </p:nvSpPr>
          <p:spPr bwMode="auto">
            <a:xfrm>
              <a:off x="4533900" y="39614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24" name="Freeform 799"/>
            <p:cNvSpPr>
              <a:spLocks/>
            </p:cNvSpPr>
            <p:nvPr/>
          </p:nvSpPr>
          <p:spPr bwMode="auto">
            <a:xfrm>
              <a:off x="4533900" y="3961448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25" name="Freeform 800"/>
            <p:cNvSpPr>
              <a:spLocks/>
            </p:cNvSpPr>
            <p:nvPr/>
          </p:nvSpPr>
          <p:spPr bwMode="auto">
            <a:xfrm>
              <a:off x="4568825" y="3832861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26" name="Freeform 801"/>
            <p:cNvSpPr>
              <a:spLocks/>
            </p:cNvSpPr>
            <p:nvPr/>
          </p:nvSpPr>
          <p:spPr bwMode="auto">
            <a:xfrm>
              <a:off x="4564063" y="39042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27" name="Freeform 802"/>
            <p:cNvSpPr>
              <a:spLocks/>
            </p:cNvSpPr>
            <p:nvPr/>
          </p:nvSpPr>
          <p:spPr bwMode="auto">
            <a:xfrm>
              <a:off x="4602163" y="3796348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28" name="Freeform 803"/>
            <p:cNvSpPr>
              <a:spLocks/>
            </p:cNvSpPr>
            <p:nvPr/>
          </p:nvSpPr>
          <p:spPr bwMode="auto">
            <a:xfrm>
              <a:off x="4533900" y="3956686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29" name="Freeform 804"/>
            <p:cNvSpPr>
              <a:spLocks/>
            </p:cNvSpPr>
            <p:nvPr/>
          </p:nvSpPr>
          <p:spPr bwMode="auto">
            <a:xfrm>
              <a:off x="4560888" y="39122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30" name="Freeform 805"/>
            <p:cNvSpPr>
              <a:spLocks noEditPoints="1"/>
            </p:cNvSpPr>
            <p:nvPr/>
          </p:nvSpPr>
          <p:spPr bwMode="auto">
            <a:xfrm>
              <a:off x="4203700" y="3664586"/>
              <a:ext cx="547688" cy="344487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6 w 146"/>
                <a:gd name="T75" fmla="*/ 42 h 92"/>
                <a:gd name="T76" fmla="*/ 93 w 146"/>
                <a:gd name="T77" fmla="*/ 43 h 92"/>
                <a:gd name="T78" fmla="*/ 93 w 146"/>
                <a:gd name="T79" fmla="*/ 38 h 92"/>
                <a:gd name="T80" fmla="*/ 95 w 146"/>
                <a:gd name="T81" fmla="*/ 38 h 92"/>
                <a:gd name="T82" fmla="*/ 73 w 146"/>
                <a:gd name="T83" fmla="*/ 22 h 92"/>
                <a:gd name="T84" fmla="*/ 55 w 146"/>
                <a:gd name="T85" fmla="*/ 43 h 92"/>
                <a:gd name="T86" fmla="*/ 14 w 146"/>
                <a:gd name="T87" fmla="*/ 76 h 92"/>
                <a:gd name="T88" fmla="*/ 47 w 146"/>
                <a:gd name="T89" fmla="*/ 90 h 92"/>
                <a:gd name="T90" fmla="*/ 49 w 146"/>
                <a:gd name="T91" fmla="*/ 79 h 92"/>
                <a:gd name="T92" fmla="*/ 19 w 146"/>
                <a:gd name="T93" fmla="*/ 69 h 92"/>
                <a:gd name="T94" fmla="*/ 14 w 146"/>
                <a:gd name="T95" fmla="*/ 72 h 92"/>
                <a:gd name="T96" fmla="*/ 11 w 146"/>
                <a:gd name="T97" fmla="*/ 71 h 92"/>
                <a:gd name="T98" fmla="*/ 10 w 146"/>
                <a:gd name="T99" fmla="*/ 68 h 92"/>
                <a:gd name="T100" fmla="*/ 21 w 146"/>
                <a:gd name="T101" fmla="*/ 44 h 92"/>
                <a:gd name="T102" fmla="*/ 34 w 146"/>
                <a:gd name="T103" fmla="*/ 24 h 92"/>
                <a:gd name="T104" fmla="*/ 43 w 146"/>
                <a:gd name="T105" fmla="*/ 24 h 92"/>
                <a:gd name="T106" fmla="*/ 41 w 146"/>
                <a:gd name="T107" fmla="*/ 37 h 92"/>
                <a:gd name="T108" fmla="*/ 47 w 146"/>
                <a:gd name="T109" fmla="*/ 57 h 92"/>
                <a:gd name="T110" fmla="*/ 54 w 146"/>
                <a:gd name="T111" fmla="*/ 77 h 92"/>
                <a:gd name="T112" fmla="*/ 60 w 146"/>
                <a:gd name="T113" fmla="*/ 79 h 92"/>
                <a:gd name="T114" fmla="*/ 85 w 146"/>
                <a:gd name="T115" fmla="*/ 71 h 92"/>
                <a:gd name="T116" fmla="*/ 83 w 146"/>
                <a:gd name="T117" fmla="*/ 76 h 92"/>
                <a:gd name="T118" fmla="*/ 81 w 146"/>
                <a:gd name="T119" fmla="*/ 73 h 92"/>
                <a:gd name="T120" fmla="*/ 88 w 146"/>
                <a:gd name="T121" fmla="*/ 75 h 92"/>
                <a:gd name="T122" fmla="*/ 83 w 146"/>
                <a:gd name="T123" fmla="*/ 7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lnTo>
                    <a:pt x="100" y="73"/>
                  </a:ln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3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lnTo>
                    <a:pt x="113" y="20"/>
                  </a:ln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10" y="22"/>
                    <a:pt x="110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lnTo>
                    <a:pt x="103" y="36"/>
                  </a:ln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8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lnTo>
                    <a:pt x="49" y="79"/>
                  </a:ln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6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4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lnTo>
                    <a:pt x="89" y="77"/>
                  </a:ln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lnTo>
                    <a:pt x="97" y="72"/>
                  </a:lnTo>
                  <a:close/>
                  <a:moveTo>
                    <a:pt x="98" y="74"/>
                  </a:move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31" name="Freeform 806"/>
            <p:cNvSpPr>
              <a:spLocks/>
            </p:cNvSpPr>
            <p:nvPr/>
          </p:nvSpPr>
          <p:spPr bwMode="auto">
            <a:xfrm>
              <a:off x="4635500" y="378841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32" name="Freeform 807"/>
            <p:cNvSpPr>
              <a:spLocks/>
            </p:cNvSpPr>
            <p:nvPr/>
          </p:nvSpPr>
          <p:spPr bwMode="auto">
            <a:xfrm>
              <a:off x="4654550" y="3780473"/>
              <a:ext cx="3175" cy="4762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33" name="Freeform 808"/>
            <p:cNvSpPr>
              <a:spLocks/>
            </p:cNvSpPr>
            <p:nvPr/>
          </p:nvSpPr>
          <p:spPr bwMode="auto">
            <a:xfrm>
              <a:off x="4230688" y="394239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34" name="Rectangle 809"/>
            <p:cNvSpPr>
              <a:spLocks noChangeArrowheads="1"/>
            </p:cNvSpPr>
            <p:nvPr/>
          </p:nvSpPr>
          <p:spPr bwMode="auto">
            <a:xfrm>
              <a:off x="4602163" y="3796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35" name="Rectangle 810"/>
            <p:cNvSpPr>
              <a:spLocks noChangeArrowheads="1"/>
            </p:cNvSpPr>
            <p:nvPr/>
          </p:nvSpPr>
          <p:spPr bwMode="auto">
            <a:xfrm>
              <a:off x="4657725" y="3785236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36" name="Rectangle 811"/>
            <p:cNvSpPr>
              <a:spLocks noChangeArrowheads="1"/>
            </p:cNvSpPr>
            <p:nvPr/>
          </p:nvSpPr>
          <p:spPr bwMode="auto">
            <a:xfrm>
              <a:off x="4429125" y="396779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37" name="Freeform 812"/>
            <p:cNvSpPr>
              <a:spLocks/>
            </p:cNvSpPr>
            <p:nvPr/>
          </p:nvSpPr>
          <p:spPr bwMode="auto">
            <a:xfrm>
              <a:off x="4214813" y="3915411"/>
              <a:ext cx="0" cy="7937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38" name="Freeform 813"/>
            <p:cNvSpPr>
              <a:spLocks/>
            </p:cNvSpPr>
            <p:nvPr/>
          </p:nvSpPr>
          <p:spPr bwMode="auto">
            <a:xfrm>
              <a:off x="4673600" y="3777298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39" name="Rectangle 814"/>
            <p:cNvSpPr>
              <a:spLocks noChangeArrowheads="1"/>
            </p:cNvSpPr>
            <p:nvPr/>
          </p:nvSpPr>
          <p:spPr bwMode="auto">
            <a:xfrm>
              <a:off x="4252913" y="376142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40" name="Freeform 815"/>
            <p:cNvSpPr>
              <a:spLocks/>
            </p:cNvSpPr>
            <p:nvPr/>
          </p:nvSpPr>
          <p:spPr bwMode="auto">
            <a:xfrm>
              <a:off x="4387850" y="3994786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2 h 2"/>
                <a:gd name="T6" fmla="*/ 3 w 3"/>
                <a:gd name="T7" fmla="*/ 2 h 2"/>
                <a:gd name="T8" fmla="*/ 3 w 3"/>
                <a:gd name="T9" fmla="*/ 0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41" name="Freeform 816"/>
            <p:cNvSpPr>
              <a:spLocks/>
            </p:cNvSpPr>
            <p:nvPr/>
          </p:nvSpPr>
          <p:spPr bwMode="auto">
            <a:xfrm>
              <a:off x="4533900" y="39614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42" name="Freeform 817"/>
            <p:cNvSpPr>
              <a:spLocks/>
            </p:cNvSpPr>
            <p:nvPr/>
          </p:nvSpPr>
          <p:spPr bwMode="auto">
            <a:xfrm>
              <a:off x="4429125" y="3705861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43" name="Rectangle 818"/>
            <p:cNvSpPr>
              <a:spLocks noChangeArrowheads="1"/>
            </p:cNvSpPr>
            <p:nvPr/>
          </p:nvSpPr>
          <p:spPr bwMode="auto">
            <a:xfrm>
              <a:off x="4462463" y="36947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44" name="Rectangle 819"/>
            <p:cNvSpPr>
              <a:spLocks noChangeArrowheads="1"/>
            </p:cNvSpPr>
            <p:nvPr/>
          </p:nvSpPr>
          <p:spPr bwMode="auto">
            <a:xfrm>
              <a:off x="4579938" y="3709036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45" name="Freeform 820"/>
            <p:cNvSpPr>
              <a:spLocks/>
            </p:cNvSpPr>
            <p:nvPr/>
          </p:nvSpPr>
          <p:spPr bwMode="auto">
            <a:xfrm>
              <a:off x="4706938" y="3716973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46" name="Freeform 821"/>
            <p:cNvSpPr>
              <a:spLocks/>
            </p:cNvSpPr>
            <p:nvPr/>
          </p:nvSpPr>
          <p:spPr bwMode="auto">
            <a:xfrm>
              <a:off x="4568825" y="3702686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47" name="Rectangle 822"/>
            <p:cNvSpPr>
              <a:spLocks noChangeArrowheads="1"/>
            </p:cNvSpPr>
            <p:nvPr/>
          </p:nvSpPr>
          <p:spPr bwMode="auto">
            <a:xfrm>
              <a:off x="4489450" y="369157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48" name="Freeform 823"/>
            <p:cNvSpPr>
              <a:spLocks/>
            </p:cNvSpPr>
            <p:nvPr/>
          </p:nvSpPr>
          <p:spPr bwMode="auto">
            <a:xfrm>
              <a:off x="4748213" y="3739198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49" name="Rectangle 824"/>
            <p:cNvSpPr>
              <a:spLocks noChangeArrowheads="1"/>
            </p:cNvSpPr>
            <p:nvPr/>
          </p:nvSpPr>
          <p:spPr bwMode="auto">
            <a:xfrm>
              <a:off x="4249738" y="3761423"/>
              <a:ext cx="3175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50" name="Freeform 825"/>
            <p:cNvSpPr>
              <a:spLocks noEditPoints="1"/>
            </p:cNvSpPr>
            <p:nvPr/>
          </p:nvSpPr>
          <p:spPr bwMode="auto">
            <a:xfrm>
              <a:off x="4470400" y="3769361"/>
              <a:ext cx="338138" cy="134937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lnTo>
                    <a:pt x="90" y="10"/>
                  </a:ln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lnTo>
                    <a:pt x="55" y="7"/>
                  </a:ln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lnTo>
                    <a:pt x="58" y="7"/>
                  </a:ln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51" name="Freeform 826"/>
            <p:cNvSpPr>
              <a:spLocks/>
            </p:cNvSpPr>
            <p:nvPr/>
          </p:nvSpPr>
          <p:spPr bwMode="auto">
            <a:xfrm>
              <a:off x="4714875" y="37201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52" name="Freeform 827"/>
            <p:cNvSpPr>
              <a:spLocks/>
            </p:cNvSpPr>
            <p:nvPr/>
          </p:nvSpPr>
          <p:spPr bwMode="auto">
            <a:xfrm>
              <a:off x="4244975" y="3956686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53" name="Rectangle 828"/>
            <p:cNvSpPr>
              <a:spLocks noChangeArrowheads="1"/>
            </p:cNvSpPr>
            <p:nvPr/>
          </p:nvSpPr>
          <p:spPr bwMode="auto">
            <a:xfrm>
              <a:off x="4519613" y="3874136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54" name="Freeform 829"/>
            <p:cNvSpPr>
              <a:spLocks/>
            </p:cNvSpPr>
            <p:nvPr/>
          </p:nvSpPr>
          <p:spPr bwMode="auto">
            <a:xfrm>
              <a:off x="4725988" y="372808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55" name="Freeform 830"/>
            <p:cNvSpPr>
              <a:spLocks/>
            </p:cNvSpPr>
            <p:nvPr/>
          </p:nvSpPr>
          <p:spPr bwMode="auto">
            <a:xfrm>
              <a:off x="4268788" y="39614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56" name="Freeform 831"/>
            <p:cNvSpPr>
              <a:spLocks/>
            </p:cNvSpPr>
            <p:nvPr/>
          </p:nvSpPr>
          <p:spPr bwMode="auto">
            <a:xfrm>
              <a:off x="4514850" y="38788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57" name="Freeform 832"/>
            <p:cNvSpPr>
              <a:spLocks/>
            </p:cNvSpPr>
            <p:nvPr/>
          </p:nvSpPr>
          <p:spPr bwMode="auto">
            <a:xfrm>
              <a:off x="4414838" y="367252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58" name="Freeform 833"/>
            <p:cNvSpPr>
              <a:spLocks/>
            </p:cNvSpPr>
            <p:nvPr/>
          </p:nvSpPr>
          <p:spPr bwMode="auto">
            <a:xfrm>
              <a:off x="4445000" y="3697923"/>
              <a:ext cx="6350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59" name="Freeform 834"/>
            <p:cNvSpPr>
              <a:spLocks/>
            </p:cNvSpPr>
            <p:nvPr/>
          </p:nvSpPr>
          <p:spPr bwMode="auto">
            <a:xfrm>
              <a:off x="4718050" y="371697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60" name="Freeform 835"/>
            <p:cNvSpPr>
              <a:spLocks/>
            </p:cNvSpPr>
            <p:nvPr/>
          </p:nvSpPr>
          <p:spPr bwMode="auto">
            <a:xfrm>
              <a:off x="4721225" y="3720148"/>
              <a:ext cx="7938" cy="0"/>
            </a:xfrm>
            <a:custGeom>
              <a:avLst/>
              <a:gdLst>
                <a:gd name="T0" fmla="*/ 5 w 5"/>
                <a:gd name="T1" fmla="*/ 3 w 5"/>
                <a:gd name="T2" fmla="*/ 3 w 5"/>
                <a:gd name="T3" fmla="*/ 0 w 5"/>
                <a:gd name="T4" fmla="*/ 3 w 5"/>
                <a:gd name="T5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61" name="Freeform 836"/>
            <p:cNvSpPr>
              <a:spLocks/>
            </p:cNvSpPr>
            <p:nvPr/>
          </p:nvSpPr>
          <p:spPr bwMode="auto">
            <a:xfrm>
              <a:off x="4737100" y="3720148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3 h 3"/>
                <a:gd name="T4" fmla="*/ 2 w 2"/>
                <a:gd name="T5" fmla="*/ 0 h 3"/>
                <a:gd name="T6" fmla="*/ 0 w 2"/>
                <a:gd name="T7" fmla="*/ 3 h 3"/>
                <a:gd name="T8" fmla="*/ 2 w 2"/>
                <a:gd name="T9" fmla="*/ 3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62" name="Freeform 837"/>
            <p:cNvSpPr>
              <a:spLocks/>
            </p:cNvSpPr>
            <p:nvPr/>
          </p:nvSpPr>
          <p:spPr bwMode="auto">
            <a:xfrm>
              <a:off x="4729163" y="3728086"/>
              <a:ext cx="7938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63" name="Freeform 838"/>
            <p:cNvSpPr>
              <a:spLocks/>
            </p:cNvSpPr>
            <p:nvPr/>
          </p:nvSpPr>
          <p:spPr bwMode="auto">
            <a:xfrm>
              <a:off x="4751388" y="3743961"/>
              <a:ext cx="1111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64" name="Rectangle 839"/>
            <p:cNvSpPr>
              <a:spLocks noChangeArrowheads="1"/>
            </p:cNvSpPr>
            <p:nvPr/>
          </p:nvSpPr>
          <p:spPr bwMode="auto">
            <a:xfrm>
              <a:off x="4591050" y="3791586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65" name="Freeform 840"/>
            <p:cNvSpPr>
              <a:spLocks/>
            </p:cNvSpPr>
            <p:nvPr/>
          </p:nvSpPr>
          <p:spPr bwMode="auto">
            <a:xfrm>
              <a:off x="4627563" y="3796348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66" name="Freeform 841"/>
            <p:cNvSpPr>
              <a:spLocks/>
            </p:cNvSpPr>
            <p:nvPr/>
          </p:nvSpPr>
          <p:spPr bwMode="auto">
            <a:xfrm>
              <a:off x="4632325" y="3791586"/>
              <a:ext cx="3175" cy="4762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2 w 2"/>
                <a:gd name="T11" fmla="*/ 0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67" name="Rectangle 842"/>
            <p:cNvSpPr>
              <a:spLocks noChangeArrowheads="1"/>
            </p:cNvSpPr>
            <p:nvPr/>
          </p:nvSpPr>
          <p:spPr bwMode="auto">
            <a:xfrm>
              <a:off x="4797425" y="3796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68" name="Freeform 843"/>
            <p:cNvSpPr>
              <a:spLocks/>
            </p:cNvSpPr>
            <p:nvPr/>
          </p:nvSpPr>
          <p:spPr bwMode="auto">
            <a:xfrm>
              <a:off x="4552950" y="3807461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69" name="Rectangle 844"/>
            <p:cNvSpPr>
              <a:spLocks noChangeArrowheads="1"/>
            </p:cNvSpPr>
            <p:nvPr/>
          </p:nvSpPr>
          <p:spPr bwMode="auto">
            <a:xfrm>
              <a:off x="4610100" y="3802698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70" name="Freeform 845"/>
            <p:cNvSpPr>
              <a:spLocks/>
            </p:cNvSpPr>
            <p:nvPr/>
          </p:nvSpPr>
          <p:spPr bwMode="auto">
            <a:xfrm>
              <a:off x="4208463" y="3832861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71" name="Freeform 846"/>
            <p:cNvSpPr>
              <a:spLocks/>
            </p:cNvSpPr>
            <p:nvPr/>
          </p:nvSpPr>
          <p:spPr bwMode="auto">
            <a:xfrm>
              <a:off x="4208463" y="3832861"/>
              <a:ext cx="0" cy="4762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72" name="Freeform 847"/>
            <p:cNvSpPr>
              <a:spLocks/>
            </p:cNvSpPr>
            <p:nvPr/>
          </p:nvSpPr>
          <p:spPr bwMode="auto">
            <a:xfrm>
              <a:off x="4203700" y="3837623"/>
              <a:ext cx="4763" cy="11112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73" name="Freeform 848"/>
            <p:cNvSpPr>
              <a:spLocks/>
            </p:cNvSpPr>
            <p:nvPr/>
          </p:nvSpPr>
          <p:spPr bwMode="auto">
            <a:xfrm>
              <a:off x="4568825" y="3826511"/>
              <a:ext cx="3175" cy="635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74" name="Freeform 849"/>
            <p:cNvSpPr>
              <a:spLocks/>
            </p:cNvSpPr>
            <p:nvPr/>
          </p:nvSpPr>
          <p:spPr bwMode="auto">
            <a:xfrm>
              <a:off x="4200525" y="3870961"/>
              <a:ext cx="0" cy="22225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75" name="Freeform 850"/>
            <p:cNvSpPr>
              <a:spLocks/>
            </p:cNvSpPr>
            <p:nvPr/>
          </p:nvSpPr>
          <p:spPr bwMode="auto">
            <a:xfrm>
              <a:off x="4489450" y="388207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76" name="Freeform 851"/>
            <p:cNvSpPr>
              <a:spLocks/>
            </p:cNvSpPr>
            <p:nvPr/>
          </p:nvSpPr>
          <p:spPr bwMode="auto">
            <a:xfrm>
              <a:off x="4200525" y="3904298"/>
              <a:ext cx="3175" cy="7937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3 h 5"/>
                <a:gd name="T4" fmla="*/ 0 w 2"/>
                <a:gd name="T5" fmla="*/ 0 h 5"/>
                <a:gd name="T6" fmla="*/ 2 w 2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77" name="Freeform 852"/>
            <p:cNvSpPr>
              <a:spLocks/>
            </p:cNvSpPr>
            <p:nvPr/>
          </p:nvSpPr>
          <p:spPr bwMode="auto">
            <a:xfrm>
              <a:off x="4545013" y="3901123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78" name="Freeform 853"/>
            <p:cNvSpPr>
              <a:spLocks/>
            </p:cNvSpPr>
            <p:nvPr/>
          </p:nvSpPr>
          <p:spPr bwMode="auto">
            <a:xfrm>
              <a:off x="4552950" y="390112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79" name="Freeform 854"/>
            <p:cNvSpPr>
              <a:spLocks/>
            </p:cNvSpPr>
            <p:nvPr/>
          </p:nvSpPr>
          <p:spPr bwMode="auto">
            <a:xfrm>
              <a:off x="4556125" y="390112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80" name="Rectangle 855"/>
            <p:cNvSpPr>
              <a:spLocks noChangeArrowheads="1"/>
            </p:cNvSpPr>
            <p:nvPr/>
          </p:nvSpPr>
          <p:spPr bwMode="auto">
            <a:xfrm>
              <a:off x="4568825" y="3901123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81" name="Freeform 856"/>
            <p:cNvSpPr>
              <a:spLocks/>
            </p:cNvSpPr>
            <p:nvPr/>
          </p:nvSpPr>
          <p:spPr bwMode="auto">
            <a:xfrm>
              <a:off x="4241800" y="3915411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82" name="Freeform 857"/>
            <p:cNvSpPr>
              <a:spLocks/>
            </p:cNvSpPr>
            <p:nvPr/>
          </p:nvSpPr>
          <p:spPr bwMode="auto">
            <a:xfrm>
              <a:off x="4203700" y="3920173"/>
              <a:ext cx="19050" cy="36512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83" name="Freeform 858"/>
            <p:cNvSpPr>
              <a:spLocks/>
            </p:cNvSpPr>
            <p:nvPr/>
          </p:nvSpPr>
          <p:spPr bwMode="auto">
            <a:xfrm>
              <a:off x="4572000" y="3904298"/>
              <a:ext cx="3175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84" name="Freeform 859"/>
            <p:cNvSpPr>
              <a:spLocks/>
            </p:cNvSpPr>
            <p:nvPr/>
          </p:nvSpPr>
          <p:spPr bwMode="auto">
            <a:xfrm>
              <a:off x="4575175" y="39090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85" name="Freeform 860"/>
            <p:cNvSpPr>
              <a:spLocks/>
            </p:cNvSpPr>
            <p:nvPr/>
          </p:nvSpPr>
          <p:spPr bwMode="auto">
            <a:xfrm>
              <a:off x="4575175" y="3904298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86" name="Rectangle 861"/>
            <p:cNvSpPr>
              <a:spLocks noChangeArrowheads="1"/>
            </p:cNvSpPr>
            <p:nvPr/>
          </p:nvSpPr>
          <p:spPr bwMode="auto">
            <a:xfrm>
              <a:off x="4244975" y="3923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87" name="Freeform 862"/>
            <p:cNvSpPr>
              <a:spLocks/>
            </p:cNvSpPr>
            <p:nvPr/>
          </p:nvSpPr>
          <p:spPr bwMode="auto">
            <a:xfrm>
              <a:off x="4541838" y="390906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88" name="Rectangle 863"/>
            <p:cNvSpPr>
              <a:spLocks noChangeArrowheads="1"/>
            </p:cNvSpPr>
            <p:nvPr/>
          </p:nvSpPr>
          <p:spPr bwMode="auto">
            <a:xfrm>
              <a:off x="4549775" y="3909061"/>
              <a:ext cx="3175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89" name="Freeform 864"/>
            <p:cNvSpPr>
              <a:spLocks/>
            </p:cNvSpPr>
            <p:nvPr/>
          </p:nvSpPr>
          <p:spPr bwMode="auto">
            <a:xfrm>
              <a:off x="4572000" y="3909061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90" name="Freeform 865"/>
            <p:cNvSpPr>
              <a:spLocks/>
            </p:cNvSpPr>
            <p:nvPr/>
          </p:nvSpPr>
          <p:spPr bwMode="auto">
            <a:xfrm>
              <a:off x="4241800" y="3926523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91" name="Freeform 866"/>
            <p:cNvSpPr>
              <a:spLocks/>
            </p:cNvSpPr>
            <p:nvPr/>
          </p:nvSpPr>
          <p:spPr bwMode="auto">
            <a:xfrm>
              <a:off x="4256088" y="3931286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92" name="Freeform 867"/>
            <p:cNvSpPr>
              <a:spLocks/>
            </p:cNvSpPr>
            <p:nvPr/>
          </p:nvSpPr>
          <p:spPr bwMode="auto">
            <a:xfrm>
              <a:off x="4583113" y="3920173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93" name="Freeform 868"/>
            <p:cNvSpPr>
              <a:spLocks/>
            </p:cNvSpPr>
            <p:nvPr/>
          </p:nvSpPr>
          <p:spPr bwMode="auto">
            <a:xfrm>
              <a:off x="4579938" y="3923348"/>
              <a:ext cx="6350" cy="793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94" name="Rectangle 869"/>
            <p:cNvSpPr>
              <a:spLocks noChangeArrowheads="1"/>
            </p:cNvSpPr>
            <p:nvPr/>
          </p:nvSpPr>
          <p:spPr bwMode="auto">
            <a:xfrm>
              <a:off x="4583113" y="3923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95" name="Freeform 870"/>
            <p:cNvSpPr>
              <a:spLocks/>
            </p:cNvSpPr>
            <p:nvPr/>
          </p:nvSpPr>
          <p:spPr bwMode="auto">
            <a:xfrm>
              <a:off x="4572000" y="3926523"/>
              <a:ext cx="3175" cy="476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96" name="Freeform 871"/>
            <p:cNvSpPr>
              <a:spLocks/>
            </p:cNvSpPr>
            <p:nvPr/>
          </p:nvSpPr>
          <p:spPr bwMode="auto">
            <a:xfrm>
              <a:off x="4264025" y="3945573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97" name="Freeform 872"/>
            <p:cNvSpPr>
              <a:spLocks/>
            </p:cNvSpPr>
            <p:nvPr/>
          </p:nvSpPr>
          <p:spPr bwMode="auto">
            <a:xfrm>
              <a:off x="4275138" y="3964623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98" name="Freeform 873"/>
            <p:cNvSpPr>
              <a:spLocks/>
            </p:cNvSpPr>
            <p:nvPr/>
          </p:nvSpPr>
          <p:spPr bwMode="auto">
            <a:xfrm>
              <a:off x="4233863" y="3967798"/>
              <a:ext cx="7938" cy="476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99" name="Freeform 874"/>
            <p:cNvSpPr>
              <a:spLocks/>
            </p:cNvSpPr>
            <p:nvPr/>
          </p:nvSpPr>
          <p:spPr bwMode="auto">
            <a:xfrm>
              <a:off x="4233863" y="3972561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00" name="Freeform 875"/>
            <p:cNvSpPr>
              <a:spLocks/>
            </p:cNvSpPr>
            <p:nvPr/>
          </p:nvSpPr>
          <p:spPr bwMode="auto">
            <a:xfrm>
              <a:off x="4256088" y="3975736"/>
              <a:ext cx="7938" cy="793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01" name="Freeform 876"/>
            <p:cNvSpPr>
              <a:spLocks/>
            </p:cNvSpPr>
            <p:nvPr/>
          </p:nvSpPr>
          <p:spPr bwMode="auto">
            <a:xfrm>
              <a:off x="4264025" y="3983673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02" name="Freeform 877"/>
            <p:cNvSpPr>
              <a:spLocks noEditPoints="1"/>
            </p:cNvSpPr>
            <p:nvPr/>
          </p:nvSpPr>
          <p:spPr bwMode="auto">
            <a:xfrm>
              <a:off x="4238625" y="3972561"/>
              <a:ext cx="22225" cy="14287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03" name="Rectangle 878"/>
            <p:cNvSpPr>
              <a:spLocks noChangeArrowheads="1"/>
            </p:cNvSpPr>
            <p:nvPr/>
          </p:nvSpPr>
          <p:spPr bwMode="auto">
            <a:xfrm>
              <a:off x="4268788" y="398367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04" name="Freeform 879"/>
            <p:cNvSpPr>
              <a:spLocks/>
            </p:cNvSpPr>
            <p:nvPr/>
          </p:nvSpPr>
          <p:spPr bwMode="auto">
            <a:xfrm>
              <a:off x="4264025" y="39836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05" name="Freeform 880"/>
            <p:cNvSpPr>
              <a:spLocks/>
            </p:cNvSpPr>
            <p:nvPr/>
          </p:nvSpPr>
          <p:spPr bwMode="auto">
            <a:xfrm>
              <a:off x="4238625" y="3972561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06" name="Freeform 881"/>
            <p:cNvSpPr>
              <a:spLocks/>
            </p:cNvSpPr>
            <p:nvPr/>
          </p:nvSpPr>
          <p:spPr bwMode="auto">
            <a:xfrm>
              <a:off x="4260850" y="3983673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196780" y="4363789"/>
            <a:ext cx="2523611" cy="1541804"/>
            <a:chOff x="4639841" y="3861275"/>
            <a:chExt cx="550862" cy="336550"/>
          </a:xfrm>
          <a:solidFill>
            <a:srgbClr val="E8FAFC">
              <a:alpha val="9000"/>
            </a:srgbClr>
          </a:solidFill>
        </p:grpSpPr>
        <p:sp>
          <p:nvSpPr>
            <p:cNvPr id="108" name="Freeform 882"/>
            <p:cNvSpPr>
              <a:spLocks/>
            </p:cNvSpPr>
            <p:nvPr/>
          </p:nvSpPr>
          <p:spPr bwMode="auto">
            <a:xfrm>
              <a:off x="4976391" y="3864450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09" name="Freeform 883"/>
            <p:cNvSpPr>
              <a:spLocks noEditPoints="1"/>
            </p:cNvSpPr>
            <p:nvPr/>
          </p:nvSpPr>
          <p:spPr bwMode="auto">
            <a:xfrm>
              <a:off x="4935116" y="3861275"/>
              <a:ext cx="211138" cy="77787"/>
            </a:xfrm>
            <a:custGeom>
              <a:avLst/>
              <a:gdLst>
                <a:gd name="T0" fmla="*/ 3 w 56"/>
                <a:gd name="T1" fmla="*/ 15 h 21"/>
                <a:gd name="T2" fmla="*/ 6 w 56"/>
                <a:gd name="T3" fmla="*/ 10 h 21"/>
                <a:gd name="T4" fmla="*/ 10 w 56"/>
                <a:gd name="T5" fmla="*/ 11 h 21"/>
                <a:gd name="T6" fmla="*/ 22 w 56"/>
                <a:gd name="T7" fmla="*/ 11 h 21"/>
                <a:gd name="T8" fmla="*/ 11 w 56"/>
                <a:gd name="T9" fmla="*/ 13 h 21"/>
                <a:gd name="T10" fmla="*/ 11 w 56"/>
                <a:gd name="T11" fmla="*/ 14 h 21"/>
                <a:gd name="T12" fmla="*/ 11 w 56"/>
                <a:gd name="T13" fmla="*/ 15 h 21"/>
                <a:gd name="T14" fmla="*/ 15 w 56"/>
                <a:gd name="T15" fmla="*/ 20 h 21"/>
                <a:gd name="T16" fmla="*/ 20 w 56"/>
                <a:gd name="T17" fmla="*/ 20 h 21"/>
                <a:gd name="T18" fmla="*/ 32 w 56"/>
                <a:gd name="T19" fmla="*/ 15 h 21"/>
                <a:gd name="T20" fmla="*/ 56 w 56"/>
                <a:gd name="T21" fmla="*/ 8 h 21"/>
                <a:gd name="T22" fmla="*/ 50 w 56"/>
                <a:gd name="T23" fmla="*/ 7 h 21"/>
                <a:gd name="T24" fmla="*/ 34 w 56"/>
                <a:gd name="T25" fmla="*/ 10 h 21"/>
                <a:gd name="T26" fmla="*/ 25 w 56"/>
                <a:gd name="T27" fmla="*/ 13 h 21"/>
                <a:gd name="T28" fmla="*/ 24 w 56"/>
                <a:gd name="T29" fmla="*/ 7 h 21"/>
                <a:gd name="T30" fmla="*/ 24 w 56"/>
                <a:gd name="T31" fmla="*/ 4 h 21"/>
                <a:gd name="T32" fmla="*/ 17 w 56"/>
                <a:gd name="T33" fmla="*/ 0 h 21"/>
                <a:gd name="T34" fmla="*/ 14 w 56"/>
                <a:gd name="T35" fmla="*/ 0 h 21"/>
                <a:gd name="T36" fmla="*/ 16 w 56"/>
                <a:gd name="T37" fmla="*/ 0 h 21"/>
                <a:gd name="T38" fmla="*/ 21 w 56"/>
                <a:gd name="T39" fmla="*/ 3 h 21"/>
                <a:gd name="T40" fmla="*/ 8 w 56"/>
                <a:gd name="T41" fmla="*/ 7 h 21"/>
                <a:gd name="T42" fmla="*/ 1 w 56"/>
                <a:gd name="T43" fmla="*/ 11 h 21"/>
                <a:gd name="T44" fmla="*/ 1 w 56"/>
                <a:gd name="T45" fmla="*/ 15 h 21"/>
                <a:gd name="T46" fmla="*/ 29 w 56"/>
                <a:gd name="T47" fmla="*/ 14 h 21"/>
                <a:gd name="T48" fmla="*/ 43 w 56"/>
                <a:gd name="T49" fmla="*/ 8 h 21"/>
                <a:gd name="T50" fmla="*/ 43 w 56"/>
                <a:gd name="T51" fmla="*/ 8 h 21"/>
                <a:gd name="T52" fmla="*/ 27 w 56"/>
                <a:gd name="T53" fmla="*/ 16 h 21"/>
                <a:gd name="T54" fmla="*/ 12 w 56"/>
                <a:gd name="T55" fmla="*/ 4 h 21"/>
                <a:gd name="T56" fmla="*/ 19 w 56"/>
                <a:gd name="T57" fmla="*/ 4 h 21"/>
                <a:gd name="T58" fmla="*/ 19 w 56"/>
                <a:gd name="T59" fmla="*/ 4 h 21"/>
                <a:gd name="T60" fmla="*/ 9 w 56"/>
                <a:gd name="T61" fmla="*/ 8 h 21"/>
                <a:gd name="T62" fmla="*/ 2 w 56"/>
                <a:gd name="T63" fmla="*/ 9 h 21"/>
                <a:gd name="T64" fmla="*/ 8 w 56"/>
                <a:gd name="T65" fmla="*/ 7 h 21"/>
                <a:gd name="T66" fmla="*/ 2 w 56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21">
                  <a:moveTo>
                    <a:pt x="2" y="17"/>
                  </a:moveTo>
                  <a:cubicBezTo>
                    <a:pt x="3" y="16"/>
                    <a:pt x="3" y="15"/>
                    <a:pt x="3" y="15"/>
                  </a:cubicBezTo>
                  <a:cubicBezTo>
                    <a:pt x="4" y="15"/>
                    <a:pt x="3" y="14"/>
                    <a:pt x="3" y="13"/>
                  </a:cubicBezTo>
                  <a:cubicBezTo>
                    <a:pt x="4" y="12"/>
                    <a:pt x="4" y="10"/>
                    <a:pt x="6" y="10"/>
                  </a:cubicBezTo>
                  <a:cubicBezTo>
                    <a:pt x="6" y="10"/>
                    <a:pt x="8" y="10"/>
                    <a:pt x="8" y="11"/>
                  </a:cubicBezTo>
                  <a:cubicBezTo>
                    <a:pt x="8" y="12"/>
                    <a:pt x="9" y="11"/>
                    <a:pt x="10" y="11"/>
                  </a:cubicBezTo>
                  <a:cubicBezTo>
                    <a:pt x="11" y="9"/>
                    <a:pt x="13" y="7"/>
                    <a:pt x="16" y="7"/>
                  </a:cubicBezTo>
                  <a:cubicBezTo>
                    <a:pt x="18" y="8"/>
                    <a:pt x="21" y="7"/>
                    <a:pt x="22" y="11"/>
                  </a:cubicBezTo>
                  <a:cubicBezTo>
                    <a:pt x="22" y="12"/>
                    <a:pt x="19" y="12"/>
                    <a:pt x="19" y="14"/>
                  </a:cubicBezTo>
                  <a:cubicBezTo>
                    <a:pt x="16" y="16"/>
                    <a:pt x="14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4" y="16"/>
                    <a:pt x="13" y="19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7" y="21"/>
                    <a:pt x="18" y="20"/>
                  </a:cubicBezTo>
                  <a:cubicBezTo>
                    <a:pt x="18" y="20"/>
                    <a:pt x="20" y="21"/>
                    <a:pt x="20" y="20"/>
                  </a:cubicBezTo>
                  <a:cubicBezTo>
                    <a:pt x="20" y="18"/>
                    <a:pt x="22" y="19"/>
                    <a:pt x="23" y="19"/>
                  </a:cubicBezTo>
                  <a:cubicBezTo>
                    <a:pt x="27" y="18"/>
                    <a:pt x="30" y="16"/>
                    <a:pt x="32" y="15"/>
                  </a:cubicBezTo>
                  <a:cubicBezTo>
                    <a:pt x="35" y="9"/>
                    <a:pt x="44" y="9"/>
                    <a:pt x="49" y="9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2" y="7"/>
                    <a:pt x="48" y="8"/>
                    <a:pt x="45" y="8"/>
                  </a:cubicBezTo>
                  <a:cubicBezTo>
                    <a:pt x="46" y="7"/>
                    <a:pt x="48" y="8"/>
                    <a:pt x="50" y="7"/>
                  </a:cubicBezTo>
                  <a:cubicBezTo>
                    <a:pt x="45" y="8"/>
                    <a:pt x="40" y="6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11"/>
                    <a:pt x="30" y="12"/>
                    <a:pt x="28" y="14"/>
                  </a:cubicBezTo>
                  <a:cubicBezTo>
                    <a:pt x="27" y="14"/>
                    <a:pt x="26" y="16"/>
                    <a:pt x="25" y="13"/>
                  </a:cubicBezTo>
                  <a:cubicBezTo>
                    <a:pt x="26" y="12"/>
                    <a:pt x="25" y="10"/>
                    <a:pt x="25" y="8"/>
                  </a:cubicBezTo>
                  <a:cubicBezTo>
                    <a:pt x="24" y="8"/>
                    <a:pt x="24" y="8"/>
                    <a:pt x="24" y="7"/>
                  </a:cubicBezTo>
                  <a:cubicBezTo>
                    <a:pt x="24" y="6"/>
                    <a:pt x="24" y="5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9" y="0"/>
                    <a:pt x="17" y="0"/>
                  </a:cubicBezTo>
                  <a:cubicBezTo>
                    <a:pt x="16" y="0"/>
                    <a:pt x="14" y="0"/>
                    <a:pt x="12" y="1"/>
                  </a:cubicBezTo>
                  <a:cubicBezTo>
                    <a:pt x="13" y="1"/>
                    <a:pt x="14" y="1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1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2"/>
                    <a:pt x="18" y="2"/>
                    <a:pt x="16" y="1"/>
                  </a:cubicBezTo>
                  <a:cubicBezTo>
                    <a:pt x="12" y="1"/>
                    <a:pt x="10" y="4"/>
                    <a:pt x="8" y="7"/>
                  </a:cubicBezTo>
                  <a:cubicBezTo>
                    <a:pt x="6" y="7"/>
                    <a:pt x="3" y="6"/>
                    <a:pt x="2" y="8"/>
                  </a:cubicBezTo>
                  <a:cubicBezTo>
                    <a:pt x="1" y="8"/>
                    <a:pt x="0" y="10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1" y="16"/>
                    <a:pt x="1" y="17"/>
                    <a:pt x="2" y="17"/>
                  </a:cubicBezTo>
                  <a:close/>
                  <a:moveTo>
                    <a:pt x="29" y="14"/>
                  </a:moveTo>
                  <a:cubicBezTo>
                    <a:pt x="32" y="12"/>
                    <a:pt x="34" y="9"/>
                    <a:pt x="37" y="8"/>
                  </a:cubicBezTo>
                  <a:cubicBezTo>
                    <a:pt x="39" y="8"/>
                    <a:pt x="41" y="8"/>
                    <a:pt x="43" y="8"/>
                  </a:cubicBezTo>
                  <a:cubicBezTo>
                    <a:pt x="43" y="8"/>
                    <a:pt x="44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38" y="9"/>
                    <a:pt x="33" y="11"/>
                    <a:pt x="30" y="14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4"/>
                    <a:pt x="28" y="15"/>
                    <a:pt x="29" y="14"/>
                  </a:cubicBezTo>
                  <a:close/>
                  <a:moveTo>
                    <a:pt x="12" y="4"/>
                  </a:moveTo>
                  <a:cubicBezTo>
                    <a:pt x="13" y="4"/>
                    <a:pt x="14" y="2"/>
                    <a:pt x="16" y="3"/>
                  </a:cubicBezTo>
                  <a:cubicBezTo>
                    <a:pt x="17" y="3"/>
                    <a:pt x="18" y="4"/>
                    <a:pt x="19" y="4"/>
                  </a:cubicBezTo>
                  <a:cubicBezTo>
                    <a:pt x="19" y="4"/>
                    <a:pt x="20" y="4"/>
                    <a:pt x="20" y="5"/>
                  </a:cubicBezTo>
                  <a:cubicBezTo>
                    <a:pt x="20" y="5"/>
                    <a:pt x="19" y="4"/>
                    <a:pt x="19" y="4"/>
                  </a:cubicBezTo>
                  <a:cubicBezTo>
                    <a:pt x="16" y="3"/>
                    <a:pt x="14" y="4"/>
                    <a:pt x="12" y="5"/>
                  </a:cubicBezTo>
                  <a:cubicBezTo>
                    <a:pt x="11" y="6"/>
                    <a:pt x="9" y="6"/>
                    <a:pt x="9" y="8"/>
                  </a:cubicBezTo>
                  <a:cubicBezTo>
                    <a:pt x="9" y="6"/>
                    <a:pt x="11" y="5"/>
                    <a:pt x="12" y="4"/>
                  </a:cubicBezTo>
                  <a:close/>
                  <a:moveTo>
                    <a:pt x="2" y="9"/>
                  </a:moveTo>
                  <a:cubicBezTo>
                    <a:pt x="3" y="8"/>
                    <a:pt x="3" y="8"/>
                    <a:pt x="4" y="7"/>
                  </a:cubicBezTo>
                  <a:cubicBezTo>
                    <a:pt x="5" y="8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3" y="7"/>
                    <a:pt x="2" y="10"/>
                  </a:cubicBezTo>
                  <a:cubicBezTo>
                    <a:pt x="1" y="10"/>
                    <a:pt x="2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10" name="Freeform 884"/>
            <p:cNvSpPr>
              <a:spLocks/>
            </p:cNvSpPr>
            <p:nvPr/>
          </p:nvSpPr>
          <p:spPr bwMode="auto">
            <a:xfrm>
              <a:off x="5014491" y="3861275"/>
              <a:ext cx="7938" cy="6350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11" name="Freeform 885"/>
            <p:cNvSpPr>
              <a:spLocks/>
            </p:cNvSpPr>
            <p:nvPr/>
          </p:nvSpPr>
          <p:spPr bwMode="auto">
            <a:xfrm>
              <a:off x="5022428" y="387238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12" name="Freeform 886"/>
            <p:cNvSpPr>
              <a:spLocks/>
            </p:cNvSpPr>
            <p:nvPr/>
          </p:nvSpPr>
          <p:spPr bwMode="auto">
            <a:xfrm>
              <a:off x="5152603" y="3924775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13" name="Freeform 887"/>
            <p:cNvSpPr>
              <a:spLocks noEditPoints="1"/>
            </p:cNvSpPr>
            <p:nvPr/>
          </p:nvSpPr>
          <p:spPr bwMode="auto">
            <a:xfrm>
              <a:off x="4882728" y="3908900"/>
              <a:ext cx="307975" cy="90487"/>
            </a:xfrm>
            <a:custGeom>
              <a:avLst/>
              <a:gdLst>
                <a:gd name="T0" fmla="*/ 78 w 82"/>
                <a:gd name="T1" fmla="*/ 5 h 24"/>
                <a:gd name="T2" fmla="*/ 75 w 82"/>
                <a:gd name="T3" fmla="*/ 4 h 24"/>
                <a:gd name="T4" fmla="*/ 72 w 82"/>
                <a:gd name="T5" fmla="*/ 4 h 24"/>
                <a:gd name="T6" fmla="*/ 77 w 82"/>
                <a:gd name="T7" fmla="*/ 3 h 24"/>
                <a:gd name="T8" fmla="*/ 51 w 82"/>
                <a:gd name="T9" fmla="*/ 5 h 24"/>
                <a:gd name="T10" fmla="*/ 35 w 82"/>
                <a:gd name="T11" fmla="*/ 16 h 24"/>
                <a:gd name="T12" fmla="*/ 34 w 82"/>
                <a:gd name="T13" fmla="*/ 18 h 24"/>
                <a:gd name="T14" fmla="*/ 24 w 82"/>
                <a:gd name="T15" fmla="*/ 14 h 24"/>
                <a:gd name="T16" fmla="*/ 22 w 82"/>
                <a:gd name="T17" fmla="*/ 13 h 24"/>
                <a:gd name="T18" fmla="*/ 17 w 82"/>
                <a:gd name="T19" fmla="*/ 8 h 24"/>
                <a:gd name="T20" fmla="*/ 17 w 82"/>
                <a:gd name="T21" fmla="*/ 12 h 24"/>
                <a:gd name="T22" fmla="*/ 10 w 82"/>
                <a:gd name="T23" fmla="*/ 15 h 24"/>
                <a:gd name="T24" fmla="*/ 16 w 82"/>
                <a:gd name="T25" fmla="*/ 6 h 24"/>
                <a:gd name="T26" fmla="*/ 15 w 82"/>
                <a:gd name="T27" fmla="*/ 5 h 24"/>
                <a:gd name="T28" fmla="*/ 13 w 82"/>
                <a:gd name="T29" fmla="*/ 3 h 24"/>
                <a:gd name="T30" fmla="*/ 12 w 82"/>
                <a:gd name="T31" fmla="*/ 1 h 24"/>
                <a:gd name="T32" fmla="*/ 2 w 82"/>
                <a:gd name="T33" fmla="*/ 16 h 24"/>
                <a:gd name="T34" fmla="*/ 2 w 82"/>
                <a:gd name="T35" fmla="*/ 15 h 24"/>
                <a:gd name="T36" fmla="*/ 1 w 82"/>
                <a:gd name="T37" fmla="*/ 14 h 24"/>
                <a:gd name="T38" fmla="*/ 17 w 82"/>
                <a:gd name="T39" fmla="*/ 20 h 24"/>
                <a:gd name="T40" fmla="*/ 23 w 82"/>
                <a:gd name="T41" fmla="*/ 19 h 24"/>
                <a:gd name="T42" fmla="*/ 31 w 82"/>
                <a:gd name="T43" fmla="*/ 23 h 24"/>
                <a:gd name="T44" fmla="*/ 41 w 82"/>
                <a:gd name="T45" fmla="*/ 22 h 24"/>
                <a:gd name="T46" fmla="*/ 82 w 82"/>
                <a:gd name="T47" fmla="*/ 6 h 24"/>
                <a:gd name="T48" fmla="*/ 77 w 82"/>
                <a:gd name="T49" fmla="*/ 6 h 24"/>
                <a:gd name="T50" fmla="*/ 5 w 82"/>
                <a:gd name="T51" fmla="*/ 15 h 24"/>
                <a:gd name="T52" fmla="*/ 6 w 82"/>
                <a:gd name="T53" fmla="*/ 6 h 24"/>
                <a:gd name="T54" fmla="*/ 50 w 82"/>
                <a:gd name="T55" fmla="*/ 8 h 24"/>
                <a:gd name="T56" fmla="*/ 50 w 82"/>
                <a:gd name="T57" fmla="*/ 8 h 24"/>
                <a:gd name="T58" fmla="*/ 71 w 82"/>
                <a:gd name="T59" fmla="*/ 4 h 24"/>
                <a:gd name="T60" fmla="*/ 71 w 82"/>
                <a:gd name="T61" fmla="*/ 3 h 24"/>
                <a:gd name="T62" fmla="*/ 71 w 82"/>
                <a:gd name="T63" fmla="*/ 4 h 24"/>
                <a:gd name="T64" fmla="*/ 71 w 82"/>
                <a:gd name="T6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24">
                  <a:moveTo>
                    <a:pt x="77" y="6"/>
                  </a:move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6" y="5"/>
                    <a:pt x="75" y="5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4"/>
                    <a:pt x="73" y="4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3" y="3"/>
                    <a:pt x="75" y="3"/>
                    <a:pt x="77" y="3"/>
                  </a:cubicBezTo>
                  <a:cubicBezTo>
                    <a:pt x="78" y="2"/>
                    <a:pt x="76" y="1"/>
                    <a:pt x="75" y="1"/>
                  </a:cubicBezTo>
                  <a:cubicBezTo>
                    <a:pt x="67" y="1"/>
                    <a:pt x="58" y="1"/>
                    <a:pt x="51" y="5"/>
                  </a:cubicBezTo>
                  <a:cubicBezTo>
                    <a:pt x="49" y="6"/>
                    <a:pt x="48" y="8"/>
                    <a:pt x="46" y="9"/>
                  </a:cubicBezTo>
                  <a:cubicBezTo>
                    <a:pt x="43" y="12"/>
                    <a:pt x="40" y="15"/>
                    <a:pt x="35" y="16"/>
                  </a:cubicBezTo>
                  <a:cubicBezTo>
                    <a:pt x="34" y="18"/>
                    <a:pt x="32" y="17"/>
                    <a:pt x="31" y="18"/>
                  </a:cubicBezTo>
                  <a:cubicBezTo>
                    <a:pt x="32" y="18"/>
                    <a:pt x="33" y="17"/>
                    <a:pt x="34" y="18"/>
                  </a:cubicBezTo>
                  <a:cubicBezTo>
                    <a:pt x="32" y="19"/>
                    <a:pt x="30" y="17"/>
                    <a:pt x="27" y="18"/>
                  </a:cubicBezTo>
                  <a:cubicBezTo>
                    <a:pt x="26" y="17"/>
                    <a:pt x="23" y="17"/>
                    <a:pt x="24" y="14"/>
                  </a:cubicBezTo>
                  <a:cubicBezTo>
                    <a:pt x="23" y="14"/>
                    <a:pt x="23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2" y="13"/>
                    <a:pt x="21" y="12"/>
                  </a:cubicBezTo>
                  <a:cubicBezTo>
                    <a:pt x="19" y="12"/>
                    <a:pt x="19" y="9"/>
                    <a:pt x="17" y="8"/>
                  </a:cubicBezTo>
                  <a:cubicBezTo>
                    <a:pt x="17" y="9"/>
                    <a:pt x="18" y="11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4"/>
                    <a:pt x="14" y="15"/>
                    <a:pt x="13" y="16"/>
                  </a:cubicBezTo>
                  <a:cubicBezTo>
                    <a:pt x="11" y="18"/>
                    <a:pt x="11" y="15"/>
                    <a:pt x="10" y="15"/>
                  </a:cubicBezTo>
                  <a:cubicBezTo>
                    <a:pt x="10" y="12"/>
                    <a:pt x="10" y="7"/>
                    <a:pt x="14" y="6"/>
                  </a:cubicBezTo>
                  <a:cubicBezTo>
                    <a:pt x="15" y="6"/>
                    <a:pt x="15" y="5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2"/>
                    <a:pt x="13" y="3"/>
                  </a:cubicBezTo>
                  <a:cubicBezTo>
                    <a:pt x="12" y="2"/>
                    <a:pt x="13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3" y="2"/>
                    <a:pt x="4" y="10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3"/>
                    <a:pt x="1" y="12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6"/>
                    <a:pt x="2" y="16"/>
                    <a:pt x="3" y="17"/>
                  </a:cubicBezTo>
                  <a:cubicBezTo>
                    <a:pt x="7" y="20"/>
                    <a:pt x="13" y="22"/>
                    <a:pt x="17" y="20"/>
                  </a:cubicBezTo>
                  <a:cubicBezTo>
                    <a:pt x="19" y="19"/>
                    <a:pt x="21" y="18"/>
                    <a:pt x="22" y="17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4" y="19"/>
                    <a:pt x="24" y="19"/>
                    <a:pt x="24" y="20"/>
                  </a:cubicBezTo>
                  <a:cubicBezTo>
                    <a:pt x="27" y="20"/>
                    <a:pt x="28" y="23"/>
                    <a:pt x="31" y="23"/>
                  </a:cubicBezTo>
                  <a:cubicBezTo>
                    <a:pt x="33" y="24"/>
                    <a:pt x="34" y="23"/>
                    <a:pt x="36" y="24"/>
                  </a:cubicBezTo>
                  <a:cubicBezTo>
                    <a:pt x="38" y="24"/>
                    <a:pt x="39" y="22"/>
                    <a:pt x="41" y="22"/>
                  </a:cubicBezTo>
                  <a:cubicBezTo>
                    <a:pt x="46" y="18"/>
                    <a:pt x="49" y="14"/>
                    <a:pt x="53" y="10"/>
                  </a:cubicBezTo>
                  <a:cubicBezTo>
                    <a:pt x="63" y="7"/>
                    <a:pt x="73" y="8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9" y="6"/>
                    <a:pt x="78" y="6"/>
                    <a:pt x="77" y="6"/>
                  </a:cubicBezTo>
                  <a:close/>
                  <a:moveTo>
                    <a:pt x="5" y="14"/>
                  </a:moveTo>
                  <a:cubicBezTo>
                    <a:pt x="4" y="14"/>
                    <a:pt x="5" y="14"/>
                    <a:pt x="5" y="15"/>
                  </a:cubicBezTo>
                  <a:cubicBezTo>
                    <a:pt x="4" y="13"/>
                    <a:pt x="5" y="11"/>
                    <a:pt x="5" y="10"/>
                  </a:cubicBezTo>
                  <a:cubicBezTo>
                    <a:pt x="5" y="9"/>
                    <a:pt x="6" y="7"/>
                    <a:pt x="6" y="6"/>
                  </a:cubicBezTo>
                  <a:cubicBezTo>
                    <a:pt x="6" y="9"/>
                    <a:pt x="5" y="12"/>
                    <a:pt x="5" y="14"/>
                  </a:cubicBezTo>
                  <a:close/>
                  <a:moveTo>
                    <a:pt x="50" y="8"/>
                  </a:moveTo>
                  <a:cubicBezTo>
                    <a:pt x="50" y="8"/>
                    <a:pt x="50" y="7"/>
                    <a:pt x="51" y="7"/>
                  </a:cubicBezTo>
                  <a:cubicBezTo>
                    <a:pt x="51" y="7"/>
                    <a:pt x="50" y="8"/>
                    <a:pt x="50" y="8"/>
                  </a:cubicBezTo>
                  <a:close/>
                  <a:moveTo>
                    <a:pt x="71" y="4"/>
                  </a:moveTo>
                  <a:cubicBezTo>
                    <a:pt x="71" y="4"/>
                    <a:pt x="71" y="4"/>
                    <a:pt x="7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2" y="4"/>
                    <a:pt x="72" y="4"/>
                  </a:cubicBezTo>
                  <a:lnTo>
                    <a:pt x="7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14" name="Freeform 888"/>
            <p:cNvSpPr>
              <a:spLocks/>
            </p:cNvSpPr>
            <p:nvPr/>
          </p:nvSpPr>
          <p:spPr bwMode="auto">
            <a:xfrm>
              <a:off x="5163716" y="3924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15" name="Freeform 889"/>
            <p:cNvSpPr>
              <a:spLocks/>
            </p:cNvSpPr>
            <p:nvPr/>
          </p:nvSpPr>
          <p:spPr bwMode="auto">
            <a:xfrm>
              <a:off x="5157366" y="3920013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16" name="Rectangle 890"/>
            <p:cNvSpPr>
              <a:spLocks noChangeArrowheads="1"/>
            </p:cNvSpPr>
            <p:nvPr/>
          </p:nvSpPr>
          <p:spPr bwMode="auto">
            <a:xfrm>
              <a:off x="5070053" y="4096225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17" name="Freeform 891"/>
            <p:cNvSpPr>
              <a:spLocks/>
            </p:cNvSpPr>
            <p:nvPr/>
          </p:nvSpPr>
          <p:spPr bwMode="auto">
            <a:xfrm>
              <a:off x="5074816" y="408987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18" name="Freeform 892"/>
            <p:cNvSpPr>
              <a:spLocks/>
            </p:cNvSpPr>
            <p:nvPr/>
          </p:nvSpPr>
          <p:spPr bwMode="auto">
            <a:xfrm>
              <a:off x="5146253" y="40216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19" name="Freeform 893"/>
            <p:cNvSpPr>
              <a:spLocks/>
            </p:cNvSpPr>
            <p:nvPr/>
          </p:nvSpPr>
          <p:spPr bwMode="auto">
            <a:xfrm>
              <a:off x="5066878" y="4093050"/>
              <a:ext cx="3175" cy="793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2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20" name="Line 894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21" name="Line 895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22" name="Freeform 896"/>
            <p:cNvSpPr>
              <a:spLocks/>
            </p:cNvSpPr>
            <p:nvPr/>
          </p:nvSpPr>
          <p:spPr bwMode="auto">
            <a:xfrm>
              <a:off x="5149428" y="4040663"/>
              <a:ext cx="11113" cy="3175"/>
            </a:xfrm>
            <a:custGeom>
              <a:avLst/>
              <a:gdLst>
                <a:gd name="T0" fmla="*/ 1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1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2" y="1"/>
                    <a:pt x="2" y="1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23" name="Rectangle 897"/>
            <p:cNvSpPr>
              <a:spLocks noChangeArrowheads="1"/>
            </p:cNvSpPr>
            <p:nvPr/>
          </p:nvSpPr>
          <p:spPr bwMode="auto">
            <a:xfrm>
              <a:off x="5111328" y="40676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24" name="Rectangle 898"/>
            <p:cNvSpPr>
              <a:spLocks noChangeArrowheads="1"/>
            </p:cNvSpPr>
            <p:nvPr/>
          </p:nvSpPr>
          <p:spPr bwMode="auto">
            <a:xfrm>
              <a:off x="4646191" y="40930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25" name="Freeform 899"/>
            <p:cNvSpPr>
              <a:spLocks/>
            </p:cNvSpPr>
            <p:nvPr/>
          </p:nvSpPr>
          <p:spPr bwMode="auto">
            <a:xfrm>
              <a:off x="5152603" y="4051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26" name="Freeform 900"/>
            <p:cNvSpPr>
              <a:spLocks/>
            </p:cNvSpPr>
            <p:nvPr/>
          </p:nvSpPr>
          <p:spPr bwMode="auto">
            <a:xfrm>
              <a:off x="5119266" y="4037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27" name="Freeform 901"/>
            <p:cNvSpPr>
              <a:spLocks/>
            </p:cNvSpPr>
            <p:nvPr/>
          </p:nvSpPr>
          <p:spPr bwMode="auto">
            <a:xfrm>
              <a:off x="5149428" y="4043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28" name="Freeform 902"/>
            <p:cNvSpPr>
              <a:spLocks/>
            </p:cNvSpPr>
            <p:nvPr/>
          </p:nvSpPr>
          <p:spPr bwMode="auto">
            <a:xfrm>
              <a:off x="5122441" y="4029550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29" name="Freeform 903"/>
            <p:cNvSpPr>
              <a:spLocks/>
            </p:cNvSpPr>
            <p:nvPr/>
          </p:nvSpPr>
          <p:spPr bwMode="auto">
            <a:xfrm>
              <a:off x="5111328" y="4026375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30" name="Freeform 904"/>
            <p:cNvSpPr>
              <a:spLocks/>
            </p:cNvSpPr>
            <p:nvPr/>
          </p:nvSpPr>
          <p:spPr bwMode="auto">
            <a:xfrm>
              <a:off x="5116091" y="4021613"/>
              <a:ext cx="6350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31" name="Line 905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32" name="Line 906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33" name="Freeform 907"/>
            <p:cNvSpPr>
              <a:spLocks/>
            </p:cNvSpPr>
            <p:nvPr/>
          </p:nvSpPr>
          <p:spPr bwMode="auto">
            <a:xfrm>
              <a:off x="5149428" y="40184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34" name="Freeform 908"/>
            <p:cNvSpPr>
              <a:spLocks/>
            </p:cNvSpPr>
            <p:nvPr/>
          </p:nvSpPr>
          <p:spPr bwMode="auto">
            <a:xfrm>
              <a:off x="51272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35" name="Freeform 909"/>
            <p:cNvSpPr>
              <a:spLocks/>
            </p:cNvSpPr>
            <p:nvPr/>
          </p:nvSpPr>
          <p:spPr bwMode="auto">
            <a:xfrm>
              <a:off x="4852566" y="4074000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36" name="Rectangle 910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37" name="Rectangle 911"/>
            <p:cNvSpPr>
              <a:spLocks noChangeArrowheads="1"/>
            </p:cNvSpPr>
            <p:nvPr/>
          </p:nvSpPr>
          <p:spPr bwMode="auto">
            <a:xfrm>
              <a:off x="4827166" y="3988275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38" name="Rectangle 912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39" name="Freeform 913"/>
            <p:cNvSpPr>
              <a:spLocks/>
            </p:cNvSpPr>
            <p:nvPr/>
          </p:nvSpPr>
          <p:spPr bwMode="auto">
            <a:xfrm>
              <a:off x="5104978" y="3991450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40" name="Freeform 914"/>
            <p:cNvSpPr>
              <a:spLocks/>
            </p:cNvSpPr>
            <p:nvPr/>
          </p:nvSpPr>
          <p:spPr bwMode="auto">
            <a:xfrm>
              <a:off x="5108153" y="4040663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41" name="Freeform 915"/>
            <p:cNvSpPr>
              <a:spLocks/>
            </p:cNvSpPr>
            <p:nvPr/>
          </p:nvSpPr>
          <p:spPr bwMode="auto">
            <a:xfrm>
              <a:off x="5149428" y="4054950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42" name="Freeform 916"/>
            <p:cNvSpPr>
              <a:spLocks noEditPoints="1"/>
            </p:cNvSpPr>
            <p:nvPr/>
          </p:nvSpPr>
          <p:spPr bwMode="auto">
            <a:xfrm>
              <a:off x="4639841" y="3969225"/>
              <a:ext cx="531813" cy="228600"/>
            </a:xfrm>
            <a:custGeom>
              <a:avLst/>
              <a:gdLst>
                <a:gd name="T0" fmla="*/ 133 w 142"/>
                <a:gd name="T1" fmla="*/ 19 h 61"/>
                <a:gd name="T2" fmla="*/ 124 w 142"/>
                <a:gd name="T3" fmla="*/ 20 h 61"/>
                <a:gd name="T4" fmla="*/ 128 w 142"/>
                <a:gd name="T5" fmla="*/ 17 h 61"/>
                <a:gd name="T6" fmla="*/ 130 w 142"/>
                <a:gd name="T7" fmla="*/ 16 h 61"/>
                <a:gd name="T8" fmla="*/ 137 w 142"/>
                <a:gd name="T9" fmla="*/ 17 h 61"/>
                <a:gd name="T10" fmla="*/ 136 w 142"/>
                <a:gd name="T11" fmla="*/ 15 h 61"/>
                <a:gd name="T12" fmla="*/ 114 w 142"/>
                <a:gd name="T13" fmla="*/ 23 h 61"/>
                <a:gd name="T14" fmla="*/ 24 w 142"/>
                <a:gd name="T15" fmla="*/ 31 h 61"/>
                <a:gd name="T16" fmla="*/ 12 w 142"/>
                <a:gd name="T17" fmla="*/ 33 h 61"/>
                <a:gd name="T18" fmla="*/ 25 w 142"/>
                <a:gd name="T19" fmla="*/ 13 h 61"/>
                <a:gd name="T20" fmla="*/ 52 w 142"/>
                <a:gd name="T21" fmla="*/ 15 h 61"/>
                <a:gd name="T22" fmla="*/ 40 w 142"/>
                <a:gd name="T23" fmla="*/ 20 h 61"/>
                <a:gd name="T24" fmla="*/ 51 w 142"/>
                <a:gd name="T25" fmla="*/ 28 h 61"/>
                <a:gd name="T26" fmla="*/ 85 w 142"/>
                <a:gd name="T27" fmla="*/ 26 h 61"/>
                <a:gd name="T28" fmla="*/ 118 w 142"/>
                <a:gd name="T29" fmla="*/ 12 h 61"/>
                <a:gd name="T30" fmla="*/ 124 w 142"/>
                <a:gd name="T31" fmla="*/ 8 h 61"/>
                <a:gd name="T32" fmla="*/ 121 w 142"/>
                <a:gd name="T33" fmla="*/ 5 h 61"/>
                <a:gd name="T34" fmla="*/ 119 w 142"/>
                <a:gd name="T35" fmla="*/ 3 h 61"/>
                <a:gd name="T36" fmla="*/ 91 w 142"/>
                <a:gd name="T37" fmla="*/ 19 h 61"/>
                <a:gd name="T38" fmla="*/ 63 w 142"/>
                <a:gd name="T39" fmla="*/ 26 h 61"/>
                <a:gd name="T40" fmla="*/ 59 w 142"/>
                <a:gd name="T41" fmla="*/ 29 h 61"/>
                <a:gd name="T42" fmla="*/ 56 w 142"/>
                <a:gd name="T43" fmla="*/ 9 h 61"/>
                <a:gd name="T44" fmla="*/ 41 w 142"/>
                <a:gd name="T45" fmla="*/ 8 h 61"/>
                <a:gd name="T46" fmla="*/ 34 w 142"/>
                <a:gd name="T47" fmla="*/ 0 h 61"/>
                <a:gd name="T48" fmla="*/ 26 w 142"/>
                <a:gd name="T49" fmla="*/ 5 h 61"/>
                <a:gd name="T50" fmla="*/ 0 w 142"/>
                <a:gd name="T51" fmla="*/ 28 h 61"/>
                <a:gd name="T52" fmla="*/ 58 w 142"/>
                <a:gd name="T53" fmla="*/ 54 h 61"/>
                <a:gd name="T54" fmla="*/ 94 w 142"/>
                <a:gd name="T55" fmla="*/ 46 h 61"/>
                <a:gd name="T56" fmla="*/ 102 w 142"/>
                <a:gd name="T57" fmla="*/ 42 h 61"/>
                <a:gd name="T58" fmla="*/ 108 w 142"/>
                <a:gd name="T59" fmla="*/ 40 h 61"/>
                <a:gd name="T60" fmla="*/ 111 w 142"/>
                <a:gd name="T61" fmla="*/ 37 h 61"/>
                <a:gd name="T62" fmla="*/ 115 w 142"/>
                <a:gd name="T63" fmla="*/ 32 h 61"/>
                <a:gd name="T64" fmla="*/ 122 w 142"/>
                <a:gd name="T65" fmla="*/ 28 h 61"/>
                <a:gd name="T66" fmla="*/ 124 w 142"/>
                <a:gd name="T67" fmla="*/ 26 h 61"/>
                <a:gd name="T68" fmla="*/ 132 w 142"/>
                <a:gd name="T69" fmla="*/ 22 h 61"/>
                <a:gd name="T70" fmla="*/ 135 w 142"/>
                <a:gd name="T71" fmla="*/ 22 h 61"/>
                <a:gd name="T72" fmla="*/ 137 w 142"/>
                <a:gd name="T73" fmla="*/ 22 h 61"/>
                <a:gd name="T74" fmla="*/ 132 w 142"/>
                <a:gd name="T75" fmla="*/ 16 h 61"/>
                <a:gd name="T76" fmla="*/ 118 w 142"/>
                <a:gd name="T77" fmla="*/ 3 h 61"/>
                <a:gd name="T78" fmla="*/ 84 w 142"/>
                <a:gd name="T79" fmla="*/ 20 h 61"/>
                <a:gd name="T80" fmla="*/ 64 w 142"/>
                <a:gd name="T81" fmla="*/ 26 h 61"/>
                <a:gd name="T82" fmla="*/ 24 w 142"/>
                <a:gd name="T83" fmla="*/ 8 h 61"/>
                <a:gd name="T84" fmla="*/ 19 w 142"/>
                <a:gd name="T85" fmla="*/ 8 h 61"/>
                <a:gd name="T86" fmla="*/ 22 w 142"/>
                <a:gd name="T87" fmla="*/ 38 h 61"/>
                <a:gd name="T88" fmla="*/ 23 w 142"/>
                <a:gd name="T89" fmla="*/ 35 h 61"/>
                <a:gd name="T90" fmla="*/ 64 w 142"/>
                <a:gd name="T91" fmla="*/ 43 h 61"/>
                <a:gd name="T92" fmla="*/ 66 w 142"/>
                <a:gd name="T93" fmla="*/ 38 h 61"/>
                <a:gd name="T94" fmla="*/ 116 w 142"/>
                <a:gd name="T95" fmla="*/ 25 h 61"/>
                <a:gd name="T96" fmla="*/ 112 w 142"/>
                <a:gd name="T97" fmla="*/ 28 h 61"/>
                <a:gd name="T98" fmla="*/ 112 w 142"/>
                <a:gd name="T99" fmla="*/ 28 h 61"/>
                <a:gd name="T100" fmla="*/ 109 w 142"/>
                <a:gd name="T101" fmla="*/ 36 h 61"/>
                <a:gd name="T102" fmla="*/ 111 w 142"/>
                <a:gd name="T103" fmla="*/ 34 h 61"/>
                <a:gd name="T104" fmla="*/ 113 w 142"/>
                <a:gd name="T105" fmla="*/ 30 h 61"/>
                <a:gd name="T106" fmla="*/ 112 w 142"/>
                <a:gd name="T107" fmla="*/ 34 h 61"/>
                <a:gd name="T108" fmla="*/ 112 w 142"/>
                <a:gd name="T109" fmla="*/ 30 h 61"/>
                <a:gd name="T110" fmla="*/ 115 w 142"/>
                <a:gd name="T111" fmla="*/ 27 h 61"/>
                <a:gd name="T112" fmla="*/ 117 w 142"/>
                <a:gd name="T113" fmla="*/ 24 h 61"/>
                <a:gd name="T114" fmla="*/ 121 w 142"/>
                <a:gd name="T115" fmla="*/ 22 h 61"/>
                <a:gd name="T116" fmla="*/ 121 w 142"/>
                <a:gd name="T117" fmla="*/ 22 h 61"/>
                <a:gd name="T118" fmla="*/ 123 w 142"/>
                <a:gd name="T119" fmla="*/ 24 h 61"/>
                <a:gd name="T120" fmla="*/ 123 w 142"/>
                <a:gd name="T121" fmla="*/ 24 h 61"/>
                <a:gd name="T122" fmla="*/ 129 w 142"/>
                <a:gd name="T123" fmla="*/ 20 h 61"/>
                <a:gd name="T124" fmla="*/ 130 w 142"/>
                <a:gd name="T125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2" h="61">
                  <a:moveTo>
                    <a:pt x="137" y="21"/>
                  </a:moveTo>
                  <a:cubicBezTo>
                    <a:pt x="137" y="21"/>
                    <a:pt x="137" y="21"/>
                    <a:pt x="137" y="21"/>
                  </a:cubicBezTo>
                  <a:cubicBezTo>
                    <a:pt x="137" y="21"/>
                    <a:pt x="137" y="20"/>
                    <a:pt x="136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4" y="19"/>
                    <a:pt x="133" y="19"/>
                  </a:cubicBezTo>
                  <a:cubicBezTo>
                    <a:pt x="134" y="18"/>
                    <a:pt x="135" y="19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7" y="18"/>
                    <a:pt x="138" y="18"/>
                    <a:pt x="140" y="18"/>
                  </a:cubicBezTo>
                  <a:cubicBezTo>
                    <a:pt x="139" y="17"/>
                    <a:pt x="138" y="18"/>
                    <a:pt x="138" y="18"/>
                  </a:cubicBezTo>
                  <a:cubicBezTo>
                    <a:pt x="136" y="17"/>
                    <a:pt x="134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8"/>
                    <a:pt x="130" y="18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19"/>
                    <a:pt x="125" y="19"/>
                    <a:pt x="125" y="19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18"/>
                    <a:pt x="126" y="18"/>
                    <a:pt x="126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7" y="18"/>
                    <a:pt x="127" y="17"/>
                    <a:pt x="128" y="17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9" y="17"/>
                    <a:pt x="129" y="17"/>
                    <a:pt x="129" y="16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5"/>
                    <a:pt x="130" y="15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6"/>
                    <a:pt x="131" y="16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31" y="17"/>
                    <a:pt x="130" y="18"/>
                    <a:pt x="131" y="18"/>
                  </a:cubicBezTo>
                  <a:cubicBezTo>
                    <a:pt x="132" y="17"/>
                    <a:pt x="133" y="17"/>
                    <a:pt x="134" y="16"/>
                  </a:cubicBezTo>
                  <a:cubicBezTo>
                    <a:pt x="135" y="16"/>
                    <a:pt x="136" y="15"/>
                    <a:pt x="136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7" y="16"/>
                    <a:pt x="136" y="15"/>
                    <a:pt x="137" y="15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7" y="15"/>
                    <a:pt x="134" y="15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3" y="15"/>
                  </a:cubicBezTo>
                  <a:cubicBezTo>
                    <a:pt x="134" y="15"/>
                    <a:pt x="135" y="15"/>
                    <a:pt x="136" y="15"/>
                  </a:cubicBezTo>
                  <a:cubicBezTo>
                    <a:pt x="136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4" y="14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1" y="15"/>
                    <a:pt x="129" y="16"/>
                    <a:pt x="126" y="16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23" y="17"/>
                    <a:pt x="120" y="19"/>
                    <a:pt x="117" y="20"/>
                  </a:cubicBezTo>
                  <a:cubicBezTo>
                    <a:pt x="116" y="21"/>
                    <a:pt x="115" y="22"/>
                    <a:pt x="114" y="23"/>
                  </a:cubicBezTo>
                  <a:cubicBezTo>
                    <a:pt x="108" y="30"/>
                    <a:pt x="101" y="33"/>
                    <a:pt x="91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4" y="37"/>
                    <a:pt x="81" y="32"/>
                    <a:pt x="75" y="34"/>
                  </a:cubicBezTo>
                  <a:cubicBezTo>
                    <a:pt x="69" y="35"/>
                    <a:pt x="63" y="38"/>
                    <a:pt x="59" y="43"/>
                  </a:cubicBezTo>
                  <a:cubicBezTo>
                    <a:pt x="55" y="47"/>
                    <a:pt x="51" y="50"/>
                    <a:pt x="45" y="50"/>
                  </a:cubicBezTo>
                  <a:cubicBezTo>
                    <a:pt x="38" y="50"/>
                    <a:pt x="30" y="48"/>
                    <a:pt x="27" y="41"/>
                  </a:cubicBezTo>
                  <a:cubicBezTo>
                    <a:pt x="27" y="38"/>
                    <a:pt x="25" y="36"/>
                    <a:pt x="24" y="33"/>
                  </a:cubicBezTo>
                  <a:cubicBezTo>
                    <a:pt x="24" y="33"/>
                    <a:pt x="23" y="32"/>
                    <a:pt x="24" y="31"/>
                  </a:cubicBezTo>
                  <a:cubicBezTo>
                    <a:pt x="24" y="30"/>
                    <a:pt x="24" y="28"/>
                    <a:pt x="22" y="27"/>
                  </a:cubicBezTo>
                  <a:cubicBezTo>
                    <a:pt x="22" y="24"/>
                    <a:pt x="21" y="22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7" y="23"/>
                    <a:pt x="18" y="21"/>
                    <a:pt x="18" y="22"/>
                  </a:cubicBezTo>
                  <a:cubicBezTo>
                    <a:pt x="17" y="23"/>
                    <a:pt x="15" y="23"/>
                    <a:pt x="14" y="23"/>
                  </a:cubicBezTo>
                  <a:cubicBezTo>
                    <a:pt x="14" y="27"/>
                    <a:pt x="20" y="24"/>
                    <a:pt x="20" y="29"/>
                  </a:cubicBezTo>
                  <a:cubicBezTo>
                    <a:pt x="18" y="32"/>
                    <a:pt x="15" y="32"/>
                    <a:pt x="12" y="33"/>
                  </a:cubicBezTo>
                  <a:cubicBezTo>
                    <a:pt x="10" y="32"/>
                    <a:pt x="8" y="31"/>
                    <a:pt x="6" y="29"/>
                  </a:cubicBezTo>
                  <a:cubicBezTo>
                    <a:pt x="5" y="27"/>
                    <a:pt x="6" y="25"/>
                    <a:pt x="6" y="23"/>
                  </a:cubicBezTo>
                  <a:cubicBezTo>
                    <a:pt x="6" y="21"/>
                    <a:pt x="9" y="19"/>
                    <a:pt x="11" y="18"/>
                  </a:cubicBezTo>
                  <a:cubicBezTo>
                    <a:pt x="15" y="17"/>
                    <a:pt x="17" y="14"/>
                    <a:pt x="21" y="16"/>
                  </a:cubicBezTo>
                  <a:cubicBezTo>
                    <a:pt x="22" y="16"/>
                    <a:pt x="22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8"/>
                    <a:pt x="25" y="18"/>
                  </a:cubicBezTo>
                  <a:cubicBezTo>
                    <a:pt x="25" y="17"/>
                    <a:pt x="26" y="15"/>
                    <a:pt x="25" y="13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30" y="9"/>
                    <a:pt x="33" y="10"/>
                    <a:pt x="35" y="11"/>
                  </a:cubicBezTo>
                  <a:cubicBezTo>
                    <a:pt x="37" y="12"/>
                    <a:pt x="36" y="15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7"/>
                    <a:pt x="38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6"/>
                    <a:pt x="39" y="15"/>
                    <a:pt x="40" y="15"/>
                  </a:cubicBezTo>
                  <a:cubicBezTo>
                    <a:pt x="44" y="17"/>
                    <a:pt x="48" y="12"/>
                    <a:pt x="52" y="15"/>
                  </a:cubicBezTo>
                  <a:cubicBezTo>
                    <a:pt x="53" y="17"/>
                    <a:pt x="54" y="19"/>
                    <a:pt x="53" y="22"/>
                  </a:cubicBezTo>
                  <a:cubicBezTo>
                    <a:pt x="51" y="23"/>
                    <a:pt x="49" y="26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5" y="26"/>
                    <a:pt x="45" y="26"/>
                  </a:cubicBezTo>
                  <a:cubicBezTo>
                    <a:pt x="43" y="26"/>
                    <a:pt x="41" y="25"/>
                    <a:pt x="40" y="23"/>
                  </a:cubicBezTo>
                  <a:cubicBezTo>
                    <a:pt x="40" y="22"/>
                    <a:pt x="41" y="22"/>
                    <a:pt x="42" y="2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8" y="21"/>
                    <a:pt x="39" y="24"/>
                    <a:pt x="38" y="25"/>
                  </a:cubicBezTo>
                  <a:cubicBezTo>
                    <a:pt x="38" y="26"/>
                    <a:pt x="39" y="27"/>
                    <a:pt x="39" y="28"/>
                  </a:cubicBezTo>
                  <a:cubicBezTo>
                    <a:pt x="40" y="29"/>
                    <a:pt x="40" y="31"/>
                    <a:pt x="42" y="32"/>
                  </a:cubicBezTo>
                  <a:cubicBezTo>
                    <a:pt x="42" y="31"/>
                    <a:pt x="43" y="31"/>
                    <a:pt x="44" y="31"/>
                  </a:cubicBezTo>
                  <a:cubicBezTo>
                    <a:pt x="46" y="31"/>
                    <a:pt x="46" y="28"/>
                    <a:pt x="48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1" y="27"/>
                  </a:cubicBezTo>
                  <a:cubicBezTo>
                    <a:pt x="52" y="27"/>
                    <a:pt x="50" y="28"/>
                    <a:pt x="51" y="28"/>
                  </a:cubicBezTo>
                  <a:cubicBezTo>
                    <a:pt x="51" y="28"/>
                    <a:pt x="51" y="29"/>
                    <a:pt x="52" y="29"/>
                  </a:cubicBezTo>
                  <a:cubicBezTo>
                    <a:pt x="52" y="30"/>
                    <a:pt x="54" y="30"/>
                    <a:pt x="54" y="31"/>
                  </a:cubicBezTo>
                  <a:cubicBezTo>
                    <a:pt x="55" y="29"/>
                    <a:pt x="56" y="32"/>
                    <a:pt x="57" y="31"/>
                  </a:cubicBezTo>
                  <a:cubicBezTo>
                    <a:pt x="60" y="30"/>
                    <a:pt x="64" y="30"/>
                    <a:pt x="68" y="29"/>
                  </a:cubicBezTo>
                  <a:cubicBezTo>
                    <a:pt x="69" y="26"/>
                    <a:pt x="73" y="28"/>
                    <a:pt x="74" y="25"/>
                  </a:cubicBezTo>
                  <a:cubicBezTo>
                    <a:pt x="76" y="25"/>
                    <a:pt x="77" y="25"/>
                    <a:pt x="79" y="2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81" y="25"/>
                    <a:pt x="83" y="26"/>
                    <a:pt x="85" y="26"/>
                  </a:cubicBezTo>
                  <a:cubicBezTo>
                    <a:pt x="89" y="29"/>
                    <a:pt x="94" y="25"/>
                    <a:pt x="99" y="25"/>
                  </a:cubicBezTo>
                  <a:cubicBezTo>
                    <a:pt x="103" y="24"/>
                    <a:pt x="106" y="21"/>
                    <a:pt x="109" y="19"/>
                  </a:cubicBezTo>
                  <a:cubicBezTo>
                    <a:pt x="111" y="16"/>
                    <a:pt x="113" y="16"/>
                    <a:pt x="115" y="15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7" y="13"/>
                    <a:pt x="117" y="14"/>
                  </a:cubicBezTo>
                  <a:cubicBezTo>
                    <a:pt x="117" y="13"/>
                    <a:pt x="118" y="13"/>
                    <a:pt x="118" y="12"/>
                  </a:cubicBezTo>
                  <a:cubicBezTo>
                    <a:pt x="120" y="12"/>
                    <a:pt x="120" y="11"/>
                    <a:pt x="121" y="11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3" y="10"/>
                    <a:pt x="125" y="9"/>
                    <a:pt x="127" y="9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8"/>
                    <a:pt x="123" y="8"/>
                    <a:pt x="122" y="8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3" y="7"/>
                    <a:pt x="123" y="7"/>
                    <a:pt x="124" y="6"/>
                  </a:cubicBezTo>
                  <a:cubicBezTo>
                    <a:pt x="123" y="6"/>
                    <a:pt x="122" y="6"/>
                    <a:pt x="122" y="7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23" y="6"/>
                    <a:pt x="122" y="6"/>
                    <a:pt x="121" y="5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2" y="4"/>
                    <a:pt x="124" y="4"/>
                    <a:pt x="125" y="4"/>
                  </a:cubicBezTo>
                  <a:cubicBezTo>
                    <a:pt x="124" y="3"/>
                    <a:pt x="123" y="4"/>
                    <a:pt x="121" y="4"/>
                  </a:cubicBezTo>
                  <a:cubicBezTo>
                    <a:pt x="122" y="3"/>
                    <a:pt x="123" y="3"/>
                    <a:pt x="124" y="3"/>
                  </a:cubicBezTo>
                  <a:cubicBezTo>
                    <a:pt x="122" y="2"/>
                    <a:pt x="121" y="3"/>
                    <a:pt x="119" y="3"/>
                  </a:cubicBezTo>
                  <a:cubicBezTo>
                    <a:pt x="121" y="2"/>
                    <a:pt x="123" y="1"/>
                    <a:pt x="124" y="1"/>
                  </a:cubicBezTo>
                  <a:cubicBezTo>
                    <a:pt x="120" y="0"/>
                    <a:pt x="117" y="3"/>
                    <a:pt x="114" y="5"/>
                  </a:cubicBezTo>
                  <a:cubicBezTo>
                    <a:pt x="113" y="6"/>
                    <a:pt x="112" y="6"/>
                    <a:pt x="111" y="7"/>
                  </a:cubicBezTo>
                  <a:cubicBezTo>
                    <a:pt x="107" y="9"/>
                    <a:pt x="105" y="12"/>
                    <a:pt x="101" y="14"/>
                  </a:cubicBezTo>
                  <a:cubicBezTo>
                    <a:pt x="97" y="17"/>
                    <a:pt x="92" y="18"/>
                    <a:pt x="87" y="18"/>
                  </a:cubicBezTo>
                  <a:cubicBezTo>
                    <a:pt x="85" y="17"/>
                    <a:pt x="83" y="18"/>
                    <a:pt x="81" y="18"/>
                  </a:cubicBezTo>
                  <a:cubicBezTo>
                    <a:pt x="79" y="18"/>
                    <a:pt x="77" y="17"/>
                    <a:pt x="77" y="18"/>
                  </a:cubicBezTo>
                  <a:cubicBezTo>
                    <a:pt x="82" y="17"/>
                    <a:pt x="86" y="20"/>
                    <a:pt x="91" y="19"/>
                  </a:cubicBezTo>
                  <a:cubicBezTo>
                    <a:pt x="90" y="20"/>
                    <a:pt x="86" y="20"/>
                    <a:pt x="84" y="19"/>
                  </a:cubicBezTo>
                  <a:cubicBezTo>
                    <a:pt x="81" y="19"/>
                    <a:pt x="79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3" y="18"/>
                    <a:pt x="71" y="21"/>
                    <a:pt x="69" y="22"/>
                  </a:cubicBezTo>
                  <a:cubicBezTo>
                    <a:pt x="69" y="22"/>
                    <a:pt x="70" y="22"/>
                    <a:pt x="70" y="22"/>
                  </a:cubicBezTo>
                  <a:cubicBezTo>
                    <a:pt x="69" y="22"/>
                    <a:pt x="68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6" y="25"/>
                    <a:pt x="64" y="25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27"/>
                    <a:pt x="59" y="25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60" y="28"/>
                    <a:pt x="59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9" y="29"/>
                    <a:pt x="60" y="30"/>
                    <a:pt x="61" y="29"/>
                  </a:cubicBezTo>
                  <a:cubicBezTo>
                    <a:pt x="60" y="30"/>
                    <a:pt x="58" y="30"/>
                    <a:pt x="57" y="30"/>
                  </a:cubicBezTo>
                  <a:cubicBezTo>
                    <a:pt x="57" y="30"/>
                    <a:pt x="58" y="30"/>
                    <a:pt x="59" y="29"/>
                  </a:cubicBezTo>
                  <a:cubicBezTo>
                    <a:pt x="57" y="29"/>
                    <a:pt x="56" y="30"/>
                    <a:pt x="55" y="29"/>
                  </a:cubicBezTo>
                  <a:cubicBezTo>
                    <a:pt x="55" y="28"/>
                    <a:pt x="55" y="27"/>
                    <a:pt x="55" y="25"/>
                  </a:cubicBezTo>
                  <a:cubicBezTo>
                    <a:pt x="56" y="25"/>
                    <a:pt x="55" y="23"/>
                    <a:pt x="56" y="23"/>
                  </a:cubicBezTo>
                  <a:cubicBezTo>
                    <a:pt x="58" y="20"/>
                    <a:pt x="57" y="18"/>
                    <a:pt x="56" y="15"/>
                  </a:cubicBezTo>
                  <a:cubicBezTo>
                    <a:pt x="57" y="14"/>
                    <a:pt x="56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1"/>
                    <a:pt x="56" y="10"/>
                    <a:pt x="57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7"/>
                    <a:pt x="56" y="7"/>
                    <a:pt x="55" y="6"/>
                  </a:cubicBezTo>
                  <a:cubicBezTo>
                    <a:pt x="54" y="6"/>
                    <a:pt x="53" y="6"/>
                    <a:pt x="53" y="6"/>
                  </a:cubicBezTo>
                  <a:cubicBezTo>
                    <a:pt x="52" y="5"/>
                    <a:pt x="51" y="6"/>
                    <a:pt x="51" y="5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7" y="5"/>
                    <a:pt x="43" y="6"/>
                    <a:pt x="4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40" y="9"/>
                    <a:pt x="40" y="9"/>
                  </a:cubicBezTo>
                  <a:cubicBezTo>
                    <a:pt x="39" y="8"/>
                    <a:pt x="41" y="6"/>
                    <a:pt x="40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0"/>
                    <a:pt x="37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2" y="0"/>
                    <a:pt x="30" y="0"/>
                    <a:pt x="28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1"/>
                    <a:pt x="30" y="2"/>
                    <a:pt x="31" y="1"/>
                  </a:cubicBezTo>
                  <a:cubicBezTo>
                    <a:pt x="30" y="3"/>
                    <a:pt x="27" y="2"/>
                    <a:pt x="26" y="4"/>
                  </a:cubicBezTo>
                  <a:cubicBezTo>
                    <a:pt x="26" y="4"/>
                    <a:pt x="26" y="3"/>
                    <a:pt x="27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3"/>
                    <a:pt x="28" y="3"/>
                    <a:pt x="28" y="3"/>
                  </a:cubicBezTo>
                  <a:cubicBezTo>
                    <a:pt x="28" y="4"/>
                    <a:pt x="26" y="4"/>
                    <a:pt x="26" y="5"/>
                  </a:cubicBezTo>
                  <a:cubicBezTo>
                    <a:pt x="25" y="9"/>
                    <a:pt x="22" y="4"/>
                    <a:pt x="20" y="6"/>
                  </a:cubicBezTo>
                  <a:cubicBezTo>
                    <a:pt x="16" y="7"/>
                    <a:pt x="13" y="7"/>
                    <a:pt x="9" y="10"/>
                  </a:cubicBezTo>
                  <a:cubicBezTo>
                    <a:pt x="7" y="12"/>
                    <a:pt x="4" y="14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0"/>
                    <a:pt x="2" y="24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0" y="28"/>
                  </a:cubicBezTo>
                  <a:cubicBezTo>
                    <a:pt x="1" y="29"/>
                    <a:pt x="1" y="31"/>
                    <a:pt x="2" y="33"/>
                  </a:cubicBezTo>
                  <a:cubicBezTo>
                    <a:pt x="5" y="36"/>
                    <a:pt x="8" y="38"/>
                    <a:pt x="11" y="40"/>
                  </a:cubicBezTo>
                  <a:cubicBezTo>
                    <a:pt x="14" y="40"/>
                    <a:pt x="18" y="39"/>
                    <a:pt x="20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8"/>
                    <a:pt x="29" y="55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40" y="60"/>
                    <a:pt x="45" y="61"/>
                    <a:pt x="50" y="59"/>
                  </a:cubicBezTo>
                  <a:cubicBezTo>
                    <a:pt x="53" y="57"/>
                    <a:pt x="57" y="58"/>
                    <a:pt x="58" y="54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0" y="51"/>
                    <a:pt x="61" y="49"/>
                    <a:pt x="63" y="48"/>
                  </a:cubicBezTo>
                  <a:cubicBezTo>
                    <a:pt x="64" y="45"/>
                    <a:pt x="70" y="43"/>
                    <a:pt x="73" y="43"/>
                  </a:cubicBezTo>
                  <a:cubicBezTo>
                    <a:pt x="76" y="43"/>
                    <a:pt x="78" y="43"/>
                    <a:pt x="80" y="44"/>
                  </a:cubicBezTo>
                  <a:cubicBezTo>
                    <a:pt x="83" y="46"/>
                    <a:pt x="86" y="45"/>
                    <a:pt x="89" y="46"/>
                  </a:cubicBezTo>
                  <a:cubicBezTo>
                    <a:pt x="89" y="46"/>
                    <a:pt x="91" y="46"/>
                    <a:pt x="91" y="46"/>
                  </a:cubicBezTo>
                  <a:cubicBezTo>
                    <a:pt x="92" y="46"/>
                    <a:pt x="93" y="45"/>
                    <a:pt x="94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101" y="43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3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4" y="41"/>
                    <a:pt x="104" y="41"/>
                    <a:pt x="105" y="41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1"/>
                    <a:pt x="106" y="42"/>
                    <a:pt x="106" y="40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9" y="39"/>
                    <a:pt x="110" y="39"/>
                    <a:pt x="111" y="38"/>
                  </a:cubicBezTo>
                  <a:cubicBezTo>
                    <a:pt x="111" y="37"/>
                    <a:pt x="110" y="39"/>
                    <a:pt x="110" y="38"/>
                  </a:cubicBezTo>
                  <a:cubicBezTo>
                    <a:pt x="110" y="37"/>
                    <a:pt x="111" y="38"/>
                    <a:pt x="112" y="37"/>
                  </a:cubicBezTo>
                  <a:cubicBezTo>
                    <a:pt x="112" y="37"/>
                    <a:pt x="113" y="36"/>
                    <a:pt x="113" y="36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37"/>
                    <a:pt x="111" y="37"/>
                    <a:pt x="111" y="37"/>
                  </a:cubicBezTo>
                  <a:cubicBezTo>
                    <a:pt x="111" y="36"/>
                    <a:pt x="112" y="36"/>
                    <a:pt x="112" y="35"/>
                  </a:cubicBezTo>
                  <a:cubicBezTo>
                    <a:pt x="113" y="35"/>
                    <a:pt x="113" y="34"/>
                    <a:pt x="113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5" y="33"/>
                    <a:pt x="114" y="32"/>
                    <a:pt x="115" y="32"/>
                  </a:cubicBezTo>
                  <a:cubicBezTo>
                    <a:pt x="115" y="32"/>
                    <a:pt x="115" y="33"/>
                    <a:pt x="115" y="34"/>
                  </a:cubicBezTo>
                  <a:cubicBezTo>
                    <a:pt x="115" y="33"/>
                    <a:pt x="116" y="32"/>
                    <a:pt x="116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6" y="31"/>
                    <a:pt x="117" y="30"/>
                    <a:pt x="118" y="30"/>
                  </a:cubicBezTo>
                  <a:cubicBezTo>
                    <a:pt x="119" y="30"/>
                    <a:pt x="117" y="29"/>
                    <a:pt x="118" y="29"/>
                  </a:cubicBezTo>
                  <a:cubicBezTo>
                    <a:pt x="118" y="30"/>
                    <a:pt x="119" y="30"/>
                    <a:pt x="119" y="30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20" y="28"/>
                    <a:pt x="121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2" y="27"/>
                    <a:pt x="122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6"/>
                    <a:pt x="124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5"/>
                    <a:pt x="124" y="26"/>
                    <a:pt x="125" y="26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5" y="27"/>
                    <a:pt x="125" y="27"/>
                    <a:pt x="125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5"/>
                    <a:pt x="127" y="25"/>
                    <a:pt x="127" y="24"/>
                  </a:cubicBezTo>
                  <a:cubicBezTo>
                    <a:pt x="129" y="25"/>
                    <a:pt x="130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4" y="23"/>
                    <a:pt x="134" y="22"/>
                  </a:cubicBezTo>
                  <a:cubicBezTo>
                    <a:pt x="134" y="21"/>
                    <a:pt x="135" y="21"/>
                    <a:pt x="136" y="21"/>
                  </a:cubicBezTo>
                  <a:cubicBezTo>
                    <a:pt x="137" y="22"/>
                    <a:pt x="135" y="22"/>
                    <a:pt x="135" y="23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5" y="22"/>
                    <a:pt x="137" y="22"/>
                    <a:pt x="136" y="21"/>
                  </a:cubicBezTo>
                  <a:cubicBezTo>
                    <a:pt x="137" y="22"/>
                    <a:pt x="138" y="22"/>
                    <a:pt x="138" y="22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3"/>
                    <a:pt x="138" y="22"/>
                  </a:cubicBezTo>
                  <a:cubicBezTo>
                    <a:pt x="138" y="20"/>
                    <a:pt x="141" y="21"/>
                    <a:pt x="142" y="20"/>
                  </a:cubicBezTo>
                  <a:cubicBezTo>
                    <a:pt x="140" y="21"/>
                    <a:pt x="139" y="20"/>
                    <a:pt x="137" y="21"/>
                  </a:cubicBezTo>
                  <a:close/>
                  <a:moveTo>
                    <a:pt x="133" y="16"/>
                  </a:move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lnTo>
                    <a:pt x="133" y="16"/>
                  </a:lnTo>
                  <a:close/>
                  <a:moveTo>
                    <a:pt x="118" y="3"/>
                  </a:moveTo>
                  <a:cubicBezTo>
                    <a:pt x="119" y="3"/>
                    <a:pt x="119" y="3"/>
                    <a:pt x="119" y="3"/>
                  </a:cubicBezTo>
                  <a:cubicBezTo>
                    <a:pt x="117" y="4"/>
                    <a:pt x="117" y="4"/>
                    <a:pt x="117" y="4"/>
                  </a:cubicBezTo>
                  <a:lnTo>
                    <a:pt x="118" y="3"/>
                  </a:lnTo>
                  <a:close/>
                  <a:moveTo>
                    <a:pt x="84" y="20"/>
                  </a:moveTo>
                  <a:cubicBezTo>
                    <a:pt x="85" y="20"/>
                    <a:pt x="85" y="20"/>
                    <a:pt x="86" y="21"/>
                  </a:cubicBezTo>
                  <a:cubicBezTo>
                    <a:pt x="85" y="20"/>
                    <a:pt x="85" y="20"/>
                    <a:pt x="84" y="20"/>
                  </a:cubicBezTo>
                  <a:cubicBezTo>
                    <a:pt x="82" y="20"/>
                    <a:pt x="79" y="20"/>
                    <a:pt x="76" y="19"/>
                  </a:cubicBezTo>
                  <a:cubicBezTo>
                    <a:pt x="79" y="20"/>
                    <a:pt x="82" y="20"/>
                    <a:pt x="84" y="20"/>
                  </a:cubicBezTo>
                  <a:close/>
                  <a:moveTo>
                    <a:pt x="76" y="20"/>
                  </a:moveTo>
                  <a:cubicBezTo>
                    <a:pt x="74" y="20"/>
                    <a:pt x="74" y="20"/>
                    <a:pt x="72" y="20"/>
                  </a:cubicBezTo>
                  <a:cubicBezTo>
                    <a:pt x="73" y="19"/>
                    <a:pt x="75" y="20"/>
                    <a:pt x="76" y="20"/>
                  </a:cubicBezTo>
                  <a:close/>
                  <a:moveTo>
                    <a:pt x="74" y="21"/>
                  </a:moveTo>
                  <a:cubicBezTo>
                    <a:pt x="74" y="21"/>
                    <a:pt x="73" y="22"/>
                    <a:pt x="72" y="21"/>
                  </a:cubicBezTo>
                  <a:lnTo>
                    <a:pt x="74" y="21"/>
                  </a:lnTo>
                  <a:close/>
                  <a:moveTo>
                    <a:pt x="63" y="26"/>
                  </a:moveTo>
                  <a:cubicBezTo>
                    <a:pt x="64" y="26"/>
                    <a:pt x="64" y="26"/>
                    <a:pt x="64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7"/>
                    <a:pt x="61" y="28"/>
                    <a:pt x="61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7"/>
                    <a:pt x="62" y="27"/>
                    <a:pt x="63" y="26"/>
                  </a:cubicBezTo>
                  <a:close/>
                  <a:moveTo>
                    <a:pt x="24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8"/>
                    <a:pt x="24" y="8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1" y="9"/>
                    <a:pt x="21" y="9"/>
                    <a:pt x="21" y="9"/>
                  </a:cubicBezTo>
                  <a:lnTo>
                    <a:pt x="23" y="9"/>
                  </a:lnTo>
                  <a:close/>
                  <a:moveTo>
                    <a:pt x="16" y="9"/>
                  </a:move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7" y="9"/>
                    <a:pt x="13" y="11"/>
                    <a:pt x="10" y="11"/>
                  </a:cubicBezTo>
                  <a:cubicBezTo>
                    <a:pt x="8" y="13"/>
                    <a:pt x="6" y="15"/>
                    <a:pt x="5" y="18"/>
                  </a:cubicBezTo>
                  <a:cubicBezTo>
                    <a:pt x="6" y="13"/>
                    <a:pt x="11" y="10"/>
                    <a:pt x="16" y="9"/>
                  </a:cubicBezTo>
                  <a:close/>
                  <a:moveTo>
                    <a:pt x="22" y="38"/>
                  </a:moveTo>
                  <a:cubicBezTo>
                    <a:pt x="22" y="38"/>
                    <a:pt x="22" y="38"/>
                    <a:pt x="22" y="38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lnTo>
                    <a:pt x="22" y="38"/>
                  </a:lnTo>
                  <a:close/>
                  <a:moveTo>
                    <a:pt x="22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6"/>
                  </a:cubicBezTo>
                  <a:close/>
                  <a:moveTo>
                    <a:pt x="23" y="35"/>
                  </a:moveTo>
                  <a:cubicBezTo>
                    <a:pt x="24" y="36"/>
                    <a:pt x="25" y="37"/>
                    <a:pt x="25" y="38"/>
                  </a:cubicBezTo>
                  <a:cubicBezTo>
                    <a:pt x="25" y="36"/>
                    <a:pt x="23" y="36"/>
                    <a:pt x="23" y="35"/>
                  </a:cubicBezTo>
                  <a:close/>
                  <a:moveTo>
                    <a:pt x="26" y="41"/>
                  </a:moveTo>
                  <a:cubicBezTo>
                    <a:pt x="28" y="45"/>
                    <a:pt x="30" y="48"/>
                    <a:pt x="33" y="50"/>
                  </a:cubicBezTo>
                  <a:cubicBezTo>
                    <a:pt x="30" y="48"/>
                    <a:pt x="27" y="45"/>
                    <a:pt x="26" y="41"/>
                  </a:cubicBezTo>
                  <a:close/>
                  <a:moveTo>
                    <a:pt x="62" y="44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lnTo>
                    <a:pt x="62" y="44"/>
                  </a:lnTo>
                  <a:close/>
                  <a:moveTo>
                    <a:pt x="64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5" y="42"/>
                    <a:pt x="65" y="42"/>
                    <a:pt x="66" y="42"/>
                  </a:cubicBezTo>
                  <a:cubicBezTo>
                    <a:pt x="66" y="42"/>
                    <a:pt x="65" y="43"/>
                    <a:pt x="64" y="43"/>
                  </a:cubicBezTo>
                  <a:close/>
                  <a:moveTo>
                    <a:pt x="64" y="39"/>
                  </a:moveTo>
                  <a:cubicBezTo>
                    <a:pt x="64" y="39"/>
                    <a:pt x="65" y="38"/>
                    <a:pt x="65" y="38"/>
                  </a:cubicBezTo>
                  <a:cubicBezTo>
                    <a:pt x="66" y="38"/>
                    <a:pt x="66" y="38"/>
                    <a:pt x="66" y="38"/>
                  </a:cubicBezTo>
                  <a:lnTo>
                    <a:pt x="64" y="39"/>
                  </a:lnTo>
                  <a:close/>
                  <a:moveTo>
                    <a:pt x="117" y="24"/>
                  </a:moveTo>
                  <a:cubicBezTo>
                    <a:pt x="116" y="24"/>
                    <a:pt x="116" y="24"/>
                    <a:pt x="116" y="24"/>
                  </a:cubicBezTo>
                  <a:cubicBezTo>
                    <a:pt x="116" y="24"/>
                    <a:pt x="116" y="24"/>
                    <a:pt x="116" y="24"/>
                  </a:cubicBezTo>
                  <a:lnTo>
                    <a:pt x="117" y="24"/>
                  </a:lnTo>
                  <a:close/>
                  <a:moveTo>
                    <a:pt x="116" y="25"/>
                  </a:moveTo>
                  <a:cubicBezTo>
                    <a:pt x="116" y="25"/>
                    <a:pt x="116" y="25"/>
                    <a:pt x="11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6" y="25"/>
                    <a:pt x="116" y="25"/>
                  </a:cubicBezTo>
                  <a:close/>
                  <a:moveTo>
                    <a:pt x="115" y="25"/>
                  </a:moveTo>
                  <a:cubicBezTo>
                    <a:pt x="115" y="26"/>
                    <a:pt x="115" y="26"/>
                    <a:pt x="115" y="26"/>
                  </a:cubicBezTo>
                  <a:cubicBezTo>
                    <a:pt x="115" y="26"/>
                    <a:pt x="115" y="26"/>
                    <a:pt x="114" y="26"/>
                  </a:cubicBezTo>
                  <a:cubicBezTo>
                    <a:pt x="114" y="26"/>
                    <a:pt x="114" y="25"/>
                    <a:pt x="115" y="25"/>
                  </a:cubicBezTo>
                  <a:close/>
                  <a:moveTo>
                    <a:pt x="112" y="28"/>
                  </a:moveTo>
                  <a:cubicBezTo>
                    <a:pt x="112" y="28"/>
                    <a:pt x="112" y="28"/>
                    <a:pt x="112" y="28"/>
                  </a:cubicBezTo>
                  <a:cubicBezTo>
                    <a:pt x="112" y="27"/>
                    <a:pt x="112" y="27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7"/>
                    <a:pt x="113" y="27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9"/>
                    <a:pt x="111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7"/>
                    <a:pt x="112" y="28"/>
                  </a:cubicBezTo>
                  <a:close/>
                  <a:moveTo>
                    <a:pt x="109" y="38"/>
                  </a:move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lose/>
                  <a:moveTo>
                    <a:pt x="109" y="36"/>
                  </a:moveTo>
                  <a:cubicBezTo>
                    <a:pt x="109" y="35"/>
                    <a:pt x="109" y="35"/>
                    <a:pt x="109" y="35"/>
                  </a:cubicBezTo>
                  <a:cubicBezTo>
                    <a:pt x="110" y="35"/>
                    <a:pt x="110" y="35"/>
                    <a:pt x="110" y="35"/>
                  </a:cubicBezTo>
                  <a:lnTo>
                    <a:pt x="109" y="36"/>
                  </a:lnTo>
                  <a:close/>
                  <a:moveTo>
                    <a:pt x="111" y="34"/>
                  </a:moveTo>
                  <a:cubicBezTo>
                    <a:pt x="111" y="34"/>
                    <a:pt x="111" y="34"/>
                    <a:pt x="111" y="34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5"/>
                    <a:pt x="111" y="34"/>
                    <a:pt x="111" y="33"/>
                  </a:cubicBezTo>
                  <a:lnTo>
                    <a:pt x="111" y="34"/>
                  </a:lnTo>
                  <a:close/>
                  <a:moveTo>
                    <a:pt x="118" y="26"/>
                  </a:move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4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4" y="31"/>
                    <a:pt x="114" y="30"/>
                    <a:pt x="115" y="30"/>
                  </a:cubicBezTo>
                  <a:cubicBezTo>
                    <a:pt x="115" y="31"/>
                    <a:pt x="116" y="29"/>
                    <a:pt x="116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5" y="30"/>
                    <a:pt x="115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2"/>
                    <a:pt x="113" y="33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0" y="32"/>
                    <a:pt x="111" y="30"/>
                    <a:pt x="113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3" y="29"/>
                    <a:pt x="113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8"/>
                    <a:pt x="115" y="28"/>
                    <a:pt x="115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7" y="26"/>
                    <a:pt x="117" y="26"/>
                    <a:pt x="118" y="26"/>
                  </a:cubicBezTo>
                  <a:close/>
                  <a:moveTo>
                    <a:pt x="117" y="24"/>
                  </a:moveTo>
                  <a:cubicBezTo>
                    <a:pt x="117" y="24"/>
                    <a:pt x="117" y="24"/>
                    <a:pt x="117" y="2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4"/>
                    <a:pt x="118" y="24"/>
                    <a:pt x="117" y="24"/>
                  </a:cubicBezTo>
                  <a:close/>
                  <a:moveTo>
                    <a:pt x="123" y="19"/>
                  </a:move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1"/>
                    <a:pt x="124" y="19"/>
                    <a:pt x="123" y="20"/>
                  </a:cubicBezTo>
                  <a:cubicBezTo>
                    <a:pt x="123" y="21"/>
                    <a:pt x="123" y="21"/>
                    <a:pt x="122" y="21"/>
                  </a:cubicBezTo>
                  <a:cubicBezTo>
                    <a:pt x="122" y="22"/>
                    <a:pt x="122" y="21"/>
                    <a:pt x="121" y="21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20"/>
                    <a:pt x="123" y="20"/>
                    <a:pt x="123" y="19"/>
                  </a:cubicBezTo>
                  <a:close/>
                  <a:moveTo>
                    <a:pt x="120" y="23"/>
                  </a:moveTo>
                  <a:cubicBezTo>
                    <a:pt x="120" y="22"/>
                    <a:pt x="121" y="23"/>
                    <a:pt x="120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lnTo>
                    <a:pt x="120" y="23"/>
                  </a:lnTo>
                  <a:close/>
                  <a:moveTo>
                    <a:pt x="130" y="21"/>
                  </a:moveTo>
                  <a:cubicBezTo>
                    <a:pt x="130" y="23"/>
                    <a:pt x="128" y="22"/>
                    <a:pt x="127" y="23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5" y="23"/>
                    <a:pt x="124" y="25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2" y="26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4" y="24"/>
                    <a:pt x="125" y="24"/>
                    <a:pt x="124" y="23"/>
                  </a:cubicBezTo>
                  <a:cubicBezTo>
                    <a:pt x="123" y="23"/>
                    <a:pt x="122" y="25"/>
                    <a:pt x="121" y="24"/>
                  </a:cubicBezTo>
                  <a:cubicBezTo>
                    <a:pt x="123" y="24"/>
                    <a:pt x="123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0"/>
                    <a:pt x="128" y="21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30" y="20"/>
                    <a:pt x="131" y="20"/>
                    <a:pt x="131" y="19"/>
                  </a:cubicBezTo>
                  <a:cubicBezTo>
                    <a:pt x="131" y="19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1"/>
                    <a:pt x="132" y="21"/>
                    <a:pt x="133" y="20"/>
                  </a:cubicBezTo>
                  <a:cubicBezTo>
                    <a:pt x="132" y="21"/>
                    <a:pt x="131" y="20"/>
                    <a:pt x="130" y="21"/>
                  </a:cubicBezTo>
                  <a:close/>
                  <a:moveTo>
                    <a:pt x="134" y="22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43" name="Freeform 917"/>
            <p:cNvSpPr>
              <a:spLocks/>
            </p:cNvSpPr>
            <p:nvPr/>
          </p:nvSpPr>
          <p:spPr bwMode="auto">
            <a:xfrm>
              <a:off x="4981153" y="3943825"/>
              <a:ext cx="58738" cy="17462"/>
            </a:xfrm>
            <a:custGeom>
              <a:avLst/>
              <a:gdLst>
                <a:gd name="T0" fmla="*/ 1 w 16"/>
                <a:gd name="T1" fmla="*/ 2 h 5"/>
                <a:gd name="T2" fmla="*/ 13 w 16"/>
                <a:gd name="T3" fmla="*/ 4 h 5"/>
                <a:gd name="T4" fmla="*/ 16 w 16"/>
                <a:gd name="T5" fmla="*/ 1 h 5"/>
                <a:gd name="T6" fmla="*/ 14 w 16"/>
                <a:gd name="T7" fmla="*/ 1 h 5"/>
                <a:gd name="T8" fmla="*/ 14 w 16"/>
                <a:gd name="T9" fmla="*/ 0 h 5"/>
                <a:gd name="T10" fmla="*/ 9 w 16"/>
                <a:gd name="T11" fmla="*/ 2 h 5"/>
                <a:gd name="T12" fmla="*/ 5 w 16"/>
                <a:gd name="T13" fmla="*/ 2 h 5"/>
                <a:gd name="T14" fmla="*/ 0 w 16"/>
                <a:gd name="T15" fmla="*/ 1 h 5"/>
                <a:gd name="T16" fmla="*/ 1 w 16"/>
                <a:gd name="T17" fmla="*/ 2 h 5"/>
                <a:gd name="T18" fmla="*/ 0 w 16"/>
                <a:gd name="T19" fmla="*/ 3 h 5"/>
                <a:gd name="T20" fmla="*/ 1 w 16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5">
                  <a:moveTo>
                    <a:pt x="1" y="2"/>
                  </a:moveTo>
                  <a:cubicBezTo>
                    <a:pt x="5" y="4"/>
                    <a:pt x="9" y="5"/>
                    <a:pt x="13" y="4"/>
                  </a:cubicBezTo>
                  <a:cubicBezTo>
                    <a:pt x="14" y="4"/>
                    <a:pt x="16" y="2"/>
                    <a:pt x="16" y="1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2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44" name="Freeform 918"/>
            <p:cNvSpPr>
              <a:spLocks/>
            </p:cNvSpPr>
            <p:nvPr/>
          </p:nvSpPr>
          <p:spPr bwMode="auto">
            <a:xfrm>
              <a:off x="5089103" y="3908900"/>
              <a:ext cx="82550" cy="7937"/>
            </a:xfrm>
            <a:custGeom>
              <a:avLst/>
              <a:gdLst>
                <a:gd name="T0" fmla="*/ 0 w 22"/>
                <a:gd name="T1" fmla="*/ 2 h 2"/>
                <a:gd name="T2" fmla="*/ 22 w 22"/>
                <a:gd name="T3" fmla="*/ 0 h 2"/>
                <a:gd name="T4" fmla="*/ 0 w 2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15" y="0"/>
                    <a:pt x="7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45" name="Freeform 919"/>
            <p:cNvSpPr>
              <a:spLocks/>
            </p:cNvSpPr>
            <p:nvPr/>
          </p:nvSpPr>
          <p:spPr bwMode="auto">
            <a:xfrm>
              <a:off x="5171653" y="3916838"/>
              <a:ext cx="1111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46" name="Freeform 920"/>
            <p:cNvSpPr>
              <a:spLocks/>
            </p:cNvSpPr>
            <p:nvPr/>
          </p:nvSpPr>
          <p:spPr bwMode="auto">
            <a:xfrm>
              <a:off x="5182766" y="3916838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47" name="Freeform 921"/>
            <p:cNvSpPr>
              <a:spLocks/>
            </p:cNvSpPr>
            <p:nvPr/>
          </p:nvSpPr>
          <p:spPr bwMode="auto">
            <a:xfrm>
              <a:off x="5187528" y="391683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48" name="Freeform 922"/>
            <p:cNvSpPr>
              <a:spLocks noEditPoints="1"/>
            </p:cNvSpPr>
            <p:nvPr/>
          </p:nvSpPr>
          <p:spPr bwMode="auto">
            <a:xfrm>
              <a:off x="4758903" y="4089875"/>
              <a:ext cx="98425" cy="41275"/>
            </a:xfrm>
            <a:custGeom>
              <a:avLst/>
              <a:gdLst>
                <a:gd name="T0" fmla="*/ 22 w 26"/>
                <a:gd name="T1" fmla="*/ 7 h 11"/>
                <a:gd name="T2" fmla="*/ 23 w 26"/>
                <a:gd name="T3" fmla="*/ 5 h 11"/>
                <a:gd name="T4" fmla="*/ 23 w 26"/>
                <a:gd name="T5" fmla="*/ 5 h 11"/>
                <a:gd name="T6" fmla="*/ 24 w 26"/>
                <a:gd name="T7" fmla="*/ 5 h 11"/>
                <a:gd name="T8" fmla="*/ 15 w 26"/>
                <a:gd name="T9" fmla="*/ 6 h 11"/>
                <a:gd name="T10" fmla="*/ 16 w 26"/>
                <a:gd name="T11" fmla="*/ 5 h 11"/>
                <a:gd name="T12" fmla="*/ 8 w 26"/>
                <a:gd name="T13" fmla="*/ 4 h 11"/>
                <a:gd name="T14" fmla="*/ 13 w 26"/>
                <a:gd name="T15" fmla="*/ 4 h 11"/>
                <a:gd name="T16" fmla="*/ 6 w 26"/>
                <a:gd name="T17" fmla="*/ 2 h 11"/>
                <a:gd name="T18" fmla="*/ 4 w 26"/>
                <a:gd name="T19" fmla="*/ 1 h 11"/>
                <a:gd name="T20" fmla="*/ 2 w 26"/>
                <a:gd name="T21" fmla="*/ 1 h 11"/>
                <a:gd name="T22" fmla="*/ 3 w 26"/>
                <a:gd name="T23" fmla="*/ 1 h 11"/>
                <a:gd name="T24" fmla="*/ 1 w 26"/>
                <a:gd name="T25" fmla="*/ 1 h 11"/>
                <a:gd name="T26" fmla="*/ 2 w 26"/>
                <a:gd name="T27" fmla="*/ 1 h 11"/>
                <a:gd name="T28" fmla="*/ 0 w 26"/>
                <a:gd name="T29" fmla="*/ 2 h 11"/>
                <a:gd name="T30" fmla="*/ 1 w 26"/>
                <a:gd name="T31" fmla="*/ 3 h 11"/>
                <a:gd name="T32" fmla="*/ 8 w 26"/>
                <a:gd name="T33" fmla="*/ 8 h 11"/>
                <a:gd name="T34" fmla="*/ 25 w 26"/>
                <a:gd name="T35" fmla="*/ 9 h 11"/>
                <a:gd name="T36" fmla="*/ 25 w 26"/>
                <a:gd name="T37" fmla="*/ 8 h 11"/>
                <a:gd name="T38" fmla="*/ 25 w 26"/>
                <a:gd name="T39" fmla="*/ 8 h 11"/>
                <a:gd name="T40" fmla="*/ 25 w 26"/>
                <a:gd name="T41" fmla="*/ 7 h 11"/>
                <a:gd name="T42" fmla="*/ 23 w 26"/>
                <a:gd name="T43" fmla="*/ 7 h 11"/>
                <a:gd name="T44" fmla="*/ 25 w 26"/>
                <a:gd name="T45" fmla="*/ 6 h 11"/>
                <a:gd name="T46" fmla="*/ 22 w 26"/>
                <a:gd name="T47" fmla="*/ 7 h 11"/>
                <a:gd name="T48" fmla="*/ 6 w 26"/>
                <a:gd name="T49" fmla="*/ 3 h 11"/>
                <a:gd name="T50" fmla="*/ 5 w 26"/>
                <a:gd name="T51" fmla="*/ 2 h 11"/>
                <a:gd name="T52" fmla="*/ 6 w 26"/>
                <a:gd name="T53" fmla="*/ 3 h 11"/>
                <a:gd name="T54" fmla="*/ 13 w 26"/>
                <a:gd name="T55" fmla="*/ 6 h 11"/>
                <a:gd name="T56" fmla="*/ 11 w 26"/>
                <a:gd name="T57" fmla="*/ 6 h 11"/>
                <a:gd name="T58" fmla="*/ 13 w 26"/>
                <a:gd name="T59" fmla="*/ 6 h 11"/>
                <a:gd name="T60" fmla="*/ 14 w 26"/>
                <a:gd name="T61" fmla="*/ 6 h 11"/>
                <a:gd name="T62" fmla="*/ 13 w 26"/>
                <a:gd name="T6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" h="11">
                  <a:moveTo>
                    <a:pt x="22" y="7"/>
                  </a:moveTo>
                  <a:cubicBezTo>
                    <a:pt x="22" y="6"/>
                    <a:pt x="24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0" y="6"/>
                    <a:pt x="18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3" y="5"/>
                    <a:pt x="10" y="6"/>
                    <a:pt x="8" y="4"/>
                  </a:cubicBezTo>
                  <a:cubicBezTo>
                    <a:pt x="9" y="4"/>
                    <a:pt x="11" y="5"/>
                    <a:pt x="13" y="4"/>
                  </a:cubicBezTo>
                  <a:cubicBezTo>
                    <a:pt x="10" y="5"/>
                    <a:pt x="8" y="3"/>
                    <a:pt x="6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3" y="5"/>
                    <a:pt x="5" y="7"/>
                    <a:pt x="8" y="8"/>
                  </a:cubicBezTo>
                  <a:cubicBezTo>
                    <a:pt x="13" y="11"/>
                    <a:pt x="19" y="10"/>
                    <a:pt x="25" y="9"/>
                  </a:cubicBezTo>
                  <a:cubicBezTo>
                    <a:pt x="24" y="8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3" y="7"/>
                  </a:cubicBezTo>
                  <a:cubicBezTo>
                    <a:pt x="24" y="7"/>
                    <a:pt x="24" y="6"/>
                    <a:pt x="25" y="6"/>
                  </a:cubicBezTo>
                  <a:lnTo>
                    <a:pt x="22" y="7"/>
                  </a:lnTo>
                  <a:close/>
                  <a:moveTo>
                    <a:pt x="6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13" y="6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49" name="Freeform 923"/>
            <p:cNvSpPr>
              <a:spLocks/>
            </p:cNvSpPr>
            <p:nvPr/>
          </p:nvSpPr>
          <p:spPr bwMode="auto">
            <a:xfrm>
              <a:off x="4849391" y="4104163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50" name="Freeform 924"/>
            <p:cNvSpPr>
              <a:spLocks/>
            </p:cNvSpPr>
            <p:nvPr/>
          </p:nvSpPr>
          <p:spPr bwMode="auto">
            <a:xfrm>
              <a:off x="4871616" y="4085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51" name="Freeform 925"/>
            <p:cNvSpPr>
              <a:spLocks/>
            </p:cNvSpPr>
            <p:nvPr/>
          </p:nvSpPr>
          <p:spPr bwMode="auto">
            <a:xfrm>
              <a:off x="4871616" y="40851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52" name="Freeform 926"/>
            <p:cNvSpPr>
              <a:spLocks/>
            </p:cNvSpPr>
            <p:nvPr/>
          </p:nvSpPr>
          <p:spPr bwMode="auto">
            <a:xfrm>
              <a:off x="4808116" y="410892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53" name="Freeform 927"/>
            <p:cNvSpPr>
              <a:spLocks/>
            </p:cNvSpPr>
            <p:nvPr/>
          </p:nvSpPr>
          <p:spPr bwMode="auto">
            <a:xfrm>
              <a:off x="4811291" y="4104163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54" name="Freeform 928"/>
            <p:cNvSpPr>
              <a:spLocks/>
            </p:cNvSpPr>
            <p:nvPr/>
          </p:nvSpPr>
          <p:spPr bwMode="auto">
            <a:xfrm>
              <a:off x="4819228" y="4108925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55" name="Freeform 929"/>
            <p:cNvSpPr>
              <a:spLocks/>
            </p:cNvSpPr>
            <p:nvPr/>
          </p:nvSpPr>
          <p:spPr bwMode="auto">
            <a:xfrm>
              <a:off x="5130378" y="4015263"/>
              <a:ext cx="26988" cy="6350"/>
            </a:xfrm>
            <a:custGeom>
              <a:avLst/>
              <a:gdLst>
                <a:gd name="T0" fmla="*/ 0 w 7"/>
                <a:gd name="T1" fmla="*/ 1 h 2"/>
                <a:gd name="T2" fmla="*/ 0 w 7"/>
                <a:gd name="T3" fmla="*/ 2 h 2"/>
                <a:gd name="T4" fmla="*/ 4 w 7"/>
                <a:gd name="T5" fmla="*/ 1 h 2"/>
                <a:gd name="T6" fmla="*/ 7 w 7"/>
                <a:gd name="T7" fmla="*/ 1 h 2"/>
                <a:gd name="T8" fmla="*/ 7 w 7"/>
                <a:gd name="T9" fmla="*/ 1 h 2"/>
                <a:gd name="T10" fmla="*/ 7 w 7"/>
                <a:gd name="T11" fmla="*/ 0 h 2"/>
                <a:gd name="T12" fmla="*/ 7 w 7"/>
                <a:gd name="T13" fmla="*/ 0 h 2"/>
                <a:gd name="T14" fmla="*/ 0 w 7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56" name="Freeform 930"/>
            <p:cNvSpPr>
              <a:spLocks/>
            </p:cNvSpPr>
            <p:nvPr/>
          </p:nvSpPr>
          <p:spPr bwMode="auto">
            <a:xfrm>
              <a:off x="5152603" y="4021613"/>
              <a:ext cx="11113" cy="476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57" name="Freeform 931"/>
            <p:cNvSpPr>
              <a:spLocks/>
            </p:cNvSpPr>
            <p:nvPr/>
          </p:nvSpPr>
          <p:spPr bwMode="auto">
            <a:xfrm>
              <a:off x="5152603" y="4029550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58" name="Freeform 932"/>
            <p:cNvSpPr>
              <a:spLocks/>
            </p:cNvSpPr>
            <p:nvPr/>
          </p:nvSpPr>
          <p:spPr bwMode="auto">
            <a:xfrm>
              <a:off x="51526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59" name="Rectangle 933"/>
            <p:cNvSpPr>
              <a:spLocks noChangeArrowheads="1"/>
            </p:cNvSpPr>
            <p:nvPr/>
          </p:nvSpPr>
          <p:spPr bwMode="auto">
            <a:xfrm>
              <a:off x="5127203" y="4048600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60" name="Freeform 934"/>
            <p:cNvSpPr>
              <a:spLocks/>
            </p:cNvSpPr>
            <p:nvPr/>
          </p:nvSpPr>
          <p:spPr bwMode="auto">
            <a:xfrm>
              <a:off x="5122441" y="4048600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61" name="Freeform 935"/>
            <p:cNvSpPr>
              <a:spLocks/>
            </p:cNvSpPr>
            <p:nvPr/>
          </p:nvSpPr>
          <p:spPr bwMode="auto">
            <a:xfrm>
              <a:off x="5122441" y="4043838"/>
              <a:ext cx="7938" cy="476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62" name="Rectangle 936"/>
            <p:cNvSpPr>
              <a:spLocks noChangeArrowheads="1"/>
            </p:cNvSpPr>
            <p:nvPr/>
          </p:nvSpPr>
          <p:spPr bwMode="auto">
            <a:xfrm>
              <a:off x="5108153" y="4054950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63" name="Freeform 937"/>
            <p:cNvSpPr>
              <a:spLocks/>
            </p:cNvSpPr>
            <p:nvPr/>
          </p:nvSpPr>
          <p:spPr bwMode="auto">
            <a:xfrm>
              <a:off x="5133553" y="4051775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64" name="Freeform 938"/>
            <p:cNvSpPr>
              <a:spLocks/>
            </p:cNvSpPr>
            <p:nvPr/>
          </p:nvSpPr>
          <p:spPr bwMode="auto">
            <a:xfrm>
              <a:off x="5160541" y="4051775"/>
              <a:ext cx="11113" cy="3175"/>
            </a:xfrm>
            <a:custGeom>
              <a:avLst/>
              <a:gdLst>
                <a:gd name="T0" fmla="*/ 0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0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65" name="Rectangle 939"/>
            <p:cNvSpPr>
              <a:spLocks noChangeArrowheads="1"/>
            </p:cNvSpPr>
            <p:nvPr/>
          </p:nvSpPr>
          <p:spPr bwMode="auto">
            <a:xfrm>
              <a:off x="5058941" y="4089875"/>
              <a:ext cx="4763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66" name="Freeform 940"/>
            <p:cNvSpPr>
              <a:spLocks/>
            </p:cNvSpPr>
            <p:nvPr/>
          </p:nvSpPr>
          <p:spPr bwMode="auto">
            <a:xfrm>
              <a:off x="5063703" y="4085113"/>
              <a:ext cx="0" cy="4762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  <p:sp>
          <p:nvSpPr>
            <p:cNvPr id="167" name="Freeform 941"/>
            <p:cNvSpPr>
              <a:spLocks/>
            </p:cNvSpPr>
            <p:nvPr/>
          </p:nvSpPr>
          <p:spPr bwMode="auto">
            <a:xfrm>
              <a:off x="5063703" y="4096225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pc="300">
                <a:solidFill>
                  <a:srgbClr val="E8FAFC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990192" y="3698228"/>
            <a:ext cx="461665" cy="2389004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3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当花瓣离开花朵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516360" y="3698228"/>
            <a:ext cx="461665" cy="135890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3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 </a:t>
            </a:r>
            <a:endParaRPr lang="zh-CN" altLang="en-US" kern="30000" spc="300" dirty="0">
              <a:solidFill>
                <a:srgbClr val="E8FAFC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42532" y="3698228"/>
            <a:ext cx="461665" cy="236100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3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香消在风起雨后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618593" y="3821430"/>
            <a:ext cx="461665" cy="2084163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3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无人来嗅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621048" y="3698228"/>
            <a:ext cx="461665" cy="236100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3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我会拼到爱尽头 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856352" y="3067973"/>
            <a:ext cx="615553" cy="24194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300" dirty="0" smtClean="0">
                <a:solidFill>
                  <a:schemeClr val="bg1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</a:t>
            </a:r>
            <a:endParaRPr lang="zh-CN" altLang="en-US" sz="2800" spc="300" dirty="0">
              <a:solidFill>
                <a:schemeClr val="bg1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703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238"/>
          <p:cNvSpPr>
            <a:spLocks noEditPoints="1"/>
          </p:cNvSpPr>
          <p:nvPr/>
        </p:nvSpPr>
        <p:spPr bwMode="auto">
          <a:xfrm rot="10800000">
            <a:off x="4623206" y="-248616"/>
            <a:ext cx="3269533" cy="2027311"/>
          </a:xfrm>
          <a:custGeom>
            <a:avLst/>
            <a:gdLst>
              <a:gd name="T0" fmla="*/ 133 w 267"/>
              <a:gd name="T1" fmla="*/ 133 h 166"/>
              <a:gd name="T2" fmla="*/ 119 w 267"/>
              <a:gd name="T3" fmla="*/ 120 h 166"/>
              <a:gd name="T4" fmla="*/ 121 w 267"/>
              <a:gd name="T5" fmla="*/ 80 h 166"/>
              <a:gd name="T6" fmla="*/ 133 w 267"/>
              <a:gd name="T7" fmla="*/ 56 h 166"/>
              <a:gd name="T8" fmla="*/ 146 w 267"/>
              <a:gd name="T9" fmla="*/ 80 h 166"/>
              <a:gd name="T10" fmla="*/ 148 w 267"/>
              <a:gd name="T11" fmla="*/ 120 h 166"/>
              <a:gd name="T12" fmla="*/ 133 w 267"/>
              <a:gd name="T13" fmla="*/ 133 h 166"/>
              <a:gd name="T14" fmla="*/ 111 w 267"/>
              <a:gd name="T15" fmla="*/ 71 h 166"/>
              <a:gd name="T16" fmla="*/ 86 w 267"/>
              <a:gd name="T17" fmla="*/ 79 h 166"/>
              <a:gd name="T18" fmla="*/ 93 w 267"/>
              <a:gd name="T19" fmla="*/ 83 h 166"/>
              <a:gd name="T20" fmla="*/ 105 w 267"/>
              <a:gd name="T21" fmla="*/ 82 h 166"/>
              <a:gd name="T22" fmla="*/ 80 w 267"/>
              <a:gd name="T23" fmla="*/ 92 h 166"/>
              <a:gd name="T24" fmla="*/ 103 w 267"/>
              <a:gd name="T25" fmla="*/ 52 h 166"/>
              <a:gd name="T26" fmla="*/ 109 w 267"/>
              <a:gd name="T27" fmla="*/ 35 h 166"/>
              <a:gd name="T28" fmla="*/ 133 w 267"/>
              <a:gd name="T29" fmla="*/ 14 h 166"/>
              <a:gd name="T30" fmla="*/ 158 w 267"/>
              <a:gd name="T31" fmla="*/ 35 h 166"/>
              <a:gd name="T32" fmla="*/ 164 w 267"/>
              <a:gd name="T33" fmla="*/ 52 h 166"/>
              <a:gd name="T34" fmla="*/ 187 w 267"/>
              <a:gd name="T35" fmla="*/ 92 h 166"/>
              <a:gd name="T36" fmla="*/ 162 w 267"/>
              <a:gd name="T37" fmla="*/ 82 h 166"/>
              <a:gd name="T38" fmla="*/ 174 w 267"/>
              <a:gd name="T39" fmla="*/ 83 h 166"/>
              <a:gd name="T40" fmla="*/ 181 w 267"/>
              <a:gd name="T41" fmla="*/ 79 h 166"/>
              <a:gd name="T42" fmla="*/ 156 w 267"/>
              <a:gd name="T43" fmla="*/ 71 h 166"/>
              <a:gd name="T44" fmla="*/ 133 w 267"/>
              <a:gd name="T45" fmla="*/ 45 h 166"/>
              <a:gd name="T46" fmla="*/ 111 w 267"/>
              <a:gd name="T47" fmla="*/ 71 h 166"/>
              <a:gd name="T48" fmla="*/ 235 w 267"/>
              <a:gd name="T49" fmla="*/ 130 h 166"/>
              <a:gd name="T50" fmla="*/ 222 w 267"/>
              <a:gd name="T51" fmla="*/ 97 h 166"/>
              <a:gd name="T52" fmla="*/ 193 w 267"/>
              <a:gd name="T53" fmla="*/ 120 h 166"/>
              <a:gd name="T54" fmla="*/ 207 w 267"/>
              <a:gd name="T55" fmla="*/ 121 h 166"/>
              <a:gd name="T56" fmla="*/ 215 w 267"/>
              <a:gd name="T57" fmla="*/ 104 h 166"/>
              <a:gd name="T58" fmla="*/ 207 w 267"/>
              <a:gd name="T59" fmla="*/ 141 h 166"/>
              <a:gd name="T60" fmla="*/ 176 w 267"/>
              <a:gd name="T61" fmla="*/ 123 h 166"/>
              <a:gd name="T62" fmla="*/ 155 w 267"/>
              <a:gd name="T63" fmla="*/ 111 h 166"/>
              <a:gd name="T64" fmla="*/ 153 w 267"/>
              <a:gd name="T65" fmla="*/ 90 h 166"/>
              <a:gd name="T66" fmla="*/ 204 w 267"/>
              <a:gd name="T67" fmla="*/ 78 h 166"/>
              <a:gd name="T68" fmla="*/ 171 w 267"/>
              <a:gd name="T69" fmla="*/ 47 h 166"/>
              <a:gd name="T70" fmla="*/ 161 w 267"/>
              <a:gd name="T71" fmla="*/ 25 h 166"/>
              <a:gd name="T72" fmla="*/ 133 w 267"/>
              <a:gd name="T73" fmla="*/ 0 h 166"/>
              <a:gd name="T74" fmla="*/ 105 w 267"/>
              <a:gd name="T75" fmla="*/ 25 h 166"/>
              <a:gd name="T76" fmla="*/ 96 w 267"/>
              <a:gd name="T77" fmla="*/ 46 h 166"/>
              <a:gd name="T78" fmla="*/ 63 w 267"/>
              <a:gd name="T79" fmla="*/ 78 h 166"/>
              <a:gd name="T80" fmla="*/ 114 w 267"/>
              <a:gd name="T81" fmla="*/ 90 h 166"/>
              <a:gd name="T82" fmla="*/ 112 w 267"/>
              <a:gd name="T83" fmla="*/ 111 h 166"/>
              <a:gd name="T84" fmla="*/ 90 w 267"/>
              <a:gd name="T85" fmla="*/ 123 h 166"/>
              <a:gd name="T86" fmla="*/ 60 w 267"/>
              <a:gd name="T87" fmla="*/ 141 h 166"/>
              <a:gd name="T88" fmla="*/ 52 w 267"/>
              <a:gd name="T89" fmla="*/ 104 h 166"/>
              <a:gd name="T90" fmla="*/ 60 w 267"/>
              <a:gd name="T91" fmla="*/ 121 h 166"/>
              <a:gd name="T92" fmla="*/ 74 w 267"/>
              <a:gd name="T93" fmla="*/ 120 h 166"/>
              <a:gd name="T94" fmla="*/ 45 w 267"/>
              <a:gd name="T95" fmla="*/ 97 h 166"/>
              <a:gd name="T96" fmla="*/ 32 w 267"/>
              <a:gd name="T97" fmla="*/ 130 h 166"/>
              <a:gd name="T98" fmla="*/ 0 w 267"/>
              <a:gd name="T99" fmla="*/ 152 h 166"/>
              <a:gd name="T100" fmla="*/ 14 w 267"/>
              <a:gd name="T101" fmla="*/ 149 h 166"/>
              <a:gd name="T102" fmla="*/ 40 w 267"/>
              <a:gd name="T103" fmla="*/ 142 h 166"/>
              <a:gd name="T104" fmla="*/ 98 w 267"/>
              <a:gd name="T105" fmla="*/ 131 h 166"/>
              <a:gd name="T106" fmla="*/ 112 w 267"/>
              <a:gd name="T107" fmla="*/ 128 h 166"/>
              <a:gd name="T108" fmla="*/ 133 w 267"/>
              <a:gd name="T109" fmla="*/ 150 h 166"/>
              <a:gd name="T110" fmla="*/ 155 w 267"/>
              <a:gd name="T111" fmla="*/ 128 h 166"/>
              <a:gd name="T112" fmla="*/ 169 w 267"/>
              <a:gd name="T113" fmla="*/ 131 h 166"/>
              <a:gd name="T114" fmla="*/ 227 w 267"/>
              <a:gd name="T115" fmla="*/ 142 h 166"/>
              <a:gd name="T116" fmla="*/ 253 w 267"/>
              <a:gd name="T117" fmla="*/ 149 h 166"/>
              <a:gd name="T118" fmla="*/ 267 w 267"/>
              <a:gd name="T119" fmla="*/ 152 h 166"/>
              <a:gd name="T120" fmla="*/ 235 w 267"/>
              <a:gd name="T121" fmla="*/ 13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7" h="166">
                <a:moveTo>
                  <a:pt x="133" y="133"/>
                </a:moveTo>
                <a:cubicBezTo>
                  <a:pt x="119" y="120"/>
                  <a:pt x="119" y="120"/>
                  <a:pt x="119" y="120"/>
                </a:cubicBezTo>
                <a:cubicBezTo>
                  <a:pt x="119" y="120"/>
                  <a:pt x="137" y="100"/>
                  <a:pt x="121" y="80"/>
                </a:cubicBezTo>
                <a:cubicBezTo>
                  <a:pt x="121" y="80"/>
                  <a:pt x="116" y="73"/>
                  <a:pt x="133" y="56"/>
                </a:cubicBezTo>
                <a:cubicBezTo>
                  <a:pt x="151" y="73"/>
                  <a:pt x="146" y="80"/>
                  <a:pt x="146" y="80"/>
                </a:cubicBezTo>
                <a:cubicBezTo>
                  <a:pt x="129" y="100"/>
                  <a:pt x="148" y="120"/>
                  <a:pt x="148" y="120"/>
                </a:cubicBezTo>
                <a:cubicBezTo>
                  <a:pt x="133" y="133"/>
                  <a:pt x="133" y="133"/>
                  <a:pt x="133" y="133"/>
                </a:cubicBezTo>
                <a:close/>
                <a:moveTo>
                  <a:pt x="111" y="71"/>
                </a:moveTo>
                <a:cubicBezTo>
                  <a:pt x="111" y="71"/>
                  <a:pt x="96" y="59"/>
                  <a:pt x="86" y="79"/>
                </a:cubicBezTo>
                <a:cubicBezTo>
                  <a:pt x="86" y="79"/>
                  <a:pt x="89" y="87"/>
                  <a:pt x="93" y="83"/>
                </a:cubicBezTo>
                <a:cubicBezTo>
                  <a:pt x="96" y="80"/>
                  <a:pt x="100" y="76"/>
                  <a:pt x="105" y="82"/>
                </a:cubicBezTo>
                <a:cubicBezTo>
                  <a:pt x="109" y="88"/>
                  <a:pt x="92" y="103"/>
                  <a:pt x="80" y="92"/>
                </a:cubicBezTo>
                <a:cubicBezTo>
                  <a:pt x="69" y="81"/>
                  <a:pt x="72" y="56"/>
                  <a:pt x="103" y="52"/>
                </a:cubicBezTo>
                <a:cubicBezTo>
                  <a:pt x="103" y="52"/>
                  <a:pt x="101" y="41"/>
                  <a:pt x="109" y="35"/>
                </a:cubicBezTo>
                <a:cubicBezTo>
                  <a:pt x="116" y="28"/>
                  <a:pt x="132" y="15"/>
                  <a:pt x="133" y="14"/>
                </a:cubicBezTo>
                <a:cubicBezTo>
                  <a:pt x="135" y="15"/>
                  <a:pt x="151" y="29"/>
                  <a:pt x="158" y="35"/>
                </a:cubicBezTo>
                <a:cubicBezTo>
                  <a:pt x="166" y="41"/>
                  <a:pt x="164" y="52"/>
                  <a:pt x="164" y="52"/>
                </a:cubicBezTo>
                <a:cubicBezTo>
                  <a:pt x="194" y="56"/>
                  <a:pt x="198" y="81"/>
                  <a:pt x="187" y="92"/>
                </a:cubicBezTo>
                <a:cubicBezTo>
                  <a:pt x="175" y="103"/>
                  <a:pt x="158" y="88"/>
                  <a:pt x="162" y="82"/>
                </a:cubicBezTo>
                <a:cubicBezTo>
                  <a:pt x="167" y="76"/>
                  <a:pt x="171" y="80"/>
                  <a:pt x="174" y="83"/>
                </a:cubicBezTo>
                <a:cubicBezTo>
                  <a:pt x="178" y="87"/>
                  <a:pt x="181" y="79"/>
                  <a:pt x="181" y="79"/>
                </a:cubicBezTo>
                <a:cubicBezTo>
                  <a:pt x="171" y="59"/>
                  <a:pt x="156" y="71"/>
                  <a:pt x="156" y="71"/>
                </a:cubicBezTo>
                <a:cubicBezTo>
                  <a:pt x="152" y="52"/>
                  <a:pt x="135" y="46"/>
                  <a:pt x="133" y="45"/>
                </a:cubicBezTo>
                <a:cubicBezTo>
                  <a:pt x="133" y="45"/>
                  <a:pt x="116" y="51"/>
                  <a:pt x="111" y="71"/>
                </a:cubicBezTo>
                <a:close/>
                <a:moveTo>
                  <a:pt x="235" y="130"/>
                </a:moveTo>
                <a:cubicBezTo>
                  <a:pt x="235" y="130"/>
                  <a:pt x="242" y="111"/>
                  <a:pt x="222" y="97"/>
                </a:cubicBezTo>
                <a:cubicBezTo>
                  <a:pt x="199" y="86"/>
                  <a:pt x="185" y="110"/>
                  <a:pt x="193" y="120"/>
                </a:cubicBezTo>
                <a:cubicBezTo>
                  <a:pt x="201" y="130"/>
                  <a:pt x="207" y="121"/>
                  <a:pt x="207" y="121"/>
                </a:cubicBezTo>
                <a:cubicBezTo>
                  <a:pt x="197" y="113"/>
                  <a:pt x="201" y="99"/>
                  <a:pt x="215" y="104"/>
                </a:cubicBezTo>
                <a:cubicBezTo>
                  <a:pt x="230" y="113"/>
                  <a:pt x="230" y="138"/>
                  <a:pt x="207" y="141"/>
                </a:cubicBezTo>
                <a:cubicBezTo>
                  <a:pt x="183" y="145"/>
                  <a:pt x="176" y="123"/>
                  <a:pt x="176" y="123"/>
                </a:cubicBezTo>
                <a:cubicBezTo>
                  <a:pt x="176" y="123"/>
                  <a:pt x="165" y="122"/>
                  <a:pt x="155" y="111"/>
                </a:cubicBezTo>
                <a:cubicBezTo>
                  <a:pt x="144" y="98"/>
                  <a:pt x="153" y="90"/>
                  <a:pt x="153" y="90"/>
                </a:cubicBezTo>
                <a:cubicBezTo>
                  <a:pt x="168" y="115"/>
                  <a:pt x="200" y="107"/>
                  <a:pt x="204" y="78"/>
                </a:cubicBezTo>
                <a:cubicBezTo>
                  <a:pt x="201" y="47"/>
                  <a:pt x="171" y="47"/>
                  <a:pt x="171" y="47"/>
                </a:cubicBezTo>
                <a:cubicBezTo>
                  <a:pt x="171" y="47"/>
                  <a:pt x="174" y="35"/>
                  <a:pt x="161" y="25"/>
                </a:cubicBezTo>
                <a:cubicBezTo>
                  <a:pt x="147" y="13"/>
                  <a:pt x="137" y="3"/>
                  <a:pt x="133" y="0"/>
                </a:cubicBezTo>
                <a:cubicBezTo>
                  <a:pt x="133" y="0"/>
                  <a:pt x="120" y="13"/>
                  <a:pt x="105" y="25"/>
                </a:cubicBezTo>
                <a:cubicBezTo>
                  <a:pt x="93" y="35"/>
                  <a:pt x="96" y="46"/>
                  <a:pt x="96" y="46"/>
                </a:cubicBezTo>
                <a:cubicBezTo>
                  <a:pt x="96" y="46"/>
                  <a:pt x="65" y="47"/>
                  <a:pt x="63" y="78"/>
                </a:cubicBezTo>
                <a:cubicBezTo>
                  <a:pt x="66" y="107"/>
                  <a:pt x="99" y="115"/>
                  <a:pt x="114" y="90"/>
                </a:cubicBezTo>
                <a:cubicBezTo>
                  <a:pt x="114" y="90"/>
                  <a:pt x="123" y="98"/>
                  <a:pt x="112" y="111"/>
                </a:cubicBezTo>
                <a:cubicBezTo>
                  <a:pt x="102" y="122"/>
                  <a:pt x="90" y="123"/>
                  <a:pt x="90" y="123"/>
                </a:cubicBezTo>
                <a:cubicBezTo>
                  <a:pt x="90" y="123"/>
                  <a:pt x="83" y="145"/>
                  <a:pt x="60" y="141"/>
                </a:cubicBezTo>
                <a:cubicBezTo>
                  <a:pt x="36" y="138"/>
                  <a:pt x="36" y="113"/>
                  <a:pt x="52" y="104"/>
                </a:cubicBezTo>
                <a:cubicBezTo>
                  <a:pt x="66" y="99"/>
                  <a:pt x="70" y="113"/>
                  <a:pt x="60" y="121"/>
                </a:cubicBezTo>
                <a:cubicBezTo>
                  <a:pt x="60" y="121"/>
                  <a:pt x="66" y="130"/>
                  <a:pt x="74" y="120"/>
                </a:cubicBezTo>
                <a:cubicBezTo>
                  <a:pt x="82" y="110"/>
                  <a:pt x="68" y="86"/>
                  <a:pt x="45" y="97"/>
                </a:cubicBezTo>
                <a:cubicBezTo>
                  <a:pt x="24" y="111"/>
                  <a:pt x="32" y="130"/>
                  <a:pt x="32" y="130"/>
                </a:cubicBezTo>
                <a:cubicBezTo>
                  <a:pt x="32" y="130"/>
                  <a:pt x="9" y="131"/>
                  <a:pt x="0" y="152"/>
                </a:cubicBezTo>
                <a:cubicBezTo>
                  <a:pt x="0" y="152"/>
                  <a:pt x="2" y="161"/>
                  <a:pt x="14" y="149"/>
                </a:cubicBezTo>
                <a:cubicBezTo>
                  <a:pt x="27" y="138"/>
                  <a:pt x="35" y="138"/>
                  <a:pt x="40" y="142"/>
                </a:cubicBezTo>
                <a:cubicBezTo>
                  <a:pt x="45" y="147"/>
                  <a:pt x="74" y="166"/>
                  <a:pt x="98" y="131"/>
                </a:cubicBezTo>
                <a:cubicBezTo>
                  <a:pt x="98" y="131"/>
                  <a:pt x="108" y="123"/>
                  <a:pt x="112" y="128"/>
                </a:cubicBezTo>
                <a:cubicBezTo>
                  <a:pt x="116" y="133"/>
                  <a:pt x="131" y="148"/>
                  <a:pt x="133" y="150"/>
                </a:cubicBezTo>
                <a:cubicBezTo>
                  <a:pt x="133" y="150"/>
                  <a:pt x="151" y="133"/>
                  <a:pt x="155" y="128"/>
                </a:cubicBezTo>
                <a:cubicBezTo>
                  <a:pt x="159" y="123"/>
                  <a:pt x="169" y="131"/>
                  <a:pt x="169" y="131"/>
                </a:cubicBezTo>
                <a:cubicBezTo>
                  <a:pt x="193" y="166"/>
                  <a:pt x="222" y="147"/>
                  <a:pt x="227" y="142"/>
                </a:cubicBezTo>
                <a:cubicBezTo>
                  <a:pt x="231" y="138"/>
                  <a:pt x="240" y="138"/>
                  <a:pt x="253" y="149"/>
                </a:cubicBezTo>
                <a:cubicBezTo>
                  <a:pt x="265" y="161"/>
                  <a:pt x="267" y="152"/>
                  <a:pt x="267" y="152"/>
                </a:cubicBezTo>
                <a:cubicBezTo>
                  <a:pt x="258" y="131"/>
                  <a:pt x="235" y="130"/>
                  <a:pt x="235" y="130"/>
                </a:cubicBezTo>
                <a:close/>
              </a:path>
            </a:pathLst>
          </a:custGeom>
          <a:solidFill>
            <a:srgbClr val="DAB86E">
              <a:alpha val="7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38"/>
          <p:cNvSpPr>
            <a:spLocks noEditPoints="1"/>
          </p:cNvSpPr>
          <p:nvPr/>
        </p:nvSpPr>
        <p:spPr bwMode="auto">
          <a:xfrm rot="10800000" flipV="1">
            <a:off x="4576981" y="5037164"/>
            <a:ext cx="3269533" cy="2027311"/>
          </a:xfrm>
          <a:custGeom>
            <a:avLst/>
            <a:gdLst>
              <a:gd name="T0" fmla="*/ 133 w 267"/>
              <a:gd name="T1" fmla="*/ 133 h 166"/>
              <a:gd name="T2" fmla="*/ 119 w 267"/>
              <a:gd name="T3" fmla="*/ 120 h 166"/>
              <a:gd name="T4" fmla="*/ 121 w 267"/>
              <a:gd name="T5" fmla="*/ 80 h 166"/>
              <a:gd name="T6" fmla="*/ 133 w 267"/>
              <a:gd name="T7" fmla="*/ 56 h 166"/>
              <a:gd name="T8" fmla="*/ 146 w 267"/>
              <a:gd name="T9" fmla="*/ 80 h 166"/>
              <a:gd name="T10" fmla="*/ 148 w 267"/>
              <a:gd name="T11" fmla="*/ 120 h 166"/>
              <a:gd name="T12" fmla="*/ 133 w 267"/>
              <a:gd name="T13" fmla="*/ 133 h 166"/>
              <a:gd name="T14" fmla="*/ 111 w 267"/>
              <a:gd name="T15" fmla="*/ 71 h 166"/>
              <a:gd name="T16" fmla="*/ 86 w 267"/>
              <a:gd name="T17" fmla="*/ 79 h 166"/>
              <a:gd name="T18" fmla="*/ 93 w 267"/>
              <a:gd name="T19" fmla="*/ 83 h 166"/>
              <a:gd name="T20" fmla="*/ 105 w 267"/>
              <a:gd name="T21" fmla="*/ 82 h 166"/>
              <a:gd name="T22" fmla="*/ 80 w 267"/>
              <a:gd name="T23" fmla="*/ 92 h 166"/>
              <a:gd name="T24" fmla="*/ 103 w 267"/>
              <a:gd name="T25" fmla="*/ 52 h 166"/>
              <a:gd name="T26" fmla="*/ 109 w 267"/>
              <a:gd name="T27" fmla="*/ 35 h 166"/>
              <a:gd name="T28" fmla="*/ 133 w 267"/>
              <a:gd name="T29" fmla="*/ 14 h 166"/>
              <a:gd name="T30" fmla="*/ 158 w 267"/>
              <a:gd name="T31" fmla="*/ 35 h 166"/>
              <a:gd name="T32" fmla="*/ 164 w 267"/>
              <a:gd name="T33" fmla="*/ 52 h 166"/>
              <a:gd name="T34" fmla="*/ 187 w 267"/>
              <a:gd name="T35" fmla="*/ 92 h 166"/>
              <a:gd name="T36" fmla="*/ 162 w 267"/>
              <a:gd name="T37" fmla="*/ 82 h 166"/>
              <a:gd name="T38" fmla="*/ 174 w 267"/>
              <a:gd name="T39" fmla="*/ 83 h 166"/>
              <a:gd name="T40" fmla="*/ 181 w 267"/>
              <a:gd name="T41" fmla="*/ 79 h 166"/>
              <a:gd name="T42" fmla="*/ 156 w 267"/>
              <a:gd name="T43" fmla="*/ 71 h 166"/>
              <a:gd name="T44" fmla="*/ 133 w 267"/>
              <a:gd name="T45" fmla="*/ 45 h 166"/>
              <a:gd name="T46" fmla="*/ 111 w 267"/>
              <a:gd name="T47" fmla="*/ 71 h 166"/>
              <a:gd name="T48" fmla="*/ 235 w 267"/>
              <a:gd name="T49" fmla="*/ 130 h 166"/>
              <a:gd name="T50" fmla="*/ 222 w 267"/>
              <a:gd name="T51" fmla="*/ 97 h 166"/>
              <a:gd name="T52" fmla="*/ 193 w 267"/>
              <a:gd name="T53" fmla="*/ 120 h 166"/>
              <a:gd name="T54" fmla="*/ 207 w 267"/>
              <a:gd name="T55" fmla="*/ 121 h 166"/>
              <a:gd name="T56" fmla="*/ 215 w 267"/>
              <a:gd name="T57" fmla="*/ 104 h 166"/>
              <a:gd name="T58" fmla="*/ 207 w 267"/>
              <a:gd name="T59" fmla="*/ 141 h 166"/>
              <a:gd name="T60" fmla="*/ 176 w 267"/>
              <a:gd name="T61" fmla="*/ 123 h 166"/>
              <a:gd name="T62" fmla="*/ 155 w 267"/>
              <a:gd name="T63" fmla="*/ 111 h 166"/>
              <a:gd name="T64" fmla="*/ 153 w 267"/>
              <a:gd name="T65" fmla="*/ 90 h 166"/>
              <a:gd name="T66" fmla="*/ 204 w 267"/>
              <a:gd name="T67" fmla="*/ 78 h 166"/>
              <a:gd name="T68" fmla="*/ 171 w 267"/>
              <a:gd name="T69" fmla="*/ 47 h 166"/>
              <a:gd name="T70" fmla="*/ 161 w 267"/>
              <a:gd name="T71" fmla="*/ 25 h 166"/>
              <a:gd name="T72" fmla="*/ 133 w 267"/>
              <a:gd name="T73" fmla="*/ 0 h 166"/>
              <a:gd name="T74" fmla="*/ 105 w 267"/>
              <a:gd name="T75" fmla="*/ 25 h 166"/>
              <a:gd name="T76" fmla="*/ 96 w 267"/>
              <a:gd name="T77" fmla="*/ 46 h 166"/>
              <a:gd name="T78" fmla="*/ 63 w 267"/>
              <a:gd name="T79" fmla="*/ 78 h 166"/>
              <a:gd name="T80" fmla="*/ 114 w 267"/>
              <a:gd name="T81" fmla="*/ 90 h 166"/>
              <a:gd name="T82" fmla="*/ 112 w 267"/>
              <a:gd name="T83" fmla="*/ 111 h 166"/>
              <a:gd name="T84" fmla="*/ 90 w 267"/>
              <a:gd name="T85" fmla="*/ 123 h 166"/>
              <a:gd name="T86" fmla="*/ 60 w 267"/>
              <a:gd name="T87" fmla="*/ 141 h 166"/>
              <a:gd name="T88" fmla="*/ 52 w 267"/>
              <a:gd name="T89" fmla="*/ 104 h 166"/>
              <a:gd name="T90" fmla="*/ 60 w 267"/>
              <a:gd name="T91" fmla="*/ 121 h 166"/>
              <a:gd name="T92" fmla="*/ 74 w 267"/>
              <a:gd name="T93" fmla="*/ 120 h 166"/>
              <a:gd name="T94" fmla="*/ 45 w 267"/>
              <a:gd name="T95" fmla="*/ 97 h 166"/>
              <a:gd name="T96" fmla="*/ 32 w 267"/>
              <a:gd name="T97" fmla="*/ 130 h 166"/>
              <a:gd name="T98" fmla="*/ 0 w 267"/>
              <a:gd name="T99" fmla="*/ 152 h 166"/>
              <a:gd name="T100" fmla="*/ 14 w 267"/>
              <a:gd name="T101" fmla="*/ 149 h 166"/>
              <a:gd name="T102" fmla="*/ 40 w 267"/>
              <a:gd name="T103" fmla="*/ 142 h 166"/>
              <a:gd name="T104" fmla="*/ 98 w 267"/>
              <a:gd name="T105" fmla="*/ 131 h 166"/>
              <a:gd name="T106" fmla="*/ 112 w 267"/>
              <a:gd name="T107" fmla="*/ 128 h 166"/>
              <a:gd name="T108" fmla="*/ 133 w 267"/>
              <a:gd name="T109" fmla="*/ 150 h 166"/>
              <a:gd name="T110" fmla="*/ 155 w 267"/>
              <a:gd name="T111" fmla="*/ 128 h 166"/>
              <a:gd name="T112" fmla="*/ 169 w 267"/>
              <a:gd name="T113" fmla="*/ 131 h 166"/>
              <a:gd name="T114" fmla="*/ 227 w 267"/>
              <a:gd name="T115" fmla="*/ 142 h 166"/>
              <a:gd name="T116" fmla="*/ 253 w 267"/>
              <a:gd name="T117" fmla="*/ 149 h 166"/>
              <a:gd name="T118" fmla="*/ 267 w 267"/>
              <a:gd name="T119" fmla="*/ 152 h 166"/>
              <a:gd name="T120" fmla="*/ 235 w 267"/>
              <a:gd name="T121" fmla="*/ 13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7" h="166">
                <a:moveTo>
                  <a:pt x="133" y="133"/>
                </a:moveTo>
                <a:cubicBezTo>
                  <a:pt x="119" y="120"/>
                  <a:pt x="119" y="120"/>
                  <a:pt x="119" y="120"/>
                </a:cubicBezTo>
                <a:cubicBezTo>
                  <a:pt x="119" y="120"/>
                  <a:pt x="137" y="100"/>
                  <a:pt x="121" y="80"/>
                </a:cubicBezTo>
                <a:cubicBezTo>
                  <a:pt x="121" y="80"/>
                  <a:pt x="116" y="73"/>
                  <a:pt x="133" y="56"/>
                </a:cubicBezTo>
                <a:cubicBezTo>
                  <a:pt x="151" y="73"/>
                  <a:pt x="146" y="80"/>
                  <a:pt x="146" y="80"/>
                </a:cubicBezTo>
                <a:cubicBezTo>
                  <a:pt x="129" y="100"/>
                  <a:pt x="148" y="120"/>
                  <a:pt x="148" y="120"/>
                </a:cubicBezTo>
                <a:cubicBezTo>
                  <a:pt x="133" y="133"/>
                  <a:pt x="133" y="133"/>
                  <a:pt x="133" y="133"/>
                </a:cubicBezTo>
                <a:close/>
                <a:moveTo>
                  <a:pt x="111" y="71"/>
                </a:moveTo>
                <a:cubicBezTo>
                  <a:pt x="111" y="71"/>
                  <a:pt x="96" y="59"/>
                  <a:pt x="86" y="79"/>
                </a:cubicBezTo>
                <a:cubicBezTo>
                  <a:pt x="86" y="79"/>
                  <a:pt x="89" y="87"/>
                  <a:pt x="93" y="83"/>
                </a:cubicBezTo>
                <a:cubicBezTo>
                  <a:pt x="96" y="80"/>
                  <a:pt x="100" y="76"/>
                  <a:pt x="105" y="82"/>
                </a:cubicBezTo>
                <a:cubicBezTo>
                  <a:pt x="109" y="88"/>
                  <a:pt x="92" y="103"/>
                  <a:pt x="80" y="92"/>
                </a:cubicBezTo>
                <a:cubicBezTo>
                  <a:pt x="69" y="81"/>
                  <a:pt x="72" y="56"/>
                  <a:pt x="103" y="52"/>
                </a:cubicBezTo>
                <a:cubicBezTo>
                  <a:pt x="103" y="52"/>
                  <a:pt x="101" y="41"/>
                  <a:pt x="109" y="35"/>
                </a:cubicBezTo>
                <a:cubicBezTo>
                  <a:pt x="116" y="28"/>
                  <a:pt x="132" y="15"/>
                  <a:pt x="133" y="14"/>
                </a:cubicBezTo>
                <a:cubicBezTo>
                  <a:pt x="135" y="15"/>
                  <a:pt x="151" y="29"/>
                  <a:pt x="158" y="35"/>
                </a:cubicBezTo>
                <a:cubicBezTo>
                  <a:pt x="166" y="41"/>
                  <a:pt x="164" y="52"/>
                  <a:pt x="164" y="52"/>
                </a:cubicBezTo>
                <a:cubicBezTo>
                  <a:pt x="194" y="56"/>
                  <a:pt x="198" y="81"/>
                  <a:pt x="187" y="92"/>
                </a:cubicBezTo>
                <a:cubicBezTo>
                  <a:pt x="175" y="103"/>
                  <a:pt x="158" y="88"/>
                  <a:pt x="162" y="82"/>
                </a:cubicBezTo>
                <a:cubicBezTo>
                  <a:pt x="167" y="76"/>
                  <a:pt x="171" y="80"/>
                  <a:pt x="174" y="83"/>
                </a:cubicBezTo>
                <a:cubicBezTo>
                  <a:pt x="178" y="87"/>
                  <a:pt x="181" y="79"/>
                  <a:pt x="181" y="79"/>
                </a:cubicBezTo>
                <a:cubicBezTo>
                  <a:pt x="171" y="59"/>
                  <a:pt x="156" y="71"/>
                  <a:pt x="156" y="71"/>
                </a:cubicBezTo>
                <a:cubicBezTo>
                  <a:pt x="152" y="52"/>
                  <a:pt x="135" y="46"/>
                  <a:pt x="133" y="45"/>
                </a:cubicBezTo>
                <a:cubicBezTo>
                  <a:pt x="133" y="45"/>
                  <a:pt x="116" y="51"/>
                  <a:pt x="111" y="71"/>
                </a:cubicBezTo>
                <a:close/>
                <a:moveTo>
                  <a:pt x="235" y="130"/>
                </a:moveTo>
                <a:cubicBezTo>
                  <a:pt x="235" y="130"/>
                  <a:pt x="242" y="111"/>
                  <a:pt x="222" y="97"/>
                </a:cubicBezTo>
                <a:cubicBezTo>
                  <a:pt x="199" y="86"/>
                  <a:pt x="185" y="110"/>
                  <a:pt x="193" y="120"/>
                </a:cubicBezTo>
                <a:cubicBezTo>
                  <a:pt x="201" y="130"/>
                  <a:pt x="207" y="121"/>
                  <a:pt x="207" y="121"/>
                </a:cubicBezTo>
                <a:cubicBezTo>
                  <a:pt x="197" y="113"/>
                  <a:pt x="201" y="99"/>
                  <a:pt x="215" y="104"/>
                </a:cubicBezTo>
                <a:cubicBezTo>
                  <a:pt x="230" y="113"/>
                  <a:pt x="230" y="138"/>
                  <a:pt x="207" y="141"/>
                </a:cubicBezTo>
                <a:cubicBezTo>
                  <a:pt x="183" y="145"/>
                  <a:pt x="176" y="123"/>
                  <a:pt x="176" y="123"/>
                </a:cubicBezTo>
                <a:cubicBezTo>
                  <a:pt x="176" y="123"/>
                  <a:pt x="165" y="122"/>
                  <a:pt x="155" y="111"/>
                </a:cubicBezTo>
                <a:cubicBezTo>
                  <a:pt x="144" y="98"/>
                  <a:pt x="153" y="90"/>
                  <a:pt x="153" y="90"/>
                </a:cubicBezTo>
                <a:cubicBezTo>
                  <a:pt x="168" y="115"/>
                  <a:pt x="200" y="107"/>
                  <a:pt x="204" y="78"/>
                </a:cubicBezTo>
                <a:cubicBezTo>
                  <a:pt x="201" y="47"/>
                  <a:pt x="171" y="47"/>
                  <a:pt x="171" y="47"/>
                </a:cubicBezTo>
                <a:cubicBezTo>
                  <a:pt x="171" y="47"/>
                  <a:pt x="174" y="35"/>
                  <a:pt x="161" y="25"/>
                </a:cubicBezTo>
                <a:cubicBezTo>
                  <a:pt x="147" y="13"/>
                  <a:pt x="137" y="3"/>
                  <a:pt x="133" y="0"/>
                </a:cubicBezTo>
                <a:cubicBezTo>
                  <a:pt x="133" y="0"/>
                  <a:pt x="120" y="13"/>
                  <a:pt x="105" y="25"/>
                </a:cubicBezTo>
                <a:cubicBezTo>
                  <a:pt x="93" y="35"/>
                  <a:pt x="96" y="46"/>
                  <a:pt x="96" y="46"/>
                </a:cubicBezTo>
                <a:cubicBezTo>
                  <a:pt x="96" y="46"/>
                  <a:pt x="65" y="47"/>
                  <a:pt x="63" y="78"/>
                </a:cubicBezTo>
                <a:cubicBezTo>
                  <a:pt x="66" y="107"/>
                  <a:pt x="99" y="115"/>
                  <a:pt x="114" y="90"/>
                </a:cubicBezTo>
                <a:cubicBezTo>
                  <a:pt x="114" y="90"/>
                  <a:pt x="123" y="98"/>
                  <a:pt x="112" y="111"/>
                </a:cubicBezTo>
                <a:cubicBezTo>
                  <a:pt x="102" y="122"/>
                  <a:pt x="90" y="123"/>
                  <a:pt x="90" y="123"/>
                </a:cubicBezTo>
                <a:cubicBezTo>
                  <a:pt x="90" y="123"/>
                  <a:pt x="83" y="145"/>
                  <a:pt x="60" y="141"/>
                </a:cubicBezTo>
                <a:cubicBezTo>
                  <a:pt x="36" y="138"/>
                  <a:pt x="36" y="113"/>
                  <a:pt x="52" y="104"/>
                </a:cubicBezTo>
                <a:cubicBezTo>
                  <a:pt x="66" y="99"/>
                  <a:pt x="70" y="113"/>
                  <a:pt x="60" y="121"/>
                </a:cubicBezTo>
                <a:cubicBezTo>
                  <a:pt x="60" y="121"/>
                  <a:pt x="66" y="130"/>
                  <a:pt x="74" y="120"/>
                </a:cubicBezTo>
                <a:cubicBezTo>
                  <a:pt x="82" y="110"/>
                  <a:pt x="68" y="86"/>
                  <a:pt x="45" y="97"/>
                </a:cubicBezTo>
                <a:cubicBezTo>
                  <a:pt x="24" y="111"/>
                  <a:pt x="32" y="130"/>
                  <a:pt x="32" y="130"/>
                </a:cubicBezTo>
                <a:cubicBezTo>
                  <a:pt x="32" y="130"/>
                  <a:pt x="9" y="131"/>
                  <a:pt x="0" y="152"/>
                </a:cubicBezTo>
                <a:cubicBezTo>
                  <a:pt x="0" y="152"/>
                  <a:pt x="2" y="161"/>
                  <a:pt x="14" y="149"/>
                </a:cubicBezTo>
                <a:cubicBezTo>
                  <a:pt x="27" y="138"/>
                  <a:pt x="35" y="138"/>
                  <a:pt x="40" y="142"/>
                </a:cubicBezTo>
                <a:cubicBezTo>
                  <a:pt x="45" y="147"/>
                  <a:pt x="74" y="166"/>
                  <a:pt x="98" y="131"/>
                </a:cubicBezTo>
                <a:cubicBezTo>
                  <a:pt x="98" y="131"/>
                  <a:pt x="108" y="123"/>
                  <a:pt x="112" y="128"/>
                </a:cubicBezTo>
                <a:cubicBezTo>
                  <a:pt x="116" y="133"/>
                  <a:pt x="131" y="148"/>
                  <a:pt x="133" y="150"/>
                </a:cubicBezTo>
                <a:cubicBezTo>
                  <a:pt x="133" y="150"/>
                  <a:pt x="151" y="133"/>
                  <a:pt x="155" y="128"/>
                </a:cubicBezTo>
                <a:cubicBezTo>
                  <a:pt x="159" y="123"/>
                  <a:pt x="169" y="131"/>
                  <a:pt x="169" y="131"/>
                </a:cubicBezTo>
                <a:cubicBezTo>
                  <a:pt x="193" y="166"/>
                  <a:pt x="222" y="147"/>
                  <a:pt x="227" y="142"/>
                </a:cubicBezTo>
                <a:cubicBezTo>
                  <a:pt x="231" y="138"/>
                  <a:pt x="240" y="138"/>
                  <a:pt x="253" y="149"/>
                </a:cubicBezTo>
                <a:cubicBezTo>
                  <a:pt x="265" y="161"/>
                  <a:pt x="267" y="152"/>
                  <a:pt x="267" y="152"/>
                </a:cubicBezTo>
                <a:cubicBezTo>
                  <a:pt x="258" y="131"/>
                  <a:pt x="235" y="130"/>
                  <a:pt x="235" y="130"/>
                </a:cubicBezTo>
                <a:close/>
              </a:path>
            </a:pathLst>
          </a:custGeom>
          <a:solidFill>
            <a:srgbClr val="DAB86E">
              <a:alpha val="7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06159" y="1739106"/>
            <a:ext cx="2249671" cy="3379788"/>
          </a:xfrm>
          <a:prstGeom prst="rect">
            <a:avLst/>
          </a:prstGeom>
          <a:ln>
            <a:solidFill>
              <a:srgbClr val="2CBDE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</a:extLst>
          </a:blip>
          <a:srcRect l="13833" r="24566" b="7667"/>
          <a:stretch/>
        </p:blipFill>
        <p:spPr>
          <a:xfrm>
            <a:off x="3810081" y="1739106"/>
            <a:ext cx="2254819" cy="3379788"/>
          </a:xfrm>
          <a:prstGeom prst="rect">
            <a:avLst/>
          </a:prstGeom>
          <a:ln>
            <a:solidFill>
              <a:srgbClr val="2CBDE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intStrokes/>
                    </a14:imgEffect>
                  </a14:imgLayer>
                </a14:imgProps>
              </a:ext>
            </a:extLst>
          </a:blip>
          <a:srcRect l="22788" r="10825"/>
          <a:stretch/>
        </p:blipFill>
        <p:spPr>
          <a:xfrm>
            <a:off x="6419151" y="1739106"/>
            <a:ext cx="2305050" cy="3379788"/>
          </a:xfrm>
          <a:prstGeom prst="rect">
            <a:avLst/>
          </a:prstGeom>
          <a:ln>
            <a:solidFill>
              <a:srgbClr val="2CBDE0"/>
            </a:solidFill>
          </a:ln>
        </p:spPr>
      </p:pic>
      <p:sp>
        <p:nvSpPr>
          <p:cNvPr id="11" name="自由: 形状 10"/>
          <p:cNvSpPr/>
          <p:nvPr/>
        </p:nvSpPr>
        <p:spPr>
          <a:xfrm>
            <a:off x="9078452" y="3543300"/>
            <a:ext cx="2305050" cy="1578768"/>
          </a:xfrm>
          <a:custGeom>
            <a:avLst/>
            <a:gdLst>
              <a:gd name="connsiteX0" fmla="*/ 0 w 2074076"/>
              <a:gd name="connsiteY0" fmla="*/ 0 h 1133130"/>
              <a:gd name="connsiteX1" fmla="*/ 2074076 w 2074076"/>
              <a:gd name="connsiteY1" fmla="*/ 0 h 1133130"/>
              <a:gd name="connsiteX2" fmla="*/ 2074076 w 2074076"/>
              <a:gd name="connsiteY2" fmla="*/ 891830 h 1133130"/>
              <a:gd name="connsiteX3" fmla="*/ 1252557 w 2074076"/>
              <a:gd name="connsiteY3" fmla="*/ 891830 h 1133130"/>
              <a:gd name="connsiteX4" fmla="*/ 1252557 w 2074076"/>
              <a:gd name="connsiteY4" fmla="*/ 1133130 h 1133130"/>
              <a:gd name="connsiteX5" fmla="*/ 0 w 2074076"/>
              <a:gd name="connsiteY5" fmla="*/ 1133130 h 1133130"/>
              <a:gd name="connsiteX0" fmla="*/ 1252557 w 2074076"/>
              <a:gd name="connsiteY0" fmla="*/ 891830 h 1133130"/>
              <a:gd name="connsiteX1" fmla="*/ 1252557 w 2074076"/>
              <a:gd name="connsiteY1" fmla="*/ 1133130 h 1133130"/>
              <a:gd name="connsiteX2" fmla="*/ 0 w 2074076"/>
              <a:gd name="connsiteY2" fmla="*/ 1133130 h 1133130"/>
              <a:gd name="connsiteX3" fmla="*/ 0 w 2074076"/>
              <a:gd name="connsiteY3" fmla="*/ 0 h 1133130"/>
              <a:gd name="connsiteX4" fmla="*/ 2074076 w 2074076"/>
              <a:gd name="connsiteY4" fmla="*/ 0 h 1133130"/>
              <a:gd name="connsiteX5" fmla="*/ 2074076 w 2074076"/>
              <a:gd name="connsiteY5" fmla="*/ 891830 h 1133130"/>
              <a:gd name="connsiteX6" fmla="*/ 1343997 w 2074076"/>
              <a:gd name="connsiteY6" fmla="*/ 983270 h 1133130"/>
              <a:gd name="connsiteX0" fmla="*/ 1252557 w 2074076"/>
              <a:gd name="connsiteY0" fmla="*/ 891830 h 1133130"/>
              <a:gd name="connsiteX1" fmla="*/ 1252557 w 2074076"/>
              <a:gd name="connsiteY1" fmla="*/ 1133130 h 1133130"/>
              <a:gd name="connsiteX2" fmla="*/ 0 w 2074076"/>
              <a:gd name="connsiteY2" fmla="*/ 1133130 h 1133130"/>
              <a:gd name="connsiteX3" fmla="*/ 0 w 2074076"/>
              <a:gd name="connsiteY3" fmla="*/ 0 h 1133130"/>
              <a:gd name="connsiteX4" fmla="*/ 2074076 w 2074076"/>
              <a:gd name="connsiteY4" fmla="*/ 0 h 1133130"/>
              <a:gd name="connsiteX5" fmla="*/ 2074076 w 2074076"/>
              <a:gd name="connsiteY5" fmla="*/ 891830 h 1133130"/>
              <a:gd name="connsiteX0" fmla="*/ 1252557 w 2074076"/>
              <a:gd name="connsiteY0" fmla="*/ 1133130 h 1133130"/>
              <a:gd name="connsiteX1" fmla="*/ 0 w 2074076"/>
              <a:gd name="connsiteY1" fmla="*/ 1133130 h 1133130"/>
              <a:gd name="connsiteX2" fmla="*/ 0 w 2074076"/>
              <a:gd name="connsiteY2" fmla="*/ 0 h 1133130"/>
              <a:gd name="connsiteX3" fmla="*/ 2074076 w 2074076"/>
              <a:gd name="connsiteY3" fmla="*/ 0 h 1133130"/>
              <a:gd name="connsiteX4" fmla="*/ 2074076 w 2074076"/>
              <a:gd name="connsiteY4" fmla="*/ 891830 h 1133130"/>
              <a:gd name="connsiteX0" fmla="*/ 1318265 w 2074076"/>
              <a:gd name="connsiteY0" fmla="*/ 1135413 h 1135413"/>
              <a:gd name="connsiteX1" fmla="*/ 0 w 2074076"/>
              <a:gd name="connsiteY1" fmla="*/ 1133130 h 1135413"/>
              <a:gd name="connsiteX2" fmla="*/ 0 w 2074076"/>
              <a:gd name="connsiteY2" fmla="*/ 0 h 1135413"/>
              <a:gd name="connsiteX3" fmla="*/ 2074076 w 2074076"/>
              <a:gd name="connsiteY3" fmla="*/ 0 h 1135413"/>
              <a:gd name="connsiteX4" fmla="*/ 2074076 w 2074076"/>
              <a:gd name="connsiteY4" fmla="*/ 891830 h 1135413"/>
              <a:gd name="connsiteX0" fmla="*/ 1318265 w 2074076"/>
              <a:gd name="connsiteY0" fmla="*/ 1135413 h 1135413"/>
              <a:gd name="connsiteX1" fmla="*/ 0 w 2074076"/>
              <a:gd name="connsiteY1" fmla="*/ 1133130 h 1135413"/>
              <a:gd name="connsiteX2" fmla="*/ 0 w 2074076"/>
              <a:gd name="connsiteY2" fmla="*/ 0 h 1135413"/>
              <a:gd name="connsiteX3" fmla="*/ 2074076 w 2074076"/>
              <a:gd name="connsiteY3" fmla="*/ 0 h 1135413"/>
              <a:gd name="connsiteX4" fmla="*/ 2074076 w 2074076"/>
              <a:gd name="connsiteY4" fmla="*/ 985449 h 1135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74076" h="1135413">
                <a:moveTo>
                  <a:pt x="1318265" y="1135413"/>
                </a:moveTo>
                <a:lnTo>
                  <a:pt x="0" y="1133130"/>
                </a:lnTo>
                <a:lnTo>
                  <a:pt x="0" y="0"/>
                </a:lnTo>
                <a:lnTo>
                  <a:pt x="2074076" y="0"/>
                </a:lnTo>
                <a:lnTo>
                  <a:pt x="2074076" y="985449"/>
                </a:lnTo>
              </a:path>
            </a:pathLst>
          </a:custGeom>
          <a:noFill/>
          <a:ln>
            <a:solidFill>
              <a:srgbClr val="2CB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8FAFC"/>
              </a:solidFill>
            </a:endParaRPr>
          </a:p>
        </p:txBody>
      </p:sp>
      <p:sp>
        <p:nvSpPr>
          <p:cNvPr id="8" name="Freeform 2082"/>
          <p:cNvSpPr>
            <a:spLocks noEditPoints="1"/>
          </p:cNvSpPr>
          <p:nvPr/>
        </p:nvSpPr>
        <p:spPr bwMode="auto">
          <a:xfrm>
            <a:off x="10577740" y="4918869"/>
            <a:ext cx="921918" cy="299244"/>
          </a:xfrm>
          <a:custGeom>
            <a:avLst/>
            <a:gdLst>
              <a:gd name="T0" fmla="*/ 236 w 669"/>
              <a:gd name="T1" fmla="*/ 110 h 229"/>
              <a:gd name="T2" fmla="*/ 169 w 669"/>
              <a:gd name="T3" fmla="*/ 82 h 229"/>
              <a:gd name="T4" fmla="*/ 158 w 669"/>
              <a:gd name="T5" fmla="*/ 134 h 229"/>
              <a:gd name="T6" fmla="*/ 187 w 669"/>
              <a:gd name="T7" fmla="*/ 126 h 229"/>
              <a:gd name="T8" fmla="*/ 169 w 669"/>
              <a:gd name="T9" fmla="*/ 118 h 229"/>
              <a:gd name="T10" fmla="*/ 175 w 669"/>
              <a:gd name="T11" fmla="*/ 96 h 229"/>
              <a:gd name="T12" fmla="*/ 218 w 669"/>
              <a:gd name="T13" fmla="*/ 106 h 229"/>
              <a:gd name="T14" fmla="*/ 183 w 669"/>
              <a:gd name="T15" fmla="*/ 153 h 229"/>
              <a:gd name="T16" fmla="*/ 136 w 669"/>
              <a:gd name="T17" fmla="*/ 131 h 229"/>
              <a:gd name="T18" fmla="*/ 95 w 669"/>
              <a:gd name="T19" fmla="*/ 135 h 229"/>
              <a:gd name="T20" fmla="*/ 37 w 669"/>
              <a:gd name="T21" fmla="*/ 155 h 229"/>
              <a:gd name="T22" fmla="*/ 0 w 669"/>
              <a:gd name="T23" fmla="*/ 142 h 229"/>
              <a:gd name="T24" fmla="*/ 24 w 669"/>
              <a:gd name="T25" fmla="*/ 163 h 229"/>
              <a:gd name="T26" fmla="*/ 105 w 669"/>
              <a:gd name="T27" fmla="*/ 144 h 229"/>
              <a:gd name="T28" fmla="*/ 157 w 669"/>
              <a:gd name="T29" fmla="*/ 162 h 229"/>
              <a:gd name="T30" fmla="*/ 236 w 669"/>
              <a:gd name="T31" fmla="*/ 110 h 229"/>
              <a:gd name="T32" fmla="*/ 640 w 669"/>
              <a:gd name="T33" fmla="*/ 88 h 229"/>
              <a:gd name="T34" fmla="*/ 624 w 669"/>
              <a:gd name="T35" fmla="*/ 22 h 229"/>
              <a:gd name="T36" fmla="*/ 556 w 669"/>
              <a:gd name="T37" fmla="*/ 30 h 229"/>
              <a:gd name="T38" fmla="*/ 470 w 669"/>
              <a:gd name="T39" fmla="*/ 32 h 229"/>
              <a:gd name="T40" fmla="*/ 472 w 669"/>
              <a:gd name="T41" fmla="*/ 97 h 229"/>
              <a:gd name="T42" fmla="*/ 487 w 669"/>
              <a:gd name="T43" fmla="*/ 149 h 229"/>
              <a:gd name="T44" fmla="*/ 555 w 669"/>
              <a:gd name="T45" fmla="*/ 115 h 229"/>
              <a:gd name="T46" fmla="*/ 527 w 669"/>
              <a:gd name="T47" fmla="*/ 89 h 229"/>
              <a:gd name="T48" fmla="*/ 532 w 669"/>
              <a:gd name="T49" fmla="*/ 99 h 229"/>
              <a:gd name="T50" fmla="*/ 504 w 669"/>
              <a:gd name="T51" fmla="*/ 123 h 229"/>
              <a:gd name="T52" fmla="*/ 507 w 669"/>
              <a:gd name="T53" fmla="*/ 62 h 229"/>
              <a:gd name="T54" fmla="*/ 600 w 669"/>
              <a:gd name="T55" fmla="*/ 82 h 229"/>
              <a:gd name="T56" fmla="*/ 565 w 669"/>
              <a:gd name="T57" fmla="*/ 167 h 229"/>
              <a:gd name="T58" fmla="*/ 444 w 669"/>
              <a:gd name="T59" fmla="*/ 142 h 229"/>
              <a:gd name="T60" fmla="*/ 258 w 669"/>
              <a:gd name="T61" fmla="*/ 148 h 229"/>
              <a:gd name="T62" fmla="*/ 129 w 669"/>
              <a:gd name="T63" fmla="*/ 163 h 229"/>
              <a:gd name="T64" fmla="*/ 266 w 669"/>
              <a:gd name="T65" fmla="*/ 168 h 229"/>
              <a:gd name="T66" fmla="*/ 393 w 669"/>
              <a:gd name="T67" fmla="*/ 163 h 229"/>
              <a:gd name="T68" fmla="*/ 440 w 669"/>
              <a:gd name="T69" fmla="*/ 197 h 229"/>
              <a:gd name="T70" fmla="*/ 551 w 669"/>
              <a:gd name="T71" fmla="*/ 227 h 229"/>
              <a:gd name="T72" fmla="*/ 661 w 669"/>
              <a:gd name="T73" fmla="*/ 144 h 229"/>
              <a:gd name="T74" fmla="*/ 640 w 669"/>
              <a:gd name="T75" fmla="*/ 88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9" h="229">
                <a:moveTo>
                  <a:pt x="236" y="110"/>
                </a:moveTo>
                <a:cubicBezTo>
                  <a:pt x="232" y="84"/>
                  <a:pt x="195" y="63"/>
                  <a:pt x="169" y="82"/>
                </a:cubicBezTo>
                <a:cubicBezTo>
                  <a:pt x="142" y="100"/>
                  <a:pt x="152" y="129"/>
                  <a:pt x="158" y="134"/>
                </a:cubicBezTo>
                <a:cubicBezTo>
                  <a:pt x="167" y="142"/>
                  <a:pt x="187" y="142"/>
                  <a:pt x="187" y="126"/>
                </a:cubicBezTo>
                <a:cubicBezTo>
                  <a:pt x="184" y="112"/>
                  <a:pt x="169" y="118"/>
                  <a:pt x="169" y="118"/>
                </a:cubicBezTo>
                <a:cubicBezTo>
                  <a:pt x="169" y="118"/>
                  <a:pt x="159" y="110"/>
                  <a:pt x="175" y="96"/>
                </a:cubicBezTo>
                <a:cubicBezTo>
                  <a:pt x="192" y="83"/>
                  <a:pt x="213" y="94"/>
                  <a:pt x="218" y="106"/>
                </a:cubicBezTo>
                <a:cubicBezTo>
                  <a:pt x="223" y="121"/>
                  <a:pt x="223" y="145"/>
                  <a:pt x="183" y="153"/>
                </a:cubicBezTo>
                <a:cubicBezTo>
                  <a:pt x="141" y="154"/>
                  <a:pt x="136" y="131"/>
                  <a:pt x="136" y="131"/>
                </a:cubicBezTo>
                <a:cubicBezTo>
                  <a:pt x="125" y="143"/>
                  <a:pt x="114" y="133"/>
                  <a:pt x="95" y="135"/>
                </a:cubicBezTo>
                <a:cubicBezTo>
                  <a:pt x="79" y="135"/>
                  <a:pt x="53" y="150"/>
                  <a:pt x="37" y="155"/>
                </a:cubicBezTo>
                <a:cubicBezTo>
                  <a:pt x="20" y="160"/>
                  <a:pt x="0" y="142"/>
                  <a:pt x="0" y="142"/>
                </a:cubicBezTo>
                <a:cubicBezTo>
                  <a:pt x="0" y="142"/>
                  <a:pt x="5" y="158"/>
                  <a:pt x="24" y="163"/>
                </a:cubicBezTo>
                <a:cubicBezTo>
                  <a:pt x="47" y="170"/>
                  <a:pt x="87" y="145"/>
                  <a:pt x="105" y="144"/>
                </a:cubicBezTo>
                <a:cubicBezTo>
                  <a:pt x="123" y="144"/>
                  <a:pt x="157" y="162"/>
                  <a:pt x="157" y="162"/>
                </a:cubicBezTo>
                <a:cubicBezTo>
                  <a:pt x="215" y="180"/>
                  <a:pt x="241" y="139"/>
                  <a:pt x="236" y="110"/>
                </a:cubicBezTo>
                <a:close/>
                <a:moveTo>
                  <a:pt x="640" y="88"/>
                </a:moveTo>
                <a:cubicBezTo>
                  <a:pt x="640" y="88"/>
                  <a:pt x="658" y="49"/>
                  <a:pt x="624" y="22"/>
                </a:cubicBezTo>
                <a:cubicBezTo>
                  <a:pt x="582" y="0"/>
                  <a:pt x="555" y="30"/>
                  <a:pt x="556" y="30"/>
                </a:cubicBezTo>
                <a:cubicBezTo>
                  <a:pt x="542" y="23"/>
                  <a:pt x="503" y="3"/>
                  <a:pt x="470" y="32"/>
                </a:cubicBezTo>
                <a:cubicBezTo>
                  <a:pt x="441" y="63"/>
                  <a:pt x="472" y="97"/>
                  <a:pt x="472" y="97"/>
                </a:cubicBezTo>
                <a:cubicBezTo>
                  <a:pt x="472" y="97"/>
                  <a:pt x="456" y="130"/>
                  <a:pt x="487" y="149"/>
                </a:cubicBezTo>
                <a:cubicBezTo>
                  <a:pt x="522" y="169"/>
                  <a:pt x="553" y="147"/>
                  <a:pt x="555" y="115"/>
                </a:cubicBezTo>
                <a:cubicBezTo>
                  <a:pt x="556" y="98"/>
                  <a:pt x="528" y="89"/>
                  <a:pt x="527" y="89"/>
                </a:cubicBezTo>
                <a:cubicBezTo>
                  <a:pt x="528" y="89"/>
                  <a:pt x="532" y="99"/>
                  <a:pt x="532" y="99"/>
                </a:cubicBezTo>
                <a:cubicBezTo>
                  <a:pt x="541" y="118"/>
                  <a:pt x="522" y="138"/>
                  <a:pt x="504" y="123"/>
                </a:cubicBezTo>
                <a:cubicBezTo>
                  <a:pt x="487" y="108"/>
                  <a:pt x="489" y="83"/>
                  <a:pt x="507" y="62"/>
                </a:cubicBezTo>
                <a:cubicBezTo>
                  <a:pt x="524" y="42"/>
                  <a:pt x="582" y="39"/>
                  <a:pt x="600" y="82"/>
                </a:cubicBezTo>
                <a:cubicBezTo>
                  <a:pt x="619" y="124"/>
                  <a:pt x="594" y="159"/>
                  <a:pt x="565" y="167"/>
                </a:cubicBezTo>
                <a:cubicBezTo>
                  <a:pt x="535" y="174"/>
                  <a:pt x="514" y="181"/>
                  <a:pt x="444" y="142"/>
                </a:cubicBezTo>
                <a:cubicBezTo>
                  <a:pt x="375" y="103"/>
                  <a:pt x="336" y="93"/>
                  <a:pt x="258" y="148"/>
                </a:cubicBezTo>
                <a:cubicBezTo>
                  <a:pt x="186" y="200"/>
                  <a:pt x="129" y="163"/>
                  <a:pt x="129" y="163"/>
                </a:cubicBezTo>
                <a:cubicBezTo>
                  <a:pt x="142" y="171"/>
                  <a:pt x="188" y="209"/>
                  <a:pt x="266" y="168"/>
                </a:cubicBezTo>
                <a:cubicBezTo>
                  <a:pt x="345" y="127"/>
                  <a:pt x="393" y="163"/>
                  <a:pt x="393" y="163"/>
                </a:cubicBezTo>
                <a:cubicBezTo>
                  <a:pt x="440" y="197"/>
                  <a:pt x="440" y="197"/>
                  <a:pt x="440" y="197"/>
                </a:cubicBezTo>
                <a:cubicBezTo>
                  <a:pt x="459" y="213"/>
                  <a:pt x="499" y="228"/>
                  <a:pt x="551" y="227"/>
                </a:cubicBezTo>
                <a:cubicBezTo>
                  <a:pt x="606" y="229"/>
                  <a:pt x="655" y="174"/>
                  <a:pt x="661" y="144"/>
                </a:cubicBezTo>
                <a:cubicBezTo>
                  <a:pt x="669" y="113"/>
                  <a:pt x="640" y="88"/>
                  <a:pt x="640" y="88"/>
                </a:cubicBezTo>
                <a:close/>
              </a:path>
            </a:pathLst>
          </a:custGeom>
          <a:solidFill>
            <a:srgbClr val="2CBDE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8FAFC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23415" y="3604980"/>
            <a:ext cx="430887" cy="1689444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sz="1600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墙角数枝梅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249583" y="3604980"/>
            <a:ext cx="430887" cy="1689444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sz="1600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凌寒独自开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775755" y="3604980"/>
            <a:ext cx="430887" cy="1689444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sz="1600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遥知不是雪</a:t>
            </a: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68" r="46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7867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7666" y="3982796"/>
            <a:ext cx="2327163" cy="155189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矩形 12"/>
          <p:cNvSpPr/>
          <p:nvPr/>
        </p:nvSpPr>
        <p:spPr>
          <a:xfrm>
            <a:off x="4220353" y="2283890"/>
            <a:ext cx="2330013" cy="1651840"/>
          </a:xfrm>
          <a:prstGeom prst="rect">
            <a:avLst/>
          </a:prstGeom>
          <a:solidFill>
            <a:srgbClr val="2CB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35440" y="2310613"/>
            <a:ext cx="13842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YOUR TEXT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20352" y="2921789"/>
            <a:ext cx="23300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consectetuer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. Maecenas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porttitor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Arial" panose="020B0604020202020204" pitchFamily="34" charset="0"/>
              </a:rPr>
              <a:t>congue</a:t>
            </a:r>
            <a:endParaRPr lang="zh-CN" altLang="en-US" sz="1200" dirty="0">
              <a:solidFill>
                <a:schemeClr val="bg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05434" y="744474"/>
            <a:ext cx="553998" cy="115544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spc="3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【</a:t>
            </a:r>
            <a:r>
              <a:rPr lang="zh-CN" altLang="en-US" sz="2400" spc="3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序</a:t>
            </a:r>
            <a:r>
              <a:rPr lang="en-US" altLang="zh-CN" sz="2400" spc="3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】</a:t>
            </a:r>
            <a:endParaRPr lang="zh-CN" altLang="en-US" sz="2400" spc="3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152" r="13341"/>
          <a:stretch/>
        </p:blipFill>
        <p:spPr>
          <a:xfrm>
            <a:off x="6588840" y="2310613"/>
            <a:ext cx="4546545" cy="3210077"/>
          </a:xfrm>
          <a:prstGeom prst="rect">
            <a:avLst/>
          </a:prstGeom>
        </p:spPr>
      </p:pic>
      <p:pic>
        <p:nvPicPr>
          <p:cNvPr id="28" name="图片占位符 39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8" r="24978"/>
          <a:stretch>
            <a:fillRect/>
          </a:stretch>
        </p:blipFill>
        <p:spPr>
          <a:xfrm>
            <a:off x="1184275" y="1728788"/>
            <a:ext cx="2247900" cy="2528887"/>
          </a:xfr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45325" y="2297251"/>
            <a:ext cx="2599356" cy="32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60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2" grpId="0"/>
      <p:bldP spid="23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152" r="13341"/>
          <a:stretch/>
        </p:blipFill>
        <p:spPr>
          <a:xfrm>
            <a:off x="765412" y="2499360"/>
            <a:ext cx="10706583" cy="277764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366246" y="1425745"/>
            <a:ext cx="3179794" cy="3298656"/>
          </a:xfrm>
          <a:prstGeom prst="rect">
            <a:avLst/>
          </a:prstGeom>
          <a:solidFill>
            <a:srgbClr val="2CBDE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5101715" y="1695279"/>
            <a:ext cx="1785104" cy="3307042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300" dirty="0">
                <a:solidFill>
                  <a:schemeClr val="bg1"/>
                </a:solidFill>
                <a:latin typeface="+mj-ea"/>
                <a:ea typeface="+mj-ea"/>
              </a:rPr>
              <a:t>有多少人为你</a:t>
            </a:r>
            <a:r>
              <a:rPr lang="zh-CN" altLang="en-US" sz="1600" spc="300" dirty="0" smtClean="0">
                <a:solidFill>
                  <a:schemeClr val="bg1"/>
                </a:solidFill>
                <a:latin typeface="+mj-ea"/>
                <a:ea typeface="+mj-ea"/>
              </a:rPr>
              <a:t>痴狂</a:t>
            </a:r>
            <a:r>
              <a:rPr lang="zh-CN" altLang="en-US" sz="1600" spc="300" dirty="0">
                <a:solidFill>
                  <a:schemeClr val="bg1"/>
                </a:solidFill>
                <a:latin typeface="+mj-ea"/>
                <a:ea typeface="+mj-ea"/>
              </a:rPr>
              <a:t>，</a:t>
            </a:r>
            <a:endParaRPr lang="en-US" altLang="zh-CN" sz="1600" spc="3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600" spc="300" dirty="0" smtClean="0">
                <a:solidFill>
                  <a:schemeClr val="bg1"/>
                </a:solidFill>
                <a:latin typeface="+mj-ea"/>
                <a:ea typeface="+mj-ea"/>
              </a:rPr>
              <a:t>在</a:t>
            </a:r>
            <a:r>
              <a:rPr lang="zh-CN" altLang="en-US" sz="1600" spc="300" dirty="0">
                <a:solidFill>
                  <a:schemeClr val="bg1"/>
                </a:solidFill>
                <a:latin typeface="+mj-ea"/>
                <a:ea typeface="+mj-ea"/>
              </a:rPr>
              <a:t>城市的某个角落， </a:t>
            </a:r>
            <a:endParaRPr lang="en-US" altLang="zh-CN" sz="1600" spc="3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600" spc="300" dirty="0" smtClean="0">
                <a:solidFill>
                  <a:schemeClr val="bg1"/>
                </a:solidFill>
                <a:latin typeface="+mj-ea"/>
                <a:ea typeface="+mj-ea"/>
              </a:rPr>
              <a:t>总会</a:t>
            </a:r>
            <a:r>
              <a:rPr lang="zh-CN" altLang="en-US" sz="1600" spc="300" dirty="0">
                <a:solidFill>
                  <a:schemeClr val="bg1"/>
                </a:solidFill>
                <a:latin typeface="+mj-ea"/>
                <a:ea typeface="+mj-ea"/>
              </a:rPr>
              <a:t>有如我般， </a:t>
            </a:r>
            <a:endParaRPr lang="en-US" altLang="zh-CN" sz="1600" spc="3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600" spc="300" dirty="0" smtClean="0">
                <a:solidFill>
                  <a:schemeClr val="bg1"/>
                </a:solidFill>
                <a:latin typeface="+mj-ea"/>
                <a:ea typeface="+mj-ea"/>
              </a:rPr>
              <a:t>心灵</a:t>
            </a:r>
            <a:r>
              <a:rPr lang="zh-CN" altLang="en-US" sz="1600" spc="300" dirty="0">
                <a:solidFill>
                  <a:schemeClr val="bg1"/>
                </a:solidFill>
                <a:latin typeface="+mj-ea"/>
                <a:ea typeface="+mj-ea"/>
              </a:rPr>
              <a:t>的流浪者， </a:t>
            </a:r>
            <a:endParaRPr lang="en-US" altLang="zh-CN" sz="1600" spc="3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600" spc="300" dirty="0" smtClean="0">
                <a:solidFill>
                  <a:schemeClr val="bg1"/>
                </a:solidFill>
                <a:latin typeface="+mj-ea"/>
                <a:ea typeface="+mj-ea"/>
              </a:rPr>
              <a:t>总</a:t>
            </a:r>
            <a:r>
              <a:rPr lang="zh-CN" altLang="en-US" sz="1600" spc="300" dirty="0">
                <a:solidFill>
                  <a:schemeClr val="bg1"/>
                </a:solidFill>
                <a:latin typeface="+mj-ea"/>
                <a:ea typeface="+mj-ea"/>
              </a:rPr>
              <a:t>在寻找失落的</a:t>
            </a:r>
            <a:r>
              <a:rPr lang="zh-CN" altLang="en-US" sz="1600" spc="300" dirty="0" smtClean="0">
                <a:solidFill>
                  <a:schemeClr val="bg1"/>
                </a:solidFill>
                <a:latin typeface="+mj-ea"/>
                <a:ea typeface="+mj-ea"/>
              </a:rPr>
              <a:t>家园 </a:t>
            </a:r>
            <a:r>
              <a:rPr lang="en-US" altLang="zh-CN" sz="1600" spc="300" dirty="0" smtClean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  <a:endParaRPr lang="en-US" altLang="zh-CN" sz="16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04367796"/>
      </p:ext>
    </p:extLst>
  </p:cSld>
  <p:clrMapOvr>
    <a:masterClrMapping/>
  </p:clrMapOvr>
  <p:transition spd="slow"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932516" y="1542721"/>
            <a:ext cx="861774" cy="25363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spc="3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天青色</a:t>
            </a:r>
            <a:endParaRPr lang="zh-CN" altLang="en-US" sz="4400" spc="3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03557" y="2902527"/>
            <a:ext cx="492443" cy="204920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000" dirty="0">
                <a:solidFill>
                  <a:srgbClr val="E8FAFC"/>
                </a:solidFill>
                <a:latin typeface="+mj-lt"/>
              </a:rPr>
              <a:t>Thank you for your time and may you a great day</a:t>
            </a:r>
            <a:endParaRPr lang="zh-CN" altLang="en-US" sz="1000" dirty="0">
              <a:solidFill>
                <a:srgbClr val="E8FAFC"/>
              </a:solidFill>
              <a:latin typeface="+mj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43036" y="1976392"/>
            <a:ext cx="3229575" cy="3099341"/>
            <a:chOff x="4633472" y="2091643"/>
            <a:chExt cx="2893999" cy="2777297"/>
          </a:xfrm>
          <a:solidFill>
            <a:srgbClr val="2CBDE0"/>
          </a:solidFill>
        </p:grpSpPr>
        <p:grpSp>
          <p:nvGrpSpPr>
            <p:cNvPr id="6" name="组合 5"/>
            <p:cNvGrpSpPr/>
            <p:nvPr/>
          </p:nvGrpSpPr>
          <p:grpSpPr>
            <a:xfrm>
              <a:off x="4664529" y="2091643"/>
              <a:ext cx="2862942" cy="2674714"/>
              <a:chOff x="2410959" y="1104759"/>
              <a:chExt cx="1758991" cy="1643343"/>
            </a:xfrm>
            <a:grpFill/>
          </p:grpSpPr>
          <p:sp>
            <p:nvSpPr>
              <p:cNvPr id="206" name="Freeform 7"/>
              <p:cNvSpPr>
                <a:spLocks/>
              </p:cNvSpPr>
              <p:nvPr/>
            </p:nvSpPr>
            <p:spPr bwMode="auto">
              <a:xfrm>
                <a:off x="3138379" y="1104759"/>
                <a:ext cx="111021" cy="24285"/>
              </a:xfrm>
              <a:custGeom>
                <a:avLst/>
                <a:gdLst>
                  <a:gd name="T0" fmla="*/ 27 w 41"/>
                  <a:gd name="T1" fmla="*/ 5 h 9"/>
                  <a:gd name="T2" fmla="*/ 41 w 41"/>
                  <a:gd name="T3" fmla="*/ 1 h 9"/>
                  <a:gd name="T4" fmla="*/ 33 w 41"/>
                  <a:gd name="T5" fmla="*/ 0 h 9"/>
                  <a:gd name="T6" fmla="*/ 0 w 41"/>
                  <a:gd name="T7" fmla="*/ 9 h 9"/>
                  <a:gd name="T8" fmla="*/ 27 w 41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9">
                    <a:moveTo>
                      <a:pt x="27" y="5"/>
                    </a:moveTo>
                    <a:cubicBezTo>
                      <a:pt x="32" y="2"/>
                      <a:pt x="41" y="9"/>
                      <a:pt x="41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2" y="2"/>
                      <a:pt x="8" y="3"/>
                      <a:pt x="0" y="9"/>
                    </a:cubicBezTo>
                    <a:cubicBezTo>
                      <a:pt x="9" y="9"/>
                      <a:pt x="19" y="9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8"/>
              <p:cNvSpPr>
                <a:spLocks/>
              </p:cNvSpPr>
              <p:nvPr/>
            </p:nvSpPr>
            <p:spPr bwMode="auto">
              <a:xfrm>
                <a:off x="3427496" y="1123263"/>
                <a:ext cx="24286" cy="11565"/>
              </a:xfrm>
              <a:custGeom>
                <a:avLst/>
                <a:gdLst>
                  <a:gd name="T0" fmla="*/ 9 w 9"/>
                  <a:gd name="T1" fmla="*/ 2 h 4"/>
                  <a:gd name="T2" fmla="*/ 1 w 9"/>
                  <a:gd name="T3" fmla="*/ 0 h 4"/>
                  <a:gd name="T4" fmla="*/ 9 w 9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6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9"/>
              <p:cNvSpPr>
                <a:spLocks/>
              </p:cNvSpPr>
              <p:nvPr/>
            </p:nvSpPr>
            <p:spPr bwMode="auto">
              <a:xfrm>
                <a:off x="3457565" y="1129044"/>
                <a:ext cx="40477" cy="13878"/>
              </a:xfrm>
              <a:custGeom>
                <a:avLst/>
                <a:gdLst>
                  <a:gd name="T0" fmla="*/ 15 w 15"/>
                  <a:gd name="T1" fmla="*/ 4 h 5"/>
                  <a:gd name="T2" fmla="*/ 0 w 15"/>
                  <a:gd name="T3" fmla="*/ 1 h 5"/>
                  <a:gd name="T4" fmla="*/ 15 w 1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4"/>
                    </a:moveTo>
                    <a:cubicBezTo>
                      <a:pt x="11" y="0"/>
                      <a:pt x="5" y="2"/>
                      <a:pt x="0" y="1"/>
                    </a:cubicBezTo>
                    <a:cubicBezTo>
                      <a:pt x="4" y="2"/>
                      <a:pt x="10" y="5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0"/>
              <p:cNvSpPr>
                <a:spLocks/>
              </p:cNvSpPr>
              <p:nvPr/>
            </p:nvSpPr>
            <p:spPr bwMode="auto">
              <a:xfrm>
                <a:off x="3509605" y="1139453"/>
                <a:ext cx="5783" cy="3469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3 h 3"/>
                  <a:gd name="T4" fmla="*/ 5 w 5"/>
                  <a:gd name="T5" fmla="*/ 3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11"/>
              <p:cNvSpPr>
                <a:spLocks/>
              </p:cNvSpPr>
              <p:nvPr/>
            </p:nvSpPr>
            <p:spPr bwMode="auto">
              <a:xfrm>
                <a:off x="3531579" y="1142922"/>
                <a:ext cx="32381" cy="16191"/>
              </a:xfrm>
              <a:custGeom>
                <a:avLst/>
                <a:gdLst>
                  <a:gd name="T0" fmla="*/ 12 w 12"/>
                  <a:gd name="T1" fmla="*/ 5 h 6"/>
                  <a:gd name="T2" fmla="*/ 0 w 12"/>
                  <a:gd name="T3" fmla="*/ 2 h 6"/>
                  <a:gd name="T4" fmla="*/ 12 w 12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12" y="5"/>
                    </a:moveTo>
                    <a:cubicBezTo>
                      <a:pt x="7" y="5"/>
                      <a:pt x="5" y="0"/>
                      <a:pt x="0" y="2"/>
                    </a:cubicBezTo>
                    <a:cubicBezTo>
                      <a:pt x="2" y="4"/>
                      <a:pt x="7" y="6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12"/>
              <p:cNvSpPr>
                <a:spLocks/>
              </p:cNvSpPr>
              <p:nvPr/>
            </p:nvSpPr>
            <p:spPr bwMode="auto">
              <a:xfrm>
                <a:off x="3299128" y="1161426"/>
                <a:ext cx="13878" cy="13878"/>
              </a:xfrm>
              <a:custGeom>
                <a:avLst/>
                <a:gdLst>
                  <a:gd name="T0" fmla="*/ 4 w 5"/>
                  <a:gd name="T1" fmla="*/ 0 h 5"/>
                  <a:gd name="T2" fmla="*/ 0 w 5"/>
                  <a:gd name="T3" fmla="*/ 3 h 5"/>
                  <a:gd name="T4" fmla="*/ 2 w 5"/>
                  <a:gd name="T5" fmla="*/ 3 h 5"/>
                  <a:gd name="T6" fmla="*/ 4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13"/>
              <p:cNvSpPr>
                <a:spLocks/>
              </p:cNvSpPr>
              <p:nvPr/>
            </p:nvSpPr>
            <p:spPr bwMode="auto">
              <a:xfrm>
                <a:off x="3249400" y="1161426"/>
                <a:ext cx="11565" cy="3469"/>
              </a:xfrm>
              <a:custGeom>
                <a:avLst/>
                <a:gdLst>
                  <a:gd name="T0" fmla="*/ 10 w 10"/>
                  <a:gd name="T1" fmla="*/ 3 h 3"/>
                  <a:gd name="T2" fmla="*/ 10 w 10"/>
                  <a:gd name="T3" fmla="*/ 0 h 3"/>
                  <a:gd name="T4" fmla="*/ 0 w 10"/>
                  <a:gd name="T5" fmla="*/ 0 h 3"/>
                  <a:gd name="T6" fmla="*/ 10 w 10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10" y="3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14"/>
              <p:cNvSpPr>
                <a:spLocks/>
              </p:cNvSpPr>
              <p:nvPr/>
            </p:nvSpPr>
            <p:spPr bwMode="auto">
              <a:xfrm>
                <a:off x="3343074" y="1161426"/>
                <a:ext cx="4626" cy="578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15"/>
              <p:cNvSpPr>
                <a:spLocks/>
              </p:cNvSpPr>
              <p:nvPr/>
            </p:nvSpPr>
            <p:spPr bwMode="auto">
              <a:xfrm>
                <a:off x="3134909" y="1164895"/>
                <a:ext cx="30068" cy="21973"/>
              </a:xfrm>
              <a:custGeom>
                <a:avLst/>
                <a:gdLst>
                  <a:gd name="T0" fmla="*/ 5 w 11"/>
                  <a:gd name="T1" fmla="*/ 8 h 8"/>
                  <a:gd name="T2" fmla="*/ 7 w 11"/>
                  <a:gd name="T3" fmla="*/ 8 h 8"/>
                  <a:gd name="T4" fmla="*/ 7 w 11"/>
                  <a:gd name="T5" fmla="*/ 7 h 8"/>
                  <a:gd name="T6" fmla="*/ 9 w 11"/>
                  <a:gd name="T7" fmla="*/ 0 h 8"/>
                  <a:gd name="T8" fmla="*/ 0 w 11"/>
                  <a:gd name="T9" fmla="*/ 5 h 8"/>
                  <a:gd name="T10" fmla="*/ 7 w 11"/>
                  <a:gd name="T11" fmla="*/ 5 h 8"/>
                  <a:gd name="T12" fmla="*/ 5 w 1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5" y="8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5"/>
                      <a:pt x="11" y="2"/>
                      <a:pt x="9" y="0"/>
                    </a:cubicBezTo>
                    <a:cubicBezTo>
                      <a:pt x="5" y="0"/>
                      <a:pt x="1" y="0"/>
                      <a:pt x="0" y="5"/>
                    </a:cubicBezTo>
                    <a:cubicBezTo>
                      <a:pt x="7" y="5"/>
                      <a:pt x="7" y="5"/>
                      <a:pt x="7" y="5"/>
                    </a:cubicBezTo>
                    <a:lnTo>
                      <a:pt x="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16"/>
              <p:cNvSpPr>
                <a:spLocks/>
              </p:cNvSpPr>
              <p:nvPr/>
            </p:nvSpPr>
            <p:spPr bwMode="auto">
              <a:xfrm>
                <a:off x="3192733" y="1164895"/>
                <a:ext cx="10409" cy="10408"/>
              </a:xfrm>
              <a:custGeom>
                <a:avLst/>
                <a:gdLst>
                  <a:gd name="T0" fmla="*/ 0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0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1" y="2"/>
                      <a:pt x="3" y="4"/>
                      <a:pt x="4" y="2"/>
                    </a:cubicBezTo>
                    <a:cubicBezTo>
                      <a:pt x="4" y="1"/>
                      <a:pt x="3" y="1"/>
                      <a:pt x="3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17"/>
              <p:cNvSpPr>
                <a:spLocks/>
              </p:cNvSpPr>
              <p:nvPr/>
            </p:nvSpPr>
            <p:spPr bwMode="auto">
              <a:xfrm>
                <a:off x="3383551" y="1164895"/>
                <a:ext cx="13878" cy="12721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3 h 5"/>
                  <a:gd name="T4" fmla="*/ 5 w 5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4" y="1"/>
                      <a:pt x="0" y="0"/>
                      <a:pt x="0" y="3"/>
                    </a:cubicBezTo>
                    <a:cubicBezTo>
                      <a:pt x="2" y="5"/>
                      <a:pt x="4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18"/>
              <p:cNvSpPr>
                <a:spLocks/>
              </p:cNvSpPr>
              <p:nvPr/>
            </p:nvSpPr>
            <p:spPr bwMode="auto">
              <a:xfrm>
                <a:off x="3168447" y="1167208"/>
                <a:ext cx="10409" cy="5782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2 h 2"/>
                  <a:gd name="T4" fmla="*/ 4 w 4"/>
                  <a:gd name="T5" fmla="*/ 1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19"/>
              <p:cNvSpPr>
                <a:spLocks/>
              </p:cNvSpPr>
              <p:nvPr/>
            </p:nvSpPr>
            <p:spPr bwMode="auto">
              <a:xfrm>
                <a:off x="3411306" y="1169521"/>
                <a:ext cx="34694" cy="17347"/>
              </a:xfrm>
              <a:custGeom>
                <a:avLst/>
                <a:gdLst>
                  <a:gd name="T0" fmla="*/ 13 w 13"/>
                  <a:gd name="T1" fmla="*/ 3 h 6"/>
                  <a:gd name="T2" fmla="*/ 9 w 13"/>
                  <a:gd name="T3" fmla="*/ 0 h 6"/>
                  <a:gd name="T4" fmla="*/ 0 w 13"/>
                  <a:gd name="T5" fmla="*/ 1 h 6"/>
                  <a:gd name="T6" fmla="*/ 13 w 13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13" y="3"/>
                    </a:moveTo>
                    <a:cubicBezTo>
                      <a:pt x="12" y="0"/>
                      <a:pt x="9" y="3"/>
                      <a:pt x="9" y="0"/>
                    </a:cubicBezTo>
                    <a:cubicBezTo>
                      <a:pt x="6" y="3"/>
                      <a:pt x="3" y="0"/>
                      <a:pt x="0" y="1"/>
                    </a:cubicBezTo>
                    <a:cubicBezTo>
                      <a:pt x="4" y="6"/>
                      <a:pt x="10" y="1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20"/>
              <p:cNvSpPr>
                <a:spLocks/>
              </p:cNvSpPr>
              <p:nvPr/>
            </p:nvSpPr>
            <p:spPr bwMode="auto">
              <a:xfrm>
                <a:off x="3090963" y="1175303"/>
                <a:ext cx="35851" cy="24285"/>
              </a:xfrm>
              <a:custGeom>
                <a:avLst/>
                <a:gdLst>
                  <a:gd name="T0" fmla="*/ 4 w 13"/>
                  <a:gd name="T1" fmla="*/ 7 h 9"/>
                  <a:gd name="T2" fmla="*/ 5 w 13"/>
                  <a:gd name="T3" fmla="*/ 4 h 9"/>
                  <a:gd name="T4" fmla="*/ 6 w 13"/>
                  <a:gd name="T5" fmla="*/ 9 h 9"/>
                  <a:gd name="T6" fmla="*/ 10 w 13"/>
                  <a:gd name="T7" fmla="*/ 7 h 9"/>
                  <a:gd name="T8" fmla="*/ 7 w 13"/>
                  <a:gd name="T9" fmla="*/ 5 h 9"/>
                  <a:gd name="T10" fmla="*/ 10 w 13"/>
                  <a:gd name="T11" fmla="*/ 3 h 9"/>
                  <a:gd name="T12" fmla="*/ 12 w 13"/>
                  <a:gd name="T13" fmla="*/ 0 h 9"/>
                  <a:gd name="T14" fmla="*/ 2 w 13"/>
                  <a:gd name="T15" fmla="*/ 7 h 9"/>
                  <a:gd name="T16" fmla="*/ 4 w 13"/>
                  <a:gd name="T1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9">
                    <a:moveTo>
                      <a:pt x="4" y="7"/>
                    </a:moveTo>
                    <a:cubicBezTo>
                      <a:pt x="4" y="6"/>
                      <a:pt x="4" y="4"/>
                      <a:pt x="5" y="4"/>
                    </a:cubicBezTo>
                    <a:cubicBezTo>
                      <a:pt x="9" y="5"/>
                      <a:pt x="3" y="7"/>
                      <a:pt x="6" y="9"/>
                    </a:cubicBezTo>
                    <a:cubicBezTo>
                      <a:pt x="8" y="9"/>
                      <a:pt x="9" y="8"/>
                      <a:pt x="10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8" y="3"/>
                      <a:pt x="10" y="3"/>
                    </a:cubicBezTo>
                    <a:cubicBezTo>
                      <a:pt x="11" y="2"/>
                      <a:pt x="13" y="2"/>
                      <a:pt x="12" y="0"/>
                    </a:cubicBezTo>
                    <a:cubicBezTo>
                      <a:pt x="9" y="2"/>
                      <a:pt x="0" y="0"/>
                      <a:pt x="2" y="7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21"/>
              <p:cNvSpPr>
                <a:spLocks/>
              </p:cNvSpPr>
              <p:nvPr/>
            </p:nvSpPr>
            <p:spPr bwMode="auto">
              <a:xfrm>
                <a:off x="3421714" y="2729598"/>
                <a:ext cx="11565" cy="8095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3"/>
                      <a:pt x="2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22"/>
              <p:cNvSpPr>
                <a:spLocks/>
              </p:cNvSpPr>
              <p:nvPr/>
            </p:nvSpPr>
            <p:spPr bwMode="auto">
              <a:xfrm>
                <a:off x="2665382" y="2494835"/>
                <a:ext cx="231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24"/>
              <p:cNvSpPr>
                <a:spLocks/>
              </p:cNvSpPr>
              <p:nvPr/>
            </p:nvSpPr>
            <p:spPr bwMode="auto">
              <a:xfrm>
                <a:off x="3381238" y="2740007"/>
                <a:ext cx="8096" cy="8095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1 h 3"/>
                  <a:gd name="T4" fmla="*/ 0 w 3"/>
                  <a:gd name="T5" fmla="*/ 2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3"/>
                      <a:pt x="2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5"/>
              <p:cNvSpPr>
                <a:spLocks/>
              </p:cNvSpPr>
              <p:nvPr/>
            </p:nvSpPr>
            <p:spPr bwMode="auto">
              <a:xfrm>
                <a:off x="2657287" y="2489053"/>
                <a:ext cx="8096" cy="578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6"/>
              <p:cNvSpPr>
                <a:spLocks/>
              </p:cNvSpPr>
              <p:nvPr/>
            </p:nvSpPr>
            <p:spPr bwMode="auto">
              <a:xfrm>
                <a:off x="3459878" y="1177616"/>
                <a:ext cx="19660" cy="11565"/>
              </a:xfrm>
              <a:custGeom>
                <a:avLst/>
                <a:gdLst>
                  <a:gd name="T0" fmla="*/ 7 w 7"/>
                  <a:gd name="T1" fmla="*/ 2 h 4"/>
                  <a:gd name="T2" fmla="*/ 0 w 7"/>
                  <a:gd name="T3" fmla="*/ 0 h 4"/>
                  <a:gd name="T4" fmla="*/ 1 w 7"/>
                  <a:gd name="T5" fmla="*/ 3 h 4"/>
                  <a:gd name="T6" fmla="*/ 7 w 7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6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7"/>
              <p:cNvSpPr>
                <a:spLocks/>
              </p:cNvSpPr>
              <p:nvPr/>
            </p:nvSpPr>
            <p:spPr bwMode="auto">
              <a:xfrm>
                <a:off x="3381238" y="1181086"/>
                <a:ext cx="24286" cy="16191"/>
              </a:xfrm>
              <a:custGeom>
                <a:avLst/>
                <a:gdLst>
                  <a:gd name="T0" fmla="*/ 6 w 9"/>
                  <a:gd name="T1" fmla="*/ 5 h 6"/>
                  <a:gd name="T2" fmla="*/ 9 w 9"/>
                  <a:gd name="T3" fmla="*/ 2 h 6"/>
                  <a:gd name="T4" fmla="*/ 0 w 9"/>
                  <a:gd name="T5" fmla="*/ 2 h 6"/>
                  <a:gd name="T6" fmla="*/ 6 w 9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6" y="5"/>
                    </a:moveTo>
                    <a:cubicBezTo>
                      <a:pt x="9" y="6"/>
                      <a:pt x="9" y="4"/>
                      <a:pt x="9" y="2"/>
                    </a:cubicBezTo>
                    <a:cubicBezTo>
                      <a:pt x="6" y="2"/>
                      <a:pt x="1" y="0"/>
                      <a:pt x="0" y="2"/>
                    </a:cubicBezTo>
                    <a:cubicBezTo>
                      <a:pt x="2" y="2"/>
                      <a:pt x="6" y="2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Rectangle 28"/>
              <p:cNvSpPr>
                <a:spLocks noChangeArrowheads="1"/>
              </p:cNvSpPr>
              <p:nvPr/>
            </p:nvSpPr>
            <p:spPr bwMode="auto">
              <a:xfrm>
                <a:off x="3489946" y="1186868"/>
                <a:ext cx="3470" cy="115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29"/>
              <p:cNvSpPr>
                <a:spLocks/>
              </p:cNvSpPr>
              <p:nvPr/>
            </p:nvSpPr>
            <p:spPr bwMode="auto">
              <a:xfrm>
                <a:off x="3493415" y="1186868"/>
                <a:ext cx="16191" cy="8095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2 h 3"/>
                  <a:gd name="T4" fmla="*/ 0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3"/>
                      <a:pt x="4" y="3"/>
                      <a:pt x="6" y="2"/>
                    </a:cubicBezTo>
                    <a:cubicBezTo>
                      <a:pt x="4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Freeform 30"/>
              <p:cNvSpPr>
                <a:spLocks/>
              </p:cNvSpPr>
              <p:nvPr/>
            </p:nvSpPr>
            <p:spPr bwMode="auto">
              <a:xfrm>
                <a:off x="3485320" y="1183399"/>
                <a:ext cx="4626" cy="578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Freeform 31"/>
              <p:cNvSpPr>
                <a:spLocks/>
              </p:cNvSpPr>
              <p:nvPr/>
            </p:nvSpPr>
            <p:spPr bwMode="auto">
              <a:xfrm>
                <a:off x="3060895" y="1186868"/>
                <a:ext cx="27755" cy="12721"/>
              </a:xfrm>
              <a:custGeom>
                <a:avLst/>
                <a:gdLst>
                  <a:gd name="T0" fmla="*/ 10 w 10"/>
                  <a:gd name="T1" fmla="*/ 1 h 5"/>
                  <a:gd name="T2" fmla="*/ 4 w 10"/>
                  <a:gd name="T3" fmla="*/ 1 h 5"/>
                  <a:gd name="T4" fmla="*/ 0 w 10"/>
                  <a:gd name="T5" fmla="*/ 5 h 5"/>
                  <a:gd name="T6" fmla="*/ 10 w 10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1"/>
                    </a:moveTo>
                    <a:cubicBezTo>
                      <a:pt x="8" y="0"/>
                      <a:pt x="6" y="5"/>
                      <a:pt x="4" y="1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4" y="4"/>
                      <a:pt x="8" y="3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32"/>
              <p:cNvSpPr>
                <a:spLocks/>
              </p:cNvSpPr>
              <p:nvPr/>
            </p:nvSpPr>
            <p:spPr bwMode="auto">
              <a:xfrm>
                <a:off x="3417088" y="1186868"/>
                <a:ext cx="24286" cy="18504"/>
              </a:xfrm>
              <a:custGeom>
                <a:avLst/>
                <a:gdLst>
                  <a:gd name="T0" fmla="*/ 0 w 9"/>
                  <a:gd name="T1" fmla="*/ 3 h 7"/>
                  <a:gd name="T2" fmla="*/ 8 w 9"/>
                  <a:gd name="T3" fmla="*/ 7 h 7"/>
                  <a:gd name="T4" fmla="*/ 9 w 9"/>
                  <a:gd name="T5" fmla="*/ 3 h 7"/>
                  <a:gd name="T6" fmla="*/ 0 w 9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1" y="6"/>
                      <a:pt x="6" y="5"/>
                      <a:pt x="8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3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33"/>
              <p:cNvSpPr>
                <a:spLocks/>
              </p:cNvSpPr>
              <p:nvPr/>
            </p:nvSpPr>
            <p:spPr bwMode="auto">
              <a:xfrm>
                <a:off x="3446000" y="1194964"/>
                <a:ext cx="35851" cy="21973"/>
              </a:xfrm>
              <a:custGeom>
                <a:avLst/>
                <a:gdLst>
                  <a:gd name="T0" fmla="*/ 0 w 13"/>
                  <a:gd name="T1" fmla="*/ 2 h 8"/>
                  <a:gd name="T2" fmla="*/ 13 w 13"/>
                  <a:gd name="T3" fmla="*/ 5 h 8"/>
                  <a:gd name="T4" fmla="*/ 0 w 13"/>
                  <a:gd name="T5" fmla="*/ 0 h 8"/>
                  <a:gd name="T6" fmla="*/ 0 w 13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2"/>
                    </a:moveTo>
                    <a:cubicBezTo>
                      <a:pt x="5" y="3"/>
                      <a:pt x="10" y="8"/>
                      <a:pt x="13" y="5"/>
                    </a:cubicBezTo>
                    <a:cubicBezTo>
                      <a:pt x="11" y="0"/>
                      <a:pt x="4" y="3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34"/>
              <p:cNvSpPr>
                <a:spLocks/>
              </p:cNvSpPr>
              <p:nvPr/>
            </p:nvSpPr>
            <p:spPr bwMode="auto">
              <a:xfrm>
                <a:off x="3541987" y="1197277"/>
                <a:ext cx="5783" cy="8095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35"/>
              <p:cNvSpPr>
                <a:spLocks/>
              </p:cNvSpPr>
              <p:nvPr/>
            </p:nvSpPr>
            <p:spPr bwMode="auto">
              <a:xfrm>
                <a:off x="3558177" y="1197277"/>
                <a:ext cx="19660" cy="13878"/>
              </a:xfrm>
              <a:custGeom>
                <a:avLst/>
                <a:gdLst>
                  <a:gd name="T0" fmla="*/ 0 w 7"/>
                  <a:gd name="T1" fmla="*/ 0 h 5"/>
                  <a:gd name="T2" fmla="*/ 1 w 7"/>
                  <a:gd name="T3" fmla="*/ 4 h 5"/>
                  <a:gd name="T4" fmla="*/ 3 w 7"/>
                  <a:gd name="T5" fmla="*/ 3 h 5"/>
                  <a:gd name="T6" fmla="*/ 5 w 7"/>
                  <a:gd name="T7" fmla="*/ 5 h 5"/>
                  <a:gd name="T8" fmla="*/ 7 w 7"/>
                  <a:gd name="T9" fmla="*/ 4 h 5"/>
                  <a:gd name="T10" fmla="*/ 0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Freeform 36"/>
              <p:cNvSpPr>
                <a:spLocks/>
              </p:cNvSpPr>
              <p:nvPr/>
            </p:nvSpPr>
            <p:spPr bwMode="auto">
              <a:xfrm>
                <a:off x="3493415" y="1205371"/>
                <a:ext cx="21973" cy="24285"/>
              </a:xfrm>
              <a:custGeom>
                <a:avLst/>
                <a:gdLst>
                  <a:gd name="T0" fmla="*/ 2 w 8"/>
                  <a:gd name="T1" fmla="*/ 1 h 9"/>
                  <a:gd name="T2" fmla="*/ 6 w 8"/>
                  <a:gd name="T3" fmla="*/ 9 h 9"/>
                  <a:gd name="T4" fmla="*/ 2 w 8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2" y="1"/>
                    </a:moveTo>
                    <a:cubicBezTo>
                      <a:pt x="0" y="4"/>
                      <a:pt x="6" y="8"/>
                      <a:pt x="6" y="9"/>
                    </a:cubicBezTo>
                    <a:cubicBezTo>
                      <a:pt x="4" y="7"/>
                      <a:pt x="8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Freeform 37"/>
              <p:cNvSpPr>
                <a:spLocks/>
              </p:cNvSpPr>
              <p:nvPr/>
            </p:nvSpPr>
            <p:spPr bwMode="auto">
              <a:xfrm>
                <a:off x="3626409" y="1207684"/>
                <a:ext cx="19660" cy="13878"/>
              </a:xfrm>
              <a:custGeom>
                <a:avLst/>
                <a:gdLst>
                  <a:gd name="T0" fmla="*/ 7 w 7"/>
                  <a:gd name="T1" fmla="*/ 2 h 5"/>
                  <a:gd name="T2" fmla="*/ 0 w 7"/>
                  <a:gd name="T3" fmla="*/ 0 h 5"/>
                  <a:gd name="T4" fmla="*/ 7 w 7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cubicBezTo>
                      <a:pt x="5" y="1"/>
                      <a:pt x="2" y="0"/>
                      <a:pt x="0" y="0"/>
                    </a:cubicBezTo>
                    <a:cubicBezTo>
                      <a:pt x="1" y="1"/>
                      <a:pt x="5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Freeform 38"/>
              <p:cNvSpPr>
                <a:spLocks/>
              </p:cNvSpPr>
              <p:nvPr/>
            </p:nvSpPr>
            <p:spPr bwMode="auto">
              <a:xfrm>
                <a:off x="3517701" y="1211154"/>
                <a:ext cx="2313" cy="8095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Freeform 39"/>
              <p:cNvSpPr>
                <a:spLocks/>
              </p:cNvSpPr>
              <p:nvPr/>
            </p:nvSpPr>
            <p:spPr bwMode="auto">
              <a:xfrm>
                <a:off x="3591715" y="1211154"/>
                <a:ext cx="18504" cy="16191"/>
              </a:xfrm>
              <a:custGeom>
                <a:avLst/>
                <a:gdLst>
                  <a:gd name="T0" fmla="*/ 7 w 7"/>
                  <a:gd name="T1" fmla="*/ 3 h 6"/>
                  <a:gd name="T2" fmla="*/ 0 w 7"/>
                  <a:gd name="T3" fmla="*/ 0 h 6"/>
                  <a:gd name="T4" fmla="*/ 7 w 7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7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5" y="6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Freeform 40"/>
              <p:cNvSpPr>
                <a:spLocks/>
              </p:cNvSpPr>
              <p:nvPr/>
            </p:nvSpPr>
            <p:spPr bwMode="auto">
              <a:xfrm>
                <a:off x="3536205" y="1216936"/>
                <a:ext cx="9252" cy="12721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5 h 5"/>
                  <a:gd name="T4" fmla="*/ 2 w 3"/>
                  <a:gd name="T5" fmla="*/ 2 h 5"/>
                  <a:gd name="T6" fmla="*/ 0 w 3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3" y="3"/>
                      <a:pt x="2" y="2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41"/>
              <p:cNvSpPr>
                <a:spLocks/>
              </p:cNvSpPr>
              <p:nvPr/>
            </p:nvSpPr>
            <p:spPr bwMode="auto">
              <a:xfrm>
                <a:off x="3547769" y="1225032"/>
                <a:ext cx="10409" cy="10408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0 h 4"/>
                  <a:gd name="T4" fmla="*/ 1 w 4"/>
                  <a:gd name="T5" fmla="*/ 0 h 4"/>
                  <a:gd name="T6" fmla="*/ 3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2"/>
                      <a:pt x="3" y="1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Freeform 42"/>
              <p:cNvSpPr>
                <a:spLocks/>
              </p:cNvSpPr>
              <p:nvPr/>
            </p:nvSpPr>
            <p:spPr bwMode="auto">
              <a:xfrm>
                <a:off x="3621783" y="1225032"/>
                <a:ext cx="52042" cy="38163"/>
              </a:xfrm>
              <a:custGeom>
                <a:avLst/>
                <a:gdLst>
                  <a:gd name="T0" fmla="*/ 3 w 19"/>
                  <a:gd name="T1" fmla="*/ 0 h 14"/>
                  <a:gd name="T2" fmla="*/ 8 w 19"/>
                  <a:gd name="T3" fmla="*/ 9 h 14"/>
                  <a:gd name="T4" fmla="*/ 17 w 19"/>
                  <a:gd name="T5" fmla="*/ 14 h 14"/>
                  <a:gd name="T6" fmla="*/ 18 w 19"/>
                  <a:gd name="T7" fmla="*/ 12 h 14"/>
                  <a:gd name="T8" fmla="*/ 9 w 19"/>
                  <a:gd name="T9" fmla="*/ 7 h 14"/>
                  <a:gd name="T10" fmla="*/ 11 w 19"/>
                  <a:gd name="T11" fmla="*/ 3 h 14"/>
                  <a:gd name="T12" fmla="*/ 3 w 19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4">
                    <a:moveTo>
                      <a:pt x="3" y="0"/>
                    </a:moveTo>
                    <a:cubicBezTo>
                      <a:pt x="0" y="7"/>
                      <a:pt x="12" y="2"/>
                      <a:pt x="8" y="9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3"/>
                      <a:pt x="19" y="13"/>
                      <a:pt x="18" y="12"/>
                    </a:cubicBezTo>
                    <a:cubicBezTo>
                      <a:pt x="15" y="11"/>
                      <a:pt x="12" y="8"/>
                      <a:pt x="9" y="7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43"/>
              <p:cNvSpPr>
                <a:spLocks/>
              </p:cNvSpPr>
              <p:nvPr/>
            </p:nvSpPr>
            <p:spPr bwMode="auto">
              <a:xfrm>
                <a:off x="2932527" y="1225032"/>
                <a:ext cx="30068" cy="18504"/>
              </a:xfrm>
              <a:custGeom>
                <a:avLst/>
                <a:gdLst>
                  <a:gd name="T0" fmla="*/ 4 w 11"/>
                  <a:gd name="T1" fmla="*/ 5 h 7"/>
                  <a:gd name="T2" fmla="*/ 5 w 11"/>
                  <a:gd name="T3" fmla="*/ 6 h 7"/>
                  <a:gd name="T4" fmla="*/ 9 w 11"/>
                  <a:gd name="T5" fmla="*/ 0 h 7"/>
                  <a:gd name="T6" fmla="*/ 0 w 11"/>
                  <a:gd name="T7" fmla="*/ 6 h 7"/>
                  <a:gd name="T8" fmla="*/ 4 w 11"/>
                  <a:gd name="T9" fmla="*/ 7 h 7"/>
                  <a:gd name="T10" fmla="*/ 4 w 11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">
                    <a:moveTo>
                      <a:pt x="4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11" y="7"/>
                      <a:pt x="6" y="2"/>
                      <a:pt x="9" y="0"/>
                    </a:cubicBezTo>
                    <a:cubicBezTo>
                      <a:pt x="6" y="2"/>
                      <a:pt x="2" y="2"/>
                      <a:pt x="0" y="6"/>
                    </a:cubicBezTo>
                    <a:cubicBezTo>
                      <a:pt x="1" y="7"/>
                      <a:pt x="2" y="7"/>
                      <a:pt x="4" y="7"/>
                    </a:cubicBezTo>
                    <a:cubicBezTo>
                      <a:pt x="4" y="6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44"/>
              <p:cNvSpPr>
                <a:spLocks/>
              </p:cNvSpPr>
              <p:nvPr/>
            </p:nvSpPr>
            <p:spPr bwMode="auto">
              <a:xfrm>
                <a:off x="3566273" y="1229658"/>
                <a:ext cx="13878" cy="8095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2 h 3"/>
                  <a:gd name="T4" fmla="*/ 0 w 5"/>
                  <a:gd name="T5" fmla="*/ 0 h 3"/>
                  <a:gd name="T6" fmla="*/ 5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1" y="2"/>
                      <a:pt x="3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45"/>
              <p:cNvSpPr>
                <a:spLocks/>
              </p:cNvSpPr>
              <p:nvPr/>
            </p:nvSpPr>
            <p:spPr bwMode="auto">
              <a:xfrm>
                <a:off x="3662259" y="1235440"/>
                <a:ext cx="5783" cy="11565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1 h 4"/>
                  <a:gd name="T4" fmla="*/ 1 w 2"/>
                  <a:gd name="T5" fmla="*/ 4 h 4"/>
                  <a:gd name="T6" fmla="*/ 1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Freeform 46"/>
              <p:cNvSpPr>
                <a:spLocks/>
              </p:cNvSpPr>
              <p:nvPr/>
            </p:nvSpPr>
            <p:spPr bwMode="auto">
              <a:xfrm>
                <a:off x="3673824" y="1237753"/>
                <a:ext cx="179253" cy="112177"/>
              </a:xfrm>
              <a:custGeom>
                <a:avLst/>
                <a:gdLst>
                  <a:gd name="T0" fmla="*/ 2 w 66"/>
                  <a:gd name="T1" fmla="*/ 8 h 41"/>
                  <a:gd name="T2" fmla="*/ 14 w 66"/>
                  <a:gd name="T3" fmla="*/ 18 h 41"/>
                  <a:gd name="T4" fmla="*/ 42 w 66"/>
                  <a:gd name="T5" fmla="*/ 35 h 41"/>
                  <a:gd name="T6" fmla="*/ 42 w 66"/>
                  <a:gd name="T7" fmla="*/ 32 h 41"/>
                  <a:gd name="T8" fmla="*/ 50 w 66"/>
                  <a:gd name="T9" fmla="*/ 31 h 41"/>
                  <a:gd name="T10" fmla="*/ 56 w 66"/>
                  <a:gd name="T11" fmla="*/ 39 h 41"/>
                  <a:gd name="T12" fmla="*/ 66 w 66"/>
                  <a:gd name="T13" fmla="*/ 36 h 41"/>
                  <a:gd name="T14" fmla="*/ 51 w 66"/>
                  <a:gd name="T15" fmla="*/ 26 h 41"/>
                  <a:gd name="T16" fmla="*/ 53 w 66"/>
                  <a:gd name="T17" fmla="*/ 27 h 41"/>
                  <a:gd name="T18" fmla="*/ 51 w 66"/>
                  <a:gd name="T19" fmla="*/ 30 h 41"/>
                  <a:gd name="T20" fmla="*/ 43 w 66"/>
                  <a:gd name="T21" fmla="*/ 22 h 41"/>
                  <a:gd name="T22" fmla="*/ 31 w 66"/>
                  <a:gd name="T23" fmla="*/ 16 h 41"/>
                  <a:gd name="T24" fmla="*/ 22 w 66"/>
                  <a:gd name="T25" fmla="*/ 12 h 41"/>
                  <a:gd name="T26" fmla="*/ 0 w 66"/>
                  <a:gd name="T27" fmla="*/ 4 h 41"/>
                  <a:gd name="T28" fmla="*/ 14 w 66"/>
                  <a:gd name="T29" fmla="*/ 12 h 41"/>
                  <a:gd name="T30" fmla="*/ 2 w 66"/>
                  <a:gd name="T31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41">
                    <a:moveTo>
                      <a:pt x="2" y="8"/>
                    </a:moveTo>
                    <a:cubicBezTo>
                      <a:pt x="2" y="16"/>
                      <a:pt x="12" y="14"/>
                      <a:pt x="14" y="18"/>
                    </a:cubicBezTo>
                    <a:cubicBezTo>
                      <a:pt x="24" y="26"/>
                      <a:pt x="39" y="21"/>
                      <a:pt x="42" y="35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5" y="30"/>
                      <a:pt x="47" y="32"/>
                      <a:pt x="50" y="31"/>
                    </a:cubicBezTo>
                    <a:cubicBezTo>
                      <a:pt x="51" y="37"/>
                      <a:pt x="54" y="34"/>
                      <a:pt x="56" y="39"/>
                    </a:cubicBezTo>
                    <a:cubicBezTo>
                      <a:pt x="61" y="39"/>
                      <a:pt x="65" y="41"/>
                      <a:pt x="66" y="36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49" y="27"/>
                      <a:pt x="47" y="20"/>
                      <a:pt x="43" y="22"/>
                    </a:cubicBezTo>
                    <a:cubicBezTo>
                      <a:pt x="43" y="14"/>
                      <a:pt x="35" y="19"/>
                      <a:pt x="31" y="16"/>
                    </a:cubicBezTo>
                    <a:cubicBezTo>
                      <a:pt x="29" y="15"/>
                      <a:pt x="25" y="13"/>
                      <a:pt x="22" y="12"/>
                    </a:cubicBezTo>
                    <a:cubicBezTo>
                      <a:pt x="15" y="9"/>
                      <a:pt x="8" y="0"/>
                      <a:pt x="0" y="4"/>
                    </a:cubicBezTo>
                    <a:cubicBezTo>
                      <a:pt x="4" y="8"/>
                      <a:pt x="11" y="10"/>
                      <a:pt x="14" y="12"/>
                    </a:cubicBezTo>
                    <a:cubicBezTo>
                      <a:pt x="11" y="14"/>
                      <a:pt x="5" y="10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47"/>
              <p:cNvSpPr>
                <a:spLocks/>
              </p:cNvSpPr>
              <p:nvPr/>
            </p:nvSpPr>
            <p:spPr bwMode="auto">
              <a:xfrm>
                <a:off x="3806818" y="1287481"/>
                <a:ext cx="41633" cy="30068"/>
              </a:xfrm>
              <a:custGeom>
                <a:avLst/>
                <a:gdLst>
                  <a:gd name="T0" fmla="*/ 36 w 36"/>
                  <a:gd name="T1" fmla="*/ 26 h 26"/>
                  <a:gd name="T2" fmla="*/ 0 w 36"/>
                  <a:gd name="T3" fmla="*/ 0 h 26"/>
                  <a:gd name="T4" fmla="*/ 33 w 36"/>
                  <a:gd name="T5" fmla="*/ 26 h 26"/>
                  <a:gd name="T6" fmla="*/ 36 w 36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6">
                    <a:moveTo>
                      <a:pt x="36" y="26"/>
                    </a:moveTo>
                    <a:lnTo>
                      <a:pt x="0" y="0"/>
                    </a:lnTo>
                    <a:lnTo>
                      <a:pt x="33" y="26"/>
                    </a:lnTo>
                    <a:lnTo>
                      <a:pt x="36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48"/>
              <p:cNvSpPr>
                <a:spLocks/>
              </p:cNvSpPr>
              <p:nvPr/>
            </p:nvSpPr>
            <p:spPr bwMode="auto">
              <a:xfrm>
                <a:off x="4088997" y="1309454"/>
                <a:ext cx="4626" cy="8095"/>
              </a:xfrm>
              <a:custGeom>
                <a:avLst/>
                <a:gdLst>
                  <a:gd name="T0" fmla="*/ 4 w 4"/>
                  <a:gd name="T1" fmla="*/ 2 h 7"/>
                  <a:gd name="T2" fmla="*/ 0 w 4"/>
                  <a:gd name="T3" fmla="*/ 0 h 7"/>
                  <a:gd name="T4" fmla="*/ 2 w 4"/>
                  <a:gd name="T5" fmla="*/ 7 h 7"/>
                  <a:gd name="T6" fmla="*/ 4 w 4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2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49"/>
              <p:cNvSpPr>
                <a:spLocks/>
              </p:cNvSpPr>
              <p:nvPr/>
            </p:nvSpPr>
            <p:spPr bwMode="auto">
              <a:xfrm>
                <a:off x="4109814" y="1792858"/>
                <a:ext cx="17347" cy="26598"/>
              </a:xfrm>
              <a:custGeom>
                <a:avLst/>
                <a:gdLst>
                  <a:gd name="T0" fmla="*/ 1 w 6"/>
                  <a:gd name="T1" fmla="*/ 4 h 10"/>
                  <a:gd name="T2" fmla="*/ 0 w 6"/>
                  <a:gd name="T3" fmla="*/ 8 h 10"/>
                  <a:gd name="T4" fmla="*/ 2 w 6"/>
                  <a:gd name="T5" fmla="*/ 7 h 10"/>
                  <a:gd name="T6" fmla="*/ 6 w 6"/>
                  <a:gd name="T7" fmla="*/ 10 h 10"/>
                  <a:gd name="T8" fmla="*/ 6 w 6"/>
                  <a:gd name="T9" fmla="*/ 0 h 10"/>
                  <a:gd name="T10" fmla="*/ 4 w 6"/>
                  <a:gd name="T11" fmla="*/ 0 h 10"/>
                  <a:gd name="T12" fmla="*/ 1 w 6"/>
                  <a:gd name="T1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1" y="4"/>
                    </a:moveTo>
                    <a:cubicBezTo>
                      <a:pt x="0" y="5"/>
                      <a:pt x="0" y="6"/>
                      <a:pt x="0" y="8"/>
                    </a:cubicBezTo>
                    <a:cubicBezTo>
                      <a:pt x="1" y="8"/>
                      <a:pt x="2" y="8"/>
                      <a:pt x="2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7"/>
                      <a:pt x="6" y="5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5" y="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50"/>
              <p:cNvSpPr>
                <a:spLocks/>
              </p:cNvSpPr>
              <p:nvPr/>
            </p:nvSpPr>
            <p:spPr bwMode="auto">
              <a:xfrm>
                <a:off x="3853077" y="1345305"/>
                <a:ext cx="274084" cy="447553"/>
              </a:xfrm>
              <a:custGeom>
                <a:avLst/>
                <a:gdLst>
                  <a:gd name="T0" fmla="*/ 39 w 100"/>
                  <a:gd name="T1" fmla="*/ 43 h 164"/>
                  <a:gd name="T2" fmla="*/ 52 w 100"/>
                  <a:gd name="T3" fmla="*/ 67 h 164"/>
                  <a:gd name="T4" fmla="*/ 61 w 100"/>
                  <a:gd name="T5" fmla="*/ 78 h 164"/>
                  <a:gd name="T6" fmla="*/ 60 w 100"/>
                  <a:gd name="T7" fmla="*/ 80 h 164"/>
                  <a:gd name="T8" fmla="*/ 80 w 100"/>
                  <a:gd name="T9" fmla="*/ 110 h 164"/>
                  <a:gd name="T10" fmla="*/ 83 w 100"/>
                  <a:gd name="T11" fmla="*/ 108 h 164"/>
                  <a:gd name="T12" fmla="*/ 84 w 100"/>
                  <a:gd name="T13" fmla="*/ 114 h 164"/>
                  <a:gd name="T14" fmla="*/ 81 w 100"/>
                  <a:gd name="T15" fmla="*/ 113 h 164"/>
                  <a:gd name="T16" fmla="*/ 81 w 100"/>
                  <a:gd name="T17" fmla="*/ 122 h 164"/>
                  <a:gd name="T18" fmla="*/ 85 w 100"/>
                  <a:gd name="T19" fmla="*/ 123 h 164"/>
                  <a:gd name="T20" fmla="*/ 91 w 100"/>
                  <a:gd name="T21" fmla="*/ 152 h 164"/>
                  <a:gd name="T22" fmla="*/ 98 w 100"/>
                  <a:gd name="T23" fmla="*/ 164 h 164"/>
                  <a:gd name="T24" fmla="*/ 99 w 100"/>
                  <a:gd name="T25" fmla="*/ 155 h 164"/>
                  <a:gd name="T26" fmla="*/ 95 w 100"/>
                  <a:gd name="T27" fmla="*/ 139 h 164"/>
                  <a:gd name="T28" fmla="*/ 75 w 100"/>
                  <a:gd name="T29" fmla="*/ 91 h 164"/>
                  <a:gd name="T30" fmla="*/ 60 w 100"/>
                  <a:gd name="T31" fmla="*/ 61 h 164"/>
                  <a:gd name="T32" fmla="*/ 54 w 100"/>
                  <a:gd name="T33" fmla="*/ 52 h 164"/>
                  <a:gd name="T34" fmla="*/ 35 w 100"/>
                  <a:gd name="T35" fmla="*/ 33 h 164"/>
                  <a:gd name="T36" fmla="*/ 23 w 100"/>
                  <a:gd name="T37" fmla="*/ 18 h 164"/>
                  <a:gd name="T38" fmla="*/ 1 w 100"/>
                  <a:gd name="T39" fmla="*/ 0 h 164"/>
                  <a:gd name="T40" fmla="*/ 1 w 100"/>
                  <a:gd name="T41" fmla="*/ 3 h 164"/>
                  <a:gd name="T42" fmla="*/ 0 w 100"/>
                  <a:gd name="T43" fmla="*/ 3 h 164"/>
                  <a:gd name="T44" fmla="*/ 0 w 100"/>
                  <a:gd name="T45" fmla="*/ 7 h 164"/>
                  <a:gd name="T46" fmla="*/ 39 w 100"/>
                  <a:gd name="T47" fmla="*/ 4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" h="164">
                    <a:moveTo>
                      <a:pt x="39" y="43"/>
                    </a:moveTo>
                    <a:cubicBezTo>
                      <a:pt x="38" y="55"/>
                      <a:pt x="52" y="55"/>
                      <a:pt x="52" y="67"/>
                    </a:cubicBezTo>
                    <a:cubicBezTo>
                      <a:pt x="58" y="67"/>
                      <a:pt x="54" y="77"/>
                      <a:pt x="61" y="78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9" y="88"/>
                      <a:pt x="73" y="100"/>
                      <a:pt x="80" y="110"/>
                    </a:cubicBezTo>
                    <a:cubicBezTo>
                      <a:pt x="83" y="108"/>
                      <a:pt x="83" y="108"/>
                      <a:pt x="83" y="108"/>
                    </a:cubicBezTo>
                    <a:cubicBezTo>
                      <a:pt x="84" y="110"/>
                      <a:pt x="86" y="113"/>
                      <a:pt x="84" y="114"/>
                    </a:cubicBezTo>
                    <a:cubicBezTo>
                      <a:pt x="82" y="115"/>
                      <a:pt x="82" y="113"/>
                      <a:pt x="81" y="113"/>
                    </a:cubicBezTo>
                    <a:cubicBezTo>
                      <a:pt x="76" y="116"/>
                      <a:pt x="86" y="118"/>
                      <a:pt x="81" y="122"/>
                    </a:cubicBezTo>
                    <a:cubicBezTo>
                      <a:pt x="82" y="122"/>
                      <a:pt x="84" y="121"/>
                      <a:pt x="85" y="123"/>
                    </a:cubicBezTo>
                    <a:cubicBezTo>
                      <a:pt x="81" y="133"/>
                      <a:pt x="90" y="142"/>
                      <a:pt x="91" y="152"/>
                    </a:cubicBezTo>
                    <a:cubicBezTo>
                      <a:pt x="92" y="155"/>
                      <a:pt x="93" y="163"/>
                      <a:pt x="98" y="164"/>
                    </a:cubicBezTo>
                    <a:cubicBezTo>
                      <a:pt x="100" y="162"/>
                      <a:pt x="95" y="158"/>
                      <a:pt x="99" y="155"/>
                    </a:cubicBezTo>
                    <a:cubicBezTo>
                      <a:pt x="93" y="151"/>
                      <a:pt x="97" y="143"/>
                      <a:pt x="95" y="139"/>
                    </a:cubicBezTo>
                    <a:cubicBezTo>
                      <a:pt x="90" y="123"/>
                      <a:pt x="85" y="105"/>
                      <a:pt x="75" y="91"/>
                    </a:cubicBezTo>
                    <a:cubicBezTo>
                      <a:pt x="74" y="80"/>
                      <a:pt x="64" y="72"/>
                      <a:pt x="60" y="61"/>
                    </a:cubicBezTo>
                    <a:cubicBezTo>
                      <a:pt x="57" y="59"/>
                      <a:pt x="53" y="57"/>
                      <a:pt x="54" y="52"/>
                    </a:cubicBezTo>
                    <a:cubicBezTo>
                      <a:pt x="45" y="49"/>
                      <a:pt x="45" y="34"/>
                      <a:pt x="35" y="33"/>
                    </a:cubicBezTo>
                    <a:cubicBezTo>
                      <a:pt x="35" y="27"/>
                      <a:pt x="27" y="21"/>
                      <a:pt x="23" y="18"/>
                    </a:cubicBezTo>
                    <a:cubicBezTo>
                      <a:pt x="17" y="11"/>
                      <a:pt x="10" y="4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5" y="17"/>
                      <a:pt x="26" y="32"/>
                      <a:pt x="39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Freeform 51"/>
              <p:cNvSpPr>
                <a:spLocks/>
              </p:cNvSpPr>
              <p:nvPr/>
            </p:nvSpPr>
            <p:spPr bwMode="auto">
              <a:xfrm>
                <a:off x="2542797" y="1421632"/>
                <a:ext cx="128369" cy="132994"/>
              </a:xfrm>
              <a:custGeom>
                <a:avLst/>
                <a:gdLst>
                  <a:gd name="T0" fmla="*/ 7 w 47"/>
                  <a:gd name="T1" fmla="*/ 49 h 49"/>
                  <a:gd name="T2" fmla="*/ 9 w 47"/>
                  <a:gd name="T3" fmla="*/ 47 h 49"/>
                  <a:gd name="T4" fmla="*/ 26 w 47"/>
                  <a:gd name="T5" fmla="*/ 22 h 49"/>
                  <a:gd name="T6" fmla="*/ 39 w 47"/>
                  <a:gd name="T7" fmla="*/ 11 h 49"/>
                  <a:gd name="T8" fmla="*/ 45 w 47"/>
                  <a:gd name="T9" fmla="*/ 4 h 49"/>
                  <a:gd name="T10" fmla="*/ 45 w 47"/>
                  <a:gd name="T11" fmla="*/ 0 h 49"/>
                  <a:gd name="T12" fmla="*/ 42 w 47"/>
                  <a:gd name="T13" fmla="*/ 3 h 49"/>
                  <a:gd name="T14" fmla="*/ 43 w 47"/>
                  <a:gd name="T15" fmla="*/ 4 h 49"/>
                  <a:gd name="T16" fmla="*/ 42 w 47"/>
                  <a:gd name="T17" fmla="*/ 6 h 49"/>
                  <a:gd name="T18" fmla="*/ 39 w 47"/>
                  <a:gd name="T19" fmla="*/ 1 h 49"/>
                  <a:gd name="T20" fmla="*/ 20 w 47"/>
                  <a:gd name="T21" fmla="*/ 23 h 49"/>
                  <a:gd name="T22" fmla="*/ 4 w 47"/>
                  <a:gd name="T23" fmla="*/ 42 h 49"/>
                  <a:gd name="T24" fmla="*/ 7 w 47"/>
                  <a:gd name="T2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49">
                    <a:moveTo>
                      <a:pt x="7" y="49"/>
                    </a:moveTo>
                    <a:cubicBezTo>
                      <a:pt x="9" y="47"/>
                      <a:pt x="9" y="47"/>
                      <a:pt x="9" y="47"/>
                    </a:cubicBezTo>
                    <a:cubicBezTo>
                      <a:pt x="14" y="38"/>
                      <a:pt x="20" y="31"/>
                      <a:pt x="26" y="22"/>
                    </a:cubicBezTo>
                    <a:cubicBezTo>
                      <a:pt x="29" y="16"/>
                      <a:pt x="34" y="16"/>
                      <a:pt x="39" y="11"/>
                    </a:cubicBezTo>
                    <a:cubicBezTo>
                      <a:pt x="39" y="8"/>
                      <a:pt x="43" y="7"/>
                      <a:pt x="45" y="4"/>
                    </a:cubicBezTo>
                    <a:cubicBezTo>
                      <a:pt x="40" y="3"/>
                      <a:pt x="47" y="0"/>
                      <a:pt x="45" y="0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5"/>
                      <a:pt x="42" y="6"/>
                      <a:pt x="42" y="6"/>
                    </a:cubicBezTo>
                    <a:cubicBezTo>
                      <a:pt x="40" y="6"/>
                      <a:pt x="38" y="2"/>
                      <a:pt x="39" y="1"/>
                    </a:cubicBezTo>
                    <a:cubicBezTo>
                      <a:pt x="33" y="8"/>
                      <a:pt x="29" y="18"/>
                      <a:pt x="20" y="23"/>
                    </a:cubicBezTo>
                    <a:cubicBezTo>
                      <a:pt x="21" y="35"/>
                      <a:pt x="7" y="33"/>
                      <a:pt x="4" y="42"/>
                    </a:cubicBezTo>
                    <a:cubicBezTo>
                      <a:pt x="0" y="46"/>
                      <a:pt x="6" y="46"/>
                      <a:pt x="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Freeform 52"/>
              <p:cNvSpPr>
                <a:spLocks/>
              </p:cNvSpPr>
              <p:nvPr/>
            </p:nvSpPr>
            <p:spPr bwMode="auto">
              <a:xfrm>
                <a:off x="2719737" y="1462108"/>
                <a:ext cx="5783" cy="578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Freeform 53"/>
              <p:cNvSpPr>
                <a:spLocks/>
              </p:cNvSpPr>
              <p:nvPr/>
            </p:nvSpPr>
            <p:spPr bwMode="auto">
              <a:xfrm>
                <a:off x="2651505" y="1475985"/>
                <a:ext cx="49729" cy="48572"/>
              </a:xfrm>
              <a:custGeom>
                <a:avLst/>
                <a:gdLst>
                  <a:gd name="T0" fmla="*/ 17 w 18"/>
                  <a:gd name="T1" fmla="*/ 0 h 18"/>
                  <a:gd name="T2" fmla="*/ 13 w 18"/>
                  <a:gd name="T3" fmla="*/ 2 h 18"/>
                  <a:gd name="T4" fmla="*/ 1 w 18"/>
                  <a:gd name="T5" fmla="*/ 18 h 18"/>
                  <a:gd name="T6" fmla="*/ 2 w 18"/>
                  <a:gd name="T7" fmla="*/ 18 h 18"/>
                  <a:gd name="T8" fmla="*/ 17 w 1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7" y="0"/>
                    </a:moveTo>
                    <a:cubicBezTo>
                      <a:pt x="16" y="1"/>
                      <a:pt x="15" y="4"/>
                      <a:pt x="13" y="2"/>
                    </a:cubicBezTo>
                    <a:cubicBezTo>
                      <a:pt x="11" y="9"/>
                      <a:pt x="0" y="12"/>
                      <a:pt x="1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9"/>
                      <a:pt x="18" y="1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Freeform 54"/>
              <p:cNvSpPr>
                <a:spLocks/>
              </p:cNvSpPr>
              <p:nvPr/>
            </p:nvSpPr>
            <p:spPr bwMode="auto">
              <a:xfrm>
                <a:off x="2627219" y="1514149"/>
                <a:ext cx="10409" cy="10408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3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3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Freeform 55"/>
              <p:cNvSpPr>
                <a:spLocks/>
              </p:cNvSpPr>
              <p:nvPr/>
            </p:nvSpPr>
            <p:spPr bwMode="auto">
              <a:xfrm>
                <a:off x="2635314" y="1524557"/>
                <a:ext cx="2313" cy="3469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Freeform 56"/>
              <p:cNvSpPr>
                <a:spLocks/>
              </p:cNvSpPr>
              <p:nvPr/>
            </p:nvSpPr>
            <p:spPr bwMode="auto">
              <a:xfrm>
                <a:off x="2654975" y="1524557"/>
                <a:ext cx="20816" cy="25442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0 h 9"/>
                  <a:gd name="T4" fmla="*/ 1 w 8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5" y="8"/>
                      <a:pt x="6" y="1"/>
                      <a:pt x="8" y="0"/>
                    </a:cubicBezTo>
                    <a:cubicBezTo>
                      <a:pt x="4" y="2"/>
                      <a:pt x="0" y="5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Freeform 57"/>
              <p:cNvSpPr>
                <a:spLocks/>
              </p:cNvSpPr>
              <p:nvPr/>
            </p:nvSpPr>
            <p:spPr bwMode="auto">
              <a:xfrm>
                <a:off x="2629532" y="1530340"/>
                <a:ext cx="11565" cy="11565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4 w 4"/>
                  <a:gd name="T5" fmla="*/ 2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Freeform 58"/>
              <p:cNvSpPr>
                <a:spLocks/>
              </p:cNvSpPr>
              <p:nvPr/>
            </p:nvSpPr>
            <p:spPr bwMode="auto">
              <a:xfrm>
                <a:off x="2627219" y="1544217"/>
                <a:ext cx="2313" cy="578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Freeform 59"/>
              <p:cNvSpPr>
                <a:spLocks/>
              </p:cNvSpPr>
              <p:nvPr/>
            </p:nvSpPr>
            <p:spPr bwMode="auto">
              <a:xfrm>
                <a:off x="2613342" y="1549999"/>
                <a:ext cx="13878" cy="21973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1 h 8"/>
                  <a:gd name="T4" fmla="*/ 5 w 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cubicBezTo>
                      <a:pt x="4" y="1"/>
                      <a:pt x="2" y="0"/>
                      <a:pt x="0" y="1"/>
                    </a:cubicBezTo>
                    <a:cubicBezTo>
                      <a:pt x="1" y="8"/>
                      <a:pt x="4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Freeform 60"/>
              <p:cNvSpPr>
                <a:spLocks/>
              </p:cNvSpPr>
              <p:nvPr/>
            </p:nvSpPr>
            <p:spPr bwMode="auto">
              <a:xfrm>
                <a:off x="2542797" y="1554625"/>
                <a:ext cx="10409" cy="5782"/>
              </a:xfrm>
              <a:custGeom>
                <a:avLst/>
                <a:gdLst>
                  <a:gd name="T0" fmla="*/ 4 w 9"/>
                  <a:gd name="T1" fmla="*/ 0 h 5"/>
                  <a:gd name="T2" fmla="*/ 0 w 9"/>
                  <a:gd name="T3" fmla="*/ 5 h 5"/>
                  <a:gd name="T4" fmla="*/ 9 w 9"/>
                  <a:gd name="T5" fmla="*/ 5 h 5"/>
                  <a:gd name="T6" fmla="*/ 4 w 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0"/>
                    </a:moveTo>
                    <a:lnTo>
                      <a:pt x="0" y="5"/>
                    </a:lnTo>
                    <a:lnTo>
                      <a:pt x="9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Freeform 61"/>
              <p:cNvSpPr>
                <a:spLocks/>
              </p:cNvSpPr>
              <p:nvPr/>
            </p:nvSpPr>
            <p:spPr bwMode="auto">
              <a:xfrm>
                <a:off x="2547422" y="1554625"/>
                <a:ext cx="79797" cy="126055"/>
              </a:xfrm>
              <a:custGeom>
                <a:avLst/>
                <a:gdLst>
                  <a:gd name="T0" fmla="*/ 19 w 29"/>
                  <a:gd name="T1" fmla="*/ 13 h 46"/>
                  <a:gd name="T2" fmla="*/ 22 w 29"/>
                  <a:gd name="T3" fmla="*/ 11 h 46"/>
                  <a:gd name="T4" fmla="*/ 24 w 29"/>
                  <a:gd name="T5" fmla="*/ 4 h 46"/>
                  <a:gd name="T6" fmla="*/ 21 w 29"/>
                  <a:gd name="T7" fmla="*/ 7 h 46"/>
                  <a:gd name="T8" fmla="*/ 19 w 29"/>
                  <a:gd name="T9" fmla="*/ 0 h 46"/>
                  <a:gd name="T10" fmla="*/ 18 w 29"/>
                  <a:gd name="T11" fmla="*/ 1 h 46"/>
                  <a:gd name="T12" fmla="*/ 9 w 29"/>
                  <a:gd name="T13" fmla="*/ 14 h 46"/>
                  <a:gd name="T14" fmla="*/ 3 w 29"/>
                  <a:gd name="T15" fmla="*/ 30 h 46"/>
                  <a:gd name="T16" fmla="*/ 5 w 29"/>
                  <a:gd name="T17" fmla="*/ 36 h 46"/>
                  <a:gd name="T18" fmla="*/ 9 w 29"/>
                  <a:gd name="T19" fmla="*/ 31 h 46"/>
                  <a:gd name="T20" fmla="*/ 5 w 29"/>
                  <a:gd name="T21" fmla="*/ 46 h 46"/>
                  <a:gd name="T22" fmla="*/ 17 w 29"/>
                  <a:gd name="T23" fmla="*/ 27 h 46"/>
                  <a:gd name="T24" fmla="*/ 19 w 29"/>
                  <a:gd name="T25" fmla="*/ 28 h 46"/>
                  <a:gd name="T26" fmla="*/ 19 w 29"/>
                  <a:gd name="T27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46">
                    <a:moveTo>
                      <a:pt x="19" y="13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25" y="7"/>
                      <a:pt x="24" y="4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8" y="6"/>
                      <a:pt x="20" y="0"/>
                      <a:pt x="19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5"/>
                      <a:pt x="15" y="14"/>
                      <a:pt x="9" y="14"/>
                    </a:cubicBezTo>
                    <a:cubicBezTo>
                      <a:pt x="10" y="20"/>
                      <a:pt x="5" y="27"/>
                      <a:pt x="3" y="30"/>
                    </a:cubicBezTo>
                    <a:cubicBezTo>
                      <a:pt x="3" y="31"/>
                      <a:pt x="0" y="37"/>
                      <a:pt x="5" y="36"/>
                    </a:cubicBezTo>
                    <a:cubicBezTo>
                      <a:pt x="7" y="35"/>
                      <a:pt x="5" y="30"/>
                      <a:pt x="9" y="31"/>
                    </a:cubicBezTo>
                    <a:cubicBezTo>
                      <a:pt x="11" y="36"/>
                      <a:pt x="7" y="41"/>
                      <a:pt x="5" y="46"/>
                    </a:cubicBezTo>
                    <a:cubicBezTo>
                      <a:pt x="10" y="40"/>
                      <a:pt x="15" y="34"/>
                      <a:pt x="17" y="2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5" y="21"/>
                      <a:pt x="29" y="18"/>
                      <a:pt x="1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62"/>
              <p:cNvSpPr>
                <a:spLocks/>
              </p:cNvSpPr>
              <p:nvPr/>
            </p:nvSpPr>
            <p:spPr bwMode="auto">
              <a:xfrm>
                <a:off x="2509259" y="1562721"/>
                <a:ext cx="41633" cy="52041"/>
              </a:xfrm>
              <a:custGeom>
                <a:avLst/>
                <a:gdLst>
                  <a:gd name="T0" fmla="*/ 4 w 15"/>
                  <a:gd name="T1" fmla="*/ 19 h 19"/>
                  <a:gd name="T2" fmla="*/ 10 w 15"/>
                  <a:gd name="T3" fmla="*/ 0 h 19"/>
                  <a:gd name="T4" fmla="*/ 7 w 15"/>
                  <a:gd name="T5" fmla="*/ 10 h 19"/>
                  <a:gd name="T6" fmla="*/ 6 w 15"/>
                  <a:gd name="T7" fmla="*/ 10 h 19"/>
                  <a:gd name="T8" fmla="*/ 0 w 15"/>
                  <a:gd name="T9" fmla="*/ 16 h 19"/>
                  <a:gd name="T10" fmla="*/ 0 w 15"/>
                  <a:gd name="T11" fmla="*/ 16 h 19"/>
                  <a:gd name="T12" fmla="*/ 4 w 15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9">
                    <a:moveTo>
                      <a:pt x="4" y="19"/>
                    </a:moveTo>
                    <a:cubicBezTo>
                      <a:pt x="6" y="11"/>
                      <a:pt x="15" y="7"/>
                      <a:pt x="10" y="0"/>
                    </a:cubicBezTo>
                    <a:cubicBezTo>
                      <a:pt x="7" y="5"/>
                      <a:pt x="9" y="5"/>
                      <a:pt x="7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4" y="12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63"/>
              <p:cNvSpPr>
                <a:spLocks/>
              </p:cNvSpPr>
              <p:nvPr/>
            </p:nvSpPr>
            <p:spPr bwMode="auto">
              <a:xfrm>
                <a:off x="2605246" y="1566190"/>
                <a:ext cx="35851" cy="30068"/>
              </a:xfrm>
              <a:custGeom>
                <a:avLst/>
                <a:gdLst>
                  <a:gd name="T0" fmla="*/ 3 w 13"/>
                  <a:gd name="T1" fmla="*/ 11 h 11"/>
                  <a:gd name="T2" fmla="*/ 13 w 13"/>
                  <a:gd name="T3" fmla="*/ 4 h 11"/>
                  <a:gd name="T4" fmla="*/ 11 w 13"/>
                  <a:gd name="T5" fmla="*/ 6 h 11"/>
                  <a:gd name="T6" fmla="*/ 8 w 13"/>
                  <a:gd name="T7" fmla="*/ 4 h 11"/>
                  <a:gd name="T8" fmla="*/ 11 w 13"/>
                  <a:gd name="T9" fmla="*/ 3 h 11"/>
                  <a:gd name="T10" fmla="*/ 11 w 13"/>
                  <a:gd name="T11" fmla="*/ 0 h 11"/>
                  <a:gd name="T12" fmla="*/ 9 w 13"/>
                  <a:gd name="T13" fmla="*/ 0 h 11"/>
                  <a:gd name="T14" fmla="*/ 3 w 13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1">
                    <a:moveTo>
                      <a:pt x="3" y="11"/>
                    </a:moveTo>
                    <a:cubicBezTo>
                      <a:pt x="5" y="6"/>
                      <a:pt x="13" y="9"/>
                      <a:pt x="13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9" y="5"/>
                      <a:pt x="8" y="4"/>
                    </a:cubicBezTo>
                    <a:cubicBezTo>
                      <a:pt x="9" y="4"/>
                      <a:pt x="10" y="2"/>
                      <a:pt x="11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5"/>
                      <a:pt x="0" y="6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64"/>
              <p:cNvSpPr>
                <a:spLocks/>
              </p:cNvSpPr>
              <p:nvPr/>
            </p:nvSpPr>
            <p:spPr bwMode="auto">
              <a:xfrm>
                <a:off x="2594838" y="1606667"/>
                <a:ext cx="70545" cy="101769"/>
              </a:xfrm>
              <a:custGeom>
                <a:avLst/>
                <a:gdLst>
                  <a:gd name="T0" fmla="*/ 25 w 26"/>
                  <a:gd name="T1" fmla="*/ 0 h 37"/>
                  <a:gd name="T2" fmla="*/ 13 w 26"/>
                  <a:gd name="T3" fmla="*/ 16 h 37"/>
                  <a:gd name="T4" fmla="*/ 12 w 26"/>
                  <a:gd name="T5" fmla="*/ 12 h 37"/>
                  <a:gd name="T6" fmla="*/ 5 w 26"/>
                  <a:gd name="T7" fmla="*/ 28 h 37"/>
                  <a:gd name="T8" fmla="*/ 4 w 26"/>
                  <a:gd name="T9" fmla="*/ 27 h 37"/>
                  <a:gd name="T10" fmla="*/ 2 w 26"/>
                  <a:gd name="T11" fmla="*/ 37 h 37"/>
                  <a:gd name="T12" fmla="*/ 7 w 26"/>
                  <a:gd name="T13" fmla="*/ 34 h 37"/>
                  <a:gd name="T14" fmla="*/ 9 w 26"/>
                  <a:gd name="T15" fmla="*/ 34 h 37"/>
                  <a:gd name="T16" fmla="*/ 8 w 26"/>
                  <a:gd name="T17" fmla="*/ 30 h 37"/>
                  <a:gd name="T18" fmla="*/ 17 w 26"/>
                  <a:gd name="T19" fmla="*/ 18 h 37"/>
                  <a:gd name="T20" fmla="*/ 16 w 26"/>
                  <a:gd name="T21" fmla="*/ 14 h 37"/>
                  <a:gd name="T22" fmla="*/ 18 w 26"/>
                  <a:gd name="T23" fmla="*/ 15 h 37"/>
                  <a:gd name="T24" fmla="*/ 25 w 26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37">
                    <a:moveTo>
                      <a:pt x="25" y="0"/>
                    </a:moveTo>
                    <a:cubicBezTo>
                      <a:pt x="18" y="6"/>
                      <a:pt x="19" y="10"/>
                      <a:pt x="13" y="16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7" y="16"/>
                      <a:pt x="9" y="23"/>
                      <a:pt x="5" y="28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0" y="29"/>
                      <a:pt x="4" y="35"/>
                      <a:pt x="2" y="37"/>
                    </a:cubicBezTo>
                    <a:cubicBezTo>
                      <a:pt x="7" y="37"/>
                      <a:pt x="3" y="36"/>
                      <a:pt x="7" y="34"/>
                    </a:cubicBezTo>
                    <a:cubicBezTo>
                      <a:pt x="7" y="35"/>
                      <a:pt x="8" y="34"/>
                      <a:pt x="9" y="34"/>
                    </a:cubicBezTo>
                    <a:cubicBezTo>
                      <a:pt x="10" y="33"/>
                      <a:pt x="10" y="31"/>
                      <a:pt x="8" y="30"/>
                    </a:cubicBezTo>
                    <a:cubicBezTo>
                      <a:pt x="13" y="30"/>
                      <a:pt x="14" y="22"/>
                      <a:pt x="17" y="18"/>
                    </a:cubicBezTo>
                    <a:cubicBezTo>
                      <a:pt x="14" y="17"/>
                      <a:pt x="16" y="16"/>
                      <a:pt x="16" y="14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1" y="10"/>
                      <a:pt x="26" y="5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65"/>
              <p:cNvSpPr>
                <a:spLocks/>
              </p:cNvSpPr>
              <p:nvPr/>
            </p:nvSpPr>
            <p:spPr bwMode="auto">
              <a:xfrm>
                <a:off x="4091310" y="1606667"/>
                <a:ext cx="8096" cy="13878"/>
              </a:xfrm>
              <a:custGeom>
                <a:avLst/>
                <a:gdLst>
                  <a:gd name="T0" fmla="*/ 5 w 7"/>
                  <a:gd name="T1" fmla="*/ 12 h 12"/>
                  <a:gd name="T2" fmla="*/ 7 w 7"/>
                  <a:gd name="T3" fmla="*/ 5 h 12"/>
                  <a:gd name="T4" fmla="*/ 0 w 7"/>
                  <a:gd name="T5" fmla="*/ 0 h 12"/>
                  <a:gd name="T6" fmla="*/ 5 w 7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2">
                    <a:moveTo>
                      <a:pt x="5" y="12"/>
                    </a:moveTo>
                    <a:lnTo>
                      <a:pt x="7" y="5"/>
                    </a:lnTo>
                    <a:lnTo>
                      <a:pt x="0" y="0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Freeform 66"/>
              <p:cNvSpPr>
                <a:spLocks/>
              </p:cNvSpPr>
              <p:nvPr/>
            </p:nvSpPr>
            <p:spPr bwMode="auto">
              <a:xfrm>
                <a:off x="2498851" y="1614762"/>
                <a:ext cx="8096" cy="3469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0"/>
                      <a:pt x="3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Freeform 67"/>
              <p:cNvSpPr>
                <a:spLocks/>
              </p:cNvSpPr>
              <p:nvPr/>
            </p:nvSpPr>
            <p:spPr bwMode="auto">
              <a:xfrm>
                <a:off x="2504633" y="1618231"/>
                <a:ext cx="2313" cy="2313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Freeform 68"/>
              <p:cNvSpPr>
                <a:spLocks/>
              </p:cNvSpPr>
              <p:nvPr/>
            </p:nvSpPr>
            <p:spPr bwMode="auto">
              <a:xfrm>
                <a:off x="2410959" y="1620544"/>
                <a:ext cx="93674" cy="595581"/>
              </a:xfrm>
              <a:custGeom>
                <a:avLst/>
                <a:gdLst>
                  <a:gd name="T0" fmla="*/ 21 w 34"/>
                  <a:gd name="T1" fmla="*/ 215 h 218"/>
                  <a:gd name="T2" fmla="*/ 13 w 34"/>
                  <a:gd name="T3" fmla="*/ 175 h 218"/>
                  <a:gd name="T4" fmla="*/ 10 w 34"/>
                  <a:gd name="T5" fmla="*/ 151 h 218"/>
                  <a:gd name="T6" fmla="*/ 9 w 34"/>
                  <a:gd name="T7" fmla="*/ 151 h 218"/>
                  <a:gd name="T8" fmla="*/ 11 w 34"/>
                  <a:gd name="T9" fmla="*/ 73 h 218"/>
                  <a:gd name="T10" fmla="*/ 13 w 34"/>
                  <a:gd name="T11" fmla="*/ 61 h 218"/>
                  <a:gd name="T12" fmla="*/ 16 w 34"/>
                  <a:gd name="T13" fmla="*/ 46 h 218"/>
                  <a:gd name="T14" fmla="*/ 31 w 34"/>
                  <a:gd name="T15" fmla="*/ 14 h 218"/>
                  <a:gd name="T16" fmla="*/ 34 w 34"/>
                  <a:gd name="T17" fmla="*/ 0 h 218"/>
                  <a:gd name="T18" fmla="*/ 24 w 34"/>
                  <a:gd name="T19" fmla="*/ 22 h 218"/>
                  <a:gd name="T20" fmla="*/ 22 w 34"/>
                  <a:gd name="T21" fmla="*/ 27 h 218"/>
                  <a:gd name="T22" fmla="*/ 18 w 34"/>
                  <a:gd name="T23" fmla="*/ 38 h 218"/>
                  <a:gd name="T24" fmla="*/ 11 w 34"/>
                  <a:gd name="T25" fmla="*/ 50 h 218"/>
                  <a:gd name="T26" fmla="*/ 7 w 34"/>
                  <a:gd name="T27" fmla="*/ 79 h 218"/>
                  <a:gd name="T28" fmla="*/ 3 w 34"/>
                  <a:gd name="T29" fmla="*/ 87 h 218"/>
                  <a:gd name="T30" fmla="*/ 0 w 34"/>
                  <a:gd name="T31" fmla="*/ 129 h 218"/>
                  <a:gd name="T32" fmla="*/ 4 w 34"/>
                  <a:gd name="T33" fmla="*/ 155 h 218"/>
                  <a:gd name="T34" fmla="*/ 0 w 34"/>
                  <a:gd name="T35" fmla="*/ 149 h 218"/>
                  <a:gd name="T36" fmla="*/ 4 w 34"/>
                  <a:gd name="T37" fmla="*/ 166 h 218"/>
                  <a:gd name="T38" fmla="*/ 4 w 34"/>
                  <a:gd name="T39" fmla="*/ 176 h 218"/>
                  <a:gd name="T40" fmla="*/ 8 w 34"/>
                  <a:gd name="T41" fmla="*/ 203 h 218"/>
                  <a:gd name="T42" fmla="*/ 11 w 34"/>
                  <a:gd name="T43" fmla="*/ 213 h 218"/>
                  <a:gd name="T44" fmla="*/ 21 w 34"/>
                  <a:gd name="T45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218">
                    <a:moveTo>
                      <a:pt x="21" y="215"/>
                    </a:moveTo>
                    <a:cubicBezTo>
                      <a:pt x="17" y="202"/>
                      <a:pt x="13" y="189"/>
                      <a:pt x="13" y="175"/>
                    </a:cubicBezTo>
                    <a:cubicBezTo>
                      <a:pt x="11" y="168"/>
                      <a:pt x="10" y="158"/>
                      <a:pt x="10" y="151"/>
                    </a:cubicBezTo>
                    <a:cubicBezTo>
                      <a:pt x="9" y="151"/>
                      <a:pt x="9" y="151"/>
                      <a:pt x="9" y="151"/>
                    </a:cubicBezTo>
                    <a:cubicBezTo>
                      <a:pt x="7" y="124"/>
                      <a:pt x="9" y="97"/>
                      <a:pt x="11" y="73"/>
                    </a:cubicBezTo>
                    <a:cubicBezTo>
                      <a:pt x="15" y="70"/>
                      <a:pt x="11" y="64"/>
                      <a:pt x="13" y="61"/>
                    </a:cubicBezTo>
                    <a:cubicBezTo>
                      <a:pt x="13" y="56"/>
                      <a:pt x="17" y="51"/>
                      <a:pt x="16" y="46"/>
                    </a:cubicBezTo>
                    <a:cubicBezTo>
                      <a:pt x="21" y="36"/>
                      <a:pt x="23" y="20"/>
                      <a:pt x="31" y="14"/>
                    </a:cubicBezTo>
                    <a:cubicBezTo>
                      <a:pt x="31" y="11"/>
                      <a:pt x="33" y="5"/>
                      <a:pt x="34" y="0"/>
                    </a:cubicBezTo>
                    <a:cubicBezTo>
                      <a:pt x="28" y="6"/>
                      <a:pt x="26" y="14"/>
                      <a:pt x="24" y="22"/>
                    </a:cubicBezTo>
                    <a:cubicBezTo>
                      <a:pt x="22" y="23"/>
                      <a:pt x="20" y="25"/>
                      <a:pt x="22" y="27"/>
                    </a:cubicBezTo>
                    <a:cubicBezTo>
                      <a:pt x="18" y="29"/>
                      <a:pt x="19" y="35"/>
                      <a:pt x="18" y="38"/>
                    </a:cubicBezTo>
                    <a:cubicBezTo>
                      <a:pt x="15" y="43"/>
                      <a:pt x="13" y="45"/>
                      <a:pt x="11" y="50"/>
                    </a:cubicBezTo>
                    <a:cubicBezTo>
                      <a:pt x="11" y="61"/>
                      <a:pt x="5" y="68"/>
                      <a:pt x="7" y="79"/>
                    </a:cubicBezTo>
                    <a:cubicBezTo>
                      <a:pt x="2" y="82"/>
                      <a:pt x="6" y="84"/>
                      <a:pt x="3" y="87"/>
                    </a:cubicBezTo>
                    <a:cubicBezTo>
                      <a:pt x="4" y="99"/>
                      <a:pt x="2" y="116"/>
                      <a:pt x="0" y="129"/>
                    </a:cubicBezTo>
                    <a:cubicBezTo>
                      <a:pt x="7" y="136"/>
                      <a:pt x="1" y="147"/>
                      <a:pt x="4" y="155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8" y="169"/>
                      <a:pt x="3" y="173"/>
                      <a:pt x="4" y="176"/>
                    </a:cubicBezTo>
                    <a:cubicBezTo>
                      <a:pt x="3" y="187"/>
                      <a:pt x="13" y="194"/>
                      <a:pt x="8" y="203"/>
                    </a:cubicBezTo>
                    <a:cubicBezTo>
                      <a:pt x="10" y="206"/>
                      <a:pt x="10" y="210"/>
                      <a:pt x="11" y="213"/>
                    </a:cubicBezTo>
                    <a:cubicBezTo>
                      <a:pt x="15" y="213"/>
                      <a:pt x="18" y="218"/>
                      <a:pt x="21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69"/>
              <p:cNvSpPr>
                <a:spLocks/>
              </p:cNvSpPr>
              <p:nvPr/>
            </p:nvSpPr>
            <p:spPr bwMode="auto">
              <a:xfrm>
                <a:off x="2654975" y="1620544"/>
                <a:ext cx="18504" cy="49728"/>
              </a:xfrm>
              <a:custGeom>
                <a:avLst/>
                <a:gdLst>
                  <a:gd name="T0" fmla="*/ 7 w 7"/>
                  <a:gd name="T1" fmla="*/ 1 h 18"/>
                  <a:gd name="T2" fmla="*/ 5 w 7"/>
                  <a:gd name="T3" fmla="*/ 0 h 18"/>
                  <a:gd name="T4" fmla="*/ 2 w 7"/>
                  <a:gd name="T5" fmla="*/ 18 h 18"/>
                  <a:gd name="T6" fmla="*/ 7 w 7"/>
                  <a:gd name="T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8">
                    <a:moveTo>
                      <a:pt x="7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5"/>
                      <a:pt x="1" y="12"/>
                      <a:pt x="2" y="18"/>
                    </a:cubicBezTo>
                    <a:cubicBezTo>
                      <a:pt x="6" y="14"/>
                      <a:pt x="4" y="7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70"/>
              <p:cNvSpPr>
                <a:spLocks/>
              </p:cNvSpPr>
              <p:nvPr/>
            </p:nvSpPr>
            <p:spPr bwMode="auto">
              <a:xfrm>
                <a:off x="2452592" y="1642517"/>
                <a:ext cx="104082" cy="611772"/>
              </a:xfrm>
              <a:custGeom>
                <a:avLst/>
                <a:gdLst>
                  <a:gd name="T0" fmla="*/ 34 w 38"/>
                  <a:gd name="T1" fmla="*/ 224 h 224"/>
                  <a:gd name="T2" fmla="*/ 36 w 38"/>
                  <a:gd name="T3" fmla="*/ 219 h 224"/>
                  <a:gd name="T4" fmla="*/ 34 w 38"/>
                  <a:gd name="T5" fmla="*/ 221 h 224"/>
                  <a:gd name="T6" fmla="*/ 28 w 38"/>
                  <a:gd name="T7" fmla="*/ 210 h 224"/>
                  <a:gd name="T8" fmla="*/ 30 w 38"/>
                  <a:gd name="T9" fmla="*/ 201 h 224"/>
                  <a:gd name="T10" fmla="*/ 29 w 38"/>
                  <a:gd name="T11" fmla="*/ 201 h 224"/>
                  <a:gd name="T12" fmla="*/ 26 w 38"/>
                  <a:gd name="T13" fmla="*/ 196 h 224"/>
                  <a:gd name="T14" fmla="*/ 26 w 38"/>
                  <a:gd name="T15" fmla="*/ 180 h 224"/>
                  <a:gd name="T16" fmla="*/ 17 w 38"/>
                  <a:gd name="T17" fmla="*/ 176 h 224"/>
                  <a:gd name="T18" fmla="*/ 21 w 38"/>
                  <a:gd name="T19" fmla="*/ 175 h 224"/>
                  <a:gd name="T20" fmla="*/ 19 w 38"/>
                  <a:gd name="T21" fmla="*/ 162 h 224"/>
                  <a:gd name="T22" fmla="*/ 16 w 38"/>
                  <a:gd name="T23" fmla="*/ 143 h 224"/>
                  <a:gd name="T24" fmla="*/ 11 w 38"/>
                  <a:gd name="T25" fmla="*/ 99 h 224"/>
                  <a:gd name="T26" fmla="*/ 12 w 38"/>
                  <a:gd name="T27" fmla="*/ 78 h 224"/>
                  <a:gd name="T28" fmla="*/ 18 w 38"/>
                  <a:gd name="T29" fmla="*/ 53 h 224"/>
                  <a:gd name="T30" fmla="*/ 25 w 38"/>
                  <a:gd name="T31" fmla="*/ 34 h 224"/>
                  <a:gd name="T32" fmla="*/ 38 w 38"/>
                  <a:gd name="T33" fmla="*/ 7 h 224"/>
                  <a:gd name="T34" fmla="*/ 27 w 38"/>
                  <a:gd name="T35" fmla="*/ 17 h 224"/>
                  <a:gd name="T36" fmla="*/ 16 w 38"/>
                  <a:gd name="T37" fmla="*/ 40 h 224"/>
                  <a:gd name="T38" fmla="*/ 20 w 38"/>
                  <a:gd name="T39" fmla="*/ 42 h 224"/>
                  <a:gd name="T40" fmla="*/ 19 w 38"/>
                  <a:gd name="T41" fmla="*/ 47 h 224"/>
                  <a:gd name="T42" fmla="*/ 16 w 38"/>
                  <a:gd name="T43" fmla="*/ 42 h 224"/>
                  <a:gd name="T44" fmla="*/ 10 w 38"/>
                  <a:gd name="T45" fmla="*/ 70 h 224"/>
                  <a:gd name="T46" fmla="*/ 6 w 38"/>
                  <a:gd name="T47" fmla="*/ 104 h 224"/>
                  <a:gd name="T48" fmla="*/ 4 w 38"/>
                  <a:gd name="T49" fmla="*/ 127 h 224"/>
                  <a:gd name="T50" fmla="*/ 3 w 38"/>
                  <a:gd name="T51" fmla="*/ 133 h 224"/>
                  <a:gd name="T52" fmla="*/ 8 w 38"/>
                  <a:gd name="T53" fmla="*/ 172 h 224"/>
                  <a:gd name="T54" fmla="*/ 9 w 38"/>
                  <a:gd name="T55" fmla="*/ 170 h 224"/>
                  <a:gd name="T56" fmla="*/ 18 w 38"/>
                  <a:gd name="T57" fmla="*/ 201 h 224"/>
                  <a:gd name="T58" fmla="*/ 27 w 38"/>
                  <a:gd name="T59" fmla="*/ 202 h 224"/>
                  <a:gd name="T60" fmla="*/ 30 w 38"/>
                  <a:gd name="T61" fmla="*/ 222 h 224"/>
                  <a:gd name="T62" fmla="*/ 34 w 38"/>
                  <a:gd name="T63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224">
                    <a:moveTo>
                      <a:pt x="34" y="224"/>
                    </a:moveTo>
                    <a:cubicBezTo>
                      <a:pt x="36" y="223"/>
                      <a:pt x="34" y="220"/>
                      <a:pt x="36" y="219"/>
                    </a:cubicBezTo>
                    <a:cubicBezTo>
                      <a:pt x="34" y="221"/>
                      <a:pt x="34" y="221"/>
                      <a:pt x="34" y="221"/>
                    </a:cubicBezTo>
                    <a:cubicBezTo>
                      <a:pt x="26" y="219"/>
                      <a:pt x="36" y="208"/>
                      <a:pt x="28" y="210"/>
                    </a:cubicBezTo>
                    <a:cubicBezTo>
                      <a:pt x="30" y="201"/>
                      <a:pt x="30" y="201"/>
                      <a:pt x="30" y="201"/>
                    </a:cubicBezTo>
                    <a:cubicBezTo>
                      <a:pt x="29" y="201"/>
                      <a:pt x="29" y="201"/>
                      <a:pt x="29" y="201"/>
                    </a:cubicBezTo>
                    <a:cubicBezTo>
                      <a:pt x="27" y="201"/>
                      <a:pt x="25" y="199"/>
                      <a:pt x="26" y="196"/>
                    </a:cubicBezTo>
                    <a:cubicBezTo>
                      <a:pt x="30" y="192"/>
                      <a:pt x="23" y="186"/>
                      <a:pt x="26" y="180"/>
                    </a:cubicBezTo>
                    <a:cubicBezTo>
                      <a:pt x="23" y="180"/>
                      <a:pt x="18" y="179"/>
                      <a:pt x="17" y="176"/>
                    </a:cubicBezTo>
                    <a:cubicBezTo>
                      <a:pt x="18" y="174"/>
                      <a:pt x="20" y="175"/>
                      <a:pt x="21" y="175"/>
                    </a:cubicBezTo>
                    <a:cubicBezTo>
                      <a:pt x="20" y="171"/>
                      <a:pt x="13" y="166"/>
                      <a:pt x="19" y="162"/>
                    </a:cubicBezTo>
                    <a:cubicBezTo>
                      <a:pt x="13" y="156"/>
                      <a:pt x="20" y="148"/>
                      <a:pt x="16" y="143"/>
                    </a:cubicBezTo>
                    <a:cubicBezTo>
                      <a:pt x="20" y="126"/>
                      <a:pt x="3" y="115"/>
                      <a:pt x="11" y="99"/>
                    </a:cubicBezTo>
                    <a:cubicBezTo>
                      <a:pt x="9" y="92"/>
                      <a:pt x="10" y="85"/>
                      <a:pt x="12" y="78"/>
                    </a:cubicBezTo>
                    <a:cubicBezTo>
                      <a:pt x="11" y="68"/>
                      <a:pt x="18" y="62"/>
                      <a:pt x="18" y="53"/>
                    </a:cubicBezTo>
                    <a:cubicBezTo>
                      <a:pt x="22" y="49"/>
                      <a:pt x="20" y="40"/>
                      <a:pt x="25" y="34"/>
                    </a:cubicBezTo>
                    <a:cubicBezTo>
                      <a:pt x="30" y="25"/>
                      <a:pt x="30" y="14"/>
                      <a:pt x="38" y="7"/>
                    </a:cubicBezTo>
                    <a:cubicBezTo>
                      <a:pt x="29" y="0"/>
                      <a:pt x="30" y="12"/>
                      <a:pt x="27" y="17"/>
                    </a:cubicBezTo>
                    <a:cubicBezTo>
                      <a:pt x="23" y="24"/>
                      <a:pt x="19" y="32"/>
                      <a:pt x="16" y="40"/>
                    </a:cubicBezTo>
                    <a:cubicBezTo>
                      <a:pt x="17" y="40"/>
                      <a:pt x="19" y="40"/>
                      <a:pt x="20" y="42"/>
                    </a:cubicBezTo>
                    <a:cubicBezTo>
                      <a:pt x="20" y="44"/>
                      <a:pt x="21" y="46"/>
                      <a:pt x="19" y="47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2" y="49"/>
                      <a:pt x="19" y="63"/>
                      <a:pt x="10" y="70"/>
                    </a:cubicBezTo>
                    <a:cubicBezTo>
                      <a:pt x="11" y="82"/>
                      <a:pt x="1" y="91"/>
                      <a:pt x="6" y="104"/>
                    </a:cubicBezTo>
                    <a:cubicBezTo>
                      <a:pt x="0" y="108"/>
                      <a:pt x="6" y="120"/>
                      <a:pt x="4" y="127"/>
                    </a:cubicBezTo>
                    <a:cubicBezTo>
                      <a:pt x="5" y="129"/>
                      <a:pt x="0" y="130"/>
                      <a:pt x="3" y="133"/>
                    </a:cubicBezTo>
                    <a:cubicBezTo>
                      <a:pt x="3" y="145"/>
                      <a:pt x="6" y="162"/>
                      <a:pt x="8" y="172"/>
                    </a:cubicBezTo>
                    <a:cubicBezTo>
                      <a:pt x="8" y="172"/>
                      <a:pt x="8" y="171"/>
                      <a:pt x="9" y="170"/>
                    </a:cubicBezTo>
                    <a:cubicBezTo>
                      <a:pt x="13" y="180"/>
                      <a:pt x="14" y="191"/>
                      <a:pt x="18" y="201"/>
                    </a:cubicBezTo>
                    <a:cubicBezTo>
                      <a:pt x="19" y="206"/>
                      <a:pt x="24" y="200"/>
                      <a:pt x="27" y="202"/>
                    </a:cubicBezTo>
                    <a:cubicBezTo>
                      <a:pt x="27" y="208"/>
                      <a:pt x="29" y="215"/>
                      <a:pt x="30" y="222"/>
                    </a:cubicBezTo>
                    <a:cubicBezTo>
                      <a:pt x="33" y="221"/>
                      <a:pt x="33" y="224"/>
                      <a:pt x="34" y="2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71"/>
              <p:cNvSpPr>
                <a:spLocks/>
              </p:cNvSpPr>
              <p:nvPr/>
            </p:nvSpPr>
            <p:spPr bwMode="auto">
              <a:xfrm>
                <a:off x="2629532" y="1680681"/>
                <a:ext cx="21973" cy="32381"/>
              </a:xfrm>
              <a:custGeom>
                <a:avLst/>
                <a:gdLst>
                  <a:gd name="T0" fmla="*/ 0 w 8"/>
                  <a:gd name="T1" fmla="*/ 6 h 12"/>
                  <a:gd name="T2" fmla="*/ 0 w 8"/>
                  <a:gd name="T3" fmla="*/ 7 h 12"/>
                  <a:gd name="T4" fmla="*/ 6 w 8"/>
                  <a:gd name="T5" fmla="*/ 12 h 12"/>
                  <a:gd name="T6" fmla="*/ 7 w 8"/>
                  <a:gd name="T7" fmla="*/ 1 h 12"/>
                  <a:gd name="T8" fmla="*/ 0 w 8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0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2" y="9"/>
                      <a:pt x="4" y="11"/>
                      <a:pt x="6" y="12"/>
                    </a:cubicBezTo>
                    <a:cubicBezTo>
                      <a:pt x="8" y="7"/>
                      <a:pt x="5" y="5"/>
                      <a:pt x="7" y="1"/>
                    </a:cubicBezTo>
                    <a:cubicBezTo>
                      <a:pt x="3" y="0"/>
                      <a:pt x="3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72"/>
              <p:cNvSpPr>
                <a:spLocks/>
              </p:cNvSpPr>
              <p:nvPr/>
            </p:nvSpPr>
            <p:spPr bwMode="auto">
              <a:xfrm>
                <a:off x="4137569" y="1680681"/>
                <a:ext cx="8096" cy="19660"/>
              </a:xfrm>
              <a:custGeom>
                <a:avLst/>
                <a:gdLst>
                  <a:gd name="T0" fmla="*/ 0 w 3"/>
                  <a:gd name="T1" fmla="*/ 1 h 7"/>
                  <a:gd name="T2" fmla="*/ 3 w 3"/>
                  <a:gd name="T3" fmla="*/ 7 h 7"/>
                  <a:gd name="T4" fmla="*/ 3 w 3"/>
                  <a:gd name="T5" fmla="*/ 4 h 7"/>
                  <a:gd name="T6" fmla="*/ 0 w 3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1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73"/>
              <p:cNvSpPr>
                <a:spLocks/>
              </p:cNvSpPr>
              <p:nvPr/>
            </p:nvSpPr>
            <p:spPr bwMode="auto">
              <a:xfrm>
                <a:off x="2539328" y="1686463"/>
                <a:ext cx="19660" cy="43946"/>
              </a:xfrm>
              <a:custGeom>
                <a:avLst/>
                <a:gdLst>
                  <a:gd name="T0" fmla="*/ 0 w 7"/>
                  <a:gd name="T1" fmla="*/ 16 h 16"/>
                  <a:gd name="T2" fmla="*/ 6 w 7"/>
                  <a:gd name="T3" fmla="*/ 0 h 16"/>
                  <a:gd name="T4" fmla="*/ 0 w 7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0" y="16"/>
                    </a:moveTo>
                    <a:cubicBezTo>
                      <a:pt x="3" y="11"/>
                      <a:pt x="7" y="5"/>
                      <a:pt x="6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74"/>
              <p:cNvSpPr>
                <a:spLocks/>
              </p:cNvSpPr>
              <p:nvPr/>
            </p:nvSpPr>
            <p:spPr bwMode="auto">
              <a:xfrm>
                <a:off x="2619124" y="1708436"/>
                <a:ext cx="13878" cy="16191"/>
              </a:xfrm>
              <a:custGeom>
                <a:avLst/>
                <a:gdLst>
                  <a:gd name="T0" fmla="*/ 0 w 5"/>
                  <a:gd name="T1" fmla="*/ 6 h 6"/>
                  <a:gd name="T2" fmla="*/ 2 w 5"/>
                  <a:gd name="T3" fmla="*/ 6 h 6"/>
                  <a:gd name="T4" fmla="*/ 2 w 5"/>
                  <a:gd name="T5" fmla="*/ 0 h 6"/>
                  <a:gd name="T6" fmla="*/ 0 w 5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5" y="1"/>
                      <a:pt x="2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Freeform 75"/>
              <p:cNvSpPr>
                <a:spLocks/>
              </p:cNvSpPr>
              <p:nvPr/>
            </p:nvSpPr>
            <p:spPr bwMode="auto">
              <a:xfrm>
                <a:off x="4145664" y="1716531"/>
                <a:ext cx="2313" cy="4626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2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76"/>
              <p:cNvSpPr>
                <a:spLocks/>
              </p:cNvSpPr>
              <p:nvPr/>
            </p:nvSpPr>
            <p:spPr bwMode="auto">
              <a:xfrm>
                <a:off x="4151446" y="1732722"/>
                <a:ext cx="18504" cy="46259"/>
              </a:xfrm>
              <a:custGeom>
                <a:avLst/>
                <a:gdLst>
                  <a:gd name="T0" fmla="*/ 1 w 7"/>
                  <a:gd name="T1" fmla="*/ 5 h 17"/>
                  <a:gd name="T2" fmla="*/ 3 w 7"/>
                  <a:gd name="T3" fmla="*/ 17 h 17"/>
                  <a:gd name="T4" fmla="*/ 1 w 7"/>
                  <a:gd name="T5" fmla="*/ 0 h 17"/>
                  <a:gd name="T6" fmla="*/ 1 w 7"/>
                  <a:gd name="T7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7">
                    <a:moveTo>
                      <a:pt x="1" y="5"/>
                    </a:moveTo>
                    <a:cubicBezTo>
                      <a:pt x="6" y="8"/>
                      <a:pt x="0" y="13"/>
                      <a:pt x="3" y="17"/>
                    </a:cubicBezTo>
                    <a:cubicBezTo>
                      <a:pt x="7" y="13"/>
                      <a:pt x="3" y="5"/>
                      <a:pt x="1" y="0"/>
                    </a:cubicBezTo>
                    <a:cubicBezTo>
                      <a:pt x="0" y="2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77"/>
              <p:cNvSpPr>
                <a:spLocks/>
              </p:cNvSpPr>
              <p:nvPr/>
            </p:nvSpPr>
            <p:spPr bwMode="auto">
              <a:xfrm>
                <a:off x="2531232" y="1738504"/>
                <a:ext cx="5783" cy="8095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78"/>
              <p:cNvSpPr>
                <a:spLocks/>
              </p:cNvSpPr>
              <p:nvPr/>
            </p:nvSpPr>
            <p:spPr bwMode="auto">
              <a:xfrm>
                <a:off x="2586742" y="1746599"/>
                <a:ext cx="10409" cy="32381"/>
              </a:xfrm>
              <a:custGeom>
                <a:avLst/>
                <a:gdLst>
                  <a:gd name="T0" fmla="*/ 4 w 4"/>
                  <a:gd name="T1" fmla="*/ 0 h 12"/>
                  <a:gd name="T2" fmla="*/ 1 w 4"/>
                  <a:gd name="T3" fmla="*/ 12 h 12"/>
                  <a:gd name="T4" fmla="*/ 4 w 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4"/>
                      <a:pt x="0" y="8"/>
                      <a:pt x="1" y="12"/>
                    </a:cubicBezTo>
                    <a:cubicBezTo>
                      <a:pt x="3" y="8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79"/>
              <p:cNvSpPr>
                <a:spLocks/>
              </p:cNvSpPr>
              <p:nvPr/>
            </p:nvSpPr>
            <p:spPr bwMode="auto">
              <a:xfrm>
                <a:off x="2567083" y="1746599"/>
                <a:ext cx="21973" cy="26598"/>
              </a:xfrm>
              <a:custGeom>
                <a:avLst/>
                <a:gdLst>
                  <a:gd name="T0" fmla="*/ 3 w 8"/>
                  <a:gd name="T1" fmla="*/ 6 h 10"/>
                  <a:gd name="T2" fmla="*/ 0 w 8"/>
                  <a:gd name="T3" fmla="*/ 4 h 10"/>
                  <a:gd name="T4" fmla="*/ 3 w 8"/>
                  <a:gd name="T5" fmla="*/ 10 h 10"/>
                  <a:gd name="T6" fmla="*/ 6 w 8"/>
                  <a:gd name="T7" fmla="*/ 0 h 10"/>
                  <a:gd name="T8" fmla="*/ 3 w 8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3" y="6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9"/>
                      <a:pt x="3" y="10"/>
                    </a:cubicBezTo>
                    <a:cubicBezTo>
                      <a:pt x="4" y="7"/>
                      <a:pt x="8" y="3"/>
                      <a:pt x="6" y="0"/>
                    </a:cubicBez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80"/>
              <p:cNvSpPr>
                <a:spLocks/>
              </p:cNvSpPr>
              <p:nvPr/>
            </p:nvSpPr>
            <p:spPr bwMode="auto">
              <a:xfrm>
                <a:off x="2556674" y="1781293"/>
                <a:ext cx="10409" cy="52041"/>
              </a:xfrm>
              <a:custGeom>
                <a:avLst/>
                <a:gdLst>
                  <a:gd name="T0" fmla="*/ 4 w 4"/>
                  <a:gd name="T1" fmla="*/ 0 h 19"/>
                  <a:gd name="T2" fmla="*/ 0 w 4"/>
                  <a:gd name="T3" fmla="*/ 19 h 19"/>
                  <a:gd name="T4" fmla="*/ 4 w 4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9">
                    <a:moveTo>
                      <a:pt x="4" y="0"/>
                    </a:moveTo>
                    <a:cubicBezTo>
                      <a:pt x="1" y="7"/>
                      <a:pt x="2" y="13"/>
                      <a:pt x="0" y="19"/>
                    </a:cubicBezTo>
                    <a:cubicBezTo>
                      <a:pt x="3" y="14"/>
                      <a:pt x="3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81"/>
              <p:cNvSpPr>
                <a:spLocks/>
              </p:cNvSpPr>
              <p:nvPr/>
            </p:nvSpPr>
            <p:spPr bwMode="auto">
              <a:xfrm>
                <a:off x="4165324" y="1798641"/>
                <a:ext cx="4626" cy="10408"/>
              </a:xfrm>
              <a:custGeom>
                <a:avLst/>
                <a:gdLst>
                  <a:gd name="T0" fmla="*/ 2 w 2"/>
                  <a:gd name="T1" fmla="*/ 2 h 4"/>
                  <a:gd name="T2" fmla="*/ 0 w 2"/>
                  <a:gd name="T3" fmla="*/ 0 h 4"/>
                  <a:gd name="T4" fmla="*/ 1 w 2"/>
                  <a:gd name="T5" fmla="*/ 4 h 4"/>
                  <a:gd name="T6" fmla="*/ 2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82"/>
              <p:cNvSpPr>
                <a:spLocks/>
              </p:cNvSpPr>
              <p:nvPr/>
            </p:nvSpPr>
            <p:spPr bwMode="auto">
              <a:xfrm>
                <a:off x="2624906" y="1822926"/>
                <a:ext cx="10409" cy="24285"/>
              </a:xfrm>
              <a:custGeom>
                <a:avLst/>
                <a:gdLst>
                  <a:gd name="T0" fmla="*/ 4 w 4"/>
                  <a:gd name="T1" fmla="*/ 8 h 9"/>
                  <a:gd name="T2" fmla="*/ 4 w 4"/>
                  <a:gd name="T3" fmla="*/ 0 h 9"/>
                  <a:gd name="T4" fmla="*/ 2 w 4"/>
                  <a:gd name="T5" fmla="*/ 9 h 9"/>
                  <a:gd name="T6" fmla="*/ 4 w 4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4" y="8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0" y="6"/>
                      <a:pt x="2" y="9"/>
                    </a:cubicBezTo>
                    <a:cubicBezTo>
                      <a:pt x="3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83"/>
              <p:cNvSpPr>
                <a:spLocks/>
              </p:cNvSpPr>
              <p:nvPr/>
            </p:nvSpPr>
            <p:spPr bwMode="auto">
              <a:xfrm>
                <a:off x="2586742" y="1825239"/>
                <a:ext cx="8096" cy="24285"/>
              </a:xfrm>
              <a:custGeom>
                <a:avLst/>
                <a:gdLst>
                  <a:gd name="T0" fmla="*/ 0 w 7"/>
                  <a:gd name="T1" fmla="*/ 21 h 21"/>
                  <a:gd name="T2" fmla="*/ 7 w 7"/>
                  <a:gd name="T3" fmla="*/ 10 h 21"/>
                  <a:gd name="T4" fmla="*/ 2 w 7"/>
                  <a:gd name="T5" fmla="*/ 0 h 21"/>
                  <a:gd name="T6" fmla="*/ 0 w 7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1">
                    <a:moveTo>
                      <a:pt x="0" y="21"/>
                    </a:moveTo>
                    <a:lnTo>
                      <a:pt x="7" y="10"/>
                    </a:lnTo>
                    <a:lnTo>
                      <a:pt x="2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84"/>
              <p:cNvSpPr>
                <a:spLocks/>
              </p:cNvSpPr>
              <p:nvPr/>
            </p:nvSpPr>
            <p:spPr bwMode="auto">
              <a:xfrm>
                <a:off x="4117908" y="1833335"/>
                <a:ext cx="5783" cy="8095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1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85"/>
              <p:cNvSpPr>
                <a:spLocks/>
              </p:cNvSpPr>
              <p:nvPr/>
            </p:nvSpPr>
            <p:spPr bwMode="auto">
              <a:xfrm>
                <a:off x="2542797" y="1844899"/>
                <a:ext cx="16191" cy="32381"/>
              </a:xfrm>
              <a:custGeom>
                <a:avLst/>
                <a:gdLst>
                  <a:gd name="T0" fmla="*/ 4 w 6"/>
                  <a:gd name="T1" fmla="*/ 0 h 12"/>
                  <a:gd name="T2" fmla="*/ 1 w 6"/>
                  <a:gd name="T3" fmla="*/ 4 h 12"/>
                  <a:gd name="T4" fmla="*/ 2 w 6"/>
                  <a:gd name="T5" fmla="*/ 12 h 12"/>
                  <a:gd name="T6" fmla="*/ 4 w 6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4" y="0"/>
                    </a:moveTo>
                    <a:cubicBezTo>
                      <a:pt x="3" y="1"/>
                      <a:pt x="0" y="1"/>
                      <a:pt x="1" y="4"/>
                    </a:cubicBezTo>
                    <a:cubicBezTo>
                      <a:pt x="5" y="6"/>
                      <a:pt x="0" y="8"/>
                      <a:pt x="2" y="12"/>
                    </a:cubicBezTo>
                    <a:cubicBezTo>
                      <a:pt x="2" y="7"/>
                      <a:pt x="6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86"/>
              <p:cNvSpPr>
                <a:spLocks/>
              </p:cNvSpPr>
              <p:nvPr/>
            </p:nvSpPr>
            <p:spPr bwMode="auto">
              <a:xfrm>
                <a:off x="2597151" y="1855307"/>
                <a:ext cx="2313" cy="11565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1" y="1"/>
                      <a:pt x="1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87"/>
              <p:cNvSpPr>
                <a:spLocks/>
              </p:cNvSpPr>
              <p:nvPr/>
            </p:nvSpPr>
            <p:spPr bwMode="auto">
              <a:xfrm>
                <a:off x="4017296" y="2342181"/>
                <a:ext cx="8096" cy="10408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4 h 4"/>
                  <a:gd name="T4" fmla="*/ 3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2" y="1"/>
                      <a:pt x="1" y="3"/>
                      <a:pt x="0" y="4"/>
                    </a:cubicBezTo>
                    <a:cubicBezTo>
                      <a:pt x="1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88"/>
              <p:cNvSpPr>
                <a:spLocks/>
              </p:cNvSpPr>
              <p:nvPr/>
            </p:nvSpPr>
            <p:spPr bwMode="auto">
              <a:xfrm>
                <a:off x="4006887" y="2352589"/>
                <a:ext cx="10409" cy="24285"/>
              </a:xfrm>
              <a:custGeom>
                <a:avLst/>
                <a:gdLst>
                  <a:gd name="T0" fmla="*/ 1 w 4"/>
                  <a:gd name="T1" fmla="*/ 9 h 9"/>
                  <a:gd name="T2" fmla="*/ 3 w 4"/>
                  <a:gd name="T3" fmla="*/ 6 h 9"/>
                  <a:gd name="T4" fmla="*/ 4 w 4"/>
                  <a:gd name="T5" fmla="*/ 0 h 9"/>
                  <a:gd name="T6" fmla="*/ 1 w 4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1" y="9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4"/>
                      <a:pt x="4" y="2"/>
                      <a:pt x="4" y="0"/>
                    </a:cubicBezTo>
                    <a:cubicBezTo>
                      <a:pt x="2" y="3"/>
                      <a:pt x="0" y="5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89"/>
              <p:cNvSpPr>
                <a:spLocks/>
              </p:cNvSpPr>
              <p:nvPr/>
            </p:nvSpPr>
            <p:spPr bwMode="auto">
              <a:xfrm>
                <a:off x="4025391" y="1855307"/>
                <a:ext cx="106395" cy="486873"/>
              </a:xfrm>
              <a:custGeom>
                <a:avLst/>
                <a:gdLst>
                  <a:gd name="T0" fmla="*/ 29 w 39"/>
                  <a:gd name="T1" fmla="*/ 39 h 178"/>
                  <a:gd name="T2" fmla="*/ 28 w 39"/>
                  <a:gd name="T3" fmla="*/ 49 h 178"/>
                  <a:gd name="T4" fmla="*/ 24 w 39"/>
                  <a:gd name="T5" fmla="*/ 49 h 178"/>
                  <a:gd name="T6" fmla="*/ 25 w 39"/>
                  <a:gd name="T7" fmla="*/ 63 h 178"/>
                  <a:gd name="T8" fmla="*/ 20 w 39"/>
                  <a:gd name="T9" fmla="*/ 84 h 178"/>
                  <a:gd name="T10" fmla="*/ 21 w 39"/>
                  <a:gd name="T11" fmla="*/ 116 h 178"/>
                  <a:gd name="T12" fmla="*/ 17 w 39"/>
                  <a:gd name="T13" fmla="*/ 128 h 178"/>
                  <a:gd name="T14" fmla="*/ 0 w 39"/>
                  <a:gd name="T15" fmla="*/ 176 h 178"/>
                  <a:gd name="T16" fmla="*/ 0 w 39"/>
                  <a:gd name="T17" fmla="*/ 178 h 178"/>
                  <a:gd name="T18" fmla="*/ 8 w 39"/>
                  <a:gd name="T19" fmla="*/ 158 h 178"/>
                  <a:gd name="T20" fmla="*/ 28 w 39"/>
                  <a:gd name="T21" fmla="*/ 94 h 178"/>
                  <a:gd name="T22" fmla="*/ 32 w 39"/>
                  <a:gd name="T23" fmla="*/ 81 h 178"/>
                  <a:gd name="T24" fmla="*/ 32 w 39"/>
                  <a:gd name="T25" fmla="*/ 72 h 178"/>
                  <a:gd name="T26" fmla="*/ 37 w 39"/>
                  <a:gd name="T27" fmla="*/ 18 h 178"/>
                  <a:gd name="T28" fmla="*/ 38 w 39"/>
                  <a:gd name="T29" fmla="*/ 0 h 178"/>
                  <a:gd name="T30" fmla="*/ 29 w 39"/>
                  <a:gd name="T31" fmla="*/ 3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178">
                    <a:moveTo>
                      <a:pt x="29" y="39"/>
                    </a:moveTo>
                    <a:cubicBezTo>
                      <a:pt x="29" y="42"/>
                      <a:pt x="26" y="47"/>
                      <a:pt x="28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31" y="53"/>
                      <a:pt x="22" y="58"/>
                      <a:pt x="25" y="63"/>
                    </a:cubicBezTo>
                    <a:cubicBezTo>
                      <a:pt x="22" y="70"/>
                      <a:pt x="24" y="76"/>
                      <a:pt x="20" y="84"/>
                    </a:cubicBezTo>
                    <a:cubicBezTo>
                      <a:pt x="26" y="96"/>
                      <a:pt x="12" y="104"/>
                      <a:pt x="21" y="116"/>
                    </a:cubicBezTo>
                    <a:cubicBezTo>
                      <a:pt x="21" y="119"/>
                      <a:pt x="15" y="125"/>
                      <a:pt x="17" y="128"/>
                    </a:cubicBezTo>
                    <a:cubicBezTo>
                      <a:pt x="12" y="143"/>
                      <a:pt x="5" y="161"/>
                      <a:pt x="0" y="176"/>
                    </a:cubicBezTo>
                    <a:cubicBezTo>
                      <a:pt x="0" y="177"/>
                      <a:pt x="0" y="177"/>
                      <a:pt x="0" y="178"/>
                    </a:cubicBezTo>
                    <a:cubicBezTo>
                      <a:pt x="4" y="172"/>
                      <a:pt x="10" y="166"/>
                      <a:pt x="8" y="158"/>
                    </a:cubicBezTo>
                    <a:cubicBezTo>
                      <a:pt x="18" y="138"/>
                      <a:pt x="24" y="116"/>
                      <a:pt x="28" y="94"/>
                    </a:cubicBezTo>
                    <a:cubicBezTo>
                      <a:pt x="31" y="89"/>
                      <a:pt x="27" y="83"/>
                      <a:pt x="32" y="81"/>
                    </a:cubicBezTo>
                    <a:cubicBezTo>
                      <a:pt x="30" y="77"/>
                      <a:pt x="32" y="73"/>
                      <a:pt x="32" y="72"/>
                    </a:cubicBezTo>
                    <a:cubicBezTo>
                      <a:pt x="33" y="55"/>
                      <a:pt x="39" y="36"/>
                      <a:pt x="37" y="18"/>
                    </a:cubicBezTo>
                    <a:cubicBezTo>
                      <a:pt x="38" y="12"/>
                      <a:pt x="39" y="5"/>
                      <a:pt x="38" y="0"/>
                    </a:cubicBezTo>
                    <a:cubicBezTo>
                      <a:pt x="25" y="9"/>
                      <a:pt x="35" y="26"/>
                      <a:pt x="2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Rectangle 90"/>
              <p:cNvSpPr>
                <a:spLocks noChangeArrowheads="1"/>
              </p:cNvSpPr>
              <p:nvPr/>
            </p:nvSpPr>
            <p:spPr bwMode="auto">
              <a:xfrm>
                <a:off x="4113283" y="2073880"/>
                <a:ext cx="1157" cy="2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91"/>
              <p:cNvSpPr>
                <a:spLocks/>
              </p:cNvSpPr>
              <p:nvPr/>
            </p:nvSpPr>
            <p:spPr bwMode="auto">
              <a:xfrm>
                <a:off x="2607559" y="1869185"/>
                <a:ext cx="17347" cy="27755"/>
              </a:xfrm>
              <a:custGeom>
                <a:avLst/>
                <a:gdLst>
                  <a:gd name="T0" fmla="*/ 0 w 6"/>
                  <a:gd name="T1" fmla="*/ 9 h 10"/>
                  <a:gd name="T2" fmla="*/ 4 w 6"/>
                  <a:gd name="T3" fmla="*/ 10 h 10"/>
                  <a:gd name="T4" fmla="*/ 6 w 6"/>
                  <a:gd name="T5" fmla="*/ 0 h 10"/>
                  <a:gd name="T6" fmla="*/ 1 w 6"/>
                  <a:gd name="T7" fmla="*/ 3 h 10"/>
                  <a:gd name="T8" fmla="*/ 2 w 6"/>
                  <a:gd name="T9" fmla="*/ 4 h 10"/>
                  <a:gd name="T10" fmla="*/ 0 w 6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9"/>
                    </a:moveTo>
                    <a:cubicBezTo>
                      <a:pt x="2" y="8"/>
                      <a:pt x="4" y="10"/>
                      <a:pt x="4" y="1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92"/>
              <p:cNvSpPr>
                <a:spLocks/>
              </p:cNvSpPr>
              <p:nvPr/>
            </p:nvSpPr>
            <p:spPr bwMode="auto">
              <a:xfrm>
                <a:off x="2586742" y="1877281"/>
                <a:ext cx="10409" cy="19660"/>
              </a:xfrm>
              <a:custGeom>
                <a:avLst/>
                <a:gdLst>
                  <a:gd name="T0" fmla="*/ 2 w 4"/>
                  <a:gd name="T1" fmla="*/ 7 h 7"/>
                  <a:gd name="T2" fmla="*/ 3 w 4"/>
                  <a:gd name="T3" fmla="*/ 0 h 7"/>
                  <a:gd name="T4" fmla="*/ 2 w 4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2" y="7"/>
                    </a:moveTo>
                    <a:cubicBezTo>
                      <a:pt x="4" y="7"/>
                      <a:pt x="3" y="0"/>
                      <a:pt x="3" y="0"/>
                    </a:cubicBezTo>
                    <a:cubicBezTo>
                      <a:pt x="3" y="2"/>
                      <a:pt x="0" y="5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93"/>
              <p:cNvSpPr>
                <a:spLocks/>
              </p:cNvSpPr>
              <p:nvPr/>
            </p:nvSpPr>
            <p:spPr bwMode="auto">
              <a:xfrm>
                <a:off x="2545110" y="1879594"/>
                <a:ext cx="5783" cy="13878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1 w 2"/>
                  <a:gd name="T5" fmla="*/ 4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94"/>
              <p:cNvSpPr>
                <a:spLocks/>
              </p:cNvSpPr>
              <p:nvPr/>
            </p:nvSpPr>
            <p:spPr bwMode="auto">
              <a:xfrm>
                <a:off x="4167637" y="1901566"/>
                <a:ext cx="2313" cy="8095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0 h 7"/>
                  <a:gd name="T4" fmla="*/ 0 w 2"/>
                  <a:gd name="T5" fmla="*/ 0 h 7"/>
                  <a:gd name="T6" fmla="*/ 2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95"/>
              <p:cNvSpPr>
                <a:spLocks/>
              </p:cNvSpPr>
              <p:nvPr/>
            </p:nvSpPr>
            <p:spPr bwMode="auto">
              <a:xfrm>
                <a:off x="2589055" y="1909662"/>
                <a:ext cx="2313" cy="11565"/>
              </a:xfrm>
              <a:custGeom>
                <a:avLst/>
                <a:gdLst>
                  <a:gd name="T0" fmla="*/ 2 w 2"/>
                  <a:gd name="T1" fmla="*/ 3 h 10"/>
                  <a:gd name="T2" fmla="*/ 0 w 2"/>
                  <a:gd name="T3" fmla="*/ 0 h 10"/>
                  <a:gd name="T4" fmla="*/ 2 w 2"/>
                  <a:gd name="T5" fmla="*/ 10 h 10"/>
                  <a:gd name="T6" fmla="*/ 2 w 2"/>
                  <a:gd name="T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0">
                    <a:moveTo>
                      <a:pt x="2" y="3"/>
                    </a:moveTo>
                    <a:lnTo>
                      <a:pt x="0" y="0"/>
                    </a:lnTo>
                    <a:lnTo>
                      <a:pt x="2" y="1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Rectangle 96"/>
              <p:cNvSpPr>
                <a:spLocks noChangeArrowheads="1"/>
              </p:cNvSpPr>
              <p:nvPr/>
            </p:nvSpPr>
            <p:spPr bwMode="auto">
              <a:xfrm>
                <a:off x="2542797" y="1918913"/>
                <a:ext cx="1157" cy="1850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97"/>
              <p:cNvSpPr>
                <a:spLocks/>
              </p:cNvSpPr>
              <p:nvPr/>
            </p:nvSpPr>
            <p:spPr bwMode="auto">
              <a:xfrm>
                <a:off x="2602933" y="1927008"/>
                <a:ext cx="8096" cy="10408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0 h 4"/>
                  <a:gd name="T4" fmla="*/ 3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98"/>
              <p:cNvSpPr>
                <a:spLocks/>
              </p:cNvSpPr>
              <p:nvPr/>
            </p:nvSpPr>
            <p:spPr bwMode="auto">
              <a:xfrm>
                <a:off x="2602933" y="1943199"/>
                <a:ext cx="2313" cy="8095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0 h 7"/>
                  <a:gd name="T4" fmla="*/ 0 w 2"/>
                  <a:gd name="T5" fmla="*/ 0 h 7"/>
                  <a:gd name="T6" fmla="*/ 2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99"/>
              <p:cNvSpPr>
                <a:spLocks/>
              </p:cNvSpPr>
              <p:nvPr/>
            </p:nvSpPr>
            <p:spPr bwMode="auto">
              <a:xfrm>
                <a:off x="2523137" y="1967485"/>
                <a:ext cx="30068" cy="122586"/>
              </a:xfrm>
              <a:custGeom>
                <a:avLst/>
                <a:gdLst>
                  <a:gd name="T0" fmla="*/ 9 w 11"/>
                  <a:gd name="T1" fmla="*/ 45 h 45"/>
                  <a:gd name="T2" fmla="*/ 11 w 11"/>
                  <a:gd name="T3" fmla="*/ 45 h 45"/>
                  <a:gd name="T4" fmla="*/ 7 w 11"/>
                  <a:gd name="T5" fmla="*/ 0 h 45"/>
                  <a:gd name="T6" fmla="*/ 6 w 11"/>
                  <a:gd name="T7" fmla="*/ 12 h 45"/>
                  <a:gd name="T8" fmla="*/ 2 w 11"/>
                  <a:gd name="T9" fmla="*/ 19 h 45"/>
                  <a:gd name="T10" fmla="*/ 5 w 11"/>
                  <a:gd name="T11" fmla="*/ 14 h 45"/>
                  <a:gd name="T12" fmla="*/ 7 w 11"/>
                  <a:gd name="T13" fmla="*/ 30 h 45"/>
                  <a:gd name="T14" fmla="*/ 9 w 11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45">
                    <a:moveTo>
                      <a:pt x="9" y="45"/>
                    </a:move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30"/>
                      <a:pt x="8" y="14"/>
                      <a:pt x="7" y="0"/>
                    </a:cubicBezTo>
                    <a:cubicBezTo>
                      <a:pt x="3" y="4"/>
                      <a:pt x="2" y="7"/>
                      <a:pt x="6" y="12"/>
                    </a:cubicBezTo>
                    <a:cubicBezTo>
                      <a:pt x="0" y="11"/>
                      <a:pt x="2" y="16"/>
                      <a:pt x="2" y="19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8" y="21"/>
                      <a:pt x="0" y="25"/>
                      <a:pt x="7" y="30"/>
                    </a:cubicBezTo>
                    <a:cubicBezTo>
                      <a:pt x="6" y="35"/>
                      <a:pt x="9" y="40"/>
                      <a:pt x="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100"/>
              <p:cNvSpPr>
                <a:spLocks/>
              </p:cNvSpPr>
              <p:nvPr/>
            </p:nvSpPr>
            <p:spPr bwMode="auto">
              <a:xfrm>
                <a:off x="2558987" y="1967485"/>
                <a:ext cx="2313" cy="10408"/>
              </a:xfrm>
              <a:custGeom>
                <a:avLst/>
                <a:gdLst>
                  <a:gd name="T0" fmla="*/ 1 w 1"/>
                  <a:gd name="T1" fmla="*/ 4 h 4"/>
                  <a:gd name="T2" fmla="*/ 0 w 1"/>
                  <a:gd name="T3" fmla="*/ 0 h 4"/>
                  <a:gd name="T4" fmla="*/ 1 w 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1" y="3"/>
                      <a:pt x="1" y="1"/>
                      <a:pt x="0" y="0"/>
                    </a:cubicBezTo>
                    <a:cubicBezTo>
                      <a:pt x="0" y="2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101"/>
              <p:cNvSpPr>
                <a:spLocks/>
              </p:cNvSpPr>
              <p:nvPr/>
            </p:nvSpPr>
            <p:spPr bwMode="auto">
              <a:xfrm>
                <a:off x="2556674" y="1977893"/>
                <a:ext cx="26599" cy="98300"/>
              </a:xfrm>
              <a:custGeom>
                <a:avLst/>
                <a:gdLst>
                  <a:gd name="T0" fmla="*/ 2 w 10"/>
                  <a:gd name="T1" fmla="*/ 21 h 36"/>
                  <a:gd name="T2" fmla="*/ 8 w 10"/>
                  <a:gd name="T3" fmla="*/ 36 h 36"/>
                  <a:gd name="T4" fmla="*/ 6 w 10"/>
                  <a:gd name="T5" fmla="*/ 19 h 36"/>
                  <a:gd name="T6" fmla="*/ 4 w 10"/>
                  <a:gd name="T7" fmla="*/ 16 h 36"/>
                  <a:gd name="T8" fmla="*/ 5 w 10"/>
                  <a:gd name="T9" fmla="*/ 7 h 36"/>
                  <a:gd name="T10" fmla="*/ 2 w 10"/>
                  <a:gd name="T11" fmla="*/ 0 h 36"/>
                  <a:gd name="T12" fmla="*/ 2 w 10"/>
                  <a:gd name="T13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6">
                    <a:moveTo>
                      <a:pt x="2" y="21"/>
                    </a:moveTo>
                    <a:cubicBezTo>
                      <a:pt x="5" y="25"/>
                      <a:pt x="2" y="34"/>
                      <a:pt x="8" y="36"/>
                    </a:cubicBezTo>
                    <a:cubicBezTo>
                      <a:pt x="10" y="30"/>
                      <a:pt x="4" y="26"/>
                      <a:pt x="6" y="19"/>
                    </a:cubicBezTo>
                    <a:cubicBezTo>
                      <a:pt x="6" y="17"/>
                      <a:pt x="3" y="20"/>
                      <a:pt x="4" y="16"/>
                    </a:cubicBezTo>
                    <a:cubicBezTo>
                      <a:pt x="8" y="15"/>
                      <a:pt x="2" y="10"/>
                      <a:pt x="5" y="7"/>
                    </a:cubicBezTo>
                    <a:cubicBezTo>
                      <a:pt x="6" y="3"/>
                      <a:pt x="4" y="2"/>
                      <a:pt x="2" y="0"/>
                    </a:cubicBezTo>
                    <a:cubicBezTo>
                      <a:pt x="2" y="7"/>
                      <a:pt x="0" y="15"/>
                      <a:pt x="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02"/>
              <p:cNvSpPr>
                <a:spLocks/>
              </p:cNvSpPr>
              <p:nvPr/>
            </p:nvSpPr>
            <p:spPr bwMode="auto">
              <a:xfrm>
                <a:off x="2583273" y="1981363"/>
                <a:ext cx="0" cy="8095"/>
              </a:xfrm>
              <a:custGeom>
                <a:avLst/>
                <a:gdLst>
                  <a:gd name="T0" fmla="*/ 0 h 7"/>
                  <a:gd name="T1" fmla="*/ 7 h 7"/>
                  <a:gd name="T2" fmla="*/ 0 h 7"/>
                  <a:gd name="T3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03"/>
              <p:cNvSpPr>
                <a:spLocks/>
              </p:cNvSpPr>
              <p:nvPr/>
            </p:nvSpPr>
            <p:spPr bwMode="auto">
              <a:xfrm>
                <a:off x="2586742" y="2035717"/>
                <a:ext cx="8096" cy="11565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0 h 4"/>
                  <a:gd name="T4" fmla="*/ 0 w 3"/>
                  <a:gd name="T5" fmla="*/ 0 h 4"/>
                  <a:gd name="T6" fmla="*/ 0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1" y="3"/>
                      <a:pt x="3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04"/>
              <p:cNvSpPr>
                <a:spLocks/>
              </p:cNvSpPr>
              <p:nvPr/>
            </p:nvSpPr>
            <p:spPr bwMode="auto">
              <a:xfrm>
                <a:off x="4145664" y="2038029"/>
                <a:ext cx="5783" cy="13878"/>
              </a:xfrm>
              <a:custGeom>
                <a:avLst/>
                <a:gdLst>
                  <a:gd name="T0" fmla="*/ 0 w 5"/>
                  <a:gd name="T1" fmla="*/ 12 h 12"/>
                  <a:gd name="T2" fmla="*/ 5 w 5"/>
                  <a:gd name="T3" fmla="*/ 10 h 12"/>
                  <a:gd name="T4" fmla="*/ 0 w 5"/>
                  <a:gd name="T5" fmla="*/ 0 h 12"/>
                  <a:gd name="T6" fmla="*/ 0 w 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0" y="12"/>
                    </a:moveTo>
                    <a:lnTo>
                      <a:pt x="5" y="1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05"/>
              <p:cNvSpPr>
                <a:spLocks/>
              </p:cNvSpPr>
              <p:nvPr/>
            </p:nvSpPr>
            <p:spPr bwMode="auto">
              <a:xfrm>
                <a:off x="2589055" y="2079662"/>
                <a:ext cx="8096" cy="16191"/>
              </a:xfrm>
              <a:custGeom>
                <a:avLst/>
                <a:gdLst>
                  <a:gd name="T0" fmla="*/ 3 w 3"/>
                  <a:gd name="T1" fmla="*/ 6 h 6"/>
                  <a:gd name="T2" fmla="*/ 2 w 3"/>
                  <a:gd name="T3" fmla="*/ 0 h 6"/>
                  <a:gd name="T4" fmla="*/ 3 w 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2" y="4"/>
                      <a:pt x="3" y="1"/>
                      <a:pt x="2" y="0"/>
                    </a:cubicBezTo>
                    <a:cubicBezTo>
                      <a:pt x="1" y="1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106"/>
              <p:cNvSpPr>
                <a:spLocks/>
              </p:cNvSpPr>
              <p:nvPr/>
            </p:nvSpPr>
            <p:spPr bwMode="auto">
              <a:xfrm>
                <a:off x="2572865" y="2085445"/>
                <a:ext cx="24286" cy="72857"/>
              </a:xfrm>
              <a:custGeom>
                <a:avLst/>
                <a:gdLst>
                  <a:gd name="T0" fmla="*/ 9 w 9"/>
                  <a:gd name="T1" fmla="*/ 27 h 27"/>
                  <a:gd name="T2" fmla="*/ 3 w 9"/>
                  <a:gd name="T3" fmla="*/ 0 h 27"/>
                  <a:gd name="T4" fmla="*/ 9 w 9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7">
                    <a:moveTo>
                      <a:pt x="9" y="27"/>
                    </a:moveTo>
                    <a:cubicBezTo>
                      <a:pt x="5" y="18"/>
                      <a:pt x="5" y="9"/>
                      <a:pt x="3" y="0"/>
                    </a:cubicBezTo>
                    <a:cubicBezTo>
                      <a:pt x="0" y="9"/>
                      <a:pt x="4" y="20"/>
                      <a:pt x="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107"/>
              <p:cNvSpPr>
                <a:spLocks/>
              </p:cNvSpPr>
              <p:nvPr/>
            </p:nvSpPr>
            <p:spPr bwMode="auto">
              <a:xfrm>
                <a:off x="2597151" y="2101636"/>
                <a:ext cx="30068" cy="102925"/>
              </a:xfrm>
              <a:custGeom>
                <a:avLst/>
                <a:gdLst>
                  <a:gd name="T0" fmla="*/ 11 w 11"/>
                  <a:gd name="T1" fmla="*/ 38 h 38"/>
                  <a:gd name="T2" fmla="*/ 9 w 11"/>
                  <a:gd name="T3" fmla="*/ 23 h 38"/>
                  <a:gd name="T4" fmla="*/ 0 w 11"/>
                  <a:gd name="T5" fmla="*/ 0 h 38"/>
                  <a:gd name="T6" fmla="*/ 11 w 11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8">
                    <a:moveTo>
                      <a:pt x="11" y="38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3" y="16"/>
                      <a:pt x="5" y="7"/>
                      <a:pt x="0" y="0"/>
                    </a:cubicBezTo>
                    <a:cubicBezTo>
                      <a:pt x="0" y="14"/>
                      <a:pt x="8" y="27"/>
                      <a:pt x="1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08"/>
              <p:cNvSpPr>
                <a:spLocks/>
              </p:cNvSpPr>
              <p:nvPr/>
            </p:nvSpPr>
            <p:spPr bwMode="auto">
              <a:xfrm>
                <a:off x="2605246" y="2270480"/>
                <a:ext cx="35851" cy="60136"/>
              </a:xfrm>
              <a:custGeom>
                <a:avLst/>
                <a:gdLst>
                  <a:gd name="T0" fmla="*/ 3 w 13"/>
                  <a:gd name="T1" fmla="*/ 17 h 22"/>
                  <a:gd name="T2" fmla="*/ 13 w 13"/>
                  <a:gd name="T3" fmla="*/ 22 h 22"/>
                  <a:gd name="T4" fmla="*/ 1 w 13"/>
                  <a:gd name="T5" fmla="*/ 0 h 22"/>
                  <a:gd name="T6" fmla="*/ 3 w 13"/>
                  <a:gd name="T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2">
                    <a:moveTo>
                      <a:pt x="3" y="17"/>
                    </a:moveTo>
                    <a:cubicBezTo>
                      <a:pt x="6" y="16"/>
                      <a:pt x="11" y="19"/>
                      <a:pt x="13" y="22"/>
                    </a:cubicBezTo>
                    <a:cubicBezTo>
                      <a:pt x="9" y="15"/>
                      <a:pt x="5" y="7"/>
                      <a:pt x="1" y="0"/>
                    </a:cubicBezTo>
                    <a:cubicBezTo>
                      <a:pt x="0" y="7"/>
                      <a:pt x="6" y="10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09"/>
              <p:cNvSpPr>
                <a:spLocks/>
              </p:cNvSpPr>
              <p:nvPr/>
            </p:nvSpPr>
            <p:spPr bwMode="auto">
              <a:xfrm>
                <a:off x="2537015" y="2112044"/>
                <a:ext cx="68232" cy="156123"/>
              </a:xfrm>
              <a:custGeom>
                <a:avLst/>
                <a:gdLst>
                  <a:gd name="T0" fmla="*/ 15 w 25"/>
                  <a:gd name="T1" fmla="*/ 25 h 57"/>
                  <a:gd name="T2" fmla="*/ 9 w 25"/>
                  <a:gd name="T3" fmla="*/ 10 h 57"/>
                  <a:gd name="T4" fmla="*/ 6 w 25"/>
                  <a:gd name="T5" fmla="*/ 0 h 57"/>
                  <a:gd name="T6" fmla="*/ 2 w 25"/>
                  <a:gd name="T7" fmla="*/ 5 h 57"/>
                  <a:gd name="T8" fmla="*/ 6 w 25"/>
                  <a:gd name="T9" fmla="*/ 15 h 57"/>
                  <a:gd name="T10" fmla="*/ 7 w 25"/>
                  <a:gd name="T11" fmla="*/ 29 h 57"/>
                  <a:gd name="T12" fmla="*/ 12 w 25"/>
                  <a:gd name="T13" fmla="*/ 30 h 57"/>
                  <a:gd name="T14" fmla="*/ 13 w 25"/>
                  <a:gd name="T15" fmla="*/ 37 h 57"/>
                  <a:gd name="T16" fmla="*/ 25 w 25"/>
                  <a:gd name="T17" fmla="*/ 57 h 57"/>
                  <a:gd name="T18" fmla="*/ 24 w 25"/>
                  <a:gd name="T19" fmla="*/ 55 h 57"/>
                  <a:gd name="T20" fmla="*/ 15 w 25"/>
                  <a:gd name="T21" fmla="*/ 2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57">
                    <a:moveTo>
                      <a:pt x="15" y="25"/>
                    </a:moveTo>
                    <a:cubicBezTo>
                      <a:pt x="8" y="23"/>
                      <a:pt x="11" y="14"/>
                      <a:pt x="9" y="10"/>
                    </a:cubicBezTo>
                    <a:cubicBezTo>
                      <a:pt x="6" y="6"/>
                      <a:pt x="12" y="1"/>
                      <a:pt x="6" y="0"/>
                    </a:cubicBezTo>
                    <a:cubicBezTo>
                      <a:pt x="6" y="2"/>
                      <a:pt x="5" y="5"/>
                      <a:pt x="2" y="5"/>
                    </a:cubicBezTo>
                    <a:cubicBezTo>
                      <a:pt x="5" y="8"/>
                      <a:pt x="0" y="15"/>
                      <a:pt x="6" y="15"/>
                    </a:cubicBezTo>
                    <a:cubicBezTo>
                      <a:pt x="4" y="20"/>
                      <a:pt x="15" y="25"/>
                      <a:pt x="7" y="29"/>
                    </a:cubicBezTo>
                    <a:cubicBezTo>
                      <a:pt x="9" y="32"/>
                      <a:pt x="11" y="27"/>
                      <a:pt x="12" y="30"/>
                    </a:cubicBezTo>
                    <a:cubicBezTo>
                      <a:pt x="11" y="32"/>
                      <a:pt x="12" y="35"/>
                      <a:pt x="13" y="37"/>
                    </a:cubicBezTo>
                    <a:cubicBezTo>
                      <a:pt x="20" y="38"/>
                      <a:pt x="20" y="52"/>
                      <a:pt x="25" y="57"/>
                    </a:cubicBezTo>
                    <a:cubicBezTo>
                      <a:pt x="25" y="56"/>
                      <a:pt x="24" y="55"/>
                      <a:pt x="24" y="55"/>
                    </a:cubicBezTo>
                    <a:cubicBezTo>
                      <a:pt x="24" y="43"/>
                      <a:pt x="14" y="37"/>
                      <a:pt x="1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10"/>
              <p:cNvSpPr>
                <a:spLocks/>
              </p:cNvSpPr>
              <p:nvPr/>
            </p:nvSpPr>
            <p:spPr bwMode="auto">
              <a:xfrm>
                <a:off x="2605246" y="2268167"/>
                <a:ext cx="2313" cy="2313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111"/>
              <p:cNvSpPr>
                <a:spLocks/>
              </p:cNvSpPr>
              <p:nvPr/>
            </p:nvSpPr>
            <p:spPr bwMode="auto">
              <a:xfrm>
                <a:off x="2624906" y="2123608"/>
                <a:ext cx="8096" cy="10408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3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12"/>
              <p:cNvSpPr>
                <a:spLocks/>
              </p:cNvSpPr>
              <p:nvPr/>
            </p:nvSpPr>
            <p:spPr bwMode="auto">
              <a:xfrm>
                <a:off x="2474565" y="2134017"/>
                <a:ext cx="8096" cy="11565"/>
              </a:xfrm>
              <a:custGeom>
                <a:avLst/>
                <a:gdLst>
                  <a:gd name="T0" fmla="*/ 0 w 7"/>
                  <a:gd name="T1" fmla="*/ 10 h 10"/>
                  <a:gd name="T2" fmla="*/ 7 w 7"/>
                  <a:gd name="T3" fmla="*/ 10 h 10"/>
                  <a:gd name="T4" fmla="*/ 2 w 7"/>
                  <a:gd name="T5" fmla="*/ 0 h 10"/>
                  <a:gd name="T6" fmla="*/ 0 w 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0" y="10"/>
                    </a:moveTo>
                    <a:lnTo>
                      <a:pt x="7" y="1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13"/>
              <p:cNvSpPr>
                <a:spLocks/>
              </p:cNvSpPr>
              <p:nvPr/>
            </p:nvSpPr>
            <p:spPr bwMode="auto">
              <a:xfrm>
                <a:off x="4123691" y="2145582"/>
                <a:ext cx="5783" cy="12721"/>
              </a:xfrm>
              <a:custGeom>
                <a:avLst/>
                <a:gdLst>
                  <a:gd name="T0" fmla="*/ 0 w 2"/>
                  <a:gd name="T1" fmla="*/ 5 h 5"/>
                  <a:gd name="T2" fmla="*/ 2 w 2"/>
                  <a:gd name="T3" fmla="*/ 0 h 5"/>
                  <a:gd name="T4" fmla="*/ 0 w 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cubicBezTo>
                      <a:pt x="2" y="5"/>
                      <a:pt x="2" y="1"/>
                      <a:pt x="2" y="0"/>
                    </a:cubicBezTo>
                    <a:cubicBezTo>
                      <a:pt x="0" y="1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114"/>
              <p:cNvSpPr>
                <a:spLocks/>
              </p:cNvSpPr>
              <p:nvPr/>
            </p:nvSpPr>
            <p:spPr bwMode="auto">
              <a:xfrm>
                <a:off x="2629532" y="2153676"/>
                <a:ext cx="5783" cy="12721"/>
              </a:xfrm>
              <a:custGeom>
                <a:avLst/>
                <a:gdLst>
                  <a:gd name="T0" fmla="*/ 0 w 5"/>
                  <a:gd name="T1" fmla="*/ 0 h 11"/>
                  <a:gd name="T2" fmla="*/ 5 w 5"/>
                  <a:gd name="T3" fmla="*/ 11 h 11"/>
                  <a:gd name="T4" fmla="*/ 5 w 5"/>
                  <a:gd name="T5" fmla="*/ 7 h 11"/>
                  <a:gd name="T6" fmla="*/ 0 w 5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5" y="11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15"/>
              <p:cNvSpPr>
                <a:spLocks/>
              </p:cNvSpPr>
              <p:nvPr/>
            </p:nvSpPr>
            <p:spPr bwMode="auto">
              <a:xfrm>
                <a:off x="2594838" y="2164085"/>
                <a:ext cx="72858" cy="136463"/>
              </a:xfrm>
              <a:custGeom>
                <a:avLst/>
                <a:gdLst>
                  <a:gd name="T0" fmla="*/ 11 w 27"/>
                  <a:gd name="T1" fmla="*/ 25 h 50"/>
                  <a:gd name="T2" fmla="*/ 6 w 27"/>
                  <a:gd name="T3" fmla="*/ 13 h 50"/>
                  <a:gd name="T4" fmla="*/ 0 w 27"/>
                  <a:gd name="T5" fmla="*/ 1 h 50"/>
                  <a:gd name="T6" fmla="*/ 11 w 27"/>
                  <a:gd name="T7" fmla="*/ 31 h 50"/>
                  <a:gd name="T8" fmla="*/ 23 w 27"/>
                  <a:gd name="T9" fmla="*/ 50 h 50"/>
                  <a:gd name="T10" fmla="*/ 20 w 27"/>
                  <a:gd name="T11" fmla="*/ 38 h 50"/>
                  <a:gd name="T12" fmla="*/ 27 w 27"/>
                  <a:gd name="T13" fmla="*/ 43 h 50"/>
                  <a:gd name="T14" fmla="*/ 21 w 27"/>
                  <a:gd name="T15" fmla="*/ 32 h 50"/>
                  <a:gd name="T16" fmla="*/ 18 w 27"/>
                  <a:gd name="T17" fmla="*/ 34 h 50"/>
                  <a:gd name="T18" fmla="*/ 11 w 27"/>
                  <a:gd name="T19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50">
                    <a:moveTo>
                      <a:pt x="11" y="25"/>
                    </a:moveTo>
                    <a:cubicBezTo>
                      <a:pt x="9" y="20"/>
                      <a:pt x="9" y="16"/>
                      <a:pt x="6" y="13"/>
                    </a:cubicBezTo>
                    <a:cubicBezTo>
                      <a:pt x="2" y="10"/>
                      <a:pt x="8" y="0"/>
                      <a:pt x="0" y="1"/>
                    </a:cubicBezTo>
                    <a:cubicBezTo>
                      <a:pt x="1" y="12"/>
                      <a:pt x="10" y="20"/>
                      <a:pt x="11" y="31"/>
                    </a:cubicBezTo>
                    <a:cubicBezTo>
                      <a:pt x="15" y="37"/>
                      <a:pt x="20" y="44"/>
                      <a:pt x="23" y="50"/>
                    </a:cubicBezTo>
                    <a:cubicBezTo>
                      <a:pt x="23" y="46"/>
                      <a:pt x="17" y="43"/>
                      <a:pt x="20" y="38"/>
                    </a:cubicBezTo>
                    <a:cubicBezTo>
                      <a:pt x="22" y="39"/>
                      <a:pt x="24" y="41"/>
                      <a:pt x="27" y="43"/>
                    </a:cubicBezTo>
                    <a:cubicBezTo>
                      <a:pt x="27" y="38"/>
                      <a:pt x="23" y="35"/>
                      <a:pt x="21" y="32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5" y="32"/>
                      <a:pt x="15" y="27"/>
                      <a:pt x="1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16"/>
              <p:cNvSpPr>
                <a:spLocks/>
              </p:cNvSpPr>
              <p:nvPr/>
            </p:nvSpPr>
            <p:spPr bwMode="auto">
              <a:xfrm>
                <a:off x="2641097" y="2172180"/>
                <a:ext cx="8096" cy="8095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3 h 3"/>
                  <a:gd name="T4" fmla="*/ 3 w 3"/>
                  <a:gd name="T5" fmla="*/ 1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117"/>
              <p:cNvSpPr>
                <a:spLocks/>
              </p:cNvSpPr>
              <p:nvPr/>
            </p:nvSpPr>
            <p:spPr bwMode="auto">
              <a:xfrm>
                <a:off x="2641097" y="2180276"/>
                <a:ext cx="38164" cy="68231"/>
              </a:xfrm>
              <a:custGeom>
                <a:avLst/>
                <a:gdLst>
                  <a:gd name="T0" fmla="*/ 3 w 14"/>
                  <a:gd name="T1" fmla="*/ 8 h 25"/>
                  <a:gd name="T2" fmla="*/ 14 w 14"/>
                  <a:gd name="T3" fmla="*/ 25 h 25"/>
                  <a:gd name="T4" fmla="*/ 0 w 14"/>
                  <a:gd name="T5" fmla="*/ 0 h 25"/>
                  <a:gd name="T6" fmla="*/ 3 w 14"/>
                  <a:gd name="T7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5">
                    <a:moveTo>
                      <a:pt x="3" y="8"/>
                    </a:moveTo>
                    <a:cubicBezTo>
                      <a:pt x="6" y="14"/>
                      <a:pt x="10" y="22"/>
                      <a:pt x="14" y="25"/>
                    </a:cubicBezTo>
                    <a:cubicBezTo>
                      <a:pt x="12" y="15"/>
                      <a:pt x="7" y="7"/>
                      <a:pt x="0" y="0"/>
                    </a:cubicBezTo>
                    <a:cubicBezTo>
                      <a:pt x="1" y="3"/>
                      <a:pt x="0" y="6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18"/>
              <p:cNvSpPr>
                <a:spLocks/>
              </p:cNvSpPr>
              <p:nvPr/>
            </p:nvSpPr>
            <p:spPr bwMode="auto">
              <a:xfrm>
                <a:off x="4061242" y="2183745"/>
                <a:ext cx="8096" cy="12721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5 h 5"/>
                  <a:gd name="T4" fmla="*/ 3 w 3"/>
                  <a:gd name="T5" fmla="*/ 2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19"/>
              <p:cNvSpPr>
                <a:spLocks/>
              </p:cNvSpPr>
              <p:nvPr/>
            </p:nvSpPr>
            <p:spPr bwMode="auto">
              <a:xfrm>
                <a:off x="2484973" y="2191840"/>
                <a:ext cx="19660" cy="24285"/>
              </a:xfrm>
              <a:custGeom>
                <a:avLst/>
                <a:gdLst>
                  <a:gd name="T0" fmla="*/ 2 w 7"/>
                  <a:gd name="T1" fmla="*/ 0 h 9"/>
                  <a:gd name="T2" fmla="*/ 4 w 7"/>
                  <a:gd name="T3" fmla="*/ 9 h 9"/>
                  <a:gd name="T4" fmla="*/ 6 w 7"/>
                  <a:gd name="T5" fmla="*/ 7 h 9"/>
                  <a:gd name="T6" fmla="*/ 2 w 7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9">
                    <a:moveTo>
                      <a:pt x="2" y="0"/>
                    </a:moveTo>
                    <a:cubicBezTo>
                      <a:pt x="0" y="3"/>
                      <a:pt x="4" y="6"/>
                      <a:pt x="4" y="9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3"/>
                      <a:pt x="4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120"/>
              <p:cNvSpPr>
                <a:spLocks/>
              </p:cNvSpPr>
              <p:nvPr/>
            </p:nvSpPr>
            <p:spPr bwMode="auto">
              <a:xfrm>
                <a:off x="2506946" y="2208031"/>
                <a:ext cx="24286" cy="60136"/>
              </a:xfrm>
              <a:custGeom>
                <a:avLst/>
                <a:gdLst>
                  <a:gd name="T0" fmla="*/ 4 w 9"/>
                  <a:gd name="T1" fmla="*/ 3 h 22"/>
                  <a:gd name="T2" fmla="*/ 0 w 9"/>
                  <a:gd name="T3" fmla="*/ 0 h 22"/>
                  <a:gd name="T4" fmla="*/ 8 w 9"/>
                  <a:gd name="T5" fmla="*/ 22 h 22"/>
                  <a:gd name="T6" fmla="*/ 3 w 9"/>
                  <a:gd name="T7" fmla="*/ 7 h 22"/>
                  <a:gd name="T8" fmla="*/ 4 w 9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2">
                    <a:moveTo>
                      <a:pt x="4" y="3"/>
                    </a:moveTo>
                    <a:cubicBezTo>
                      <a:pt x="3" y="1"/>
                      <a:pt x="2" y="2"/>
                      <a:pt x="0" y="0"/>
                    </a:cubicBezTo>
                    <a:cubicBezTo>
                      <a:pt x="3" y="7"/>
                      <a:pt x="4" y="17"/>
                      <a:pt x="8" y="22"/>
                    </a:cubicBezTo>
                    <a:cubicBezTo>
                      <a:pt x="9" y="17"/>
                      <a:pt x="7" y="10"/>
                      <a:pt x="3" y="7"/>
                    </a:cubicBezTo>
                    <a:cubicBezTo>
                      <a:pt x="3" y="6"/>
                      <a:pt x="2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21"/>
              <p:cNvSpPr>
                <a:spLocks/>
              </p:cNvSpPr>
              <p:nvPr/>
            </p:nvSpPr>
            <p:spPr bwMode="auto">
              <a:xfrm>
                <a:off x="2629532" y="2213813"/>
                <a:ext cx="13878" cy="30068"/>
              </a:xfrm>
              <a:custGeom>
                <a:avLst/>
                <a:gdLst>
                  <a:gd name="T0" fmla="*/ 12 w 12"/>
                  <a:gd name="T1" fmla="*/ 26 h 26"/>
                  <a:gd name="T2" fmla="*/ 12 w 12"/>
                  <a:gd name="T3" fmla="*/ 16 h 26"/>
                  <a:gd name="T4" fmla="*/ 0 w 12"/>
                  <a:gd name="T5" fmla="*/ 0 h 26"/>
                  <a:gd name="T6" fmla="*/ 12 w 12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6">
                    <a:moveTo>
                      <a:pt x="12" y="26"/>
                    </a:moveTo>
                    <a:lnTo>
                      <a:pt x="12" y="16"/>
                    </a:lnTo>
                    <a:lnTo>
                      <a:pt x="0" y="0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22"/>
              <p:cNvSpPr>
                <a:spLocks/>
              </p:cNvSpPr>
              <p:nvPr/>
            </p:nvSpPr>
            <p:spPr bwMode="auto">
              <a:xfrm>
                <a:off x="2446810" y="2224221"/>
                <a:ext cx="38164" cy="38163"/>
              </a:xfrm>
              <a:custGeom>
                <a:avLst/>
                <a:gdLst>
                  <a:gd name="T0" fmla="*/ 10 w 14"/>
                  <a:gd name="T1" fmla="*/ 14 h 14"/>
                  <a:gd name="T2" fmla="*/ 13 w 14"/>
                  <a:gd name="T3" fmla="*/ 13 h 14"/>
                  <a:gd name="T4" fmla="*/ 11 w 14"/>
                  <a:gd name="T5" fmla="*/ 11 h 14"/>
                  <a:gd name="T6" fmla="*/ 14 w 14"/>
                  <a:gd name="T7" fmla="*/ 8 h 14"/>
                  <a:gd name="T8" fmla="*/ 8 w 14"/>
                  <a:gd name="T9" fmla="*/ 5 h 14"/>
                  <a:gd name="T10" fmla="*/ 7 w 14"/>
                  <a:gd name="T11" fmla="*/ 0 h 14"/>
                  <a:gd name="T12" fmla="*/ 10 w 14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10" y="14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0" y="4"/>
                      <a:pt x="7" y="2"/>
                      <a:pt x="7" y="0"/>
                    </a:cubicBezTo>
                    <a:cubicBezTo>
                      <a:pt x="0" y="7"/>
                      <a:pt x="12" y="7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23"/>
              <p:cNvSpPr>
                <a:spLocks/>
              </p:cNvSpPr>
              <p:nvPr/>
            </p:nvSpPr>
            <p:spPr bwMode="auto">
              <a:xfrm>
                <a:off x="2474565" y="2268167"/>
                <a:ext cx="78640" cy="136463"/>
              </a:xfrm>
              <a:custGeom>
                <a:avLst/>
                <a:gdLst>
                  <a:gd name="T0" fmla="*/ 8 w 29"/>
                  <a:gd name="T1" fmla="*/ 7 h 50"/>
                  <a:gd name="T2" fmla="*/ 5 w 29"/>
                  <a:gd name="T3" fmla="*/ 0 h 50"/>
                  <a:gd name="T4" fmla="*/ 0 w 29"/>
                  <a:gd name="T5" fmla="*/ 6 h 50"/>
                  <a:gd name="T6" fmla="*/ 7 w 29"/>
                  <a:gd name="T7" fmla="*/ 12 h 50"/>
                  <a:gd name="T8" fmla="*/ 4 w 29"/>
                  <a:gd name="T9" fmla="*/ 17 h 50"/>
                  <a:gd name="T10" fmla="*/ 9 w 29"/>
                  <a:gd name="T11" fmla="*/ 17 h 50"/>
                  <a:gd name="T12" fmla="*/ 8 w 29"/>
                  <a:gd name="T13" fmla="*/ 23 h 50"/>
                  <a:gd name="T14" fmla="*/ 13 w 29"/>
                  <a:gd name="T15" fmla="*/ 26 h 50"/>
                  <a:gd name="T16" fmla="*/ 18 w 29"/>
                  <a:gd name="T17" fmla="*/ 42 h 50"/>
                  <a:gd name="T18" fmla="*/ 19 w 29"/>
                  <a:gd name="T19" fmla="*/ 41 h 50"/>
                  <a:gd name="T20" fmla="*/ 29 w 29"/>
                  <a:gd name="T21" fmla="*/ 50 h 50"/>
                  <a:gd name="T22" fmla="*/ 11 w 29"/>
                  <a:gd name="T23" fmla="*/ 19 h 50"/>
                  <a:gd name="T24" fmla="*/ 8 w 29"/>
                  <a:gd name="T25" fmla="*/ 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50">
                    <a:moveTo>
                      <a:pt x="8" y="7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5" y="5"/>
                      <a:pt x="1" y="13"/>
                      <a:pt x="7" y="12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6" y="14"/>
                      <a:pt x="8" y="17"/>
                      <a:pt x="9" y="17"/>
                    </a:cubicBezTo>
                    <a:cubicBezTo>
                      <a:pt x="10" y="20"/>
                      <a:pt x="8" y="21"/>
                      <a:pt x="8" y="23"/>
                    </a:cubicBezTo>
                    <a:cubicBezTo>
                      <a:pt x="8" y="26"/>
                      <a:pt x="11" y="26"/>
                      <a:pt x="13" y="26"/>
                    </a:cubicBezTo>
                    <a:cubicBezTo>
                      <a:pt x="13" y="31"/>
                      <a:pt x="15" y="38"/>
                      <a:pt x="18" y="42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4" y="41"/>
                      <a:pt x="18" y="26"/>
                      <a:pt x="11" y="19"/>
                    </a:cubicBezTo>
                    <a:cubicBezTo>
                      <a:pt x="12" y="14"/>
                      <a:pt x="6" y="12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24"/>
              <p:cNvSpPr>
                <a:spLocks/>
              </p:cNvSpPr>
              <p:nvPr/>
            </p:nvSpPr>
            <p:spPr bwMode="auto">
              <a:xfrm>
                <a:off x="2635314" y="2404631"/>
                <a:ext cx="2313" cy="578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25"/>
              <p:cNvSpPr>
                <a:spLocks/>
              </p:cNvSpPr>
              <p:nvPr/>
            </p:nvSpPr>
            <p:spPr bwMode="auto">
              <a:xfrm>
                <a:off x="2534702" y="2273949"/>
                <a:ext cx="108708" cy="179252"/>
              </a:xfrm>
              <a:custGeom>
                <a:avLst/>
                <a:gdLst>
                  <a:gd name="T0" fmla="*/ 37 w 40"/>
                  <a:gd name="T1" fmla="*/ 63 h 66"/>
                  <a:gd name="T2" fmla="*/ 39 w 40"/>
                  <a:gd name="T3" fmla="*/ 63 h 66"/>
                  <a:gd name="T4" fmla="*/ 33 w 40"/>
                  <a:gd name="T5" fmla="*/ 54 h 66"/>
                  <a:gd name="T6" fmla="*/ 33 w 40"/>
                  <a:gd name="T7" fmla="*/ 55 h 66"/>
                  <a:gd name="T8" fmla="*/ 31 w 40"/>
                  <a:gd name="T9" fmla="*/ 48 h 66"/>
                  <a:gd name="T10" fmla="*/ 38 w 40"/>
                  <a:gd name="T11" fmla="*/ 55 h 66"/>
                  <a:gd name="T12" fmla="*/ 37 w 40"/>
                  <a:gd name="T13" fmla="*/ 50 h 66"/>
                  <a:gd name="T14" fmla="*/ 36 w 40"/>
                  <a:gd name="T15" fmla="*/ 50 h 66"/>
                  <a:gd name="T16" fmla="*/ 26 w 40"/>
                  <a:gd name="T17" fmla="*/ 46 h 66"/>
                  <a:gd name="T18" fmla="*/ 27 w 40"/>
                  <a:gd name="T19" fmla="*/ 36 h 66"/>
                  <a:gd name="T20" fmla="*/ 20 w 40"/>
                  <a:gd name="T21" fmla="*/ 32 h 66"/>
                  <a:gd name="T22" fmla="*/ 22 w 40"/>
                  <a:gd name="T23" fmla="*/ 30 h 66"/>
                  <a:gd name="T24" fmla="*/ 19 w 40"/>
                  <a:gd name="T25" fmla="*/ 28 h 66"/>
                  <a:gd name="T26" fmla="*/ 21 w 40"/>
                  <a:gd name="T27" fmla="*/ 19 h 66"/>
                  <a:gd name="T28" fmla="*/ 20 w 40"/>
                  <a:gd name="T29" fmla="*/ 15 h 66"/>
                  <a:gd name="T30" fmla="*/ 16 w 40"/>
                  <a:gd name="T31" fmla="*/ 19 h 66"/>
                  <a:gd name="T32" fmla="*/ 13 w 40"/>
                  <a:gd name="T33" fmla="*/ 13 h 66"/>
                  <a:gd name="T34" fmla="*/ 5 w 40"/>
                  <a:gd name="T35" fmla="*/ 9 h 66"/>
                  <a:gd name="T36" fmla="*/ 6 w 40"/>
                  <a:gd name="T37" fmla="*/ 7 h 66"/>
                  <a:gd name="T38" fmla="*/ 7 w 40"/>
                  <a:gd name="T39" fmla="*/ 8 h 66"/>
                  <a:gd name="T40" fmla="*/ 0 w 40"/>
                  <a:gd name="T41" fmla="*/ 0 h 66"/>
                  <a:gd name="T42" fmla="*/ 13 w 40"/>
                  <a:gd name="T43" fmla="*/ 30 h 66"/>
                  <a:gd name="T44" fmla="*/ 18 w 40"/>
                  <a:gd name="T45" fmla="*/ 38 h 66"/>
                  <a:gd name="T46" fmla="*/ 14 w 40"/>
                  <a:gd name="T47" fmla="*/ 38 h 66"/>
                  <a:gd name="T48" fmla="*/ 14 w 40"/>
                  <a:gd name="T49" fmla="*/ 40 h 66"/>
                  <a:gd name="T50" fmla="*/ 18 w 40"/>
                  <a:gd name="T51" fmla="*/ 42 h 66"/>
                  <a:gd name="T52" fmla="*/ 19 w 40"/>
                  <a:gd name="T53" fmla="*/ 39 h 66"/>
                  <a:gd name="T54" fmla="*/ 29 w 40"/>
                  <a:gd name="T55" fmla="*/ 53 h 66"/>
                  <a:gd name="T56" fmla="*/ 29 w 40"/>
                  <a:gd name="T57" fmla="*/ 53 h 66"/>
                  <a:gd name="T58" fmla="*/ 27 w 40"/>
                  <a:gd name="T59" fmla="*/ 53 h 66"/>
                  <a:gd name="T60" fmla="*/ 33 w 40"/>
                  <a:gd name="T61" fmla="*/ 60 h 66"/>
                  <a:gd name="T62" fmla="*/ 31 w 40"/>
                  <a:gd name="T63" fmla="*/ 62 h 66"/>
                  <a:gd name="T64" fmla="*/ 35 w 40"/>
                  <a:gd name="T65" fmla="*/ 66 h 66"/>
                  <a:gd name="T66" fmla="*/ 34 w 40"/>
                  <a:gd name="T67" fmla="*/ 60 h 66"/>
                  <a:gd name="T68" fmla="*/ 37 w 40"/>
                  <a:gd name="T69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" h="66">
                    <a:moveTo>
                      <a:pt x="37" y="63"/>
                    </a:moveTo>
                    <a:cubicBezTo>
                      <a:pt x="37" y="64"/>
                      <a:pt x="39" y="64"/>
                      <a:pt x="39" y="63"/>
                    </a:cubicBezTo>
                    <a:cubicBezTo>
                      <a:pt x="34" y="63"/>
                      <a:pt x="37" y="56"/>
                      <a:pt x="33" y="54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33" y="53"/>
                      <a:pt x="29" y="51"/>
                      <a:pt x="31" y="48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40" y="53"/>
                      <a:pt x="37" y="51"/>
                      <a:pt x="37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5" y="44"/>
                      <a:pt x="29" y="48"/>
                      <a:pt x="26" y="46"/>
                    </a:cubicBezTo>
                    <a:cubicBezTo>
                      <a:pt x="28" y="43"/>
                      <a:pt x="23" y="40"/>
                      <a:pt x="27" y="36"/>
                    </a:cubicBezTo>
                    <a:cubicBezTo>
                      <a:pt x="26" y="33"/>
                      <a:pt x="23" y="34"/>
                      <a:pt x="20" y="32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0" y="26"/>
                      <a:pt x="14" y="19"/>
                      <a:pt x="21" y="19"/>
                    </a:cubicBezTo>
                    <a:cubicBezTo>
                      <a:pt x="21" y="18"/>
                      <a:pt x="18" y="17"/>
                      <a:pt x="20" y="15"/>
                    </a:cubicBezTo>
                    <a:cubicBezTo>
                      <a:pt x="18" y="16"/>
                      <a:pt x="16" y="17"/>
                      <a:pt x="16" y="19"/>
                    </a:cubicBezTo>
                    <a:cubicBezTo>
                      <a:pt x="16" y="17"/>
                      <a:pt x="12" y="16"/>
                      <a:pt x="13" y="13"/>
                    </a:cubicBezTo>
                    <a:cubicBezTo>
                      <a:pt x="12" y="9"/>
                      <a:pt x="8" y="11"/>
                      <a:pt x="5" y="9"/>
                    </a:cubicBezTo>
                    <a:cubicBezTo>
                      <a:pt x="5" y="9"/>
                      <a:pt x="5" y="7"/>
                      <a:pt x="6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1" y="2"/>
                      <a:pt x="2" y="4"/>
                      <a:pt x="0" y="0"/>
                    </a:cubicBezTo>
                    <a:cubicBezTo>
                      <a:pt x="2" y="12"/>
                      <a:pt x="9" y="18"/>
                      <a:pt x="13" y="30"/>
                    </a:cubicBezTo>
                    <a:cubicBezTo>
                      <a:pt x="17" y="30"/>
                      <a:pt x="17" y="35"/>
                      <a:pt x="18" y="38"/>
                    </a:cubicBezTo>
                    <a:cubicBezTo>
                      <a:pt x="18" y="39"/>
                      <a:pt x="16" y="38"/>
                      <a:pt x="14" y="38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5" y="41"/>
                      <a:pt x="17" y="42"/>
                      <a:pt x="18" y="42"/>
                    </a:cubicBezTo>
                    <a:cubicBezTo>
                      <a:pt x="18" y="41"/>
                      <a:pt x="18" y="40"/>
                      <a:pt x="19" y="39"/>
                    </a:cubicBezTo>
                    <a:cubicBezTo>
                      <a:pt x="25" y="42"/>
                      <a:pt x="26" y="54"/>
                      <a:pt x="29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8" y="54"/>
                      <a:pt x="27" y="53"/>
                      <a:pt x="27" y="53"/>
                    </a:cubicBezTo>
                    <a:cubicBezTo>
                      <a:pt x="28" y="57"/>
                      <a:pt x="31" y="57"/>
                      <a:pt x="33" y="60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6" y="64"/>
                      <a:pt x="33" y="63"/>
                      <a:pt x="34" y="60"/>
                    </a:cubicBezTo>
                    <a:lnTo>
                      <a:pt x="37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26"/>
              <p:cNvSpPr>
                <a:spLocks/>
              </p:cNvSpPr>
              <p:nvPr/>
            </p:nvSpPr>
            <p:spPr bwMode="auto">
              <a:xfrm>
                <a:off x="2561300" y="2284358"/>
                <a:ext cx="21973" cy="19660"/>
              </a:xfrm>
              <a:custGeom>
                <a:avLst/>
                <a:gdLst>
                  <a:gd name="T0" fmla="*/ 5 w 8"/>
                  <a:gd name="T1" fmla="*/ 7 h 7"/>
                  <a:gd name="T2" fmla="*/ 2 w 8"/>
                  <a:gd name="T3" fmla="*/ 0 h 7"/>
                  <a:gd name="T4" fmla="*/ 5 w 8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cubicBezTo>
                      <a:pt x="8" y="4"/>
                      <a:pt x="3" y="1"/>
                      <a:pt x="2" y="0"/>
                    </a:cubicBezTo>
                    <a:cubicBezTo>
                      <a:pt x="0" y="2"/>
                      <a:pt x="4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27"/>
              <p:cNvSpPr>
                <a:spLocks/>
              </p:cNvSpPr>
              <p:nvPr/>
            </p:nvSpPr>
            <p:spPr bwMode="auto">
              <a:xfrm>
                <a:off x="2695451" y="2290140"/>
                <a:ext cx="5783" cy="10408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28"/>
              <p:cNvSpPr>
                <a:spLocks/>
              </p:cNvSpPr>
              <p:nvPr/>
            </p:nvSpPr>
            <p:spPr bwMode="auto">
              <a:xfrm>
                <a:off x="2705859" y="2300548"/>
                <a:ext cx="21973" cy="30068"/>
              </a:xfrm>
              <a:custGeom>
                <a:avLst/>
                <a:gdLst>
                  <a:gd name="T0" fmla="*/ 3 w 8"/>
                  <a:gd name="T1" fmla="*/ 0 h 11"/>
                  <a:gd name="T2" fmla="*/ 0 w 8"/>
                  <a:gd name="T3" fmla="*/ 2 h 11"/>
                  <a:gd name="T4" fmla="*/ 3 w 8"/>
                  <a:gd name="T5" fmla="*/ 8 h 11"/>
                  <a:gd name="T6" fmla="*/ 7 w 8"/>
                  <a:gd name="T7" fmla="*/ 11 h 11"/>
                  <a:gd name="T8" fmla="*/ 8 w 8"/>
                  <a:gd name="T9" fmla="*/ 9 h 11"/>
                  <a:gd name="T10" fmla="*/ 3 w 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5" y="6"/>
                      <a:pt x="3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7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Rectangle 129"/>
              <p:cNvSpPr>
                <a:spLocks noChangeArrowheads="1"/>
              </p:cNvSpPr>
              <p:nvPr/>
            </p:nvSpPr>
            <p:spPr bwMode="auto">
              <a:xfrm>
                <a:off x="2534702" y="2306330"/>
                <a:ext cx="2313" cy="809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30"/>
              <p:cNvSpPr>
                <a:spLocks/>
              </p:cNvSpPr>
              <p:nvPr/>
            </p:nvSpPr>
            <p:spPr bwMode="auto">
              <a:xfrm>
                <a:off x="2671165" y="2314426"/>
                <a:ext cx="24286" cy="18504"/>
              </a:xfrm>
              <a:custGeom>
                <a:avLst/>
                <a:gdLst>
                  <a:gd name="T0" fmla="*/ 6 w 9"/>
                  <a:gd name="T1" fmla="*/ 3 h 7"/>
                  <a:gd name="T2" fmla="*/ 0 w 9"/>
                  <a:gd name="T3" fmla="*/ 4 h 7"/>
                  <a:gd name="T4" fmla="*/ 3 w 9"/>
                  <a:gd name="T5" fmla="*/ 7 h 7"/>
                  <a:gd name="T6" fmla="*/ 9 w 9"/>
                  <a:gd name="T7" fmla="*/ 2 h 7"/>
                  <a:gd name="T8" fmla="*/ 6 w 9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6" y="3"/>
                    </a:moveTo>
                    <a:cubicBezTo>
                      <a:pt x="4" y="1"/>
                      <a:pt x="2" y="3"/>
                      <a:pt x="0" y="4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3"/>
                      <a:pt x="9" y="5"/>
                      <a:pt x="9" y="2"/>
                    </a:cubicBezTo>
                    <a:cubicBezTo>
                      <a:pt x="7" y="0"/>
                      <a:pt x="7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31"/>
              <p:cNvSpPr>
                <a:spLocks/>
              </p:cNvSpPr>
              <p:nvPr/>
            </p:nvSpPr>
            <p:spPr bwMode="auto">
              <a:xfrm>
                <a:off x="3784845" y="2316739"/>
                <a:ext cx="5783" cy="8095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3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32"/>
              <p:cNvSpPr>
                <a:spLocks/>
              </p:cNvSpPr>
              <p:nvPr/>
            </p:nvSpPr>
            <p:spPr bwMode="auto">
              <a:xfrm>
                <a:off x="3762873" y="2330617"/>
                <a:ext cx="13878" cy="11565"/>
              </a:xfrm>
              <a:custGeom>
                <a:avLst/>
                <a:gdLst>
                  <a:gd name="T0" fmla="*/ 1 w 5"/>
                  <a:gd name="T1" fmla="*/ 4 h 4"/>
                  <a:gd name="T2" fmla="*/ 5 w 5"/>
                  <a:gd name="T3" fmla="*/ 2 h 4"/>
                  <a:gd name="T4" fmla="*/ 1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cubicBezTo>
                      <a:pt x="2" y="2"/>
                      <a:pt x="4" y="3"/>
                      <a:pt x="5" y="2"/>
                    </a:cubicBezTo>
                    <a:cubicBezTo>
                      <a:pt x="4" y="0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33"/>
              <p:cNvSpPr>
                <a:spLocks/>
              </p:cNvSpPr>
              <p:nvPr/>
            </p:nvSpPr>
            <p:spPr bwMode="auto">
              <a:xfrm>
                <a:off x="2550892" y="2336399"/>
                <a:ext cx="2313" cy="8095"/>
              </a:xfrm>
              <a:custGeom>
                <a:avLst/>
                <a:gdLst>
                  <a:gd name="T0" fmla="*/ 0 w 2"/>
                  <a:gd name="T1" fmla="*/ 7 h 7"/>
                  <a:gd name="T2" fmla="*/ 2 w 2"/>
                  <a:gd name="T3" fmla="*/ 7 h 7"/>
                  <a:gd name="T4" fmla="*/ 0 w 2"/>
                  <a:gd name="T5" fmla="*/ 0 h 7"/>
                  <a:gd name="T6" fmla="*/ 0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0" y="7"/>
                    </a:moveTo>
                    <a:lnTo>
                      <a:pt x="2" y="7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34"/>
              <p:cNvSpPr>
                <a:spLocks/>
              </p:cNvSpPr>
              <p:nvPr/>
            </p:nvSpPr>
            <p:spPr bwMode="auto">
              <a:xfrm>
                <a:off x="2681573" y="2342181"/>
                <a:ext cx="16191" cy="20816"/>
              </a:xfrm>
              <a:custGeom>
                <a:avLst/>
                <a:gdLst>
                  <a:gd name="T0" fmla="*/ 0 w 6"/>
                  <a:gd name="T1" fmla="*/ 0 h 8"/>
                  <a:gd name="T2" fmla="*/ 6 w 6"/>
                  <a:gd name="T3" fmla="*/ 8 h 8"/>
                  <a:gd name="T4" fmla="*/ 6 w 6"/>
                  <a:gd name="T5" fmla="*/ 5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" y="5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135"/>
              <p:cNvSpPr>
                <a:spLocks/>
              </p:cNvSpPr>
              <p:nvPr/>
            </p:nvSpPr>
            <p:spPr bwMode="auto">
              <a:xfrm>
                <a:off x="2705859" y="2338712"/>
                <a:ext cx="9252" cy="13878"/>
              </a:xfrm>
              <a:custGeom>
                <a:avLst/>
                <a:gdLst>
                  <a:gd name="T0" fmla="*/ 3 w 3"/>
                  <a:gd name="T1" fmla="*/ 5 h 5"/>
                  <a:gd name="T2" fmla="*/ 3 w 3"/>
                  <a:gd name="T3" fmla="*/ 2 h 5"/>
                  <a:gd name="T4" fmla="*/ 0 w 3"/>
                  <a:gd name="T5" fmla="*/ 1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0"/>
                      <a:pt x="0" y="1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136"/>
              <p:cNvSpPr>
                <a:spLocks/>
              </p:cNvSpPr>
              <p:nvPr/>
            </p:nvSpPr>
            <p:spPr bwMode="auto">
              <a:xfrm>
                <a:off x="2657287" y="2354902"/>
                <a:ext cx="16191" cy="21973"/>
              </a:xfrm>
              <a:custGeom>
                <a:avLst/>
                <a:gdLst>
                  <a:gd name="T0" fmla="*/ 6 w 6"/>
                  <a:gd name="T1" fmla="*/ 8 h 8"/>
                  <a:gd name="T2" fmla="*/ 0 w 6"/>
                  <a:gd name="T3" fmla="*/ 0 h 8"/>
                  <a:gd name="T4" fmla="*/ 6 w 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6" y="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4" y="7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37"/>
              <p:cNvSpPr>
                <a:spLocks/>
              </p:cNvSpPr>
              <p:nvPr/>
            </p:nvSpPr>
            <p:spPr bwMode="auto">
              <a:xfrm>
                <a:off x="2711641" y="2360685"/>
                <a:ext cx="21973" cy="24285"/>
              </a:xfrm>
              <a:custGeom>
                <a:avLst/>
                <a:gdLst>
                  <a:gd name="T0" fmla="*/ 0 w 8"/>
                  <a:gd name="T1" fmla="*/ 0 h 9"/>
                  <a:gd name="T2" fmla="*/ 5 w 8"/>
                  <a:gd name="T3" fmla="*/ 9 h 9"/>
                  <a:gd name="T4" fmla="*/ 8 w 8"/>
                  <a:gd name="T5" fmla="*/ 4 h 9"/>
                  <a:gd name="T6" fmla="*/ 0 w 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cubicBezTo>
                      <a:pt x="2" y="3"/>
                      <a:pt x="5" y="4"/>
                      <a:pt x="5" y="9"/>
                    </a:cubicBezTo>
                    <a:cubicBezTo>
                      <a:pt x="4" y="4"/>
                      <a:pt x="8" y="8"/>
                      <a:pt x="8" y="4"/>
                    </a:cubicBezTo>
                    <a:cubicBezTo>
                      <a:pt x="6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138"/>
              <p:cNvSpPr>
                <a:spLocks/>
              </p:cNvSpPr>
              <p:nvPr/>
            </p:nvSpPr>
            <p:spPr bwMode="auto">
              <a:xfrm>
                <a:off x="2753274" y="2366467"/>
                <a:ext cx="4626" cy="8095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139"/>
              <p:cNvSpPr>
                <a:spLocks/>
              </p:cNvSpPr>
              <p:nvPr/>
            </p:nvSpPr>
            <p:spPr bwMode="auto">
              <a:xfrm>
                <a:off x="2757900" y="2374562"/>
                <a:ext cx="5783" cy="231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140"/>
              <p:cNvSpPr>
                <a:spLocks/>
              </p:cNvSpPr>
              <p:nvPr/>
            </p:nvSpPr>
            <p:spPr bwMode="auto">
              <a:xfrm>
                <a:off x="2605246" y="2368780"/>
                <a:ext cx="24286" cy="19660"/>
              </a:xfrm>
              <a:custGeom>
                <a:avLst/>
                <a:gdLst>
                  <a:gd name="T0" fmla="*/ 9 w 9"/>
                  <a:gd name="T1" fmla="*/ 6 h 7"/>
                  <a:gd name="T2" fmla="*/ 6 w 9"/>
                  <a:gd name="T3" fmla="*/ 0 h 7"/>
                  <a:gd name="T4" fmla="*/ 7 w 9"/>
                  <a:gd name="T5" fmla="*/ 7 h 7"/>
                  <a:gd name="T6" fmla="*/ 9 w 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6"/>
                    </a:moveTo>
                    <a:cubicBezTo>
                      <a:pt x="7" y="4"/>
                      <a:pt x="7" y="2"/>
                      <a:pt x="6" y="0"/>
                    </a:cubicBezTo>
                    <a:cubicBezTo>
                      <a:pt x="0" y="3"/>
                      <a:pt x="9" y="5"/>
                      <a:pt x="7" y="7"/>
                    </a:cubicBezTo>
                    <a:lnTo>
                      <a:pt x="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141"/>
              <p:cNvSpPr>
                <a:spLocks/>
              </p:cNvSpPr>
              <p:nvPr/>
            </p:nvSpPr>
            <p:spPr bwMode="auto">
              <a:xfrm>
                <a:off x="2735927" y="2382657"/>
                <a:ext cx="17347" cy="13878"/>
              </a:xfrm>
              <a:custGeom>
                <a:avLst/>
                <a:gdLst>
                  <a:gd name="T0" fmla="*/ 3 w 6"/>
                  <a:gd name="T1" fmla="*/ 0 h 5"/>
                  <a:gd name="T2" fmla="*/ 5 w 6"/>
                  <a:gd name="T3" fmla="*/ 5 h 5"/>
                  <a:gd name="T4" fmla="*/ 3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0" y="2"/>
                      <a:pt x="4" y="4"/>
                      <a:pt x="5" y="5"/>
                    </a:cubicBezTo>
                    <a:cubicBezTo>
                      <a:pt x="6" y="3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42"/>
              <p:cNvSpPr>
                <a:spLocks/>
              </p:cNvSpPr>
              <p:nvPr/>
            </p:nvSpPr>
            <p:spPr bwMode="auto">
              <a:xfrm>
                <a:off x="2783342" y="2402318"/>
                <a:ext cx="30068" cy="24285"/>
              </a:xfrm>
              <a:custGeom>
                <a:avLst/>
                <a:gdLst>
                  <a:gd name="T0" fmla="*/ 0 w 11"/>
                  <a:gd name="T1" fmla="*/ 0 h 9"/>
                  <a:gd name="T2" fmla="*/ 11 w 11"/>
                  <a:gd name="T3" fmla="*/ 9 h 9"/>
                  <a:gd name="T4" fmla="*/ 0 w 11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5" y="1"/>
                      <a:pt x="6" y="6"/>
                      <a:pt x="11" y="9"/>
                    </a:cubicBezTo>
                    <a:cubicBezTo>
                      <a:pt x="11" y="3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43"/>
              <p:cNvSpPr>
                <a:spLocks/>
              </p:cNvSpPr>
              <p:nvPr/>
            </p:nvSpPr>
            <p:spPr bwMode="auto">
              <a:xfrm>
                <a:off x="2693138" y="2402318"/>
                <a:ext cx="24286" cy="34694"/>
              </a:xfrm>
              <a:custGeom>
                <a:avLst/>
                <a:gdLst>
                  <a:gd name="T0" fmla="*/ 2 w 9"/>
                  <a:gd name="T1" fmla="*/ 7 h 13"/>
                  <a:gd name="T2" fmla="*/ 9 w 9"/>
                  <a:gd name="T3" fmla="*/ 11 h 13"/>
                  <a:gd name="T4" fmla="*/ 0 w 9"/>
                  <a:gd name="T5" fmla="*/ 0 h 13"/>
                  <a:gd name="T6" fmla="*/ 2 w 9"/>
                  <a:gd name="T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3">
                    <a:moveTo>
                      <a:pt x="2" y="7"/>
                    </a:moveTo>
                    <a:cubicBezTo>
                      <a:pt x="2" y="13"/>
                      <a:pt x="8" y="10"/>
                      <a:pt x="9" y="11"/>
                    </a:cubicBezTo>
                    <a:cubicBezTo>
                      <a:pt x="8" y="5"/>
                      <a:pt x="5" y="4"/>
                      <a:pt x="0" y="0"/>
                    </a:cubicBezTo>
                    <a:cubicBezTo>
                      <a:pt x="1" y="2"/>
                      <a:pt x="5" y="4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44"/>
              <p:cNvSpPr>
                <a:spLocks/>
              </p:cNvSpPr>
              <p:nvPr/>
            </p:nvSpPr>
            <p:spPr bwMode="auto">
              <a:xfrm>
                <a:off x="2735927" y="2402318"/>
                <a:ext cx="21973" cy="26598"/>
              </a:xfrm>
              <a:custGeom>
                <a:avLst/>
                <a:gdLst>
                  <a:gd name="T0" fmla="*/ 5 w 8"/>
                  <a:gd name="T1" fmla="*/ 10 h 10"/>
                  <a:gd name="T2" fmla="*/ 3 w 8"/>
                  <a:gd name="T3" fmla="*/ 0 h 10"/>
                  <a:gd name="T4" fmla="*/ 5 w 8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0">
                    <a:moveTo>
                      <a:pt x="5" y="10"/>
                    </a:moveTo>
                    <a:cubicBezTo>
                      <a:pt x="8" y="7"/>
                      <a:pt x="3" y="3"/>
                      <a:pt x="3" y="0"/>
                    </a:cubicBezTo>
                    <a:cubicBezTo>
                      <a:pt x="0" y="4"/>
                      <a:pt x="5" y="6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Rectangle 145"/>
              <p:cNvSpPr>
                <a:spLocks noChangeArrowheads="1"/>
              </p:cNvSpPr>
              <p:nvPr/>
            </p:nvSpPr>
            <p:spPr bwMode="auto">
              <a:xfrm>
                <a:off x="3989541" y="2402318"/>
                <a:ext cx="3470" cy="104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46"/>
              <p:cNvSpPr>
                <a:spLocks noEditPoints="1"/>
              </p:cNvSpPr>
              <p:nvPr/>
            </p:nvSpPr>
            <p:spPr bwMode="auto">
              <a:xfrm>
                <a:off x="2561300" y="2420821"/>
                <a:ext cx="98300" cy="114490"/>
              </a:xfrm>
              <a:custGeom>
                <a:avLst/>
                <a:gdLst>
                  <a:gd name="T0" fmla="*/ 31 w 36"/>
                  <a:gd name="T1" fmla="*/ 33 h 42"/>
                  <a:gd name="T2" fmla="*/ 21 w 36"/>
                  <a:gd name="T3" fmla="*/ 25 h 42"/>
                  <a:gd name="T4" fmla="*/ 13 w 36"/>
                  <a:gd name="T5" fmla="*/ 12 h 42"/>
                  <a:gd name="T6" fmla="*/ 3 w 36"/>
                  <a:gd name="T7" fmla="*/ 1 h 42"/>
                  <a:gd name="T8" fmla="*/ 0 w 36"/>
                  <a:gd name="T9" fmla="*/ 3 h 42"/>
                  <a:gd name="T10" fmla="*/ 8 w 36"/>
                  <a:gd name="T11" fmla="*/ 16 h 42"/>
                  <a:gd name="T12" fmla="*/ 12 w 36"/>
                  <a:gd name="T13" fmla="*/ 20 h 42"/>
                  <a:gd name="T14" fmla="*/ 19 w 36"/>
                  <a:gd name="T15" fmla="*/ 27 h 42"/>
                  <a:gd name="T16" fmla="*/ 26 w 36"/>
                  <a:gd name="T17" fmla="*/ 35 h 42"/>
                  <a:gd name="T18" fmla="*/ 25 w 36"/>
                  <a:gd name="T19" fmla="*/ 36 h 42"/>
                  <a:gd name="T20" fmla="*/ 30 w 36"/>
                  <a:gd name="T21" fmla="*/ 42 h 42"/>
                  <a:gd name="T22" fmla="*/ 31 w 36"/>
                  <a:gd name="T23" fmla="*/ 33 h 42"/>
                  <a:gd name="T24" fmla="*/ 8 w 36"/>
                  <a:gd name="T25" fmla="*/ 14 h 42"/>
                  <a:gd name="T26" fmla="*/ 7 w 36"/>
                  <a:gd name="T27" fmla="*/ 11 h 42"/>
                  <a:gd name="T28" fmla="*/ 8 w 36"/>
                  <a:gd name="T29" fmla="*/ 11 h 42"/>
                  <a:gd name="T30" fmla="*/ 8 w 36"/>
                  <a:gd name="T31" fmla="*/ 1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42">
                    <a:moveTo>
                      <a:pt x="31" y="33"/>
                    </a:moveTo>
                    <a:cubicBezTo>
                      <a:pt x="28" y="33"/>
                      <a:pt x="26" y="27"/>
                      <a:pt x="21" y="25"/>
                    </a:cubicBezTo>
                    <a:cubicBezTo>
                      <a:pt x="21" y="18"/>
                      <a:pt x="13" y="19"/>
                      <a:pt x="13" y="12"/>
                    </a:cubicBezTo>
                    <a:cubicBezTo>
                      <a:pt x="7" y="11"/>
                      <a:pt x="7" y="5"/>
                      <a:pt x="3" y="1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4" y="6"/>
                      <a:pt x="2" y="17"/>
                      <a:pt x="8" y="16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7" y="17"/>
                      <a:pt x="16" y="25"/>
                      <a:pt x="19" y="27"/>
                    </a:cubicBezTo>
                    <a:cubicBezTo>
                      <a:pt x="25" y="27"/>
                      <a:pt x="20" y="36"/>
                      <a:pt x="26" y="35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6" y="39"/>
                      <a:pt x="29" y="39"/>
                      <a:pt x="31" y="33"/>
                    </a:cubicBezTo>
                    <a:close/>
                    <a:moveTo>
                      <a:pt x="8" y="14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8" y="11"/>
                      <a:pt x="8" y="11"/>
                    </a:cubicBezTo>
                    <a:lnTo>
                      <a:pt x="8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47"/>
              <p:cNvSpPr>
                <a:spLocks/>
              </p:cNvSpPr>
              <p:nvPr/>
            </p:nvSpPr>
            <p:spPr bwMode="auto">
              <a:xfrm>
                <a:off x="2757900" y="2423134"/>
                <a:ext cx="30068" cy="35850"/>
              </a:xfrm>
              <a:custGeom>
                <a:avLst/>
                <a:gdLst>
                  <a:gd name="T0" fmla="*/ 7 w 11"/>
                  <a:gd name="T1" fmla="*/ 13 h 13"/>
                  <a:gd name="T2" fmla="*/ 9 w 11"/>
                  <a:gd name="T3" fmla="*/ 12 h 13"/>
                  <a:gd name="T4" fmla="*/ 7 w 11"/>
                  <a:gd name="T5" fmla="*/ 9 h 13"/>
                  <a:gd name="T6" fmla="*/ 11 w 11"/>
                  <a:gd name="T7" fmla="*/ 4 h 13"/>
                  <a:gd name="T8" fmla="*/ 6 w 11"/>
                  <a:gd name="T9" fmla="*/ 0 h 13"/>
                  <a:gd name="T10" fmla="*/ 7 w 11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3">
                    <a:moveTo>
                      <a:pt x="7" y="13"/>
                    </a:moveTo>
                    <a:cubicBezTo>
                      <a:pt x="8" y="13"/>
                      <a:pt x="8" y="13"/>
                      <a:pt x="9" y="12"/>
                    </a:cubicBezTo>
                    <a:cubicBezTo>
                      <a:pt x="9" y="10"/>
                      <a:pt x="8" y="10"/>
                      <a:pt x="7" y="9"/>
                    </a:cubicBezTo>
                    <a:cubicBezTo>
                      <a:pt x="8" y="7"/>
                      <a:pt x="9" y="2"/>
                      <a:pt x="11" y="4"/>
                    </a:cubicBezTo>
                    <a:cubicBezTo>
                      <a:pt x="10" y="2"/>
                      <a:pt x="8" y="1"/>
                      <a:pt x="6" y="0"/>
                    </a:cubicBezTo>
                    <a:cubicBezTo>
                      <a:pt x="0" y="5"/>
                      <a:pt x="7" y="7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48"/>
              <p:cNvSpPr>
                <a:spLocks/>
              </p:cNvSpPr>
              <p:nvPr/>
            </p:nvSpPr>
            <p:spPr bwMode="auto">
              <a:xfrm>
                <a:off x="2727832" y="2442794"/>
                <a:ext cx="65919" cy="60136"/>
              </a:xfrm>
              <a:custGeom>
                <a:avLst/>
                <a:gdLst>
                  <a:gd name="T0" fmla="*/ 0 w 24"/>
                  <a:gd name="T1" fmla="*/ 0 h 22"/>
                  <a:gd name="T2" fmla="*/ 4 w 24"/>
                  <a:gd name="T3" fmla="*/ 11 h 22"/>
                  <a:gd name="T4" fmla="*/ 4 w 24"/>
                  <a:gd name="T5" fmla="*/ 8 h 22"/>
                  <a:gd name="T6" fmla="*/ 15 w 24"/>
                  <a:gd name="T7" fmla="*/ 22 h 22"/>
                  <a:gd name="T8" fmla="*/ 21 w 24"/>
                  <a:gd name="T9" fmla="*/ 22 h 22"/>
                  <a:gd name="T10" fmla="*/ 10 w 24"/>
                  <a:gd name="T11" fmla="*/ 8 h 22"/>
                  <a:gd name="T12" fmla="*/ 0 w 24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2">
                    <a:moveTo>
                      <a:pt x="0" y="0"/>
                    </a:moveTo>
                    <a:cubicBezTo>
                      <a:pt x="5" y="3"/>
                      <a:pt x="0" y="8"/>
                      <a:pt x="4" y="11"/>
                    </a:cubicBezTo>
                    <a:cubicBezTo>
                      <a:pt x="4" y="10"/>
                      <a:pt x="3" y="9"/>
                      <a:pt x="4" y="8"/>
                    </a:cubicBezTo>
                    <a:cubicBezTo>
                      <a:pt x="8" y="12"/>
                      <a:pt x="18" y="14"/>
                      <a:pt x="15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4" y="13"/>
                      <a:pt x="12" y="16"/>
                      <a:pt x="10" y="8"/>
                    </a:cubicBezTo>
                    <a:cubicBezTo>
                      <a:pt x="4" y="8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49"/>
              <p:cNvSpPr>
                <a:spLocks/>
              </p:cNvSpPr>
              <p:nvPr/>
            </p:nvSpPr>
            <p:spPr bwMode="auto">
              <a:xfrm>
                <a:off x="2834227" y="2448577"/>
                <a:ext cx="17347" cy="8095"/>
              </a:xfrm>
              <a:custGeom>
                <a:avLst/>
                <a:gdLst>
                  <a:gd name="T0" fmla="*/ 2 w 6"/>
                  <a:gd name="T1" fmla="*/ 0 h 3"/>
                  <a:gd name="T2" fmla="*/ 6 w 6"/>
                  <a:gd name="T3" fmla="*/ 3 h 3"/>
                  <a:gd name="T4" fmla="*/ 2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0" y="2"/>
                      <a:pt x="5" y="2"/>
                      <a:pt x="6" y="3"/>
                    </a:cubicBezTo>
                    <a:cubicBezTo>
                      <a:pt x="6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50"/>
              <p:cNvSpPr>
                <a:spLocks/>
              </p:cNvSpPr>
              <p:nvPr/>
            </p:nvSpPr>
            <p:spPr bwMode="auto">
              <a:xfrm>
                <a:off x="2809941" y="2448577"/>
                <a:ext cx="3470" cy="8095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3 h 3"/>
                  <a:gd name="T4" fmla="*/ 1 w 1"/>
                  <a:gd name="T5" fmla="*/ 1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51"/>
              <p:cNvSpPr>
                <a:spLocks/>
              </p:cNvSpPr>
              <p:nvPr/>
            </p:nvSpPr>
            <p:spPr bwMode="auto">
              <a:xfrm>
                <a:off x="2801846" y="2464767"/>
                <a:ext cx="8096" cy="10408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4 h 4"/>
                  <a:gd name="T4" fmla="*/ 2 w 3"/>
                  <a:gd name="T5" fmla="*/ 4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52"/>
              <p:cNvSpPr>
                <a:spLocks/>
              </p:cNvSpPr>
              <p:nvPr/>
            </p:nvSpPr>
            <p:spPr bwMode="auto">
              <a:xfrm>
                <a:off x="2829601" y="2470549"/>
                <a:ext cx="43946" cy="20816"/>
              </a:xfrm>
              <a:custGeom>
                <a:avLst/>
                <a:gdLst>
                  <a:gd name="T0" fmla="*/ 0 w 16"/>
                  <a:gd name="T1" fmla="*/ 4 h 8"/>
                  <a:gd name="T2" fmla="*/ 16 w 16"/>
                  <a:gd name="T3" fmla="*/ 7 h 8"/>
                  <a:gd name="T4" fmla="*/ 5 w 16"/>
                  <a:gd name="T5" fmla="*/ 1 h 8"/>
                  <a:gd name="T6" fmla="*/ 3 w 16"/>
                  <a:gd name="T7" fmla="*/ 4 h 8"/>
                  <a:gd name="T8" fmla="*/ 0 w 16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0" y="4"/>
                    </a:moveTo>
                    <a:cubicBezTo>
                      <a:pt x="5" y="8"/>
                      <a:pt x="11" y="5"/>
                      <a:pt x="16" y="7"/>
                    </a:cubicBezTo>
                    <a:cubicBezTo>
                      <a:pt x="15" y="0"/>
                      <a:pt x="8" y="7"/>
                      <a:pt x="5" y="1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53"/>
              <p:cNvSpPr>
                <a:spLocks/>
              </p:cNvSpPr>
              <p:nvPr/>
            </p:nvSpPr>
            <p:spPr bwMode="auto">
              <a:xfrm>
                <a:off x="2796064" y="2502930"/>
                <a:ext cx="5783" cy="578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54"/>
              <p:cNvSpPr>
                <a:spLocks/>
              </p:cNvSpPr>
              <p:nvPr/>
            </p:nvSpPr>
            <p:spPr bwMode="auto">
              <a:xfrm>
                <a:off x="2804159" y="2511026"/>
                <a:ext cx="13878" cy="13878"/>
              </a:xfrm>
              <a:custGeom>
                <a:avLst/>
                <a:gdLst>
                  <a:gd name="T0" fmla="*/ 5 w 5"/>
                  <a:gd name="T1" fmla="*/ 4 h 5"/>
                  <a:gd name="T2" fmla="*/ 5 w 5"/>
                  <a:gd name="T3" fmla="*/ 3 h 5"/>
                  <a:gd name="T4" fmla="*/ 1 w 5"/>
                  <a:gd name="T5" fmla="*/ 0 h 5"/>
                  <a:gd name="T6" fmla="*/ 5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3" y="2"/>
                      <a:pt x="2" y="0"/>
                      <a:pt x="1" y="0"/>
                    </a:cubicBezTo>
                    <a:cubicBezTo>
                      <a:pt x="0" y="3"/>
                      <a:pt x="2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55"/>
              <p:cNvSpPr>
                <a:spLocks/>
              </p:cNvSpPr>
              <p:nvPr/>
            </p:nvSpPr>
            <p:spPr bwMode="auto">
              <a:xfrm>
                <a:off x="2843479" y="2511026"/>
                <a:ext cx="8096" cy="2313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56"/>
              <p:cNvSpPr>
                <a:spLocks/>
              </p:cNvSpPr>
              <p:nvPr/>
            </p:nvSpPr>
            <p:spPr bwMode="auto">
              <a:xfrm>
                <a:off x="2821506" y="2524903"/>
                <a:ext cx="21973" cy="16191"/>
              </a:xfrm>
              <a:custGeom>
                <a:avLst/>
                <a:gdLst>
                  <a:gd name="T0" fmla="*/ 8 w 8"/>
                  <a:gd name="T1" fmla="*/ 6 h 6"/>
                  <a:gd name="T2" fmla="*/ 0 w 8"/>
                  <a:gd name="T3" fmla="*/ 0 h 6"/>
                  <a:gd name="T4" fmla="*/ 8 w 8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cubicBezTo>
                      <a:pt x="8" y="2"/>
                      <a:pt x="3" y="2"/>
                      <a:pt x="0" y="0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57"/>
              <p:cNvSpPr>
                <a:spLocks/>
              </p:cNvSpPr>
              <p:nvPr/>
            </p:nvSpPr>
            <p:spPr bwMode="auto">
              <a:xfrm>
                <a:off x="2654975" y="2538781"/>
                <a:ext cx="50885" cy="50885"/>
              </a:xfrm>
              <a:custGeom>
                <a:avLst/>
                <a:gdLst>
                  <a:gd name="T0" fmla="*/ 16 w 19"/>
                  <a:gd name="T1" fmla="*/ 11 h 19"/>
                  <a:gd name="T2" fmla="*/ 10 w 19"/>
                  <a:gd name="T3" fmla="*/ 2 h 19"/>
                  <a:gd name="T4" fmla="*/ 8 w 19"/>
                  <a:gd name="T5" fmla="*/ 4 h 19"/>
                  <a:gd name="T6" fmla="*/ 1 w 19"/>
                  <a:gd name="T7" fmla="*/ 0 h 19"/>
                  <a:gd name="T8" fmla="*/ 0 w 19"/>
                  <a:gd name="T9" fmla="*/ 2 h 19"/>
                  <a:gd name="T10" fmla="*/ 7 w 19"/>
                  <a:gd name="T11" fmla="*/ 7 h 19"/>
                  <a:gd name="T12" fmla="*/ 10 w 19"/>
                  <a:gd name="T13" fmla="*/ 13 h 19"/>
                  <a:gd name="T14" fmla="*/ 19 w 19"/>
                  <a:gd name="T15" fmla="*/ 17 h 19"/>
                  <a:gd name="T16" fmla="*/ 16 w 19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9">
                    <a:moveTo>
                      <a:pt x="16" y="11"/>
                    </a:moveTo>
                    <a:cubicBezTo>
                      <a:pt x="9" y="12"/>
                      <a:pt x="15" y="3"/>
                      <a:pt x="10" y="2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3"/>
                      <a:pt x="2" y="3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5"/>
                      <a:pt x="4" y="10"/>
                      <a:pt x="7" y="7"/>
                    </a:cubicBezTo>
                    <a:cubicBezTo>
                      <a:pt x="8" y="9"/>
                      <a:pt x="13" y="9"/>
                      <a:pt x="10" y="13"/>
                    </a:cubicBezTo>
                    <a:cubicBezTo>
                      <a:pt x="14" y="12"/>
                      <a:pt x="14" y="19"/>
                      <a:pt x="19" y="17"/>
                    </a:cubicBezTo>
                    <a:cubicBezTo>
                      <a:pt x="16" y="15"/>
                      <a:pt x="17" y="13"/>
                      <a:pt x="1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58"/>
              <p:cNvSpPr>
                <a:spLocks/>
              </p:cNvSpPr>
              <p:nvPr/>
            </p:nvSpPr>
            <p:spPr bwMode="auto">
              <a:xfrm>
                <a:off x="2761370" y="2538781"/>
                <a:ext cx="38164" cy="40476"/>
              </a:xfrm>
              <a:custGeom>
                <a:avLst/>
                <a:gdLst>
                  <a:gd name="T0" fmla="*/ 0 w 14"/>
                  <a:gd name="T1" fmla="*/ 1 h 15"/>
                  <a:gd name="T2" fmla="*/ 3 w 14"/>
                  <a:gd name="T3" fmla="*/ 5 h 15"/>
                  <a:gd name="T4" fmla="*/ 14 w 14"/>
                  <a:gd name="T5" fmla="*/ 7 h 15"/>
                  <a:gd name="T6" fmla="*/ 12 w 14"/>
                  <a:gd name="T7" fmla="*/ 6 h 15"/>
                  <a:gd name="T8" fmla="*/ 0 w 14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0" y="1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7" y="5"/>
                      <a:pt x="11" y="15"/>
                      <a:pt x="14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5" y="11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59"/>
              <p:cNvSpPr>
                <a:spLocks/>
              </p:cNvSpPr>
              <p:nvPr/>
            </p:nvSpPr>
            <p:spPr bwMode="auto">
              <a:xfrm>
                <a:off x="2851574" y="2541094"/>
                <a:ext cx="12722" cy="16191"/>
              </a:xfrm>
              <a:custGeom>
                <a:avLst/>
                <a:gdLst>
                  <a:gd name="T0" fmla="*/ 5 w 5"/>
                  <a:gd name="T1" fmla="*/ 4 h 6"/>
                  <a:gd name="T2" fmla="*/ 0 w 5"/>
                  <a:gd name="T3" fmla="*/ 1 h 6"/>
                  <a:gd name="T4" fmla="*/ 1 w 5"/>
                  <a:gd name="T5" fmla="*/ 6 h 6"/>
                  <a:gd name="T6" fmla="*/ 5 w 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cubicBezTo>
                      <a:pt x="4" y="2"/>
                      <a:pt x="2" y="0"/>
                      <a:pt x="0" y="1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Rectangle 160"/>
              <p:cNvSpPr>
                <a:spLocks noChangeArrowheads="1"/>
              </p:cNvSpPr>
              <p:nvPr/>
            </p:nvSpPr>
            <p:spPr bwMode="auto">
              <a:xfrm>
                <a:off x="2919806" y="2546876"/>
                <a:ext cx="2313" cy="104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161"/>
              <p:cNvSpPr>
                <a:spLocks/>
              </p:cNvSpPr>
              <p:nvPr/>
            </p:nvSpPr>
            <p:spPr bwMode="auto">
              <a:xfrm>
                <a:off x="2870078" y="2557285"/>
                <a:ext cx="5783" cy="3469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0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162"/>
              <p:cNvSpPr>
                <a:spLocks/>
              </p:cNvSpPr>
              <p:nvPr/>
            </p:nvSpPr>
            <p:spPr bwMode="auto">
              <a:xfrm>
                <a:off x="2944092" y="2560754"/>
                <a:ext cx="5783" cy="8095"/>
              </a:xfrm>
              <a:custGeom>
                <a:avLst/>
                <a:gdLst>
                  <a:gd name="T0" fmla="*/ 5 w 5"/>
                  <a:gd name="T1" fmla="*/ 4 h 7"/>
                  <a:gd name="T2" fmla="*/ 0 w 5"/>
                  <a:gd name="T3" fmla="*/ 0 h 7"/>
                  <a:gd name="T4" fmla="*/ 2 w 5"/>
                  <a:gd name="T5" fmla="*/ 7 h 7"/>
                  <a:gd name="T6" fmla="*/ 5 w 5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4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63"/>
              <p:cNvSpPr>
                <a:spLocks/>
              </p:cNvSpPr>
              <p:nvPr/>
            </p:nvSpPr>
            <p:spPr bwMode="auto">
              <a:xfrm>
                <a:off x="3858859" y="2568849"/>
                <a:ext cx="13878" cy="18504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7 h 7"/>
                  <a:gd name="T4" fmla="*/ 4 w 5"/>
                  <a:gd name="T5" fmla="*/ 1 h 7"/>
                  <a:gd name="T6" fmla="*/ 5 w 5"/>
                  <a:gd name="T7" fmla="*/ 2 h 7"/>
                  <a:gd name="T8" fmla="*/ 5 w 5"/>
                  <a:gd name="T9" fmla="*/ 1 h 7"/>
                  <a:gd name="T10" fmla="*/ 3 w 5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64"/>
              <p:cNvSpPr>
                <a:spLocks/>
              </p:cNvSpPr>
              <p:nvPr/>
            </p:nvSpPr>
            <p:spPr bwMode="auto">
              <a:xfrm>
                <a:off x="2905928" y="2579257"/>
                <a:ext cx="38164" cy="27755"/>
              </a:xfrm>
              <a:custGeom>
                <a:avLst/>
                <a:gdLst>
                  <a:gd name="T0" fmla="*/ 9 w 14"/>
                  <a:gd name="T1" fmla="*/ 10 h 10"/>
                  <a:gd name="T2" fmla="*/ 14 w 14"/>
                  <a:gd name="T3" fmla="*/ 6 h 10"/>
                  <a:gd name="T4" fmla="*/ 0 w 14"/>
                  <a:gd name="T5" fmla="*/ 0 h 10"/>
                  <a:gd name="T6" fmla="*/ 9 w 14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1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0" y="3"/>
                      <a:pt x="5" y="2"/>
                      <a:pt x="0" y="0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65"/>
              <p:cNvSpPr>
                <a:spLocks/>
              </p:cNvSpPr>
              <p:nvPr/>
            </p:nvSpPr>
            <p:spPr bwMode="auto">
              <a:xfrm>
                <a:off x="2709328" y="2587353"/>
                <a:ext cx="60136" cy="49728"/>
              </a:xfrm>
              <a:custGeom>
                <a:avLst/>
                <a:gdLst>
                  <a:gd name="T0" fmla="*/ 10 w 22"/>
                  <a:gd name="T1" fmla="*/ 6 h 18"/>
                  <a:gd name="T2" fmla="*/ 17 w 22"/>
                  <a:gd name="T3" fmla="*/ 6 h 18"/>
                  <a:gd name="T4" fmla="*/ 4 w 22"/>
                  <a:gd name="T5" fmla="*/ 0 h 18"/>
                  <a:gd name="T6" fmla="*/ 4 w 22"/>
                  <a:gd name="T7" fmla="*/ 0 h 18"/>
                  <a:gd name="T8" fmla="*/ 1 w 22"/>
                  <a:gd name="T9" fmla="*/ 0 h 18"/>
                  <a:gd name="T10" fmla="*/ 0 w 22"/>
                  <a:gd name="T11" fmla="*/ 2 h 18"/>
                  <a:gd name="T12" fmla="*/ 21 w 22"/>
                  <a:gd name="T13" fmla="*/ 18 h 18"/>
                  <a:gd name="T14" fmla="*/ 10 w 22"/>
                  <a:gd name="T1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8">
                    <a:moveTo>
                      <a:pt x="10" y="6"/>
                    </a:moveTo>
                    <a:cubicBezTo>
                      <a:pt x="12" y="7"/>
                      <a:pt x="15" y="5"/>
                      <a:pt x="17" y="6"/>
                    </a:cubicBezTo>
                    <a:cubicBezTo>
                      <a:pt x="13" y="3"/>
                      <a:pt x="8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7" y="8"/>
                      <a:pt x="14" y="14"/>
                      <a:pt x="21" y="18"/>
                    </a:cubicBezTo>
                    <a:cubicBezTo>
                      <a:pt x="22" y="11"/>
                      <a:pt x="11" y="14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66"/>
              <p:cNvSpPr>
                <a:spLocks/>
              </p:cNvSpPr>
              <p:nvPr/>
            </p:nvSpPr>
            <p:spPr bwMode="auto">
              <a:xfrm>
                <a:off x="2755587" y="2603543"/>
                <a:ext cx="2313" cy="3469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67"/>
              <p:cNvSpPr>
                <a:spLocks/>
              </p:cNvSpPr>
              <p:nvPr/>
            </p:nvSpPr>
            <p:spPr bwMode="auto">
              <a:xfrm>
                <a:off x="2823819" y="2587353"/>
                <a:ext cx="19660" cy="16191"/>
              </a:xfrm>
              <a:custGeom>
                <a:avLst/>
                <a:gdLst>
                  <a:gd name="T0" fmla="*/ 7 w 7"/>
                  <a:gd name="T1" fmla="*/ 6 h 6"/>
                  <a:gd name="T2" fmla="*/ 7 w 7"/>
                  <a:gd name="T3" fmla="*/ 5 h 6"/>
                  <a:gd name="T4" fmla="*/ 0 w 7"/>
                  <a:gd name="T5" fmla="*/ 0 h 6"/>
                  <a:gd name="T6" fmla="*/ 7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6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5" y="1"/>
                      <a:pt x="2" y="4"/>
                      <a:pt x="0" y="0"/>
                    </a:cubicBezTo>
                    <a:cubicBezTo>
                      <a:pt x="1" y="2"/>
                      <a:pt x="5" y="4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Freeform 168"/>
              <p:cNvSpPr>
                <a:spLocks/>
              </p:cNvSpPr>
              <p:nvPr/>
            </p:nvSpPr>
            <p:spPr bwMode="auto">
              <a:xfrm>
                <a:off x="3004228" y="2587353"/>
                <a:ext cx="2313" cy="11565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0 h 4"/>
                  <a:gd name="T4" fmla="*/ 0 w 1"/>
                  <a:gd name="T5" fmla="*/ 0 h 4"/>
                  <a:gd name="T6" fmla="*/ 0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69"/>
              <p:cNvSpPr>
                <a:spLocks/>
              </p:cNvSpPr>
              <p:nvPr/>
            </p:nvSpPr>
            <p:spPr bwMode="auto">
              <a:xfrm>
                <a:off x="3020419" y="2589666"/>
                <a:ext cx="13878" cy="13878"/>
              </a:xfrm>
              <a:custGeom>
                <a:avLst/>
                <a:gdLst>
                  <a:gd name="T0" fmla="*/ 4 w 5"/>
                  <a:gd name="T1" fmla="*/ 4 h 5"/>
                  <a:gd name="T2" fmla="*/ 0 w 5"/>
                  <a:gd name="T3" fmla="*/ 3 h 5"/>
                  <a:gd name="T4" fmla="*/ 4 w 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4"/>
                    </a:moveTo>
                    <a:cubicBezTo>
                      <a:pt x="5" y="0"/>
                      <a:pt x="2" y="3"/>
                      <a:pt x="0" y="3"/>
                    </a:cubicBezTo>
                    <a:cubicBezTo>
                      <a:pt x="1" y="5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70"/>
              <p:cNvSpPr>
                <a:spLocks/>
              </p:cNvSpPr>
              <p:nvPr/>
            </p:nvSpPr>
            <p:spPr bwMode="auto">
              <a:xfrm>
                <a:off x="3467972" y="2595448"/>
                <a:ext cx="11565" cy="11565"/>
              </a:xfrm>
              <a:custGeom>
                <a:avLst/>
                <a:gdLst>
                  <a:gd name="T0" fmla="*/ 2 w 4"/>
                  <a:gd name="T1" fmla="*/ 0 h 4"/>
                  <a:gd name="T2" fmla="*/ 4 w 4"/>
                  <a:gd name="T3" fmla="*/ 4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0" y="2"/>
                      <a:pt x="2" y="4"/>
                      <a:pt x="4" y="4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Rectangle 171"/>
              <p:cNvSpPr>
                <a:spLocks noChangeArrowheads="1"/>
              </p:cNvSpPr>
              <p:nvPr/>
            </p:nvSpPr>
            <p:spPr bwMode="auto">
              <a:xfrm>
                <a:off x="3511918" y="2601230"/>
                <a:ext cx="3470" cy="578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72"/>
              <p:cNvSpPr>
                <a:spLocks/>
              </p:cNvSpPr>
              <p:nvPr/>
            </p:nvSpPr>
            <p:spPr bwMode="auto">
              <a:xfrm>
                <a:off x="2861982" y="2603543"/>
                <a:ext cx="13878" cy="19660"/>
              </a:xfrm>
              <a:custGeom>
                <a:avLst/>
                <a:gdLst>
                  <a:gd name="T0" fmla="*/ 5 w 5"/>
                  <a:gd name="T1" fmla="*/ 7 h 7"/>
                  <a:gd name="T2" fmla="*/ 4 w 5"/>
                  <a:gd name="T3" fmla="*/ 0 h 7"/>
                  <a:gd name="T4" fmla="*/ 5 w 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0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73"/>
              <p:cNvSpPr>
                <a:spLocks/>
              </p:cNvSpPr>
              <p:nvPr/>
            </p:nvSpPr>
            <p:spPr bwMode="auto">
              <a:xfrm>
                <a:off x="3042392" y="2603543"/>
                <a:ext cx="5783" cy="3469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1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74"/>
              <p:cNvSpPr>
                <a:spLocks/>
              </p:cNvSpPr>
              <p:nvPr/>
            </p:nvSpPr>
            <p:spPr bwMode="auto">
              <a:xfrm>
                <a:off x="3048174" y="2607012"/>
                <a:ext cx="8096" cy="2313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75"/>
              <p:cNvSpPr>
                <a:spLocks/>
              </p:cNvSpPr>
              <p:nvPr/>
            </p:nvSpPr>
            <p:spPr bwMode="auto">
              <a:xfrm>
                <a:off x="3495728" y="2607012"/>
                <a:ext cx="10409" cy="8095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0 h 3"/>
                  <a:gd name="T4" fmla="*/ 0 w 4"/>
                  <a:gd name="T5" fmla="*/ 2 h 3"/>
                  <a:gd name="T6" fmla="*/ 4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76"/>
              <p:cNvSpPr>
                <a:spLocks/>
              </p:cNvSpPr>
              <p:nvPr/>
            </p:nvSpPr>
            <p:spPr bwMode="auto">
              <a:xfrm>
                <a:off x="2974160" y="2609325"/>
                <a:ext cx="18504" cy="19660"/>
              </a:xfrm>
              <a:custGeom>
                <a:avLst/>
                <a:gdLst>
                  <a:gd name="T0" fmla="*/ 0 w 7"/>
                  <a:gd name="T1" fmla="*/ 6 h 7"/>
                  <a:gd name="T2" fmla="*/ 6 w 7"/>
                  <a:gd name="T3" fmla="*/ 7 h 7"/>
                  <a:gd name="T4" fmla="*/ 4 w 7"/>
                  <a:gd name="T5" fmla="*/ 4 h 7"/>
                  <a:gd name="T6" fmla="*/ 7 w 7"/>
                  <a:gd name="T7" fmla="*/ 3 h 7"/>
                  <a:gd name="T8" fmla="*/ 1 w 7"/>
                  <a:gd name="T9" fmla="*/ 0 h 7"/>
                  <a:gd name="T10" fmla="*/ 0 w 7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3"/>
                      <a:pt x="3" y="1"/>
                      <a:pt x="1" y="0"/>
                    </a:cubicBezTo>
                    <a:cubicBezTo>
                      <a:pt x="2" y="2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77"/>
              <p:cNvSpPr>
                <a:spLocks/>
              </p:cNvSpPr>
              <p:nvPr/>
            </p:nvSpPr>
            <p:spPr bwMode="auto">
              <a:xfrm>
                <a:off x="3108311" y="2619734"/>
                <a:ext cx="4626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78"/>
              <p:cNvSpPr>
                <a:spLocks/>
              </p:cNvSpPr>
              <p:nvPr/>
            </p:nvSpPr>
            <p:spPr bwMode="auto">
              <a:xfrm>
                <a:off x="3096746" y="2609325"/>
                <a:ext cx="11565" cy="10408"/>
              </a:xfrm>
              <a:custGeom>
                <a:avLst/>
                <a:gdLst>
                  <a:gd name="T0" fmla="*/ 0 w 4"/>
                  <a:gd name="T1" fmla="*/ 4 h 4"/>
                  <a:gd name="T2" fmla="*/ 4 w 4"/>
                  <a:gd name="T3" fmla="*/ 4 h 4"/>
                  <a:gd name="T4" fmla="*/ 2 w 4"/>
                  <a:gd name="T5" fmla="*/ 0 h 4"/>
                  <a:gd name="T6" fmla="*/ 0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2" y="3"/>
                      <a:pt x="1" y="1"/>
                      <a:pt x="2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79"/>
              <p:cNvSpPr>
                <a:spLocks/>
              </p:cNvSpPr>
              <p:nvPr/>
            </p:nvSpPr>
            <p:spPr bwMode="auto">
              <a:xfrm>
                <a:off x="3403210" y="2615108"/>
                <a:ext cx="26599" cy="21973"/>
              </a:xfrm>
              <a:custGeom>
                <a:avLst/>
                <a:gdLst>
                  <a:gd name="T0" fmla="*/ 10 w 10"/>
                  <a:gd name="T1" fmla="*/ 0 h 8"/>
                  <a:gd name="T2" fmla="*/ 0 w 10"/>
                  <a:gd name="T3" fmla="*/ 5 h 8"/>
                  <a:gd name="T4" fmla="*/ 10 w 10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6" y="1"/>
                      <a:pt x="3" y="2"/>
                      <a:pt x="0" y="5"/>
                    </a:cubicBezTo>
                    <a:cubicBezTo>
                      <a:pt x="4" y="2"/>
                      <a:pt x="10" y="8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80"/>
              <p:cNvSpPr>
                <a:spLocks/>
              </p:cNvSpPr>
              <p:nvPr/>
            </p:nvSpPr>
            <p:spPr bwMode="auto">
              <a:xfrm>
                <a:off x="3010010" y="2619734"/>
                <a:ext cx="54354" cy="27755"/>
              </a:xfrm>
              <a:custGeom>
                <a:avLst/>
                <a:gdLst>
                  <a:gd name="T0" fmla="*/ 0 w 20"/>
                  <a:gd name="T1" fmla="*/ 1 h 10"/>
                  <a:gd name="T2" fmla="*/ 14 w 20"/>
                  <a:gd name="T3" fmla="*/ 10 h 10"/>
                  <a:gd name="T4" fmla="*/ 20 w 20"/>
                  <a:gd name="T5" fmla="*/ 5 h 10"/>
                  <a:gd name="T6" fmla="*/ 19 w 20"/>
                  <a:gd name="T7" fmla="*/ 5 h 10"/>
                  <a:gd name="T8" fmla="*/ 0 w 20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">
                    <a:moveTo>
                      <a:pt x="0" y="1"/>
                    </a:moveTo>
                    <a:cubicBezTo>
                      <a:pt x="6" y="0"/>
                      <a:pt x="9" y="10"/>
                      <a:pt x="14" y="10"/>
                    </a:cubicBezTo>
                    <a:cubicBezTo>
                      <a:pt x="13" y="5"/>
                      <a:pt x="18" y="7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3" y="7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81"/>
              <p:cNvSpPr>
                <a:spLocks/>
              </p:cNvSpPr>
              <p:nvPr/>
            </p:nvSpPr>
            <p:spPr bwMode="auto">
              <a:xfrm>
                <a:off x="3313005" y="2628986"/>
                <a:ext cx="64762" cy="54354"/>
              </a:xfrm>
              <a:custGeom>
                <a:avLst/>
                <a:gdLst>
                  <a:gd name="T0" fmla="*/ 19 w 24"/>
                  <a:gd name="T1" fmla="*/ 1 h 20"/>
                  <a:gd name="T2" fmla="*/ 0 w 24"/>
                  <a:gd name="T3" fmla="*/ 8 h 20"/>
                  <a:gd name="T4" fmla="*/ 4 w 24"/>
                  <a:gd name="T5" fmla="*/ 10 h 20"/>
                  <a:gd name="T6" fmla="*/ 3 w 24"/>
                  <a:gd name="T7" fmla="*/ 14 h 20"/>
                  <a:gd name="T8" fmla="*/ 12 w 24"/>
                  <a:gd name="T9" fmla="*/ 12 h 20"/>
                  <a:gd name="T10" fmla="*/ 5 w 24"/>
                  <a:gd name="T11" fmla="*/ 13 h 20"/>
                  <a:gd name="T12" fmla="*/ 6 w 24"/>
                  <a:gd name="T13" fmla="*/ 9 h 20"/>
                  <a:gd name="T14" fmla="*/ 19 w 24"/>
                  <a:gd name="T15" fmla="*/ 8 h 20"/>
                  <a:gd name="T16" fmla="*/ 24 w 24"/>
                  <a:gd name="T17" fmla="*/ 2 h 20"/>
                  <a:gd name="T18" fmla="*/ 19 w 24"/>
                  <a:gd name="T1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0">
                    <a:moveTo>
                      <a:pt x="19" y="1"/>
                    </a:moveTo>
                    <a:cubicBezTo>
                      <a:pt x="16" y="10"/>
                      <a:pt x="5" y="1"/>
                      <a:pt x="0" y="8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7" y="20"/>
                      <a:pt x="8" y="11"/>
                      <a:pt x="12" y="12"/>
                    </a:cubicBezTo>
                    <a:cubicBezTo>
                      <a:pt x="10" y="10"/>
                      <a:pt x="7" y="15"/>
                      <a:pt x="5" y="13"/>
                    </a:cubicBezTo>
                    <a:cubicBezTo>
                      <a:pt x="5" y="11"/>
                      <a:pt x="4" y="10"/>
                      <a:pt x="6" y="9"/>
                    </a:cubicBezTo>
                    <a:cubicBezTo>
                      <a:pt x="10" y="8"/>
                      <a:pt x="15" y="5"/>
                      <a:pt x="19" y="8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2" y="2"/>
                      <a:pt x="21" y="0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82"/>
              <p:cNvSpPr>
                <a:spLocks/>
              </p:cNvSpPr>
              <p:nvPr/>
            </p:nvSpPr>
            <p:spPr bwMode="auto">
              <a:xfrm>
                <a:off x="3377768" y="2625516"/>
                <a:ext cx="19660" cy="16191"/>
              </a:xfrm>
              <a:custGeom>
                <a:avLst/>
                <a:gdLst>
                  <a:gd name="T0" fmla="*/ 1 w 7"/>
                  <a:gd name="T1" fmla="*/ 6 h 6"/>
                  <a:gd name="T2" fmla="*/ 7 w 7"/>
                  <a:gd name="T3" fmla="*/ 3 h 6"/>
                  <a:gd name="T4" fmla="*/ 6 w 7"/>
                  <a:gd name="T5" fmla="*/ 2 h 6"/>
                  <a:gd name="T6" fmla="*/ 1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1" y="6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6"/>
                      <a:pt x="0" y="0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83"/>
              <p:cNvSpPr>
                <a:spLocks/>
              </p:cNvSpPr>
              <p:nvPr/>
            </p:nvSpPr>
            <p:spPr bwMode="auto">
              <a:xfrm>
                <a:off x="3419401" y="2633612"/>
                <a:ext cx="16191" cy="16191"/>
              </a:xfrm>
              <a:custGeom>
                <a:avLst/>
                <a:gdLst>
                  <a:gd name="T0" fmla="*/ 1 w 6"/>
                  <a:gd name="T1" fmla="*/ 6 h 6"/>
                  <a:gd name="T2" fmla="*/ 6 w 6"/>
                  <a:gd name="T3" fmla="*/ 0 h 6"/>
                  <a:gd name="T4" fmla="*/ 1 w 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1" y="6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84"/>
              <p:cNvSpPr>
                <a:spLocks/>
              </p:cNvSpPr>
              <p:nvPr/>
            </p:nvSpPr>
            <p:spPr bwMode="auto">
              <a:xfrm>
                <a:off x="3014636" y="2633612"/>
                <a:ext cx="8096" cy="3469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0 h 3"/>
                  <a:gd name="T4" fmla="*/ 7 w 7"/>
                  <a:gd name="T5" fmla="*/ 3 h 3"/>
                  <a:gd name="T6" fmla="*/ 7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0" y="0"/>
                    </a:lnTo>
                    <a:lnTo>
                      <a:pt x="7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85"/>
              <p:cNvSpPr>
                <a:spLocks/>
              </p:cNvSpPr>
              <p:nvPr/>
            </p:nvSpPr>
            <p:spPr bwMode="auto">
              <a:xfrm>
                <a:off x="3064365" y="2628986"/>
                <a:ext cx="52042" cy="40476"/>
              </a:xfrm>
              <a:custGeom>
                <a:avLst/>
                <a:gdLst>
                  <a:gd name="T0" fmla="*/ 3 w 19"/>
                  <a:gd name="T1" fmla="*/ 2 h 15"/>
                  <a:gd name="T2" fmla="*/ 5 w 19"/>
                  <a:gd name="T3" fmla="*/ 9 h 15"/>
                  <a:gd name="T4" fmla="*/ 18 w 19"/>
                  <a:gd name="T5" fmla="*/ 10 h 15"/>
                  <a:gd name="T6" fmla="*/ 3 w 19"/>
                  <a:gd name="T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3" y="2"/>
                    </a:moveTo>
                    <a:cubicBezTo>
                      <a:pt x="0" y="6"/>
                      <a:pt x="7" y="5"/>
                      <a:pt x="5" y="9"/>
                    </a:cubicBezTo>
                    <a:cubicBezTo>
                      <a:pt x="9" y="10"/>
                      <a:pt x="15" y="15"/>
                      <a:pt x="18" y="10"/>
                    </a:cubicBezTo>
                    <a:cubicBezTo>
                      <a:pt x="19" y="0"/>
                      <a:pt x="9" y="7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86"/>
              <p:cNvSpPr>
                <a:spLocks/>
              </p:cNvSpPr>
              <p:nvPr/>
            </p:nvSpPr>
            <p:spPr bwMode="auto">
              <a:xfrm>
                <a:off x="3790628" y="2637081"/>
                <a:ext cx="8096" cy="12721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0 h 5"/>
                  <a:gd name="T4" fmla="*/ 0 w 3"/>
                  <a:gd name="T5" fmla="*/ 5 h 5"/>
                  <a:gd name="T6" fmla="*/ 1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3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87"/>
              <p:cNvSpPr>
                <a:spLocks/>
              </p:cNvSpPr>
              <p:nvPr/>
            </p:nvSpPr>
            <p:spPr bwMode="auto">
              <a:xfrm>
                <a:off x="2777560" y="2637081"/>
                <a:ext cx="8096" cy="12721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5 h 5"/>
                  <a:gd name="T4" fmla="*/ 3 w 3"/>
                  <a:gd name="T5" fmla="*/ 5 h 5"/>
                  <a:gd name="T6" fmla="*/ 3 w 3"/>
                  <a:gd name="T7" fmla="*/ 4 h 5"/>
                  <a:gd name="T8" fmla="*/ 0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88"/>
              <p:cNvSpPr>
                <a:spLocks/>
              </p:cNvSpPr>
              <p:nvPr/>
            </p:nvSpPr>
            <p:spPr bwMode="auto">
              <a:xfrm>
                <a:off x="3387020" y="2639394"/>
                <a:ext cx="34694" cy="32381"/>
              </a:xfrm>
              <a:custGeom>
                <a:avLst/>
                <a:gdLst>
                  <a:gd name="T0" fmla="*/ 6 w 13"/>
                  <a:gd name="T1" fmla="*/ 12 h 12"/>
                  <a:gd name="T2" fmla="*/ 7 w 13"/>
                  <a:gd name="T3" fmla="*/ 11 h 12"/>
                  <a:gd name="T4" fmla="*/ 5 w 13"/>
                  <a:gd name="T5" fmla="*/ 9 h 12"/>
                  <a:gd name="T6" fmla="*/ 7 w 13"/>
                  <a:gd name="T7" fmla="*/ 6 h 12"/>
                  <a:gd name="T8" fmla="*/ 10 w 13"/>
                  <a:gd name="T9" fmla="*/ 0 h 12"/>
                  <a:gd name="T10" fmla="*/ 4 w 13"/>
                  <a:gd name="T11" fmla="*/ 3 h 12"/>
                  <a:gd name="T12" fmla="*/ 6 w 1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2">
                    <a:moveTo>
                      <a:pt x="6" y="12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6" y="10"/>
                      <a:pt x="5" y="9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3" y="8"/>
                      <a:pt x="8" y="3"/>
                      <a:pt x="10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5"/>
                      <a:pt x="0" y="11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89"/>
              <p:cNvSpPr>
                <a:spLocks/>
              </p:cNvSpPr>
              <p:nvPr/>
            </p:nvSpPr>
            <p:spPr bwMode="auto">
              <a:xfrm>
                <a:off x="2922119" y="2641707"/>
                <a:ext cx="10409" cy="8095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3 h 3"/>
                  <a:gd name="T4" fmla="*/ 4 w 4"/>
                  <a:gd name="T5" fmla="*/ 2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90"/>
              <p:cNvSpPr>
                <a:spLocks/>
              </p:cNvSpPr>
              <p:nvPr/>
            </p:nvSpPr>
            <p:spPr bwMode="auto">
              <a:xfrm>
                <a:off x="3130283" y="2641707"/>
                <a:ext cx="16191" cy="13878"/>
              </a:xfrm>
              <a:custGeom>
                <a:avLst/>
                <a:gdLst>
                  <a:gd name="T0" fmla="*/ 2 w 6"/>
                  <a:gd name="T1" fmla="*/ 4 h 5"/>
                  <a:gd name="T2" fmla="*/ 6 w 6"/>
                  <a:gd name="T3" fmla="*/ 3 h 5"/>
                  <a:gd name="T4" fmla="*/ 2 w 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2" y="4"/>
                    </a:moveTo>
                    <a:cubicBezTo>
                      <a:pt x="3" y="4"/>
                      <a:pt x="5" y="5"/>
                      <a:pt x="6" y="3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91"/>
              <p:cNvSpPr>
                <a:spLocks/>
              </p:cNvSpPr>
              <p:nvPr/>
            </p:nvSpPr>
            <p:spPr bwMode="auto">
              <a:xfrm>
                <a:off x="3228584" y="2647489"/>
                <a:ext cx="38164" cy="13878"/>
              </a:xfrm>
              <a:custGeom>
                <a:avLst/>
                <a:gdLst>
                  <a:gd name="T0" fmla="*/ 14 w 14"/>
                  <a:gd name="T1" fmla="*/ 1 h 5"/>
                  <a:gd name="T2" fmla="*/ 0 w 14"/>
                  <a:gd name="T3" fmla="*/ 2 h 5"/>
                  <a:gd name="T4" fmla="*/ 14 w 14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14" y="1"/>
                    </a:moveTo>
                    <a:cubicBezTo>
                      <a:pt x="9" y="0"/>
                      <a:pt x="6" y="1"/>
                      <a:pt x="0" y="2"/>
                    </a:cubicBezTo>
                    <a:cubicBezTo>
                      <a:pt x="7" y="5"/>
                      <a:pt x="7" y="1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92"/>
              <p:cNvSpPr>
                <a:spLocks/>
              </p:cNvSpPr>
              <p:nvPr/>
            </p:nvSpPr>
            <p:spPr bwMode="auto">
              <a:xfrm>
                <a:off x="3271373" y="2649802"/>
                <a:ext cx="19660" cy="25442"/>
              </a:xfrm>
              <a:custGeom>
                <a:avLst/>
                <a:gdLst>
                  <a:gd name="T0" fmla="*/ 4 w 7"/>
                  <a:gd name="T1" fmla="*/ 0 h 9"/>
                  <a:gd name="T2" fmla="*/ 0 w 7"/>
                  <a:gd name="T3" fmla="*/ 6 h 9"/>
                  <a:gd name="T4" fmla="*/ 7 w 7"/>
                  <a:gd name="T5" fmla="*/ 6 h 9"/>
                  <a:gd name="T6" fmla="*/ 4 w 7"/>
                  <a:gd name="T7" fmla="*/ 4 h 9"/>
                  <a:gd name="T8" fmla="*/ 7 w 7"/>
                  <a:gd name="T9" fmla="*/ 0 h 9"/>
                  <a:gd name="T10" fmla="*/ 4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4" y="0"/>
                    </a:moveTo>
                    <a:cubicBezTo>
                      <a:pt x="1" y="0"/>
                      <a:pt x="0" y="3"/>
                      <a:pt x="0" y="6"/>
                    </a:cubicBezTo>
                    <a:cubicBezTo>
                      <a:pt x="0" y="9"/>
                      <a:pt x="5" y="7"/>
                      <a:pt x="7" y="6"/>
                    </a:cubicBezTo>
                    <a:cubicBezTo>
                      <a:pt x="7" y="5"/>
                      <a:pt x="5" y="5"/>
                      <a:pt x="4" y="4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93"/>
              <p:cNvSpPr>
                <a:spLocks/>
              </p:cNvSpPr>
              <p:nvPr/>
            </p:nvSpPr>
            <p:spPr bwMode="auto">
              <a:xfrm>
                <a:off x="3195046" y="2649802"/>
                <a:ext cx="24286" cy="17347"/>
              </a:xfrm>
              <a:custGeom>
                <a:avLst/>
                <a:gdLst>
                  <a:gd name="T0" fmla="*/ 9 w 9"/>
                  <a:gd name="T1" fmla="*/ 1 h 6"/>
                  <a:gd name="T2" fmla="*/ 0 w 9"/>
                  <a:gd name="T3" fmla="*/ 0 h 6"/>
                  <a:gd name="T4" fmla="*/ 9 w 9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9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5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94"/>
              <p:cNvSpPr>
                <a:spLocks/>
              </p:cNvSpPr>
              <p:nvPr/>
            </p:nvSpPr>
            <p:spPr bwMode="auto">
              <a:xfrm>
                <a:off x="3353482" y="2649802"/>
                <a:ext cx="13878" cy="13878"/>
              </a:xfrm>
              <a:custGeom>
                <a:avLst/>
                <a:gdLst>
                  <a:gd name="T0" fmla="*/ 1 w 5"/>
                  <a:gd name="T1" fmla="*/ 5 h 5"/>
                  <a:gd name="T2" fmla="*/ 5 w 5"/>
                  <a:gd name="T3" fmla="*/ 5 h 5"/>
                  <a:gd name="T4" fmla="*/ 5 w 5"/>
                  <a:gd name="T5" fmla="*/ 2 h 5"/>
                  <a:gd name="T6" fmla="*/ 1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0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95"/>
              <p:cNvSpPr>
                <a:spLocks/>
              </p:cNvSpPr>
              <p:nvPr/>
            </p:nvSpPr>
            <p:spPr bwMode="auto">
              <a:xfrm>
                <a:off x="2957970" y="2655584"/>
                <a:ext cx="13878" cy="5782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0 w 5"/>
                  <a:gd name="T5" fmla="*/ 0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2" y="1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96"/>
              <p:cNvSpPr>
                <a:spLocks/>
              </p:cNvSpPr>
              <p:nvPr/>
            </p:nvSpPr>
            <p:spPr bwMode="auto">
              <a:xfrm>
                <a:off x="3020419" y="2669462"/>
                <a:ext cx="40477" cy="30068"/>
              </a:xfrm>
              <a:custGeom>
                <a:avLst/>
                <a:gdLst>
                  <a:gd name="T0" fmla="*/ 15 w 15"/>
                  <a:gd name="T1" fmla="*/ 8 h 11"/>
                  <a:gd name="T2" fmla="*/ 0 w 15"/>
                  <a:gd name="T3" fmla="*/ 4 h 11"/>
                  <a:gd name="T4" fmla="*/ 2 w 15"/>
                  <a:gd name="T5" fmla="*/ 4 h 11"/>
                  <a:gd name="T6" fmla="*/ 15 w 15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1">
                    <a:moveTo>
                      <a:pt x="15" y="8"/>
                    </a:moveTo>
                    <a:cubicBezTo>
                      <a:pt x="12" y="0"/>
                      <a:pt x="6" y="3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5"/>
                      <a:pt x="12" y="11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97"/>
              <p:cNvSpPr>
                <a:spLocks/>
              </p:cNvSpPr>
              <p:nvPr/>
            </p:nvSpPr>
            <p:spPr bwMode="auto">
              <a:xfrm>
                <a:off x="3004228" y="2675245"/>
                <a:ext cx="16191" cy="4626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98"/>
              <p:cNvSpPr>
                <a:spLocks/>
              </p:cNvSpPr>
              <p:nvPr/>
            </p:nvSpPr>
            <p:spPr bwMode="auto">
              <a:xfrm>
                <a:off x="3732804" y="2677557"/>
                <a:ext cx="3470" cy="11565"/>
              </a:xfrm>
              <a:custGeom>
                <a:avLst/>
                <a:gdLst>
                  <a:gd name="T0" fmla="*/ 3 w 3"/>
                  <a:gd name="T1" fmla="*/ 10 h 10"/>
                  <a:gd name="T2" fmla="*/ 3 w 3"/>
                  <a:gd name="T3" fmla="*/ 2 h 10"/>
                  <a:gd name="T4" fmla="*/ 0 w 3"/>
                  <a:gd name="T5" fmla="*/ 0 h 10"/>
                  <a:gd name="T6" fmla="*/ 3 w 3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0">
                    <a:moveTo>
                      <a:pt x="3" y="1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99"/>
              <p:cNvSpPr>
                <a:spLocks/>
              </p:cNvSpPr>
              <p:nvPr/>
            </p:nvSpPr>
            <p:spPr bwMode="auto">
              <a:xfrm>
                <a:off x="3321101" y="2679870"/>
                <a:ext cx="5783" cy="3469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200"/>
              <p:cNvSpPr>
                <a:spLocks/>
              </p:cNvSpPr>
              <p:nvPr/>
            </p:nvSpPr>
            <p:spPr bwMode="auto">
              <a:xfrm>
                <a:off x="3094433" y="2693748"/>
                <a:ext cx="10409" cy="8095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1 h 3"/>
                  <a:gd name="T4" fmla="*/ 0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3"/>
                      <a:pt x="3" y="3"/>
                      <a:pt x="4" y="1"/>
                    </a:cubicBezTo>
                    <a:cubicBezTo>
                      <a:pt x="4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201"/>
              <p:cNvSpPr>
                <a:spLocks/>
              </p:cNvSpPr>
              <p:nvPr/>
            </p:nvSpPr>
            <p:spPr bwMode="auto">
              <a:xfrm>
                <a:off x="3124501" y="2697217"/>
                <a:ext cx="13878" cy="8095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2 h 3"/>
                  <a:gd name="T4" fmla="*/ 4 w 5"/>
                  <a:gd name="T5" fmla="*/ 3 h 3"/>
                  <a:gd name="T6" fmla="*/ 1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4" y="3"/>
                    </a:cubicBezTo>
                    <a:cubicBezTo>
                      <a:pt x="5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202"/>
              <p:cNvSpPr>
                <a:spLocks/>
              </p:cNvSpPr>
              <p:nvPr/>
            </p:nvSpPr>
            <p:spPr bwMode="auto">
              <a:xfrm>
                <a:off x="3138379" y="2697217"/>
                <a:ext cx="10409" cy="10408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3 h 4"/>
                  <a:gd name="T4" fmla="*/ 0 w 4"/>
                  <a:gd name="T5" fmla="*/ 0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2" y="1"/>
                      <a:pt x="2" y="0"/>
                      <a:pt x="0" y="0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203"/>
              <p:cNvSpPr>
                <a:spLocks/>
              </p:cNvSpPr>
              <p:nvPr/>
            </p:nvSpPr>
            <p:spPr bwMode="auto">
              <a:xfrm>
                <a:off x="3181168" y="2697217"/>
                <a:ext cx="21973" cy="12721"/>
              </a:xfrm>
              <a:custGeom>
                <a:avLst/>
                <a:gdLst>
                  <a:gd name="T0" fmla="*/ 8 w 8"/>
                  <a:gd name="T1" fmla="*/ 5 h 5"/>
                  <a:gd name="T2" fmla="*/ 6 w 8"/>
                  <a:gd name="T3" fmla="*/ 0 h 5"/>
                  <a:gd name="T4" fmla="*/ 7 w 8"/>
                  <a:gd name="T5" fmla="*/ 3 h 5"/>
                  <a:gd name="T6" fmla="*/ 0 w 8"/>
                  <a:gd name="T7" fmla="*/ 5 h 5"/>
                  <a:gd name="T8" fmla="*/ 8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8" y="5"/>
                    </a:moveTo>
                    <a:cubicBezTo>
                      <a:pt x="8" y="2"/>
                      <a:pt x="7" y="0"/>
                      <a:pt x="6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Rectangle 204"/>
              <p:cNvSpPr>
                <a:spLocks noChangeArrowheads="1"/>
              </p:cNvSpPr>
              <p:nvPr/>
            </p:nvSpPr>
            <p:spPr bwMode="auto">
              <a:xfrm>
                <a:off x="3495728" y="2718034"/>
                <a:ext cx="2313" cy="925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2538810">
              <a:off x="4633472" y="2194226"/>
              <a:ext cx="2862942" cy="2674714"/>
              <a:chOff x="2410959" y="1104759"/>
              <a:chExt cx="1758991" cy="1643343"/>
            </a:xfrm>
            <a:grpFill/>
          </p:grpSpPr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3138379" y="1104759"/>
                <a:ext cx="111021" cy="24285"/>
              </a:xfrm>
              <a:custGeom>
                <a:avLst/>
                <a:gdLst>
                  <a:gd name="T0" fmla="*/ 27 w 41"/>
                  <a:gd name="T1" fmla="*/ 5 h 9"/>
                  <a:gd name="T2" fmla="*/ 41 w 41"/>
                  <a:gd name="T3" fmla="*/ 1 h 9"/>
                  <a:gd name="T4" fmla="*/ 33 w 41"/>
                  <a:gd name="T5" fmla="*/ 0 h 9"/>
                  <a:gd name="T6" fmla="*/ 0 w 41"/>
                  <a:gd name="T7" fmla="*/ 9 h 9"/>
                  <a:gd name="T8" fmla="*/ 27 w 41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9">
                    <a:moveTo>
                      <a:pt x="27" y="5"/>
                    </a:moveTo>
                    <a:cubicBezTo>
                      <a:pt x="32" y="2"/>
                      <a:pt x="41" y="9"/>
                      <a:pt x="41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2" y="2"/>
                      <a:pt x="8" y="3"/>
                      <a:pt x="0" y="9"/>
                    </a:cubicBezTo>
                    <a:cubicBezTo>
                      <a:pt x="9" y="9"/>
                      <a:pt x="19" y="9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3427496" y="1123263"/>
                <a:ext cx="24286" cy="11565"/>
              </a:xfrm>
              <a:custGeom>
                <a:avLst/>
                <a:gdLst>
                  <a:gd name="T0" fmla="*/ 9 w 9"/>
                  <a:gd name="T1" fmla="*/ 2 h 4"/>
                  <a:gd name="T2" fmla="*/ 1 w 9"/>
                  <a:gd name="T3" fmla="*/ 0 h 4"/>
                  <a:gd name="T4" fmla="*/ 9 w 9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6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3457565" y="1129044"/>
                <a:ext cx="40477" cy="13878"/>
              </a:xfrm>
              <a:custGeom>
                <a:avLst/>
                <a:gdLst>
                  <a:gd name="T0" fmla="*/ 15 w 15"/>
                  <a:gd name="T1" fmla="*/ 4 h 5"/>
                  <a:gd name="T2" fmla="*/ 0 w 15"/>
                  <a:gd name="T3" fmla="*/ 1 h 5"/>
                  <a:gd name="T4" fmla="*/ 15 w 1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4"/>
                    </a:moveTo>
                    <a:cubicBezTo>
                      <a:pt x="11" y="0"/>
                      <a:pt x="5" y="2"/>
                      <a:pt x="0" y="1"/>
                    </a:cubicBezTo>
                    <a:cubicBezTo>
                      <a:pt x="4" y="2"/>
                      <a:pt x="10" y="5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3509605" y="1139453"/>
                <a:ext cx="5783" cy="3469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3 h 3"/>
                  <a:gd name="T4" fmla="*/ 5 w 5"/>
                  <a:gd name="T5" fmla="*/ 3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3531579" y="1142922"/>
                <a:ext cx="32381" cy="16191"/>
              </a:xfrm>
              <a:custGeom>
                <a:avLst/>
                <a:gdLst>
                  <a:gd name="T0" fmla="*/ 12 w 12"/>
                  <a:gd name="T1" fmla="*/ 5 h 6"/>
                  <a:gd name="T2" fmla="*/ 0 w 12"/>
                  <a:gd name="T3" fmla="*/ 2 h 6"/>
                  <a:gd name="T4" fmla="*/ 12 w 12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12" y="5"/>
                    </a:moveTo>
                    <a:cubicBezTo>
                      <a:pt x="7" y="5"/>
                      <a:pt x="5" y="0"/>
                      <a:pt x="0" y="2"/>
                    </a:cubicBezTo>
                    <a:cubicBezTo>
                      <a:pt x="2" y="4"/>
                      <a:pt x="7" y="6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3299128" y="1161426"/>
                <a:ext cx="13878" cy="13878"/>
              </a:xfrm>
              <a:custGeom>
                <a:avLst/>
                <a:gdLst>
                  <a:gd name="T0" fmla="*/ 4 w 5"/>
                  <a:gd name="T1" fmla="*/ 0 h 5"/>
                  <a:gd name="T2" fmla="*/ 0 w 5"/>
                  <a:gd name="T3" fmla="*/ 3 h 5"/>
                  <a:gd name="T4" fmla="*/ 2 w 5"/>
                  <a:gd name="T5" fmla="*/ 3 h 5"/>
                  <a:gd name="T6" fmla="*/ 4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3249400" y="1161426"/>
                <a:ext cx="11565" cy="3469"/>
              </a:xfrm>
              <a:custGeom>
                <a:avLst/>
                <a:gdLst>
                  <a:gd name="T0" fmla="*/ 10 w 10"/>
                  <a:gd name="T1" fmla="*/ 3 h 3"/>
                  <a:gd name="T2" fmla="*/ 10 w 10"/>
                  <a:gd name="T3" fmla="*/ 0 h 3"/>
                  <a:gd name="T4" fmla="*/ 0 w 10"/>
                  <a:gd name="T5" fmla="*/ 0 h 3"/>
                  <a:gd name="T6" fmla="*/ 10 w 10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10" y="3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3343074" y="1161426"/>
                <a:ext cx="4626" cy="578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3134909" y="1164895"/>
                <a:ext cx="30068" cy="21973"/>
              </a:xfrm>
              <a:custGeom>
                <a:avLst/>
                <a:gdLst>
                  <a:gd name="T0" fmla="*/ 5 w 11"/>
                  <a:gd name="T1" fmla="*/ 8 h 8"/>
                  <a:gd name="T2" fmla="*/ 7 w 11"/>
                  <a:gd name="T3" fmla="*/ 8 h 8"/>
                  <a:gd name="T4" fmla="*/ 7 w 11"/>
                  <a:gd name="T5" fmla="*/ 7 h 8"/>
                  <a:gd name="T6" fmla="*/ 9 w 11"/>
                  <a:gd name="T7" fmla="*/ 0 h 8"/>
                  <a:gd name="T8" fmla="*/ 0 w 11"/>
                  <a:gd name="T9" fmla="*/ 5 h 8"/>
                  <a:gd name="T10" fmla="*/ 7 w 11"/>
                  <a:gd name="T11" fmla="*/ 5 h 8"/>
                  <a:gd name="T12" fmla="*/ 5 w 1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5" y="8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5"/>
                      <a:pt x="11" y="2"/>
                      <a:pt x="9" y="0"/>
                    </a:cubicBezTo>
                    <a:cubicBezTo>
                      <a:pt x="5" y="0"/>
                      <a:pt x="1" y="0"/>
                      <a:pt x="0" y="5"/>
                    </a:cubicBezTo>
                    <a:cubicBezTo>
                      <a:pt x="7" y="5"/>
                      <a:pt x="7" y="5"/>
                      <a:pt x="7" y="5"/>
                    </a:cubicBezTo>
                    <a:lnTo>
                      <a:pt x="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3192733" y="1164895"/>
                <a:ext cx="10409" cy="10408"/>
              </a:xfrm>
              <a:custGeom>
                <a:avLst/>
                <a:gdLst>
                  <a:gd name="T0" fmla="*/ 0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0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1" y="2"/>
                      <a:pt x="3" y="4"/>
                      <a:pt x="4" y="2"/>
                    </a:cubicBezTo>
                    <a:cubicBezTo>
                      <a:pt x="4" y="1"/>
                      <a:pt x="3" y="1"/>
                      <a:pt x="3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3383551" y="1164895"/>
                <a:ext cx="13878" cy="12721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3 h 5"/>
                  <a:gd name="T4" fmla="*/ 5 w 5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4" y="1"/>
                      <a:pt x="0" y="0"/>
                      <a:pt x="0" y="3"/>
                    </a:cubicBezTo>
                    <a:cubicBezTo>
                      <a:pt x="2" y="5"/>
                      <a:pt x="4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3168447" y="1167208"/>
                <a:ext cx="10409" cy="5782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2 h 2"/>
                  <a:gd name="T4" fmla="*/ 4 w 4"/>
                  <a:gd name="T5" fmla="*/ 1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3411306" y="1169521"/>
                <a:ext cx="34694" cy="17347"/>
              </a:xfrm>
              <a:custGeom>
                <a:avLst/>
                <a:gdLst>
                  <a:gd name="T0" fmla="*/ 13 w 13"/>
                  <a:gd name="T1" fmla="*/ 3 h 6"/>
                  <a:gd name="T2" fmla="*/ 9 w 13"/>
                  <a:gd name="T3" fmla="*/ 0 h 6"/>
                  <a:gd name="T4" fmla="*/ 0 w 13"/>
                  <a:gd name="T5" fmla="*/ 1 h 6"/>
                  <a:gd name="T6" fmla="*/ 13 w 13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13" y="3"/>
                    </a:moveTo>
                    <a:cubicBezTo>
                      <a:pt x="12" y="0"/>
                      <a:pt x="9" y="3"/>
                      <a:pt x="9" y="0"/>
                    </a:cubicBezTo>
                    <a:cubicBezTo>
                      <a:pt x="6" y="3"/>
                      <a:pt x="3" y="0"/>
                      <a:pt x="0" y="1"/>
                    </a:cubicBezTo>
                    <a:cubicBezTo>
                      <a:pt x="4" y="6"/>
                      <a:pt x="10" y="1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3090963" y="1175303"/>
                <a:ext cx="35851" cy="24285"/>
              </a:xfrm>
              <a:custGeom>
                <a:avLst/>
                <a:gdLst>
                  <a:gd name="T0" fmla="*/ 4 w 13"/>
                  <a:gd name="T1" fmla="*/ 7 h 9"/>
                  <a:gd name="T2" fmla="*/ 5 w 13"/>
                  <a:gd name="T3" fmla="*/ 4 h 9"/>
                  <a:gd name="T4" fmla="*/ 6 w 13"/>
                  <a:gd name="T5" fmla="*/ 9 h 9"/>
                  <a:gd name="T6" fmla="*/ 10 w 13"/>
                  <a:gd name="T7" fmla="*/ 7 h 9"/>
                  <a:gd name="T8" fmla="*/ 7 w 13"/>
                  <a:gd name="T9" fmla="*/ 5 h 9"/>
                  <a:gd name="T10" fmla="*/ 10 w 13"/>
                  <a:gd name="T11" fmla="*/ 3 h 9"/>
                  <a:gd name="T12" fmla="*/ 12 w 13"/>
                  <a:gd name="T13" fmla="*/ 0 h 9"/>
                  <a:gd name="T14" fmla="*/ 2 w 13"/>
                  <a:gd name="T15" fmla="*/ 7 h 9"/>
                  <a:gd name="T16" fmla="*/ 4 w 13"/>
                  <a:gd name="T1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9">
                    <a:moveTo>
                      <a:pt x="4" y="7"/>
                    </a:moveTo>
                    <a:cubicBezTo>
                      <a:pt x="4" y="6"/>
                      <a:pt x="4" y="4"/>
                      <a:pt x="5" y="4"/>
                    </a:cubicBezTo>
                    <a:cubicBezTo>
                      <a:pt x="9" y="5"/>
                      <a:pt x="3" y="7"/>
                      <a:pt x="6" y="9"/>
                    </a:cubicBezTo>
                    <a:cubicBezTo>
                      <a:pt x="8" y="9"/>
                      <a:pt x="9" y="8"/>
                      <a:pt x="10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8" y="3"/>
                      <a:pt x="10" y="3"/>
                    </a:cubicBezTo>
                    <a:cubicBezTo>
                      <a:pt x="11" y="2"/>
                      <a:pt x="13" y="2"/>
                      <a:pt x="12" y="0"/>
                    </a:cubicBezTo>
                    <a:cubicBezTo>
                      <a:pt x="9" y="2"/>
                      <a:pt x="0" y="0"/>
                      <a:pt x="2" y="7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3421714" y="2729598"/>
                <a:ext cx="11565" cy="8095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3"/>
                      <a:pt x="2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2665382" y="2494835"/>
                <a:ext cx="231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3381238" y="2740007"/>
                <a:ext cx="8096" cy="8095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1 h 3"/>
                  <a:gd name="T4" fmla="*/ 0 w 3"/>
                  <a:gd name="T5" fmla="*/ 2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3"/>
                      <a:pt x="2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2657287" y="2489053"/>
                <a:ext cx="8096" cy="578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3459878" y="1177616"/>
                <a:ext cx="19660" cy="11565"/>
              </a:xfrm>
              <a:custGeom>
                <a:avLst/>
                <a:gdLst>
                  <a:gd name="T0" fmla="*/ 7 w 7"/>
                  <a:gd name="T1" fmla="*/ 2 h 4"/>
                  <a:gd name="T2" fmla="*/ 0 w 7"/>
                  <a:gd name="T3" fmla="*/ 0 h 4"/>
                  <a:gd name="T4" fmla="*/ 1 w 7"/>
                  <a:gd name="T5" fmla="*/ 3 h 4"/>
                  <a:gd name="T6" fmla="*/ 7 w 7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6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3381238" y="1181086"/>
                <a:ext cx="24286" cy="16191"/>
              </a:xfrm>
              <a:custGeom>
                <a:avLst/>
                <a:gdLst>
                  <a:gd name="T0" fmla="*/ 6 w 9"/>
                  <a:gd name="T1" fmla="*/ 5 h 6"/>
                  <a:gd name="T2" fmla="*/ 9 w 9"/>
                  <a:gd name="T3" fmla="*/ 2 h 6"/>
                  <a:gd name="T4" fmla="*/ 0 w 9"/>
                  <a:gd name="T5" fmla="*/ 2 h 6"/>
                  <a:gd name="T6" fmla="*/ 6 w 9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6" y="5"/>
                    </a:moveTo>
                    <a:cubicBezTo>
                      <a:pt x="9" y="6"/>
                      <a:pt x="9" y="4"/>
                      <a:pt x="9" y="2"/>
                    </a:cubicBezTo>
                    <a:cubicBezTo>
                      <a:pt x="6" y="2"/>
                      <a:pt x="1" y="0"/>
                      <a:pt x="0" y="2"/>
                    </a:cubicBezTo>
                    <a:cubicBezTo>
                      <a:pt x="2" y="2"/>
                      <a:pt x="6" y="2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28"/>
              <p:cNvSpPr>
                <a:spLocks noChangeArrowheads="1"/>
              </p:cNvSpPr>
              <p:nvPr/>
            </p:nvSpPr>
            <p:spPr bwMode="auto">
              <a:xfrm>
                <a:off x="3489946" y="1186868"/>
                <a:ext cx="3470" cy="115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3493415" y="1186868"/>
                <a:ext cx="16191" cy="8095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2 h 3"/>
                  <a:gd name="T4" fmla="*/ 0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3"/>
                      <a:pt x="4" y="3"/>
                      <a:pt x="6" y="2"/>
                    </a:cubicBezTo>
                    <a:cubicBezTo>
                      <a:pt x="4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auto">
              <a:xfrm>
                <a:off x="3485320" y="1183399"/>
                <a:ext cx="4626" cy="578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auto">
              <a:xfrm>
                <a:off x="3060895" y="1186868"/>
                <a:ext cx="27755" cy="12721"/>
              </a:xfrm>
              <a:custGeom>
                <a:avLst/>
                <a:gdLst>
                  <a:gd name="T0" fmla="*/ 10 w 10"/>
                  <a:gd name="T1" fmla="*/ 1 h 5"/>
                  <a:gd name="T2" fmla="*/ 4 w 10"/>
                  <a:gd name="T3" fmla="*/ 1 h 5"/>
                  <a:gd name="T4" fmla="*/ 0 w 10"/>
                  <a:gd name="T5" fmla="*/ 5 h 5"/>
                  <a:gd name="T6" fmla="*/ 10 w 10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1"/>
                    </a:moveTo>
                    <a:cubicBezTo>
                      <a:pt x="8" y="0"/>
                      <a:pt x="6" y="5"/>
                      <a:pt x="4" y="1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4" y="4"/>
                      <a:pt x="8" y="3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2"/>
              <p:cNvSpPr>
                <a:spLocks/>
              </p:cNvSpPr>
              <p:nvPr/>
            </p:nvSpPr>
            <p:spPr bwMode="auto">
              <a:xfrm>
                <a:off x="3417088" y="1186868"/>
                <a:ext cx="24286" cy="18504"/>
              </a:xfrm>
              <a:custGeom>
                <a:avLst/>
                <a:gdLst>
                  <a:gd name="T0" fmla="*/ 0 w 9"/>
                  <a:gd name="T1" fmla="*/ 3 h 7"/>
                  <a:gd name="T2" fmla="*/ 8 w 9"/>
                  <a:gd name="T3" fmla="*/ 7 h 7"/>
                  <a:gd name="T4" fmla="*/ 9 w 9"/>
                  <a:gd name="T5" fmla="*/ 3 h 7"/>
                  <a:gd name="T6" fmla="*/ 0 w 9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1" y="6"/>
                      <a:pt x="6" y="5"/>
                      <a:pt x="8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3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3"/>
              <p:cNvSpPr>
                <a:spLocks/>
              </p:cNvSpPr>
              <p:nvPr/>
            </p:nvSpPr>
            <p:spPr bwMode="auto">
              <a:xfrm>
                <a:off x="3446000" y="1194964"/>
                <a:ext cx="35851" cy="21973"/>
              </a:xfrm>
              <a:custGeom>
                <a:avLst/>
                <a:gdLst>
                  <a:gd name="T0" fmla="*/ 0 w 13"/>
                  <a:gd name="T1" fmla="*/ 2 h 8"/>
                  <a:gd name="T2" fmla="*/ 13 w 13"/>
                  <a:gd name="T3" fmla="*/ 5 h 8"/>
                  <a:gd name="T4" fmla="*/ 0 w 13"/>
                  <a:gd name="T5" fmla="*/ 0 h 8"/>
                  <a:gd name="T6" fmla="*/ 0 w 13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2"/>
                    </a:moveTo>
                    <a:cubicBezTo>
                      <a:pt x="5" y="3"/>
                      <a:pt x="10" y="8"/>
                      <a:pt x="13" y="5"/>
                    </a:cubicBezTo>
                    <a:cubicBezTo>
                      <a:pt x="11" y="0"/>
                      <a:pt x="4" y="3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4"/>
              <p:cNvSpPr>
                <a:spLocks/>
              </p:cNvSpPr>
              <p:nvPr/>
            </p:nvSpPr>
            <p:spPr bwMode="auto">
              <a:xfrm>
                <a:off x="3541987" y="1197277"/>
                <a:ext cx="5783" cy="8095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5"/>
              <p:cNvSpPr>
                <a:spLocks/>
              </p:cNvSpPr>
              <p:nvPr/>
            </p:nvSpPr>
            <p:spPr bwMode="auto">
              <a:xfrm>
                <a:off x="3558177" y="1197277"/>
                <a:ext cx="19660" cy="13878"/>
              </a:xfrm>
              <a:custGeom>
                <a:avLst/>
                <a:gdLst>
                  <a:gd name="T0" fmla="*/ 0 w 7"/>
                  <a:gd name="T1" fmla="*/ 0 h 5"/>
                  <a:gd name="T2" fmla="*/ 1 w 7"/>
                  <a:gd name="T3" fmla="*/ 4 h 5"/>
                  <a:gd name="T4" fmla="*/ 3 w 7"/>
                  <a:gd name="T5" fmla="*/ 3 h 5"/>
                  <a:gd name="T6" fmla="*/ 5 w 7"/>
                  <a:gd name="T7" fmla="*/ 5 h 5"/>
                  <a:gd name="T8" fmla="*/ 7 w 7"/>
                  <a:gd name="T9" fmla="*/ 4 h 5"/>
                  <a:gd name="T10" fmla="*/ 0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6"/>
              <p:cNvSpPr>
                <a:spLocks/>
              </p:cNvSpPr>
              <p:nvPr/>
            </p:nvSpPr>
            <p:spPr bwMode="auto">
              <a:xfrm>
                <a:off x="3493415" y="1205371"/>
                <a:ext cx="21973" cy="24285"/>
              </a:xfrm>
              <a:custGeom>
                <a:avLst/>
                <a:gdLst>
                  <a:gd name="T0" fmla="*/ 2 w 8"/>
                  <a:gd name="T1" fmla="*/ 1 h 9"/>
                  <a:gd name="T2" fmla="*/ 6 w 8"/>
                  <a:gd name="T3" fmla="*/ 9 h 9"/>
                  <a:gd name="T4" fmla="*/ 2 w 8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2" y="1"/>
                    </a:moveTo>
                    <a:cubicBezTo>
                      <a:pt x="0" y="4"/>
                      <a:pt x="6" y="8"/>
                      <a:pt x="6" y="9"/>
                    </a:cubicBezTo>
                    <a:cubicBezTo>
                      <a:pt x="4" y="7"/>
                      <a:pt x="8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auto">
              <a:xfrm>
                <a:off x="3626409" y="1207684"/>
                <a:ext cx="19660" cy="13878"/>
              </a:xfrm>
              <a:custGeom>
                <a:avLst/>
                <a:gdLst>
                  <a:gd name="T0" fmla="*/ 7 w 7"/>
                  <a:gd name="T1" fmla="*/ 2 h 5"/>
                  <a:gd name="T2" fmla="*/ 0 w 7"/>
                  <a:gd name="T3" fmla="*/ 0 h 5"/>
                  <a:gd name="T4" fmla="*/ 7 w 7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cubicBezTo>
                      <a:pt x="5" y="1"/>
                      <a:pt x="2" y="0"/>
                      <a:pt x="0" y="0"/>
                    </a:cubicBezTo>
                    <a:cubicBezTo>
                      <a:pt x="1" y="1"/>
                      <a:pt x="5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3517701" y="1211154"/>
                <a:ext cx="2313" cy="8095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9"/>
              <p:cNvSpPr>
                <a:spLocks/>
              </p:cNvSpPr>
              <p:nvPr/>
            </p:nvSpPr>
            <p:spPr bwMode="auto">
              <a:xfrm>
                <a:off x="3591715" y="1211154"/>
                <a:ext cx="18504" cy="16191"/>
              </a:xfrm>
              <a:custGeom>
                <a:avLst/>
                <a:gdLst>
                  <a:gd name="T0" fmla="*/ 7 w 7"/>
                  <a:gd name="T1" fmla="*/ 3 h 6"/>
                  <a:gd name="T2" fmla="*/ 0 w 7"/>
                  <a:gd name="T3" fmla="*/ 0 h 6"/>
                  <a:gd name="T4" fmla="*/ 7 w 7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7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5" y="6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0"/>
              <p:cNvSpPr>
                <a:spLocks/>
              </p:cNvSpPr>
              <p:nvPr/>
            </p:nvSpPr>
            <p:spPr bwMode="auto">
              <a:xfrm>
                <a:off x="3536205" y="1216936"/>
                <a:ext cx="9252" cy="12721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5 h 5"/>
                  <a:gd name="T4" fmla="*/ 2 w 3"/>
                  <a:gd name="T5" fmla="*/ 2 h 5"/>
                  <a:gd name="T6" fmla="*/ 0 w 3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3" y="3"/>
                      <a:pt x="2" y="2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1"/>
              <p:cNvSpPr>
                <a:spLocks/>
              </p:cNvSpPr>
              <p:nvPr/>
            </p:nvSpPr>
            <p:spPr bwMode="auto">
              <a:xfrm>
                <a:off x="3547769" y="1225032"/>
                <a:ext cx="10409" cy="10408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0 h 4"/>
                  <a:gd name="T4" fmla="*/ 1 w 4"/>
                  <a:gd name="T5" fmla="*/ 0 h 4"/>
                  <a:gd name="T6" fmla="*/ 3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2"/>
                      <a:pt x="3" y="1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2"/>
              <p:cNvSpPr>
                <a:spLocks/>
              </p:cNvSpPr>
              <p:nvPr/>
            </p:nvSpPr>
            <p:spPr bwMode="auto">
              <a:xfrm>
                <a:off x="3621783" y="1225032"/>
                <a:ext cx="52042" cy="38163"/>
              </a:xfrm>
              <a:custGeom>
                <a:avLst/>
                <a:gdLst>
                  <a:gd name="T0" fmla="*/ 3 w 19"/>
                  <a:gd name="T1" fmla="*/ 0 h 14"/>
                  <a:gd name="T2" fmla="*/ 8 w 19"/>
                  <a:gd name="T3" fmla="*/ 9 h 14"/>
                  <a:gd name="T4" fmla="*/ 17 w 19"/>
                  <a:gd name="T5" fmla="*/ 14 h 14"/>
                  <a:gd name="T6" fmla="*/ 18 w 19"/>
                  <a:gd name="T7" fmla="*/ 12 h 14"/>
                  <a:gd name="T8" fmla="*/ 9 w 19"/>
                  <a:gd name="T9" fmla="*/ 7 h 14"/>
                  <a:gd name="T10" fmla="*/ 11 w 19"/>
                  <a:gd name="T11" fmla="*/ 3 h 14"/>
                  <a:gd name="T12" fmla="*/ 3 w 19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4">
                    <a:moveTo>
                      <a:pt x="3" y="0"/>
                    </a:moveTo>
                    <a:cubicBezTo>
                      <a:pt x="0" y="7"/>
                      <a:pt x="12" y="2"/>
                      <a:pt x="8" y="9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3"/>
                      <a:pt x="19" y="13"/>
                      <a:pt x="18" y="12"/>
                    </a:cubicBezTo>
                    <a:cubicBezTo>
                      <a:pt x="15" y="11"/>
                      <a:pt x="12" y="8"/>
                      <a:pt x="9" y="7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auto">
              <a:xfrm>
                <a:off x="2932527" y="1225032"/>
                <a:ext cx="30068" cy="18504"/>
              </a:xfrm>
              <a:custGeom>
                <a:avLst/>
                <a:gdLst>
                  <a:gd name="T0" fmla="*/ 4 w 11"/>
                  <a:gd name="T1" fmla="*/ 5 h 7"/>
                  <a:gd name="T2" fmla="*/ 5 w 11"/>
                  <a:gd name="T3" fmla="*/ 6 h 7"/>
                  <a:gd name="T4" fmla="*/ 9 w 11"/>
                  <a:gd name="T5" fmla="*/ 0 h 7"/>
                  <a:gd name="T6" fmla="*/ 0 w 11"/>
                  <a:gd name="T7" fmla="*/ 6 h 7"/>
                  <a:gd name="T8" fmla="*/ 4 w 11"/>
                  <a:gd name="T9" fmla="*/ 7 h 7"/>
                  <a:gd name="T10" fmla="*/ 4 w 11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">
                    <a:moveTo>
                      <a:pt x="4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11" y="7"/>
                      <a:pt x="6" y="2"/>
                      <a:pt x="9" y="0"/>
                    </a:cubicBezTo>
                    <a:cubicBezTo>
                      <a:pt x="6" y="2"/>
                      <a:pt x="2" y="2"/>
                      <a:pt x="0" y="6"/>
                    </a:cubicBezTo>
                    <a:cubicBezTo>
                      <a:pt x="1" y="7"/>
                      <a:pt x="2" y="7"/>
                      <a:pt x="4" y="7"/>
                    </a:cubicBezTo>
                    <a:cubicBezTo>
                      <a:pt x="4" y="6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4"/>
              <p:cNvSpPr>
                <a:spLocks/>
              </p:cNvSpPr>
              <p:nvPr/>
            </p:nvSpPr>
            <p:spPr bwMode="auto">
              <a:xfrm>
                <a:off x="3566273" y="1229658"/>
                <a:ext cx="13878" cy="8095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2 h 3"/>
                  <a:gd name="T4" fmla="*/ 0 w 5"/>
                  <a:gd name="T5" fmla="*/ 0 h 3"/>
                  <a:gd name="T6" fmla="*/ 5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1" y="2"/>
                      <a:pt x="3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5"/>
              <p:cNvSpPr>
                <a:spLocks/>
              </p:cNvSpPr>
              <p:nvPr/>
            </p:nvSpPr>
            <p:spPr bwMode="auto">
              <a:xfrm>
                <a:off x="3662259" y="1235440"/>
                <a:ext cx="5783" cy="11565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1 h 4"/>
                  <a:gd name="T4" fmla="*/ 1 w 2"/>
                  <a:gd name="T5" fmla="*/ 4 h 4"/>
                  <a:gd name="T6" fmla="*/ 1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3673824" y="1237753"/>
                <a:ext cx="179253" cy="112177"/>
              </a:xfrm>
              <a:custGeom>
                <a:avLst/>
                <a:gdLst>
                  <a:gd name="T0" fmla="*/ 2 w 66"/>
                  <a:gd name="T1" fmla="*/ 8 h 41"/>
                  <a:gd name="T2" fmla="*/ 14 w 66"/>
                  <a:gd name="T3" fmla="*/ 18 h 41"/>
                  <a:gd name="T4" fmla="*/ 42 w 66"/>
                  <a:gd name="T5" fmla="*/ 35 h 41"/>
                  <a:gd name="T6" fmla="*/ 42 w 66"/>
                  <a:gd name="T7" fmla="*/ 32 h 41"/>
                  <a:gd name="T8" fmla="*/ 50 w 66"/>
                  <a:gd name="T9" fmla="*/ 31 h 41"/>
                  <a:gd name="T10" fmla="*/ 56 w 66"/>
                  <a:gd name="T11" fmla="*/ 39 h 41"/>
                  <a:gd name="T12" fmla="*/ 66 w 66"/>
                  <a:gd name="T13" fmla="*/ 36 h 41"/>
                  <a:gd name="T14" fmla="*/ 51 w 66"/>
                  <a:gd name="T15" fmla="*/ 26 h 41"/>
                  <a:gd name="T16" fmla="*/ 53 w 66"/>
                  <a:gd name="T17" fmla="*/ 27 h 41"/>
                  <a:gd name="T18" fmla="*/ 51 w 66"/>
                  <a:gd name="T19" fmla="*/ 30 h 41"/>
                  <a:gd name="T20" fmla="*/ 43 w 66"/>
                  <a:gd name="T21" fmla="*/ 22 h 41"/>
                  <a:gd name="T22" fmla="*/ 31 w 66"/>
                  <a:gd name="T23" fmla="*/ 16 h 41"/>
                  <a:gd name="T24" fmla="*/ 22 w 66"/>
                  <a:gd name="T25" fmla="*/ 12 h 41"/>
                  <a:gd name="T26" fmla="*/ 0 w 66"/>
                  <a:gd name="T27" fmla="*/ 4 h 41"/>
                  <a:gd name="T28" fmla="*/ 14 w 66"/>
                  <a:gd name="T29" fmla="*/ 12 h 41"/>
                  <a:gd name="T30" fmla="*/ 2 w 66"/>
                  <a:gd name="T31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41">
                    <a:moveTo>
                      <a:pt x="2" y="8"/>
                    </a:moveTo>
                    <a:cubicBezTo>
                      <a:pt x="2" y="16"/>
                      <a:pt x="12" y="14"/>
                      <a:pt x="14" y="18"/>
                    </a:cubicBezTo>
                    <a:cubicBezTo>
                      <a:pt x="24" y="26"/>
                      <a:pt x="39" y="21"/>
                      <a:pt x="42" y="35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5" y="30"/>
                      <a:pt x="47" y="32"/>
                      <a:pt x="50" y="31"/>
                    </a:cubicBezTo>
                    <a:cubicBezTo>
                      <a:pt x="51" y="37"/>
                      <a:pt x="54" y="34"/>
                      <a:pt x="56" y="39"/>
                    </a:cubicBezTo>
                    <a:cubicBezTo>
                      <a:pt x="61" y="39"/>
                      <a:pt x="65" y="41"/>
                      <a:pt x="66" y="36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49" y="27"/>
                      <a:pt x="47" y="20"/>
                      <a:pt x="43" y="22"/>
                    </a:cubicBezTo>
                    <a:cubicBezTo>
                      <a:pt x="43" y="14"/>
                      <a:pt x="35" y="19"/>
                      <a:pt x="31" y="16"/>
                    </a:cubicBezTo>
                    <a:cubicBezTo>
                      <a:pt x="29" y="15"/>
                      <a:pt x="25" y="13"/>
                      <a:pt x="22" y="12"/>
                    </a:cubicBezTo>
                    <a:cubicBezTo>
                      <a:pt x="15" y="9"/>
                      <a:pt x="8" y="0"/>
                      <a:pt x="0" y="4"/>
                    </a:cubicBezTo>
                    <a:cubicBezTo>
                      <a:pt x="4" y="8"/>
                      <a:pt x="11" y="10"/>
                      <a:pt x="14" y="12"/>
                    </a:cubicBezTo>
                    <a:cubicBezTo>
                      <a:pt x="11" y="14"/>
                      <a:pt x="5" y="10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7"/>
              <p:cNvSpPr>
                <a:spLocks/>
              </p:cNvSpPr>
              <p:nvPr/>
            </p:nvSpPr>
            <p:spPr bwMode="auto">
              <a:xfrm>
                <a:off x="3806818" y="1287481"/>
                <a:ext cx="41633" cy="30068"/>
              </a:xfrm>
              <a:custGeom>
                <a:avLst/>
                <a:gdLst>
                  <a:gd name="T0" fmla="*/ 36 w 36"/>
                  <a:gd name="T1" fmla="*/ 26 h 26"/>
                  <a:gd name="T2" fmla="*/ 0 w 36"/>
                  <a:gd name="T3" fmla="*/ 0 h 26"/>
                  <a:gd name="T4" fmla="*/ 33 w 36"/>
                  <a:gd name="T5" fmla="*/ 26 h 26"/>
                  <a:gd name="T6" fmla="*/ 36 w 36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6">
                    <a:moveTo>
                      <a:pt x="36" y="26"/>
                    </a:moveTo>
                    <a:lnTo>
                      <a:pt x="0" y="0"/>
                    </a:lnTo>
                    <a:lnTo>
                      <a:pt x="33" y="26"/>
                    </a:lnTo>
                    <a:lnTo>
                      <a:pt x="36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4088997" y="1309454"/>
                <a:ext cx="4626" cy="8095"/>
              </a:xfrm>
              <a:custGeom>
                <a:avLst/>
                <a:gdLst>
                  <a:gd name="T0" fmla="*/ 4 w 4"/>
                  <a:gd name="T1" fmla="*/ 2 h 7"/>
                  <a:gd name="T2" fmla="*/ 0 w 4"/>
                  <a:gd name="T3" fmla="*/ 0 h 7"/>
                  <a:gd name="T4" fmla="*/ 2 w 4"/>
                  <a:gd name="T5" fmla="*/ 7 h 7"/>
                  <a:gd name="T6" fmla="*/ 4 w 4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2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9"/>
              <p:cNvSpPr>
                <a:spLocks/>
              </p:cNvSpPr>
              <p:nvPr/>
            </p:nvSpPr>
            <p:spPr bwMode="auto">
              <a:xfrm>
                <a:off x="4109814" y="1792858"/>
                <a:ext cx="17347" cy="26598"/>
              </a:xfrm>
              <a:custGeom>
                <a:avLst/>
                <a:gdLst>
                  <a:gd name="T0" fmla="*/ 1 w 6"/>
                  <a:gd name="T1" fmla="*/ 4 h 10"/>
                  <a:gd name="T2" fmla="*/ 0 w 6"/>
                  <a:gd name="T3" fmla="*/ 8 h 10"/>
                  <a:gd name="T4" fmla="*/ 2 w 6"/>
                  <a:gd name="T5" fmla="*/ 7 h 10"/>
                  <a:gd name="T6" fmla="*/ 6 w 6"/>
                  <a:gd name="T7" fmla="*/ 10 h 10"/>
                  <a:gd name="T8" fmla="*/ 6 w 6"/>
                  <a:gd name="T9" fmla="*/ 0 h 10"/>
                  <a:gd name="T10" fmla="*/ 4 w 6"/>
                  <a:gd name="T11" fmla="*/ 0 h 10"/>
                  <a:gd name="T12" fmla="*/ 1 w 6"/>
                  <a:gd name="T1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1" y="4"/>
                    </a:moveTo>
                    <a:cubicBezTo>
                      <a:pt x="0" y="5"/>
                      <a:pt x="0" y="6"/>
                      <a:pt x="0" y="8"/>
                    </a:cubicBezTo>
                    <a:cubicBezTo>
                      <a:pt x="1" y="8"/>
                      <a:pt x="2" y="8"/>
                      <a:pt x="2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7"/>
                      <a:pt x="6" y="5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5" y="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auto">
              <a:xfrm>
                <a:off x="3853077" y="1345305"/>
                <a:ext cx="274084" cy="447553"/>
              </a:xfrm>
              <a:custGeom>
                <a:avLst/>
                <a:gdLst>
                  <a:gd name="T0" fmla="*/ 39 w 100"/>
                  <a:gd name="T1" fmla="*/ 43 h 164"/>
                  <a:gd name="T2" fmla="*/ 52 w 100"/>
                  <a:gd name="T3" fmla="*/ 67 h 164"/>
                  <a:gd name="T4" fmla="*/ 61 w 100"/>
                  <a:gd name="T5" fmla="*/ 78 h 164"/>
                  <a:gd name="T6" fmla="*/ 60 w 100"/>
                  <a:gd name="T7" fmla="*/ 80 h 164"/>
                  <a:gd name="T8" fmla="*/ 80 w 100"/>
                  <a:gd name="T9" fmla="*/ 110 h 164"/>
                  <a:gd name="T10" fmla="*/ 83 w 100"/>
                  <a:gd name="T11" fmla="*/ 108 h 164"/>
                  <a:gd name="T12" fmla="*/ 84 w 100"/>
                  <a:gd name="T13" fmla="*/ 114 h 164"/>
                  <a:gd name="T14" fmla="*/ 81 w 100"/>
                  <a:gd name="T15" fmla="*/ 113 h 164"/>
                  <a:gd name="T16" fmla="*/ 81 w 100"/>
                  <a:gd name="T17" fmla="*/ 122 h 164"/>
                  <a:gd name="T18" fmla="*/ 85 w 100"/>
                  <a:gd name="T19" fmla="*/ 123 h 164"/>
                  <a:gd name="T20" fmla="*/ 91 w 100"/>
                  <a:gd name="T21" fmla="*/ 152 h 164"/>
                  <a:gd name="T22" fmla="*/ 98 w 100"/>
                  <a:gd name="T23" fmla="*/ 164 h 164"/>
                  <a:gd name="T24" fmla="*/ 99 w 100"/>
                  <a:gd name="T25" fmla="*/ 155 h 164"/>
                  <a:gd name="T26" fmla="*/ 95 w 100"/>
                  <a:gd name="T27" fmla="*/ 139 h 164"/>
                  <a:gd name="T28" fmla="*/ 75 w 100"/>
                  <a:gd name="T29" fmla="*/ 91 h 164"/>
                  <a:gd name="T30" fmla="*/ 60 w 100"/>
                  <a:gd name="T31" fmla="*/ 61 h 164"/>
                  <a:gd name="T32" fmla="*/ 54 w 100"/>
                  <a:gd name="T33" fmla="*/ 52 h 164"/>
                  <a:gd name="T34" fmla="*/ 35 w 100"/>
                  <a:gd name="T35" fmla="*/ 33 h 164"/>
                  <a:gd name="T36" fmla="*/ 23 w 100"/>
                  <a:gd name="T37" fmla="*/ 18 h 164"/>
                  <a:gd name="T38" fmla="*/ 1 w 100"/>
                  <a:gd name="T39" fmla="*/ 0 h 164"/>
                  <a:gd name="T40" fmla="*/ 1 w 100"/>
                  <a:gd name="T41" fmla="*/ 3 h 164"/>
                  <a:gd name="T42" fmla="*/ 0 w 100"/>
                  <a:gd name="T43" fmla="*/ 3 h 164"/>
                  <a:gd name="T44" fmla="*/ 0 w 100"/>
                  <a:gd name="T45" fmla="*/ 7 h 164"/>
                  <a:gd name="T46" fmla="*/ 39 w 100"/>
                  <a:gd name="T47" fmla="*/ 4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" h="164">
                    <a:moveTo>
                      <a:pt x="39" y="43"/>
                    </a:moveTo>
                    <a:cubicBezTo>
                      <a:pt x="38" y="55"/>
                      <a:pt x="52" y="55"/>
                      <a:pt x="52" y="67"/>
                    </a:cubicBezTo>
                    <a:cubicBezTo>
                      <a:pt x="58" y="67"/>
                      <a:pt x="54" y="77"/>
                      <a:pt x="61" y="78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9" y="88"/>
                      <a:pt x="73" y="100"/>
                      <a:pt x="80" y="110"/>
                    </a:cubicBezTo>
                    <a:cubicBezTo>
                      <a:pt x="83" y="108"/>
                      <a:pt x="83" y="108"/>
                      <a:pt x="83" y="108"/>
                    </a:cubicBezTo>
                    <a:cubicBezTo>
                      <a:pt x="84" y="110"/>
                      <a:pt x="86" y="113"/>
                      <a:pt x="84" y="114"/>
                    </a:cubicBezTo>
                    <a:cubicBezTo>
                      <a:pt x="82" y="115"/>
                      <a:pt x="82" y="113"/>
                      <a:pt x="81" y="113"/>
                    </a:cubicBezTo>
                    <a:cubicBezTo>
                      <a:pt x="76" y="116"/>
                      <a:pt x="86" y="118"/>
                      <a:pt x="81" y="122"/>
                    </a:cubicBezTo>
                    <a:cubicBezTo>
                      <a:pt x="82" y="122"/>
                      <a:pt x="84" y="121"/>
                      <a:pt x="85" y="123"/>
                    </a:cubicBezTo>
                    <a:cubicBezTo>
                      <a:pt x="81" y="133"/>
                      <a:pt x="90" y="142"/>
                      <a:pt x="91" y="152"/>
                    </a:cubicBezTo>
                    <a:cubicBezTo>
                      <a:pt x="92" y="155"/>
                      <a:pt x="93" y="163"/>
                      <a:pt x="98" y="164"/>
                    </a:cubicBezTo>
                    <a:cubicBezTo>
                      <a:pt x="100" y="162"/>
                      <a:pt x="95" y="158"/>
                      <a:pt x="99" y="155"/>
                    </a:cubicBezTo>
                    <a:cubicBezTo>
                      <a:pt x="93" y="151"/>
                      <a:pt x="97" y="143"/>
                      <a:pt x="95" y="139"/>
                    </a:cubicBezTo>
                    <a:cubicBezTo>
                      <a:pt x="90" y="123"/>
                      <a:pt x="85" y="105"/>
                      <a:pt x="75" y="91"/>
                    </a:cubicBezTo>
                    <a:cubicBezTo>
                      <a:pt x="74" y="80"/>
                      <a:pt x="64" y="72"/>
                      <a:pt x="60" y="61"/>
                    </a:cubicBezTo>
                    <a:cubicBezTo>
                      <a:pt x="57" y="59"/>
                      <a:pt x="53" y="57"/>
                      <a:pt x="54" y="52"/>
                    </a:cubicBezTo>
                    <a:cubicBezTo>
                      <a:pt x="45" y="49"/>
                      <a:pt x="45" y="34"/>
                      <a:pt x="35" y="33"/>
                    </a:cubicBezTo>
                    <a:cubicBezTo>
                      <a:pt x="35" y="27"/>
                      <a:pt x="27" y="21"/>
                      <a:pt x="23" y="18"/>
                    </a:cubicBezTo>
                    <a:cubicBezTo>
                      <a:pt x="17" y="11"/>
                      <a:pt x="10" y="4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5" y="17"/>
                      <a:pt x="26" y="32"/>
                      <a:pt x="39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1"/>
              <p:cNvSpPr>
                <a:spLocks/>
              </p:cNvSpPr>
              <p:nvPr/>
            </p:nvSpPr>
            <p:spPr bwMode="auto">
              <a:xfrm>
                <a:off x="2542797" y="1421632"/>
                <a:ext cx="128369" cy="132994"/>
              </a:xfrm>
              <a:custGeom>
                <a:avLst/>
                <a:gdLst>
                  <a:gd name="T0" fmla="*/ 7 w 47"/>
                  <a:gd name="T1" fmla="*/ 49 h 49"/>
                  <a:gd name="T2" fmla="*/ 9 w 47"/>
                  <a:gd name="T3" fmla="*/ 47 h 49"/>
                  <a:gd name="T4" fmla="*/ 26 w 47"/>
                  <a:gd name="T5" fmla="*/ 22 h 49"/>
                  <a:gd name="T6" fmla="*/ 39 w 47"/>
                  <a:gd name="T7" fmla="*/ 11 h 49"/>
                  <a:gd name="T8" fmla="*/ 45 w 47"/>
                  <a:gd name="T9" fmla="*/ 4 h 49"/>
                  <a:gd name="T10" fmla="*/ 45 w 47"/>
                  <a:gd name="T11" fmla="*/ 0 h 49"/>
                  <a:gd name="T12" fmla="*/ 42 w 47"/>
                  <a:gd name="T13" fmla="*/ 3 h 49"/>
                  <a:gd name="T14" fmla="*/ 43 w 47"/>
                  <a:gd name="T15" fmla="*/ 4 h 49"/>
                  <a:gd name="T16" fmla="*/ 42 w 47"/>
                  <a:gd name="T17" fmla="*/ 6 h 49"/>
                  <a:gd name="T18" fmla="*/ 39 w 47"/>
                  <a:gd name="T19" fmla="*/ 1 h 49"/>
                  <a:gd name="T20" fmla="*/ 20 w 47"/>
                  <a:gd name="T21" fmla="*/ 23 h 49"/>
                  <a:gd name="T22" fmla="*/ 4 w 47"/>
                  <a:gd name="T23" fmla="*/ 42 h 49"/>
                  <a:gd name="T24" fmla="*/ 7 w 47"/>
                  <a:gd name="T2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49">
                    <a:moveTo>
                      <a:pt x="7" y="49"/>
                    </a:moveTo>
                    <a:cubicBezTo>
                      <a:pt x="9" y="47"/>
                      <a:pt x="9" y="47"/>
                      <a:pt x="9" y="47"/>
                    </a:cubicBezTo>
                    <a:cubicBezTo>
                      <a:pt x="14" y="38"/>
                      <a:pt x="20" y="31"/>
                      <a:pt x="26" y="22"/>
                    </a:cubicBezTo>
                    <a:cubicBezTo>
                      <a:pt x="29" y="16"/>
                      <a:pt x="34" y="16"/>
                      <a:pt x="39" y="11"/>
                    </a:cubicBezTo>
                    <a:cubicBezTo>
                      <a:pt x="39" y="8"/>
                      <a:pt x="43" y="7"/>
                      <a:pt x="45" y="4"/>
                    </a:cubicBezTo>
                    <a:cubicBezTo>
                      <a:pt x="40" y="3"/>
                      <a:pt x="47" y="0"/>
                      <a:pt x="45" y="0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5"/>
                      <a:pt x="42" y="6"/>
                      <a:pt x="42" y="6"/>
                    </a:cubicBezTo>
                    <a:cubicBezTo>
                      <a:pt x="40" y="6"/>
                      <a:pt x="38" y="2"/>
                      <a:pt x="39" y="1"/>
                    </a:cubicBezTo>
                    <a:cubicBezTo>
                      <a:pt x="33" y="8"/>
                      <a:pt x="29" y="18"/>
                      <a:pt x="20" y="23"/>
                    </a:cubicBezTo>
                    <a:cubicBezTo>
                      <a:pt x="21" y="35"/>
                      <a:pt x="7" y="33"/>
                      <a:pt x="4" y="42"/>
                    </a:cubicBezTo>
                    <a:cubicBezTo>
                      <a:pt x="0" y="46"/>
                      <a:pt x="6" y="46"/>
                      <a:pt x="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2"/>
              <p:cNvSpPr>
                <a:spLocks/>
              </p:cNvSpPr>
              <p:nvPr/>
            </p:nvSpPr>
            <p:spPr bwMode="auto">
              <a:xfrm>
                <a:off x="2719737" y="1462108"/>
                <a:ext cx="5783" cy="578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2651505" y="1475985"/>
                <a:ext cx="49729" cy="48572"/>
              </a:xfrm>
              <a:custGeom>
                <a:avLst/>
                <a:gdLst>
                  <a:gd name="T0" fmla="*/ 17 w 18"/>
                  <a:gd name="T1" fmla="*/ 0 h 18"/>
                  <a:gd name="T2" fmla="*/ 13 w 18"/>
                  <a:gd name="T3" fmla="*/ 2 h 18"/>
                  <a:gd name="T4" fmla="*/ 1 w 18"/>
                  <a:gd name="T5" fmla="*/ 18 h 18"/>
                  <a:gd name="T6" fmla="*/ 2 w 18"/>
                  <a:gd name="T7" fmla="*/ 18 h 18"/>
                  <a:gd name="T8" fmla="*/ 17 w 1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7" y="0"/>
                    </a:moveTo>
                    <a:cubicBezTo>
                      <a:pt x="16" y="1"/>
                      <a:pt x="15" y="4"/>
                      <a:pt x="13" y="2"/>
                    </a:cubicBezTo>
                    <a:cubicBezTo>
                      <a:pt x="11" y="9"/>
                      <a:pt x="0" y="12"/>
                      <a:pt x="1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9"/>
                      <a:pt x="18" y="1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4"/>
              <p:cNvSpPr>
                <a:spLocks/>
              </p:cNvSpPr>
              <p:nvPr/>
            </p:nvSpPr>
            <p:spPr bwMode="auto">
              <a:xfrm>
                <a:off x="2627219" y="1514149"/>
                <a:ext cx="10409" cy="10408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3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3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5"/>
              <p:cNvSpPr>
                <a:spLocks/>
              </p:cNvSpPr>
              <p:nvPr/>
            </p:nvSpPr>
            <p:spPr bwMode="auto">
              <a:xfrm>
                <a:off x="2635314" y="1524557"/>
                <a:ext cx="2313" cy="3469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6"/>
              <p:cNvSpPr>
                <a:spLocks/>
              </p:cNvSpPr>
              <p:nvPr/>
            </p:nvSpPr>
            <p:spPr bwMode="auto">
              <a:xfrm>
                <a:off x="2654975" y="1524557"/>
                <a:ext cx="20816" cy="25442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0 h 9"/>
                  <a:gd name="T4" fmla="*/ 1 w 8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5" y="8"/>
                      <a:pt x="6" y="1"/>
                      <a:pt x="8" y="0"/>
                    </a:cubicBezTo>
                    <a:cubicBezTo>
                      <a:pt x="4" y="2"/>
                      <a:pt x="0" y="5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2629532" y="1530340"/>
                <a:ext cx="11565" cy="11565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4 w 4"/>
                  <a:gd name="T5" fmla="*/ 2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8"/>
              <p:cNvSpPr>
                <a:spLocks/>
              </p:cNvSpPr>
              <p:nvPr/>
            </p:nvSpPr>
            <p:spPr bwMode="auto">
              <a:xfrm>
                <a:off x="2627219" y="1544217"/>
                <a:ext cx="2313" cy="578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2613342" y="1549999"/>
                <a:ext cx="13878" cy="21973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1 h 8"/>
                  <a:gd name="T4" fmla="*/ 5 w 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cubicBezTo>
                      <a:pt x="4" y="1"/>
                      <a:pt x="2" y="0"/>
                      <a:pt x="0" y="1"/>
                    </a:cubicBezTo>
                    <a:cubicBezTo>
                      <a:pt x="1" y="8"/>
                      <a:pt x="4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60"/>
              <p:cNvSpPr>
                <a:spLocks/>
              </p:cNvSpPr>
              <p:nvPr/>
            </p:nvSpPr>
            <p:spPr bwMode="auto">
              <a:xfrm>
                <a:off x="2542797" y="1554625"/>
                <a:ext cx="10409" cy="5782"/>
              </a:xfrm>
              <a:custGeom>
                <a:avLst/>
                <a:gdLst>
                  <a:gd name="T0" fmla="*/ 4 w 9"/>
                  <a:gd name="T1" fmla="*/ 0 h 5"/>
                  <a:gd name="T2" fmla="*/ 0 w 9"/>
                  <a:gd name="T3" fmla="*/ 5 h 5"/>
                  <a:gd name="T4" fmla="*/ 9 w 9"/>
                  <a:gd name="T5" fmla="*/ 5 h 5"/>
                  <a:gd name="T6" fmla="*/ 4 w 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0"/>
                    </a:moveTo>
                    <a:lnTo>
                      <a:pt x="0" y="5"/>
                    </a:lnTo>
                    <a:lnTo>
                      <a:pt x="9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61"/>
              <p:cNvSpPr>
                <a:spLocks/>
              </p:cNvSpPr>
              <p:nvPr/>
            </p:nvSpPr>
            <p:spPr bwMode="auto">
              <a:xfrm>
                <a:off x="2547422" y="1554625"/>
                <a:ext cx="79797" cy="126055"/>
              </a:xfrm>
              <a:custGeom>
                <a:avLst/>
                <a:gdLst>
                  <a:gd name="T0" fmla="*/ 19 w 29"/>
                  <a:gd name="T1" fmla="*/ 13 h 46"/>
                  <a:gd name="T2" fmla="*/ 22 w 29"/>
                  <a:gd name="T3" fmla="*/ 11 h 46"/>
                  <a:gd name="T4" fmla="*/ 24 w 29"/>
                  <a:gd name="T5" fmla="*/ 4 h 46"/>
                  <a:gd name="T6" fmla="*/ 21 w 29"/>
                  <a:gd name="T7" fmla="*/ 7 h 46"/>
                  <a:gd name="T8" fmla="*/ 19 w 29"/>
                  <a:gd name="T9" fmla="*/ 0 h 46"/>
                  <a:gd name="T10" fmla="*/ 18 w 29"/>
                  <a:gd name="T11" fmla="*/ 1 h 46"/>
                  <a:gd name="T12" fmla="*/ 9 w 29"/>
                  <a:gd name="T13" fmla="*/ 14 h 46"/>
                  <a:gd name="T14" fmla="*/ 3 w 29"/>
                  <a:gd name="T15" fmla="*/ 30 h 46"/>
                  <a:gd name="T16" fmla="*/ 5 w 29"/>
                  <a:gd name="T17" fmla="*/ 36 h 46"/>
                  <a:gd name="T18" fmla="*/ 9 w 29"/>
                  <a:gd name="T19" fmla="*/ 31 h 46"/>
                  <a:gd name="T20" fmla="*/ 5 w 29"/>
                  <a:gd name="T21" fmla="*/ 46 h 46"/>
                  <a:gd name="T22" fmla="*/ 17 w 29"/>
                  <a:gd name="T23" fmla="*/ 27 h 46"/>
                  <a:gd name="T24" fmla="*/ 19 w 29"/>
                  <a:gd name="T25" fmla="*/ 28 h 46"/>
                  <a:gd name="T26" fmla="*/ 19 w 29"/>
                  <a:gd name="T27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46">
                    <a:moveTo>
                      <a:pt x="19" y="13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25" y="7"/>
                      <a:pt x="24" y="4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8" y="6"/>
                      <a:pt x="20" y="0"/>
                      <a:pt x="19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5"/>
                      <a:pt x="15" y="14"/>
                      <a:pt x="9" y="14"/>
                    </a:cubicBezTo>
                    <a:cubicBezTo>
                      <a:pt x="10" y="20"/>
                      <a:pt x="5" y="27"/>
                      <a:pt x="3" y="30"/>
                    </a:cubicBezTo>
                    <a:cubicBezTo>
                      <a:pt x="3" y="31"/>
                      <a:pt x="0" y="37"/>
                      <a:pt x="5" y="36"/>
                    </a:cubicBezTo>
                    <a:cubicBezTo>
                      <a:pt x="7" y="35"/>
                      <a:pt x="5" y="30"/>
                      <a:pt x="9" y="31"/>
                    </a:cubicBezTo>
                    <a:cubicBezTo>
                      <a:pt x="11" y="36"/>
                      <a:pt x="7" y="41"/>
                      <a:pt x="5" y="46"/>
                    </a:cubicBezTo>
                    <a:cubicBezTo>
                      <a:pt x="10" y="40"/>
                      <a:pt x="15" y="34"/>
                      <a:pt x="17" y="2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5" y="21"/>
                      <a:pt x="29" y="18"/>
                      <a:pt x="1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2"/>
              <p:cNvSpPr>
                <a:spLocks/>
              </p:cNvSpPr>
              <p:nvPr/>
            </p:nvSpPr>
            <p:spPr bwMode="auto">
              <a:xfrm>
                <a:off x="2509259" y="1562721"/>
                <a:ext cx="41633" cy="52041"/>
              </a:xfrm>
              <a:custGeom>
                <a:avLst/>
                <a:gdLst>
                  <a:gd name="T0" fmla="*/ 4 w 15"/>
                  <a:gd name="T1" fmla="*/ 19 h 19"/>
                  <a:gd name="T2" fmla="*/ 10 w 15"/>
                  <a:gd name="T3" fmla="*/ 0 h 19"/>
                  <a:gd name="T4" fmla="*/ 7 w 15"/>
                  <a:gd name="T5" fmla="*/ 10 h 19"/>
                  <a:gd name="T6" fmla="*/ 6 w 15"/>
                  <a:gd name="T7" fmla="*/ 10 h 19"/>
                  <a:gd name="T8" fmla="*/ 0 w 15"/>
                  <a:gd name="T9" fmla="*/ 16 h 19"/>
                  <a:gd name="T10" fmla="*/ 0 w 15"/>
                  <a:gd name="T11" fmla="*/ 16 h 19"/>
                  <a:gd name="T12" fmla="*/ 4 w 15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9">
                    <a:moveTo>
                      <a:pt x="4" y="19"/>
                    </a:moveTo>
                    <a:cubicBezTo>
                      <a:pt x="6" y="11"/>
                      <a:pt x="15" y="7"/>
                      <a:pt x="10" y="0"/>
                    </a:cubicBezTo>
                    <a:cubicBezTo>
                      <a:pt x="7" y="5"/>
                      <a:pt x="9" y="5"/>
                      <a:pt x="7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4" y="12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3"/>
              <p:cNvSpPr>
                <a:spLocks/>
              </p:cNvSpPr>
              <p:nvPr/>
            </p:nvSpPr>
            <p:spPr bwMode="auto">
              <a:xfrm>
                <a:off x="2605246" y="1566190"/>
                <a:ext cx="35851" cy="30068"/>
              </a:xfrm>
              <a:custGeom>
                <a:avLst/>
                <a:gdLst>
                  <a:gd name="T0" fmla="*/ 3 w 13"/>
                  <a:gd name="T1" fmla="*/ 11 h 11"/>
                  <a:gd name="T2" fmla="*/ 13 w 13"/>
                  <a:gd name="T3" fmla="*/ 4 h 11"/>
                  <a:gd name="T4" fmla="*/ 11 w 13"/>
                  <a:gd name="T5" fmla="*/ 6 h 11"/>
                  <a:gd name="T6" fmla="*/ 8 w 13"/>
                  <a:gd name="T7" fmla="*/ 4 h 11"/>
                  <a:gd name="T8" fmla="*/ 11 w 13"/>
                  <a:gd name="T9" fmla="*/ 3 h 11"/>
                  <a:gd name="T10" fmla="*/ 11 w 13"/>
                  <a:gd name="T11" fmla="*/ 0 h 11"/>
                  <a:gd name="T12" fmla="*/ 9 w 13"/>
                  <a:gd name="T13" fmla="*/ 0 h 11"/>
                  <a:gd name="T14" fmla="*/ 3 w 13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1">
                    <a:moveTo>
                      <a:pt x="3" y="11"/>
                    </a:moveTo>
                    <a:cubicBezTo>
                      <a:pt x="5" y="6"/>
                      <a:pt x="13" y="9"/>
                      <a:pt x="13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9" y="5"/>
                      <a:pt x="8" y="4"/>
                    </a:cubicBezTo>
                    <a:cubicBezTo>
                      <a:pt x="9" y="4"/>
                      <a:pt x="10" y="2"/>
                      <a:pt x="11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5"/>
                      <a:pt x="0" y="6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4"/>
              <p:cNvSpPr>
                <a:spLocks/>
              </p:cNvSpPr>
              <p:nvPr/>
            </p:nvSpPr>
            <p:spPr bwMode="auto">
              <a:xfrm>
                <a:off x="2594838" y="1606667"/>
                <a:ext cx="70545" cy="101769"/>
              </a:xfrm>
              <a:custGeom>
                <a:avLst/>
                <a:gdLst>
                  <a:gd name="T0" fmla="*/ 25 w 26"/>
                  <a:gd name="T1" fmla="*/ 0 h 37"/>
                  <a:gd name="T2" fmla="*/ 13 w 26"/>
                  <a:gd name="T3" fmla="*/ 16 h 37"/>
                  <a:gd name="T4" fmla="*/ 12 w 26"/>
                  <a:gd name="T5" fmla="*/ 12 h 37"/>
                  <a:gd name="T6" fmla="*/ 5 w 26"/>
                  <a:gd name="T7" fmla="*/ 28 h 37"/>
                  <a:gd name="T8" fmla="*/ 4 w 26"/>
                  <a:gd name="T9" fmla="*/ 27 h 37"/>
                  <a:gd name="T10" fmla="*/ 2 w 26"/>
                  <a:gd name="T11" fmla="*/ 37 h 37"/>
                  <a:gd name="T12" fmla="*/ 7 w 26"/>
                  <a:gd name="T13" fmla="*/ 34 h 37"/>
                  <a:gd name="T14" fmla="*/ 9 w 26"/>
                  <a:gd name="T15" fmla="*/ 34 h 37"/>
                  <a:gd name="T16" fmla="*/ 8 w 26"/>
                  <a:gd name="T17" fmla="*/ 30 h 37"/>
                  <a:gd name="T18" fmla="*/ 17 w 26"/>
                  <a:gd name="T19" fmla="*/ 18 h 37"/>
                  <a:gd name="T20" fmla="*/ 16 w 26"/>
                  <a:gd name="T21" fmla="*/ 14 h 37"/>
                  <a:gd name="T22" fmla="*/ 18 w 26"/>
                  <a:gd name="T23" fmla="*/ 15 h 37"/>
                  <a:gd name="T24" fmla="*/ 25 w 26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37">
                    <a:moveTo>
                      <a:pt x="25" y="0"/>
                    </a:moveTo>
                    <a:cubicBezTo>
                      <a:pt x="18" y="6"/>
                      <a:pt x="19" y="10"/>
                      <a:pt x="13" y="16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7" y="16"/>
                      <a:pt x="9" y="23"/>
                      <a:pt x="5" y="28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0" y="29"/>
                      <a:pt x="4" y="35"/>
                      <a:pt x="2" y="37"/>
                    </a:cubicBezTo>
                    <a:cubicBezTo>
                      <a:pt x="7" y="37"/>
                      <a:pt x="3" y="36"/>
                      <a:pt x="7" y="34"/>
                    </a:cubicBezTo>
                    <a:cubicBezTo>
                      <a:pt x="7" y="35"/>
                      <a:pt x="8" y="34"/>
                      <a:pt x="9" y="34"/>
                    </a:cubicBezTo>
                    <a:cubicBezTo>
                      <a:pt x="10" y="33"/>
                      <a:pt x="10" y="31"/>
                      <a:pt x="8" y="30"/>
                    </a:cubicBezTo>
                    <a:cubicBezTo>
                      <a:pt x="13" y="30"/>
                      <a:pt x="14" y="22"/>
                      <a:pt x="17" y="18"/>
                    </a:cubicBezTo>
                    <a:cubicBezTo>
                      <a:pt x="14" y="17"/>
                      <a:pt x="16" y="16"/>
                      <a:pt x="16" y="14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1" y="10"/>
                      <a:pt x="26" y="5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65"/>
              <p:cNvSpPr>
                <a:spLocks/>
              </p:cNvSpPr>
              <p:nvPr/>
            </p:nvSpPr>
            <p:spPr bwMode="auto">
              <a:xfrm>
                <a:off x="4091310" y="1606667"/>
                <a:ext cx="8096" cy="13878"/>
              </a:xfrm>
              <a:custGeom>
                <a:avLst/>
                <a:gdLst>
                  <a:gd name="T0" fmla="*/ 5 w 7"/>
                  <a:gd name="T1" fmla="*/ 12 h 12"/>
                  <a:gd name="T2" fmla="*/ 7 w 7"/>
                  <a:gd name="T3" fmla="*/ 5 h 12"/>
                  <a:gd name="T4" fmla="*/ 0 w 7"/>
                  <a:gd name="T5" fmla="*/ 0 h 12"/>
                  <a:gd name="T6" fmla="*/ 5 w 7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2">
                    <a:moveTo>
                      <a:pt x="5" y="12"/>
                    </a:moveTo>
                    <a:lnTo>
                      <a:pt x="7" y="5"/>
                    </a:lnTo>
                    <a:lnTo>
                      <a:pt x="0" y="0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6"/>
              <p:cNvSpPr>
                <a:spLocks/>
              </p:cNvSpPr>
              <p:nvPr/>
            </p:nvSpPr>
            <p:spPr bwMode="auto">
              <a:xfrm>
                <a:off x="2498851" y="1614762"/>
                <a:ext cx="8096" cy="3469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0"/>
                      <a:pt x="3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67"/>
              <p:cNvSpPr>
                <a:spLocks/>
              </p:cNvSpPr>
              <p:nvPr/>
            </p:nvSpPr>
            <p:spPr bwMode="auto">
              <a:xfrm>
                <a:off x="2504633" y="1618231"/>
                <a:ext cx="2313" cy="2313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8"/>
              <p:cNvSpPr>
                <a:spLocks/>
              </p:cNvSpPr>
              <p:nvPr/>
            </p:nvSpPr>
            <p:spPr bwMode="auto">
              <a:xfrm>
                <a:off x="2410959" y="1620544"/>
                <a:ext cx="93674" cy="595581"/>
              </a:xfrm>
              <a:custGeom>
                <a:avLst/>
                <a:gdLst>
                  <a:gd name="T0" fmla="*/ 21 w 34"/>
                  <a:gd name="T1" fmla="*/ 215 h 218"/>
                  <a:gd name="T2" fmla="*/ 13 w 34"/>
                  <a:gd name="T3" fmla="*/ 175 h 218"/>
                  <a:gd name="T4" fmla="*/ 10 w 34"/>
                  <a:gd name="T5" fmla="*/ 151 h 218"/>
                  <a:gd name="T6" fmla="*/ 9 w 34"/>
                  <a:gd name="T7" fmla="*/ 151 h 218"/>
                  <a:gd name="T8" fmla="*/ 11 w 34"/>
                  <a:gd name="T9" fmla="*/ 73 h 218"/>
                  <a:gd name="T10" fmla="*/ 13 w 34"/>
                  <a:gd name="T11" fmla="*/ 61 h 218"/>
                  <a:gd name="T12" fmla="*/ 16 w 34"/>
                  <a:gd name="T13" fmla="*/ 46 h 218"/>
                  <a:gd name="T14" fmla="*/ 31 w 34"/>
                  <a:gd name="T15" fmla="*/ 14 h 218"/>
                  <a:gd name="T16" fmla="*/ 34 w 34"/>
                  <a:gd name="T17" fmla="*/ 0 h 218"/>
                  <a:gd name="T18" fmla="*/ 24 w 34"/>
                  <a:gd name="T19" fmla="*/ 22 h 218"/>
                  <a:gd name="T20" fmla="*/ 22 w 34"/>
                  <a:gd name="T21" fmla="*/ 27 h 218"/>
                  <a:gd name="T22" fmla="*/ 18 w 34"/>
                  <a:gd name="T23" fmla="*/ 38 h 218"/>
                  <a:gd name="T24" fmla="*/ 11 w 34"/>
                  <a:gd name="T25" fmla="*/ 50 h 218"/>
                  <a:gd name="T26" fmla="*/ 7 w 34"/>
                  <a:gd name="T27" fmla="*/ 79 h 218"/>
                  <a:gd name="T28" fmla="*/ 3 w 34"/>
                  <a:gd name="T29" fmla="*/ 87 h 218"/>
                  <a:gd name="T30" fmla="*/ 0 w 34"/>
                  <a:gd name="T31" fmla="*/ 129 h 218"/>
                  <a:gd name="T32" fmla="*/ 4 w 34"/>
                  <a:gd name="T33" fmla="*/ 155 h 218"/>
                  <a:gd name="T34" fmla="*/ 0 w 34"/>
                  <a:gd name="T35" fmla="*/ 149 h 218"/>
                  <a:gd name="T36" fmla="*/ 4 w 34"/>
                  <a:gd name="T37" fmla="*/ 166 h 218"/>
                  <a:gd name="T38" fmla="*/ 4 w 34"/>
                  <a:gd name="T39" fmla="*/ 176 h 218"/>
                  <a:gd name="T40" fmla="*/ 8 w 34"/>
                  <a:gd name="T41" fmla="*/ 203 h 218"/>
                  <a:gd name="T42" fmla="*/ 11 w 34"/>
                  <a:gd name="T43" fmla="*/ 213 h 218"/>
                  <a:gd name="T44" fmla="*/ 21 w 34"/>
                  <a:gd name="T45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218">
                    <a:moveTo>
                      <a:pt x="21" y="215"/>
                    </a:moveTo>
                    <a:cubicBezTo>
                      <a:pt x="17" y="202"/>
                      <a:pt x="13" y="189"/>
                      <a:pt x="13" y="175"/>
                    </a:cubicBezTo>
                    <a:cubicBezTo>
                      <a:pt x="11" y="168"/>
                      <a:pt x="10" y="158"/>
                      <a:pt x="10" y="151"/>
                    </a:cubicBezTo>
                    <a:cubicBezTo>
                      <a:pt x="9" y="151"/>
                      <a:pt x="9" y="151"/>
                      <a:pt x="9" y="151"/>
                    </a:cubicBezTo>
                    <a:cubicBezTo>
                      <a:pt x="7" y="124"/>
                      <a:pt x="9" y="97"/>
                      <a:pt x="11" y="73"/>
                    </a:cubicBezTo>
                    <a:cubicBezTo>
                      <a:pt x="15" y="70"/>
                      <a:pt x="11" y="64"/>
                      <a:pt x="13" y="61"/>
                    </a:cubicBezTo>
                    <a:cubicBezTo>
                      <a:pt x="13" y="56"/>
                      <a:pt x="17" y="51"/>
                      <a:pt x="16" y="46"/>
                    </a:cubicBezTo>
                    <a:cubicBezTo>
                      <a:pt x="21" y="36"/>
                      <a:pt x="23" y="20"/>
                      <a:pt x="31" y="14"/>
                    </a:cubicBezTo>
                    <a:cubicBezTo>
                      <a:pt x="31" y="11"/>
                      <a:pt x="33" y="5"/>
                      <a:pt x="34" y="0"/>
                    </a:cubicBezTo>
                    <a:cubicBezTo>
                      <a:pt x="28" y="6"/>
                      <a:pt x="26" y="14"/>
                      <a:pt x="24" y="22"/>
                    </a:cubicBezTo>
                    <a:cubicBezTo>
                      <a:pt x="22" y="23"/>
                      <a:pt x="20" y="25"/>
                      <a:pt x="22" y="27"/>
                    </a:cubicBezTo>
                    <a:cubicBezTo>
                      <a:pt x="18" y="29"/>
                      <a:pt x="19" y="35"/>
                      <a:pt x="18" y="38"/>
                    </a:cubicBezTo>
                    <a:cubicBezTo>
                      <a:pt x="15" y="43"/>
                      <a:pt x="13" y="45"/>
                      <a:pt x="11" y="50"/>
                    </a:cubicBezTo>
                    <a:cubicBezTo>
                      <a:pt x="11" y="61"/>
                      <a:pt x="5" y="68"/>
                      <a:pt x="7" y="79"/>
                    </a:cubicBezTo>
                    <a:cubicBezTo>
                      <a:pt x="2" y="82"/>
                      <a:pt x="6" y="84"/>
                      <a:pt x="3" y="87"/>
                    </a:cubicBezTo>
                    <a:cubicBezTo>
                      <a:pt x="4" y="99"/>
                      <a:pt x="2" y="116"/>
                      <a:pt x="0" y="129"/>
                    </a:cubicBezTo>
                    <a:cubicBezTo>
                      <a:pt x="7" y="136"/>
                      <a:pt x="1" y="147"/>
                      <a:pt x="4" y="155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8" y="169"/>
                      <a:pt x="3" y="173"/>
                      <a:pt x="4" y="176"/>
                    </a:cubicBezTo>
                    <a:cubicBezTo>
                      <a:pt x="3" y="187"/>
                      <a:pt x="13" y="194"/>
                      <a:pt x="8" y="203"/>
                    </a:cubicBezTo>
                    <a:cubicBezTo>
                      <a:pt x="10" y="206"/>
                      <a:pt x="10" y="210"/>
                      <a:pt x="11" y="213"/>
                    </a:cubicBezTo>
                    <a:cubicBezTo>
                      <a:pt x="15" y="213"/>
                      <a:pt x="18" y="218"/>
                      <a:pt x="21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2654975" y="1620544"/>
                <a:ext cx="18504" cy="49728"/>
              </a:xfrm>
              <a:custGeom>
                <a:avLst/>
                <a:gdLst>
                  <a:gd name="T0" fmla="*/ 7 w 7"/>
                  <a:gd name="T1" fmla="*/ 1 h 18"/>
                  <a:gd name="T2" fmla="*/ 5 w 7"/>
                  <a:gd name="T3" fmla="*/ 0 h 18"/>
                  <a:gd name="T4" fmla="*/ 2 w 7"/>
                  <a:gd name="T5" fmla="*/ 18 h 18"/>
                  <a:gd name="T6" fmla="*/ 7 w 7"/>
                  <a:gd name="T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8">
                    <a:moveTo>
                      <a:pt x="7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5"/>
                      <a:pt x="1" y="12"/>
                      <a:pt x="2" y="18"/>
                    </a:cubicBezTo>
                    <a:cubicBezTo>
                      <a:pt x="6" y="14"/>
                      <a:pt x="4" y="7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2452592" y="1642517"/>
                <a:ext cx="104082" cy="611772"/>
              </a:xfrm>
              <a:custGeom>
                <a:avLst/>
                <a:gdLst>
                  <a:gd name="T0" fmla="*/ 34 w 38"/>
                  <a:gd name="T1" fmla="*/ 224 h 224"/>
                  <a:gd name="T2" fmla="*/ 36 w 38"/>
                  <a:gd name="T3" fmla="*/ 219 h 224"/>
                  <a:gd name="T4" fmla="*/ 34 w 38"/>
                  <a:gd name="T5" fmla="*/ 221 h 224"/>
                  <a:gd name="T6" fmla="*/ 28 w 38"/>
                  <a:gd name="T7" fmla="*/ 210 h 224"/>
                  <a:gd name="T8" fmla="*/ 30 w 38"/>
                  <a:gd name="T9" fmla="*/ 201 h 224"/>
                  <a:gd name="T10" fmla="*/ 29 w 38"/>
                  <a:gd name="T11" fmla="*/ 201 h 224"/>
                  <a:gd name="T12" fmla="*/ 26 w 38"/>
                  <a:gd name="T13" fmla="*/ 196 h 224"/>
                  <a:gd name="T14" fmla="*/ 26 w 38"/>
                  <a:gd name="T15" fmla="*/ 180 h 224"/>
                  <a:gd name="T16" fmla="*/ 17 w 38"/>
                  <a:gd name="T17" fmla="*/ 176 h 224"/>
                  <a:gd name="T18" fmla="*/ 21 w 38"/>
                  <a:gd name="T19" fmla="*/ 175 h 224"/>
                  <a:gd name="T20" fmla="*/ 19 w 38"/>
                  <a:gd name="T21" fmla="*/ 162 h 224"/>
                  <a:gd name="T22" fmla="*/ 16 w 38"/>
                  <a:gd name="T23" fmla="*/ 143 h 224"/>
                  <a:gd name="T24" fmla="*/ 11 w 38"/>
                  <a:gd name="T25" fmla="*/ 99 h 224"/>
                  <a:gd name="T26" fmla="*/ 12 w 38"/>
                  <a:gd name="T27" fmla="*/ 78 h 224"/>
                  <a:gd name="T28" fmla="*/ 18 w 38"/>
                  <a:gd name="T29" fmla="*/ 53 h 224"/>
                  <a:gd name="T30" fmla="*/ 25 w 38"/>
                  <a:gd name="T31" fmla="*/ 34 h 224"/>
                  <a:gd name="T32" fmla="*/ 38 w 38"/>
                  <a:gd name="T33" fmla="*/ 7 h 224"/>
                  <a:gd name="T34" fmla="*/ 27 w 38"/>
                  <a:gd name="T35" fmla="*/ 17 h 224"/>
                  <a:gd name="T36" fmla="*/ 16 w 38"/>
                  <a:gd name="T37" fmla="*/ 40 h 224"/>
                  <a:gd name="T38" fmla="*/ 20 w 38"/>
                  <a:gd name="T39" fmla="*/ 42 h 224"/>
                  <a:gd name="T40" fmla="*/ 19 w 38"/>
                  <a:gd name="T41" fmla="*/ 47 h 224"/>
                  <a:gd name="T42" fmla="*/ 16 w 38"/>
                  <a:gd name="T43" fmla="*/ 42 h 224"/>
                  <a:gd name="T44" fmla="*/ 10 w 38"/>
                  <a:gd name="T45" fmla="*/ 70 h 224"/>
                  <a:gd name="T46" fmla="*/ 6 w 38"/>
                  <a:gd name="T47" fmla="*/ 104 h 224"/>
                  <a:gd name="T48" fmla="*/ 4 w 38"/>
                  <a:gd name="T49" fmla="*/ 127 h 224"/>
                  <a:gd name="T50" fmla="*/ 3 w 38"/>
                  <a:gd name="T51" fmla="*/ 133 h 224"/>
                  <a:gd name="T52" fmla="*/ 8 w 38"/>
                  <a:gd name="T53" fmla="*/ 172 h 224"/>
                  <a:gd name="T54" fmla="*/ 9 w 38"/>
                  <a:gd name="T55" fmla="*/ 170 h 224"/>
                  <a:gd name="T56" fmla="*/ 18 w 38"/>
                  <a:gd name="T57" fmla="*/ 201 h 224"/>
                  <a:gd name="T58" fmla="*/ 27 w 38"/>
                  <a:gd name="T59" fmla="*/ 202 h 224"/>
                  <a:gd name="T60" fmla="*/ 30 w 38"/>
                  <a:gd name="T61" fmla="*/ 222 h 224"/>
                  <a:gd name="T62" fmla="*/ 34 w 38"/>
                  <a:gd name="T63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224">
                    <a:moveTo>
                      <a:pt x="34" y="224"/>
                    </a:moveTo>
                    <a:cubicBezTo>
                      <a:pt x="36" y="223"/>
                      <a:pt x="34" y="220"/>
                      <a:pt x="36" y="219"/>
                    </a:cubicBezTo>
                    <a:cubicBezTo>
                      <a:pt x="34" y="221"/>
                      <a:pt x="34" y="221"/>
                      <a:pt x="34" y="221"/>
                    </a:cubicBezTo>
                    <a:cubicBezTo>
                      <a:pt x="26" y="219"/>
                      <a:pt x="36" y="208"/>
                      <a:pt x="28" y="210"/>
                    </a:cubicBezTo>
                    <a:cubicBezTo>
                      <a:pt x="30" y="201"/>
                      <a:pt x="30" y="201"/>
                      <a:pt x="30" y="201"/>
                    </a:cubicBezTo>
                    <a:cubicBezTo>
                      <a:pt x="29" y="201"/>
                      <a:pt x="29" y="201"/>
                      <a:pt x="29" y="201"/>
                    </a:cubicBezTo>
                    <a:cubicBezTo>
                      <a:pt x="27" y="201"/>
                      <a:pt x="25" y="199"/>
                      <a:pt x="26" y="196"/>
                    </a:cubicBezTo>
                    <a:cubicBezTo>
                      <a:pt x="30" y="192"/>
                      <a:pt x="23" y="186"/>
                      <a:pt x="26" y="180"/>
                    </a:cubicBezTo>
                    <a:cubicBezTo>
                      <a:pt x="23" y="180"/>
                      <a:pt x="18" y="179"/>
                      <a:pt x="17" y="176"/>
                    </a:cubicBezTo>
                    <a:cubicBezTo>
                      <a:pt x="18" y="174"/>
                      <a:pt x="20" y="175"/>
                      <a:pt x="21" y="175"/>
                    </a:cubicBezTo>
                    <a:cubicBezTo>
                      <a:pt x="20" y="171"/>
                      <a:pt x="13" y="166"/>
                      <a:pt x="19" y="162"/>
                    </a:cubicBezTo>
                    <a:cubicBezTo>
                      <a:pt x="13" y="156"/>
                      <a:pt x="20" y="148"/>
                      <a:pt x="16" y="143"/>
                    </a:cubicBezTo>
                    <a:cubicBezTo>
                      <a:pt x="20" y="126"/>
                      <a:pt x="3" y="115"/>
                      <a:pt x="11" y="99"/>
                    </a:cubicBezTo>
                    <a:cubicBezTo>
                      <a:pt x="9" y="92"/>
                      <a:pt x="10" y="85"/>
                      <a:pt x="12" y="78"/>
                    </a:cubicBezTo>
                    <a:cubicBezTo>
                      <a:pt x="11" y="68"/>
                      <a:pt x="18" y="62"/>
                      <a:pt x="18" y="53"/>
                    </a:cubicBezTo>
                    <a:cubicBezTo>
                      <a:pt x="22" y="49"/>
                      <a:pt x="20" y="40"/>
                      <a:pt x="25" y="34"/>
                    </a:cubicBezTo>
                    <a:cubicBezTo>
                      <a:pt x="30" y="25"/>
                      <a:pt x="30" y="14"/>
                      <a:pt x="38" y="7"/>
                    </a:cubicBezTo>
                    <a:cubicBezTo>
                      <a:pt x="29" y="0"/>
                      <a:pt x="30" y="12"/>
                      <a:pt x="27" y="17"/>
                    </a:cubicBezTo>
                    <a:cubicBezTo>
                      <a:pt x="23" y="24"/>
                      <a:pt x="19" y="32"/>
                      <a:pt x="16" y="40"/>
                    </a:cubicBezTo>
                    <a:cubicBezTo>
                      <a:pt x="17" y="40"/>
                      <a:pt x="19" y="40"/>
                      <a:pt x="20" y="42"/>
                    </a:cubicBezTo>
                    <a:cubicBezTo>
                      <a:pt x="20" y="44"/>
                      <a:pt x="21" y="46"/>
                      <a:pt x="19" y="47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2" y="49"/>
                      <a:pt x="19" y="63"/>
                      <a:pt x="10" y="70"/>
                    </a:cubicBezTo>
                    <a:cubicBezTo>
                      <a:pt x="11" y="82"/>
                      <a:pt x="1" y="91"/>
                      <a:pt x="6" y="104"/>
                    </a:cubicBezTo>
                    <a:cubicBezTo>
                      <a:pt x="0" y="108"/>
                      <a:pt x="6" y="120"/>
                      <a:pt x="4" y="127"/>
                    </a:cubicBezTo>
                    <a:cubicBezTo>
                      <a:pt x="5" y="129"/>
                      <a:pt x="0" y="130"/>
                      <a:pt x="3" y="133"/>
                    </a:cubicBezTo>
                    <a:cubicBezTo>
                      <a:pt x="3" y="145"/>
                      <a:pt x="6" y="162"/>
                      <a:pt x="8" y="172"/>
                    </a:cubicBezTo>
                    <a:cubicBezTo>
                      <a:pt x="8" y="172"/>
                      <a:pt x="8" y="171"/>
                      <a:pt x="9" y="170"/>
                    </a:cubicBezTo>
                    <a:cubicBezTo>
                      <a:pt x="13" y="180"/>
                      <a:pt x="14" y="191"/>
                      <a:pt x="18" y="201"/>
                    </a:cubicBezTo>
                    <a:cubicBezTo>
                      <a:pt x="19" y="206"/>
                      <a:pt x="24" y="200"/>
                      <a:pt x="27" y="202"/>
                    </a:cubicBezTo>
                    <a:cubicBezTo>
                      <a:pt x="27" y="208"/>
                      <a:pt x="29" y="215"/>
                      <a:pt x="30" y="222"/>
                    </a:cubicBezTo>
                    <a:cubicBezTo>
                      <a:pt x="33" y="221"/>
                      <a:pt x="33" y="224"/>
                      <a:pt x="34" y="2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71"/>
              <p:cNvSpPr>
                <a:spLocks/>
              </p:cNvSpPr>
              <p:nvPr/>
            </p:nvSpPr>
            <p:spPr bwMode="auto">
              <a:xfrm>
                <a:off x="2629532" y="1680681"/>
                <a:ext cx="21973" cy="32381"/>
              </a:xfrm>
              <a:custGeom>
                <a:avLst/>
                <a:gdLst>
                  <a:gd name="T0" fmla="*/ 0 w 8"/>
                  <a:gd name="T1" fmla="*/ 6 h 12"/>
                  <a:gd name="T2" fmla="*/ 0 w 8"/>
                  <a:gd name="T3" fmla="*/ 7 h 12"/>
                  <a:gd name="T4" fmla="*/ 6 w 8"/>
                  <a:gd name="T5" fmla="*/ 12 h 12"/>
                  <a:gd name="T6" fmla="*/ 7 w 8"/>
                  <a:gd name="T7" fmla="*/ 1 h 12"/>
                  <a:gd name="T8" fmla="*/ 0 w 8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0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2" y="9"/>
                      <a:pt x="4" y="11"/>
                      <a:pt x="6" y="12"/>
                    </a:cubicBezTo>
                    <a:cubicBezTo>
                      <a:pt x="8" y="7"/>
                      <a:pt x="5" y="5"/>
                      <a:pt x="7" y="1"/>
                    </a:cubicBezTo>
                    <a:cubicBezTo>
                      <a:pt x="3" y="0"/>
                      <a:pt x="3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72"/>
              <p:cNvSpPr>
                <a:spLocks/>
              </p:cNvSpPr>
              <p:nvPr/>
            </p:nvSpPr>
            <p:spPr bwMode="auto">
              <a:xfrm>
                <a:off x="4137569" y="1680681"/>
                <a:ext cx="8096" cy="19660"/>
              </a:xfrm>
              <a:custGeom>
                <a:avLst/>
                <a:gdLst>
                  <a:gd name="T0" fmla="*/ 0 w 3"/>
                  <a:gd name="T1" fmla="*/ 1 h 7"/>
                  <a:gd name="T2" fmla="*/ 3 w 3"/>
                  <a:gd name="T3" fmla="*/ 7 h 7"/>
                  <a:gd name="T4" fmla="*/ 3 w 3"/>
                  <a:gd name="T5" fmla="*/ 4 h 7"/>
                  <a:gd name="T6" fmla="*/ 0 w 3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1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73"/>
              <p:cNvSpPr>
                <a:spLocks/>
              </p:cNvSpPr>
              <p:nvPr/>
            </p:nvSpPr>
            <p:spPr bwMode="auto">
              <a:xfrm>
                <a:off x="2539328" y="1686463"/>
                <a:ext cx="19660" cy="43946"/>
              </a:xfrm>
              <a:custGeom>
                <a:avLst/>
                <a:gdLst>
                  <a:gd name="T0" fmla="*/ 0 w 7"/>
                  <a:gd name="T1" fmla="*/ 16 h 16"/>
                  <a:gd name="T2" fmla="*/ 6 w 7"/>
                  <a:gd name="T3" fmla="*/ 0 h 16"/>
                  <a:gd name="T4" fmla="*/ 0 w 7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0" y="16"/>
                    </a:moveTo>
                    <a:cubicBezTo>
                      <a:pt x="3" y="11"/>
                      <a:pt x="7" y="5"/>
                      <a:pt x="6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74"/>
              <p:cNvSpPr>
                <a:spLocks/>
              </p:cNvSpPr>
              <p:nvPr/>
            </p:nvSpPr>
            <p:spPr bwMode="auto">
              <a:xfrm>
                <a:off x="2619124" y="1708436"/>
                <a:ext cx="13878" cy="16191"/>
              </a:xfrm>
              <a:custGeom>
                <a:avLst/>
                <a:gdLst>
                  <a:gd name="T0" fmla="*/ 0 w 5"/>
                  <a:gd name="T1" fmla="*/ 6 h 6"/>
                  <a:gd name="T2" fmla="*/ 2 w 5"/>
                  <a:gd name="T3" fmla="*/ 6 h 6"/>
                  <a:gd name="T4" fmla="*/ 2 w 5"/>
                  <a:gd name="T5" fmla="*/ 0 h 6"/>
                  <a:gd name="T6" fmla="*/ 0 w 5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5" y="1"/>
                      <a:pt x="2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5"/>
              <p:cNvSpPr>
                <a:spLocks/>
              </p:cNvSpPr>
              <p:nvPr/>
            </p:nvSpPr>
            <p:spPr bwMode="auto">
              <a:xfrm>
                <a:off x="4145664" y="1716531"/>
                <a:ext cx="2313" cy="4626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2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76"/>
              <p:cNvSpPr>
                <a:spLocks/>
              </p:cNvSpPr>
              <p:nvPr/>
            </p:nvSpPr>
            <p:spPr bwMode="auto">
              <a:xfrm>
                <a:off x="4151446" y="1732722"/>
                <a:ext cx="18504" cy="46259"/>
              </a:xfrm>
              <a:custGeom>
                <a:avLst/>
                <a:gdLst>
                  <a:gd name="T0" fmla="*/ 1 w 7"/>
                  <a:gd name="T1" fmla="*/ 5 h 17"/>
                  <a:gd name="T2" fmla="*/ 3 w 7"/>
                  <a:gd name="T3" fmla="*/ 17 h 17"/>
                  <a:gd name="T4" fmla="*/ 1 w 7"/>
                  <a:gd name="T5" fmla="*/ 0 h 17"/>
                  <a:gd name="T6" fmla="*/ 1 w 7"/>
                  <a:gd name="T7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7">
                    <a:moveTo>
                      <a:pt x="1" y="5"/>
                    </a:moveTo>
                    <a:cubicBezTo>
                      <a:pt x="6" y="8"/>
                      <a:pt x="0" y="13"/>
                      <a:pt x="3" y="17"/>
                    </a:cubicBezTo>
                    <a:cubicBezTo>
                      <a:pt x="7" y="13"/>
                      <a:pt x="3" y="5"/>
                      <a:pt x="1" y="0"/>
                    </a:cubicBezTo>
                    <a:cubicBezTo>
                      <a:pt x="0" y="2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77"/>
              <p:cNvSpPr>
                <a:spLocks/>
              </p:cNvSpPr>
              <p:nvPr/>
            </p:nvSpPr>
            <p:spPr bwMode="auto">
              <a:xfrm>
                <a:off x="2531232" y="1738504"/>
                <a:ext cx="5783" cy="8095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2586742" y="1746599"/>
                <a:ext cx="10409" cy="32381"/>
              </a:xfrm>
              <a:custGeom>
                <a:avLst/>
                <a:gdLst>
                  <a:gd name="T0" fmla="*/ 4 w 4"/>
                  <a:gd name="T1" fmla="*/ 0 h 12"/>
                  <a:gd name="T2" fmla="*/ 1 w 4"/>
                  <a:gd name="T3" fmla="*/ 12 h 12"/>
                  <a:gd name="T4" fmla="*/ 4 w 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4"/>
                      <a:pt x="0" y="8"/>
                      <a:pt x="1" y="12"/>
                    </a:cubicBezTo>
                    <a:cubicBezTo>
                      <a:pt x="3" y="8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2567083" y="1746599"/>
                <a:ext cx="21973" cy="26598"/>
              </a:xfrm>
              <a:custGeom>
                <a:avLst/>
                <a:gdLst>
                  <a:gd name="T0" fmla="*/ 3 w 8"/>
                  <a:gd name="T1" fmla="*/ 6 h 10"/>
                  <a:gd name="T2" fmla="*/ 0 w 8"/>
                  <a:gd name="T3" fmla="*/ 4 h 10"/>
                  <a:gd name="T4" fmla="*/ 3 w 8"/>
                  <a:gd name="T5" fmla="*/ 10 h 10"/>
                  <a:gd name="T6" fmla="*/ 6 w 8"/>
                  <a:gd name="T7" fmla="*/ 0 h 10"/>
                  <a:gd name="T8" fmla="*/ 3 w 8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3" y="6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9"/>
                      <a:pt x="3" y="10"/>
                    </a:cubicBezTo>
                    <a:cubicBezTo>
                      <a:pt x="4" y="7"/>
                      <a:pt x="8" y="3"/>
                      <a:pt x="6" y="0"/>
                    </a:cubicBez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80"/>
              <p:cNvSpPr>
                <a:spLocks/>
              </p:cNvSpPr>
              <p:nvPr/>
            </p:nvSpPr>
            <p:spPr bwMode="auto">
              <a:xfrm>
                <a:off x="2556674" y="1781293"/>
                <a:ext cx="10409" cy="52041"/>
              </a:xfrm>
              <a:custGeom>
                <a:avLst/>
                <a:gdLst>
                  <a:gd name="T0" fmla="*/ 4 w 4"/>
                  <a:gd name="T1" fmla="*/ 0 h 19"/>
                  <a:gd name="T2" fmla="*/ 0 w 4"/>
                  <a:gd name="T3" fmla="*/ 19 h 19"/>
                  <a:gd name="T4" fmla="*/ 4 w 4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9">
                    <a:moveTo>
                      <a:pt x="4" y="0"/>
                    </a:moveTo>
                    <a:cubicBezTo>
                      <a:pt x="1" y="7"/>
                      <a:pt x="2" y="13"/>
                      <a:pt x="0" y="19"/>
                    </a:cubicBezTo>
                    <a:cubicBezTo>
                      <a:pt x="3" y="14"/>
                      <a:pt x="3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81"/>
              <p:cNvSpPr>
                <a:spLocks/>
              </p:cNvSpPr>
              <p:nvPr/>
            </p:nvSpPr>
            <p:spPr bwMode="auto">
              <a:xfrm>
                <a:off x="4165324" y="1798641"/>
                <a:ext cx="4626" cy="10408"/>
              </a:xfrm>
              <a:custGeom>
                <a:avLst/>
                <a:gdLst>
                  <a:gd name="T0" fmla="*/ 2 w 2"/>
                  <a:gd name="T1" fmla="*/ 2 h 4"/>
                  <a:gd name="T2" fmla="*/ 0 w 2"/>
                  <a:gd name="T3" fmla="*/ 0 h 4"/>
                  <a:gd name="T4" fmla="*/ 1 w 2"/>
                  <a:gd name="T5" fmla="*/ 4 h 4"/>
                  <a:gd name="T6" fmla="*/ 2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82"/>
              <p:cNvSpPr>
                <a:spLocks/>
              </p:cNvSpPr>
              <p:nvPr/>
            </p:nvSpPr>
            <p:spPr bwMode="auto">
              <a:xfrm>
                <a:off x="2624906" y="1822926"/>
                <a:ext cx="10409" cy="24285"/>
              </a:xfrm>
              <a:custGeom>
                <a:avLst/>
                <a:gdLst>
                  <a:gd name="T0" fmla="*/ 4 w 4"/>
                  <a:gd name="T1" fmla="*/ 8 h 9"/>
                  <a:gd name="T2" fmla="*/ 4 w 4"/>
                  <a:gd name="T3" fmla="*/ 0 h 9"/>
                  <a:gd name="T4" fmla="*/ 2 w 4"/>
                  <a:gd name="T5" fmla="*/ 9 h 9"/>
                  <a:gd name="T6" fmla="*/ 4 w 4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4" y="8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0" y="6"/>
                      <a:pt x="2" y="9"/>
                    </a:cubicBezTo>
                    <a:cubicBezTo>
                      <a:pt x="3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83"/>
              <p:cNvSpPr>
                <a:spLocks/>
              </p:cNvSpPr>
              <p:nvPr/>
            </p:nvSpPr>
            <p:spPr bwMode="auto">
              <a:xfrm>
                <a:off x="2586742" y="1825239"/>
                <a:ext cx="8096" cy="24285"/>
              </a:xfrm>
              <a:custGeom>
                <a:avLst/>
                <a:gdLst>
                  <a:gd name="T0" fmla="*/ 0 w 7"/>
                  <a:gd name="T1" fmla="*/ 21 h 21"/>
                  <a:gd name="T2" fmla="*/ 7 w 7"/>
                  <a:gd name="T3" fmla="*/ 10 h 21"/>
                  <a:gd name="T4" fmla="*/ 2 w 7"/>
                  <a:gd name="T5" fmla="*/ 0 h 21"/>
                  <a:gd name="T6" fmla="*/ 0 w 7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1">
                    <a:moveTo>
                      <a:pt x="0" y="21"/>
                    </a:moveTo>
                    <a:lnTo>
                      <a:pt x="7" y="10"/>
                    </a:lnTo>
                    <a:lnTo>
                      <a:pt x="2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84"/>
              <p:cNvSpPr>
                <a:spLocks/>
              </p:cNvSpPr>
              <p:nvPr/>
            </p:nvSpPr>
            <p:spPr bwMode="auto">
              <a:xfrm>
                <a:off x="4117908" y="1833335"/>
                <a:ext cx="5783" cy="8095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1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85"/>
              <p:cNvSpPr>
                <a:spLocks/>
              </p:cNvSpPr>
              <p:nvPr/>
            </p:nvSpPr>
            <p:spPr bwMode="auto">
              <a:xfrm>
                <a:off x="2542797" y="1844899"/>
                <a:ext cx="16191" cy="32381"/>
              </a:xfrm>
              <a:custGeom>
                <a:avLst/>
                <a:gdLst>
                  <a:gd name="T0" fmla="*/ 4 w 6"/>
                  <a:gd name="T1" fmla="*/ 0 h 12"/>
                  <a:gd name="T2" fmla="*/ 1 w 6"/>
                  <a:gd name="T3" fmla="*/ 4 h 12"/>
                  <a:gd name="T4" fmla="*/ 2 w 6"/>
                  <a:gd name="T5" fmla="*/ 12 h 12"/>
                  <a:gd name="T6" fmla="*/ 4 w 6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4" y="0"/>
                    </a:moveTo>
                    <a:cubicBezTo>
                      <a:pt x="3" y="1"/>
                      <a:pt x="0" y="1"/>
                      <a:pt x="1" y="4"/>
                    </a:cubicBezTo>
                    <a:cubicBezTo>
                      <a:pt x="5" y="6"/>
                      <a:pt x="0" y="8"/>
                      <a:pt x="2" y="12"/>
                    </a:cubicBezTo>
                    <a:cubicBezTo>
                      <a:pt x="2" y="7"/>
                      <a:pt x="6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86"/>
              <p:cNvSpPr>
                <a:spLocks/>
              </p:cNvSpPr>
              <p:nvPr/>
            </p:nvSpPr>
            <p:spPr bwMode="auto">
              <a:xfrm>
                <a:off x="2597151" y="1855307"/>
                <a:ext cx="2313" cy="11565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1" y="1"/>
                      <a:pt x="1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87"/>
              <p:cNvSpPr>
                <a:spLocks/>
              </p:cNvSpPr>
              <p:nvPr/>
            </p:nvSpPr>
            <p:spPr bwMode="auto">
              <a:xfrm>
                <a:off x="4017296" y="2342181"/>
                <a:ext cx="8096" cy="10408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4 h 4"/>
                  <a:gd name="T4" fmla="*/ 3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2" y="1"/>
                      <a:pt x="1" y="3"/>
                      <a:pt x="0" y="4"/>
                    </a:cubicBezTo>
                    <a:cubicBezTo>
                      <a:pt x="1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88"/>
              <p:cNvSpPr>
                <a:spLocks/>
              </p:cNvSpPr>
              <p:nvPr/>
            </p:nvSpPr>
            <p:spPr bwMode="auto">
              <a:xfrm>
                <a:off x="4006887" y="2352589"/>
                <a:ext cx="10409" cy="24285"/>
              </a:xfrm>
              <a:custGeom>
                <a:avLst/>
                <a:gdLst>
                  <a:gd name="T0" fmla="*/ 1 w 4"/>
                  <a:gd name="T1" fmla="*/ 9 h 9"/>
                  <a:gd name="T2" fmla="*/ 3 w 4"/>
                  <a:gd name="T3" fmla="*/ 6 h 9"/>
                  <a:gd name="T4" fmla="*/ 4 w 4"/>
                  <a:gd name="T5" fmla="*/ 0 h 9"/>
                  <a:gd name="T6" fmla="*/ 1 w 4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1" y="9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4"/>
                      <a:pt x="4" y="2"/>
                      <a:pt x="4" y="0"/>
                    </a:cubicBezTo>
                    <a:cubicBezTo>
                      <a:pt x="2" y="3"/>
                      <a:pt x="0" y="5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89"/>
              <p:cNvSpPr>
                <a:spLocks/>
              </p:cNvSpPr>
              <p:nvPr/>
            </p:nvSpPr>
            <p:spPr bwMode="auto">
              <a:xfrm>
                <a:off x="4025391" y="1855307"/>
                <a:ext cx="106395" cy="486873"/>
              </a:xfrm>
              <a:custGeom>
                <a:avLst/>
                <a:gdLst>
                  <a:gd name="T0" fmla="*/ 29 w 39"/>
                  <a:gd name="T1" fmla="*/ 39 h 178"/>
                  <a:gd name="T2" fmla="*/ 28 w 39"/>
                  <a:gd name="T3" fmla="*/ 49 h 178"/>
                  <a:gd name="T4" fmla="*/ 24 w 39"/>
                  <a:gd name="T5" fmla="*/ 49 h 178"/>
                  <a:gd name="T6" fmla="*/ 25 w 39"/>
                  <a:gd name="T7" fmla="*/ 63 h 178"/>
                  <a:gd name="T8" fmla="*/ 20 w 39"/>
                  <a:gd name="T9" fmla="*/ 84 h 178"/>
                  <a:gd name="T10" fmla="*/ 21 w 39"/>
                  <a:gd name="T11" fmla="*/ 116 h 178"/>
                  <a:gd name="T12" fmla="*/ 17 w 39"/>
                  <a:gd name="T13" fmla="*/ 128 h 178"/>
                  <a:gd name="T14" fmla="*/ 0 w 39"/>
                  <a:gd name="T15" fmla="*/ 176 h 178"/>
                  <a:gd name="T16" fmla="*/ 0 w 39"/>
                  <a:gd name="T17" fmla="*/ 178 h 178"/>
                  <a:gd name="T18" fmla="*/ 8 w 39"/>
                  <a:gd name="T19" fmla="*/ 158 h 178"/>
                  <a:gd name="T20" fmla="*/ 28 w 39"/>
                  <a:gd name="T21" fmla="*/ 94 h 178"/>
                  <a:gd name="T22" fmla="*/ 32 w 39"/>
                  <a:gd name="T23" fmla="*/ 81 h 178"/>
                  <a:gd name="T24" fmla="*/ 32 w 39"/>
                  <a:gd name="T25" fmla="*/ 72 h 178"/>
                  <a:gd name="T26" fmla="*/ 37 w 39"/>
                  <a:gd name="T27" fmla="*/ 18 h 178"/>
                  <a:gd name="T28" fmla="*/ 38 w 39"/>
                  <a:gd name="T29" fmla="*/ 0 h 178"/>
                  <a:gd name="T30" fmla="*/ 29 w 39"/>
                  <a:gd name="T31" fmla="*/ 3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178">
                    <a:moveTo>
                      <a:pt x="29" y="39"/>
                    </a:moveTo>
                    <a:cubicBezTo>
                      <a:pt x="29" y="42"/>
                      <a:pt x="26" y="47"/>
                      <a:pt x="28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31" y="53"/>
                      <a:pt x="22" y="58"/>
                      <a:pt x="25" y="63"/>
                    </a:cubicBezTo>
                    <a:cubicBezTo>
                      <a:pt x="22" y="70"/>
                      <a:pt x="24" y="76"/>
                      <a:pt x="20" y="84"/>
                    </a:cubicBezTo>
                    <a:cubicBezTo>
                      <a:pt x="26" y="96"/>
                      <a:pt x="12" y="104"/>
                      <a:pt x="21" y="116"/>
                    </a:cubicBezTo>
                    <a:cubicBezTo>
                      <a:pt x="21" y="119"/>
                      <a:pt x="15" y="125"/>
                      <a:pt x="17" y="128"/>
                    </a:cubicBezTo>
                    <a:cubicBezTo>
                      <a:pt x="12" y="143"/>
                      <a:pt x="5" y="161"/>
                      <a:pt x="0" y="176"/>
                    </a:cubicBezTo>
                    <a:cubicBezTo>
                      <a:pt x="0" y="177"/>
                      <a:pt x="0" y="177"/>
                      <a:pt x="0" y="178"/>
                    </a:cubicBezTo>
                    <a:cubicBezTo>
                      <a:pt x="4" y="172"/>
                      <a:pt x="10" y="166"/>
                      <a:pt x="8" y="158"/>
                    </a:cubicBezTo>
                    <a:cubicBezTo>
                      <a:pt x="18" y="138"/>
                      <a:pt x="24" y="116"/>
                      <a:pt x="28" y="94"/>
                    </a:cubicBezTo>
                    <a:cubicBezTo>
                      <a:pt x="31" y="89"/>
                      <a:pt x="27" y="83"/>
                      <a:pt x="32" y="81"/>
                    </a:cubicBezTo>
                    <a:cubicBezTo>
                      <a:pt x="30" y="77"/>
                      <a:pt x="32" y="73"/>
                      <a:pt x="32" y="72"/>
                    </a:cubicBezTo>
                    <a:cubicBezTo>
                      <a:pt x="33" y="55"/>
                      <a:pt x="39" y="36"/>
                      <a:pt x="37" y="18"/>
                    </a:cubicBezTo>
                    <a:cubicBezTo>
                      <a:pt x="38" y="12"/>
                      <a:pt x="39" y="5"/>
                      <a:pt x="38" y="0"/>
                    </a:cubicBezTo>
                    <a:cubicBezTo>
                      <a:pt x="25" y="9"/>
                      <a:pt x="35" y="26"/>
                      <a:pt x="2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Rectangle 90"/>
              <p:cNvSpPr>
                <a:spLocks noChangeArrowheads="1"/>
              </p:cNvSpPr>
              <p:nvPr/>
            </p:nvSpPr>
            <p:spPr bwMode="auto">
              <a:xfrm>
                <a:off x="4113283" y="2073880"/>
                <a:ext cx="1157" cy="2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91"/>
              <p:cNvSpPr>
                <a:spLocks/>
              </p:cNvSpPr>
              <p:nvPr/>
            </p:nvSpPr>
            <p:spPr bwMode="auto">
              <a:xfrm>
                <a:off x="2607559" y="1869185"/>
                <a:ext cx="17347" cy="27755"/>
              </a:xfrm>
              <a:custGeom>
                <a:avLst/>
                <a:gdLst>
                  <a:gd name="T0" fmla="*/ 0 w 6"/>
                  <a:gd name="T1" fmla="*/ 9 h 10"/>
                  <a:gd name="T2" fmla="*/ 4 w 6"/>
                  <a:gd name="T3" fmla="*/ 10 h 10"/>
                  <a:gd name="T4" fmla="*/ 6 w 6"/>
                  <a:gd name="T5" fmla="*/ 0 h 10"/>
                  <a:gd name="T6" fmla="*/ 1 w 6"/>
                  <a:gd name="T7" fmla="*/ 3 h 10"/>
                  <a:gd name="T8" fmla="*/ 2 w 6"/>
                  <a:gd name="T9" fmla="*/ 4 h 10"/>
                  <a:gd name="T10" fmla="*/ 0 w 6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9"/>
                    </a:moveTo>
                    <a:cubicBezTo>
                      <a:pt x="2" y="8"/>
                      <a:pt x="4" y="10"/>
                      <a:pt x="4" y="1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92"/>
              <p:cNvSpPr>
                <a:spLocks/>
              </p:cNvSpPr>
              <p:nvPr/>
            </p:nvSpPr>
            <p:spPr bwMode="auto">
              <a:xfrm>
                <a:off x="2586742" y="1877281"/>
                <a:ext cx="10409" cy="19660"/>
              </a:xfrm>
              <a:custGeom>
                <a:avLst/>
                <a:gdLst>
                  <a:gd name="T0" fmla="*/ 2 w 4"/>
                  <a:gd name="T1" fmla="*/ 7 h 7"/>
                  <a:gd name="T2" fmla="*/ 3 w 4"/>
                  <a:gd name="T3" fmla="*/ 0 h 7"/>
                  <a:gd name="T4" fmla="*/ 2 w 4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2" y="7"/>
                    </a:moveTo>
                    <a:cubicBezTo>
                      <a:pt x="4" y="7"/>
                      <a:pt x="3" y="0"/>
                      <a:pt x="3" y="0"/>
                    </a:cubicBezTo>
                    <a:cubicBezTo>
                      <a:pt x="3" y="2"/>
                      <a:pt x="0" y="5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93"/>
              <p:cNvSpPr>
                <a:spLocks/>
              </p:cNvSpPr>
              <p:nvPr/>
            </p:nvSpPr>
            <p:spPr bwMode="auto">
              <a:xfrm>
                <a:off x="2545110" y="1879594"/>
                <a:ext cx="5783" cy="13878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1 w 2"/>
                  <a:gd name="T5" fmla="*/ 4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94"/>
              <p:cNvSpPr>
                <a:spLocks/>
              </p:cNvSpPr>
              <p:nvPr/>
            </p:nvSpPr>
            <p:spPr bwMode="auto">
              <a:xfrm>
                <a:off x="4167637" y="1901566"/>
                <a:ext cx="2313" cy="8095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0 h 7"/>
                  <a:gd name="T4" fmla="*/ 0 w 2"/>
                  <a:gd name="T5" fmla="*/ 0 h 7"/>
                  <a:gd name="T6" fmla="*/ 2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95"/>
              <p:cNvSpPr>
                <a:spLocks/>
              </p:cNvSpPr>
              <p:nvPr/>
            </p:nvSpPr>
            <p:spPr bwMode="auto">
              <a:xfrm>
                <a:off x="2589055" y="1909662"/>
                <a:ext cx="2313" cy="11565"/>
              </a:xfrm>
              <a:custGeom>
                <a:avLst/>
                <a:gdLst>
                  <a:gd name="T0" fmla="*/ 2 w 2"/>
                  <a:gd name="T1" fmla="*/ 3 h 10"/>
                  <a:gd name="T2" fmla="*/ 0 w 2"/>
                  <a:gd name="T3" fmla="*/ 0 h 10"/>
                  <a:gd name="T4" fmla="*/ 2 w 2"/>
                  <a:gd name="T5" fmla="*/ 10 h 10"/>
                  <a:gd name="T6" fmla="*/ 2 w 2"/>
                  <a:gd name="T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0">
                    <a:moveTo>
                      <a:pt x="2" y="3"/>
                    </a:moveTo>
                    <a:lnTo>
                      <a:pt x="0" y="0"/>
                    </a:lnTo>
                    <a:lnTo>
                      <a:pt x="2" y="1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Rectangle 96"/>
              <p:cNvSpPr>
                <a:spLocks noChangeArrowheads="1"/>
              </p:cNvSpPr>
              <p:nvPr/>
            </p:nvSpPr>
            <p:spPr bwMode="auto">
              <a:xfrm>
                <a:off x="2542797" y="1918913"/>
                <a:ext cx="1157" cy="1850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97"/>
              <p:cNvSpPr>
                <a:spLocks/>
              </p:cNvSpPr>
              <p:nvPr/>
            </p:nvSpPr>
            <p:spPr bwMode="auto">
              <a:xfrm>
                <a:off x="2602933" y="1927008"/>
                <a:ext cx="8096" cy="10408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0 h 4"/>
                  <a:gd name="T4" fmla="*/ 3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98"/>
              <p:cNvSpPr>
                <a:spLocks/>
              </p:cNvSpPr>
              <p:nvPr/>
            </p:nvSpPr>
            <p:spPr bwMode="auto">
              <a:xfrm>
                <a:off x="2602933" y="1943199"/>
                <a:ext cx="2313" cy="8095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0 h 7"/>
                  <a:gd name="T4" fmla="*/ 0 w 2"/>
                  <a:gd name="T5" fmla="*/ 0 h 7"/>
                  <a:gd name="T6" fmla="*/ 2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99"/>
              <p:cNvSpPr>
                <a:spLocks/>
              </p:cNvSpPr>
              <p:nvPr/>
            </p:nvSpPr>
            <p:spPr bwMode="auto">
              <a:xfrm>
                <a:off x="2523137" y="1967485"/>
                <a:ext cx="30068" cy="122586"/>
              </a:xfrm>
              <a:custGeom>
                <a:avLst/>
                <a:gdLst>
                  <a:gd name="T0" fmla="*/ 9 w 11"/>
                  <a:gd name="T1" fmla="*/ 45 h 45"/>
                  <a:gd name="T2" fmla="*/ 11 w 11"/>
                  <a:gd name="T3" fmla="*/ 45 h 45"/>
                  <a:gd name="T4" fmla="*/ 7 w 11"/>
                  <a:gd name="T5" fmla="*/ 0 h 45"/>
                  <a:gd name="T6" fmla="*/ 6 w 11"/>
                  <a:gd name="T7" fmla="*/ 12 h 45"/>
                  <a:gd name="T8" fmla="*/ 2 w 11"/>
                  <a:gd name="T9" fmla="*/ 19 h 45"/>
                  <a:gd name="T10" fmla="*/ 5 w 11"/>
                  <a:gd name="T11" fmla="*/ 14 h 45"/>
                  <a:gd name="T12" fmla="*/ 7 w 11"/>
                  <a:gd name="T13" fmla="*/ 30 h 45"/>
                  <a:gd name="T14" fmla="*/ 9 w 11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45">
                    <a:moveTo>
                      <a:pt x="9" y="45"/>
                    </a:move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30"/>
                      <a:pt x="8" y="14"/>
                      <a:pt x="7" y="0"/>
                    </a:cubicBezTo>
                    <a:cubicBezTo>
                      <a:pt x="3" y="4"/>
                      <a:pt x="2" y="7"/>
                      <a:pt x="6" y="12"/>
                    </a:cubicBezTo>
                    <a:cubicBezTo>
                      <a:pt x="0" y="11"/>
                      <a:pt x="2" y="16"/>
                      <a:pt x="2" y="19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8" y="21"/>
                      <a:pt x="0" y="25"/>
                      <a:pt x="7" y="30"/>
                    </a:cubicBezTo>
                    <a:cubicBezTo>
                      <a:pt x="6" y="35"/>
                      <a:pt x="9" y="40"/>
                      <a:pt x="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00"/>
              <p:cNvSpPr>
                <a:spLocks/>
              </p:cNvSpPr>
              <p:nvPr/>
            </p:nvSpPr>
            <p:spPr bwMode="auto">
              <a:xfrm>
                <a:off x="2558987" y="1967485"/>
                <a:ext cx="2313" cy="10408"/>
              </a:xfrm>
              <a:custGeom>
                <a:avLst/>
                <a:gdLst>
                  <a:gd name="T0" fmla="*/ 1 w 1"/>
                  <a:gd name="T1" fmla="*/ 4 h 4"/>
                  <a:gd name="T2" fmla="*/ 0 w 1"/>
                  <a:gd name="T3" fmla="*/ 0 h 4"/>
                  <a:gd name="T4" fmla="*/ 1 w 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1" y="3"/>
                      <a:pt x="1" y="1"/>
                      <a:pt x="0" y="0"/>
                    </a:cubicBezTo>
                    <a:cubicBezTo>
                      <a:pt x="0" y="2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01"/>
              <p:cNvSpPr>
                <a:spLocks/>
              </p:cNvSpPr>
              <p:nvPr/>
            </p:nvSpPr>
            <p:spPr bwMode="auto">
              <a:xfrm>
                <a:off x="2556674" y="1977893"/>
                <a:ext cx="26599" cy="98300"/>
              </a:xfrm>
              <a:custGeom>
                <a:avLst/>
                <a:gdLst>
                  <a:gd name="T0" fmla="*/ 2 w 10"/>
                  <a:gd name="T1" fmla="*/ 21 h 36"/>
                  <a:gd name="T2" fmla="*/ 8 w 10"/>
                  <a:gd name="T3" fmla="*/ 36 h 36"/>
                  <a:gd name="T4" fmla="*/ 6 w 10"/>
                  <a:gd name="T5" fmla="*/ 19 h 36"/>
                  <a:gd name="T6" fmla="*/ 4 w 10"/>
                  <a:gd name="T7" fmla="*/ 16 h 36"/>
                  <a:gd name="T8" fmla="*/ 5 w 10"/>
                  <a:gd name="T9" fmla="*/ 7 h 36"/>
                  <a:gd name="T10" fmla="*/ 2 w 10"/>
                  <a:gd name="T11" fmla="*/ 0 h 36"/>
                  <a:gd name="T12" fmla="*/ 2 w 10"/>
                  <a:gd name="T13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6">
                    <a:moveTo>
                      <a:pt x="2" y="21"/>
                    </a:moveTo>
                    <a:cubicBezTo>
                      <a:pt x="5" y="25"/>
                      <a:pt x="2" y="34"/>
                      <a:pt x="8" y="36"/>
                    </a:cubicBezTo>
                    <a:cubicBezTo>
                      <a:pt x="10" y="30"/>
                      <a:pt x="4" y="26"/>
                      <a:pt x="6" y="19"/>
                    </a:cubicBezTo>
                    <a:cubicBezTo>
                      <a:pt x="6" y="17"/>
                      <a:pt x="3" y="20"/>
                      <a:pt x="4" y="16"/>
                    </a:cubicBezTo>
                    <a:cubicBezTo>
                      <a:pt x="8" y="15"/>
                      <a:pt x="2" y="10"/>
                      <a:pt x="5" y="7"/>
                    </a:cubicBezTo>
                    <a:cubicBezTo>
                      <a:pt x="6" y="3"/>
                      <a:pt x="4" y="2"/>
                      <a:pt x="2" y="0"/>
                    </a:cubicBezTo>
                    <a:cubicBezTo>
                      <a:pt x="2" y="7"/>
                      <a:pt x="0" y="15"/>
                      <a:pt x="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02"/>
              <p:cNvSpPr>
                <a:spLocks/>
              </p:cNvSpPr>
              <p:nvPr/>
            </p:nvSpPr>
            <p:spPr bwMode="auto">
              <a:xfrm>
                <a:off x="2583273" y="1981363"/>
                <a:ext cx="0" cy="8095"/>
              </a:xfrm>
              <a:custGeom>
                <a:avLst/>
                <a:gdLst>
                  <a:gd name="T0" fmla="*/ 0 h 7"/>
                  <a:gd name="T1" fmla="*/ 7 h 7"/>
                  <a:gd name="T2" fmla="*/ 0 h 7"/>
                  <a:gd name="T3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03"/>
              <p:cNvSpPr>
                <a:spLocks/>
              </p:cNvSpPr>
              <p:nvPr/>
            </p:nvSpPr>
            <p:spPr bwMode="auto">
              <a:xfrm>
                <a:off x="2586742" y="2035717"/>
                <a:ext cx="8096" cy="11565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0 h 4"/>
                  <a:gd name="T4" fmla="*/ 0 w 3"/>
                  <a:gd name="T5" fmla="*/ 0 h 4"/>
                  <a:gd name="T6" fmla="*/ 0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1" y="3"/>
                      <a:pt x="3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04"/>
              <p:cNvSpPr>
                <a:spLocks/>
              </p:cNvSpPr>
              <p:nvPr/>
            </p:nvSpPr>
            <p:spPr bwMode="auto">
              <a:xfrm>
                <a:off x="4145664" y="2038029"/>
                <a:ext cx="5783" cy="13878"/>
              </a:xfrm>
              <a:custGeom>
                <a:avLst/>
                <a:gdLst>
                  <a:gd name="T0" fmla="*/ 0 w 5"/>
                  <a:gd name="T1" fmla="*/ 12 h 12"/>
                  <a:gd name="T2" fmla="*/ 5 w 5"/>
                  <a:gd name="T3" fmla="*/ 10 h 12"/>
                  <a:gd name="T4" fmla="*/ 0 w 5"/>
                  <a:gd name="T5" fmla="*/ 0 h 12"/>
                  <a:gd name="T6" fmla="*/ 0 w 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0" y="12"/>
                    </a:moveTo>
                    <a:lnTo>
                      <a:pt x="5" y="1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05"/>
              <p:cNvSpPr>
                <a:spLocks/>
              </p:cNvSpPr>
              <p:nvPr/>
            </p:nvSpPr>
            <p:spPr bwMode="auto">
              <a:xfrm>
                <a:off x="2589055" y="2079662"/>
                <a:ext cx="8096" cy="16191"/>
              </a:xfrm>
              <a:custGeom>
                <a:avLst/>
                <a:gdLst>
                  <a:gd name="T0" fmla="*/ 3 w 3"/>
                  <a:gd name="T1" fmla="*/ 6 h 6"/>
                  <a:gd name="T2" fmla="*/ 2 w 3"/>
                  <a:gd name="T3" fmla="*/ 0 h 6"/>
                  <a:gd name="T4" fmla="*/ 3 w 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2" y="4"/>
                      <a:pt x="3" y="1"/>
                      <a:pt x="2" y="0"/>
                    </a:cubicBezTo>
                    <a:cubicBezTo>
                      <a:pt x="1" y="1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06"/>
              <p:cNvSpPr>
                <a:spLocks/>
              </p:cNvSpPr>
              <p:nvPr/>
            </p:nvSpPr>
            <p:spPr bwMode="auto">
              <a:xfrm>
                <a:off x="2572865" y="2085445"/>
                <a:ext cx="24286" cy="72857"/>
              </a:xfrm>
              <a:custGeom>
                <a:avLst/>
                <a:gdLst>
                  <a:gd name="T0" fmla="*/ 9 w 9"/>
                  <a:gd name="T1" fmla="*/ 27 h 27"/>
                  <a:gd name="T2" fmla="*/ 3 w 9"/>
                  <a:gd name="T3" fmla="*/ 0 h 27"/>
                  <a:gd name="T4" fmla="*/ 9 w 9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7">
                    <a:moveTo>
                      <a:pt x="9" y="27"/>
                    </a:moveTo>
                    <a:cubicBezTo>
                      <a:pt x="5" y="18"/>
                      <a:pt x="5" y="9"/>
                      <a:pt x="3" y="0"/>
                    </a:cubicBezTo>
                    <a:cubicBezTo>
                      <a:pt x="0" y="9"/>
                      <a:pt x="4" y="20"/>
                      <a:pt x="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7"/>
              <p:cNvSpPr>
                <a:spLocks/>
              </p:cNvSpPr>
              <p:nvPr/>
            </p:nvSpPr>
            <p:spPr bwMode="auto">
              <a:xfrm>
                <a:off x="2597151" y="2101636"/>
                <a:ext cx="30068" cy="102925"/>
              </a:xfrm>
              <a:custGeom>
                <a:avLst/>
                <a:gdLst>
                  <a:gd name="T0" fmla="*/ 11 w 11"/>
                  <a:gd name="T1" fmla="*/ 38 h 38"/>
                  <a:gd name="T2" fmla="*/ 9 w 11"/>
                  <a:gd name="T3" fmla="*/ 23 h 38"/>
                  <a:gd name="T4" fmla="*/ 0 w 11"/>
                  <a:gd name="T5" fmla="*/ 0 h 38"/>
                  <a:gd name="T6" fmla="*/ 11 w 11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8">
                    <a:moveTo>
                      <a:pt x="11" y="38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3" y="16"/>
                      <a:pt x="5" y="7"/>
                      <a:pt x="0" y="0"/>
                    </a:cubicBezTo>
                    <a:cubicBezTo>
                      <a:pt x="0" y="14"/>
                      <a:pt x="8" y="27"/>
                      <a:pt x="1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08"/>
              <p:cNvSpPr>
                <a:spLocks/>
              </p:cNvSpPr>
              <p:nvPr/>
            </p:nvSpPr>
            <p:spPr bwMode="auto">
              <a:xfrm>
                <a:off x="2605246" y="2270480"/>
                <a:ext cx="35851" cy="60136"/>
              </a:xfrm>
              <a:custGeom>
                <a:avLst/>
                <a:gdLst>
                  <a:gd name="T0" fmla="*/ 3 w 13"/>
                  <a:gd name="T1" fmla="*/ 17 h 22"/>
                  <a:gd name="T2" fmla="*/ 13 w 13"/>
                  <a:gd name="T3" fmla="*/ 22 h 22"/>
                  <a:gd name="T4" fmla="*/ 1 w 13"/>
                  <a:gd name="T5" fmla="*/ 0 h 22"/>
                  <a:gd name="T6" fmla="*/ 3 w 13"/>
                  <a:gd name="T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2">
                    <a:moveTo>
                      <a:pt x="3" y="17"/>
                    </a:moveTo>
                    <a:cubicBezTo>
                      <a:pt x="6" y="16"/>
                      <a:pt x="11" y="19"/>
                      <a:pt x="13" y="22"/>
                    </a:cubicBezTo>
                    <a:cubicBezTo>
                      <a:pt x="9" y="15"/>
                      <a:pt x="5" y="7"/>
                      <a:pt x="1" y="0"/>
                    </a:cubicBezTo>
                    <a:cubicBezTo>
                      <a:pt x="0" y="7"/>
                      <a:pt x="6" y="10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09"/>
              <p:cNvSpPr>
                <a:spLocks/>
              </p:cNvSpPr>
              <p:nvPr/>
            </p:nvSpPr>
            <p:spPr bwMode="auto">
              <a:xfrm>
                <a:off x="2537015" y="2112044"/>
                <a:ext cx="68232" cy="156123"/>
              </a:xfrm>
              <a:custGeom>
                <a:avLst/>
                <a:gdLst>
                  <a:gd name="T0" fmla="*/ 15 w 25"/>
                  <a:gd name="T1" fmla="*/ 25 h 57"/>
                  <a:gd name="T2" fmla="*/ 9 w 25"/>
                  <a:gd name="T3" fmla="*/ 10 h 57"/>
                  <a:gd name="T4" fmla="*/ 6 w 25"/>
                  <a:gd name="T5" fmla="*/ 0 h 57"/>
                  <a:gd name="T6" fmla="*/ 2 w 25"/>
                  <a:gd name="T7" fmla="*/ 5 h 57"/>
                  <a:gd name="T8" fmla="*/ 6 w 25"/>
                  <a:gd name="T9" fmla="*/ 15 h 57"/>
                  <a:gd name="T10" fmla="*/ 7 w 25"/>
                  <a:gd name="T11" fmla="*/ 29 h 57"/>
                  <a:gd name="T12" fmla="*/ 12 w 25"/>
                  <a:gd name="T13" fmla="*/ 30 h 57"/>
                  <a:gd name="T14" fmla="*/ 13 w 25"/>
                  <a:gd name="T15" fmla="*/ 37 h 57"/>
                  <a:gd name="T16" fmla="*/ 25 w 25"/>
                  <a:gd name="T17" fmla="*/ 57 h 57"/>
                  <a:gd name="T18" fmla="*/ 24 w 25"/>
                  <a:gd name="T19" fmla="*/ 55 h 57"/>
                  <a:gd name="T20" fmla="*/ 15 w 25"/>
                  <a:gd name="T21" fmla="*/ 2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57">
                    <a:moveTo>
                      <a:pt x="15" y="25"/>
                    </a:moveTo>
                    <a:cubicBezTo>
                      <a:pt x="8" y="23"/>
                      <a:pt x="11" y="14"/>
                      <a:pt x="9" y="10"/>
                    </a:cubicBezTo>
                    <a:cubicBezTo>
                      <a:pt x="6" y="6"/>
                      <a:pt x="12" y="1"/>
                      <a:pt x="6" y="0"/>
                    </a:cubicBezTo>
                    <a:cubicBezTo>
                      <a:pt x="6" y="2"/>
                      <a:pt x="5" y="5"/>
                      <a:pt x="2" y="5"/>
                    </a:cubicBezTo>
                    <a:cubicBezTo>
                      <a:pt x="5" y="8"/>
                      <a:pt x="0" y="15"/>
                      <a:pt x="6" y="15"/>
                    </a:cubicBezTo>
                    <a:cubicBezTo>
                      <a:pt x="4" y="20"/>
                      <a:pt x="15" y="25"/>
                      <a:pt x="7" y="29"/>
                    </a:cubicBezTo>
                    <a:cubicBezTo>
                      <a:pt x="9" y="32"/>
                      <a:pt x="11" y="27"/>
                      <a:pt x="12" y="30"/>
                    </a:cubicBezTo>
                    <a:cubicBezTo>
                      <a:pt x="11" y="32"/>
                      <a:pt x="12" y="35"/>
                      <a:pt x="13" y="37"/>
                    </a:cubicBezTo>
                    <a:cubicBezTo>
                      <a:pt x="20" y="38"/>
                      <a:pt x="20" y="52"/>
                      <a:pt x="25" y="57"/>
                    </a:cubicBezTo>
                    <a:cubicBezTo>
                      <a:pt x="25" y="56"/>
                      <a:pt x="24" y="55"/>
                      <a:pt x="24" y="55"/>
                    </a:cubicBezTo>
                    <a:cubicBezTo>
                      <a:pt x="24" y="43"/>
                      <a:pt x="14" y="37"/>
                      <a:pt x="1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10"/>
              <p:cNvSpPr>
                <a:spLocks/>
              </p:cNvSpPr>
              <p:nvPr/>
            </p:nvSpPr>
            <p:spPr bwMode="auto">
              <a:xfrm>
                <a:off x="2605246" y="2268167"/>
                <a:ext cx="2313" cy="2313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11"/>
              <p:cNvSpPr>
                <a:spLocks/>
              </p:cNvSpPr>
              <p:nvPr/>
            </p:nvSpPr>
            <p:spPr bwMode="auto">
              <a:xfrm>
                <a:off x="2624906" y="2123608"/>
                <a:ext cx="8096" cy="10408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3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12"/>
              <p:cNvSpPr>
                <a:spLocks/>
              </p:cNvSpPr>
              <p:nvPr/>
            </p:nvSpPr>
            <p:spPr bwMode="auto">
              <a:xfrm>
                <a:off x="2474565" y="2134017"/>
                <a:ext cx="8096" cy="11565"/>
              </a:xfrm>
              <a:custGeom>
                <a:avLst/>
                <a:gdLst>
                  <a:gd name="T0" fmla="*/ 0 w 7"/>
                  <a:gd name="T1" fmla="*/ 10 h 10"/>
                  <a:gd name="T2" fmla="*/ 7 w 7"/>
                  <a:gd name="T3" fmla="*/ 10 h 10"/>
                  <a:gd name="T4" fmla="*/ 2 w 7"/>
                  <a:gd name="T5" fmla="*/ 0 h 10"/>
                  <a:gd name="T6" fmla="*/ 0 w 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0" y="10"/>
                    </a:moveTo>
                    <a:lnTo>
                      <a:pt x="7" y="1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13"/>
              <p:cNvSpPr>
                <a:spLocks/>
              </p:cNvSpPr>
              <p:nvPr/>
            </p:nvSpPr>
            <p:spPr bwMode="auto">
              <a:xfrm>
                <a:off x="4123691" y="2145582"/>
                <a:ext cx="5783" cy="12721"/>
              </a:xfrm>
              <a:custGeom>
                <a:avLst/>
                <a:gdLst>
                  <a:gd name="T0" fmla="*/ 0 w 2"/>
                  <a:gd name="T1" fmla="*/ 5 h 5"/>
                  <a:gd name="T2" fmla="*/ 2 w 2"/>
                  <a:gd name="T3" fmla="*/ 0 h 5"/>
                  <a:gd name="T4" fmla="*/ 0 w 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cubicBezTo>
                      <a:pt x="2" y="5"/>
                      <a:pt x="2" y="1"/>
                      <a:pt x="2" y="0"/>
                    </a:cubicBezTo>
                    <a:cubicBezTo>
                      <a:pt x="0" y="1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14"/>
              <p:cNvSpPr>
                <a:spLocks/>
              </p:cNvSpPr>
              <p:nvPr/>
            </p:nvSpPr>
            <p:spPr bwMode="auto">
              <a:xfrm>
                <a:off x="2629532" y="2153676"/>
                <a:ext cx="5783" cy="12721"/>
              </a:xfrm>
              <a:custGeom>
                <a:avLst/>
                <a:gdLst>
                  <a:gd name="T0" fmla="*/ 0 w 5"/>
                  <a:gd name="T1" fmla="*/ 0 h 11"/>
                  <a:gd name="T2" fmla="*/ 5 w 5"/>
                  <a:gd name="T3" fmla="*/ 11 h 11"/>
                  <a:gd name="T4" fmla="*/ 5 w 5"/>
                  <a:gd name="T5" fmla="*/ 7 h 11"/>
                  <a:gd name="T6" fmla="*/ 0 w 5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5" y="11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15"/>
              <p:cNvSpPr>
                <a:spLocks/>
              </p:cNvSpPr>
              <p:nvPr/>
            </p:nvSpPr>
            <p:spPr bwMode="auto">
              <a:xfrm>
                <a:off x="2594838" y="2164085"/>
                <a:ext cx="72858" cy="136463"/>
              </a:xfrm>
              <a:custGeom>
                <a:avLst/>
                <a:gdLst>
                  <a:gd name="T0" fmla="*/ 11 w 27"/>
                  <a:gd name="T1" fmla="*/ 25 h 50"/>
                  <a:gd name="T2" fmla="*/ 6 w 27"/>
                  <a:gd name="T3" fmla="*/ 13 h 50"/>
                  <a:gd name="T4" fmla="*/ 0 w 27"/>
                  <a:gd name="T5" fmla="*/ 1 h 50"/>
                  <a:gd name="T6" fmla="*/ 11 w 27"/>
                  <a:gd name="T7" fmla="*/ 31 h 50"/>
                  <a:gd name="T8" fmla="*/ 23 w 27"/>
                  <a:gd name="T9" fmla="*/ 50 h 50"/>
                  <a:gd name="T10" fmla="*/ 20 w 27"/>
                  <a:gd name="T11" fmla="*/ 38 h 50"/>
                  <a:gd name="T12" fmla="*/ 27 w 27"/>
                  <a:gd name="T13" fmla="*/ 43 h 50"/>
                  <a:gd name="T14" fmla="*/ 21 w 27"/>
                  <a:gd name="T15" fmla="*/ 32 h 50"/>
                  <a:gd name="T16" fmla="*/ 18 w 27"/>
                  <a:gd name="T17" fmla="*/ 34 h 50"/>
                  <a:gd name="T18" fmla="*/ 11 w 27"/>
                  <a:gd name="T19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50">
                    <a:moveTo>
                      <a:pt x="11" y="25"/>
                    </a:moveTo>
                    <a:cubicBezTo>
                      <a:pt x="9" y="20"/>
                      <a:pt x="9" y="16"/>
                      <a:pt x="6" y="13"/>
                    </a:cubicBezTo>
                    <a:cubicBezTo>
                      <a:pt x="2" y="10"/>
                      <a:pt x="8" y="0"/>
                      <a:pt x="0" y="1"/>
                    </a:cubicBezTo>
                    <a:cubicBezTo>
                      <a:pt x="1" y="12"/>
                      <a:pt x="10" y="20"/>
                      <a:pt x="11" y="31"/>
                    </a:cubicBezTo>
                    <a:cubicBezTo>
                      <a:pt x="15" y="37"/>
                      <a:pt x="20" y="44"/>
                      <a:pt x="23" y="50"/>
                    </a:cubicBezTo>
                    <a:cubicBezTo>
                      <a:pt x="23" y="46"/>
                      <a:pt x="17" y="43"/>
                      <a:pt x="20" y="38"/>
                    </a:cubicBezTo>
                    <a:cubicBezTo>
                      <a:pt x="22" y="39"/>
                      <a:pt x="24" y="41"/>
                      <a:pt x="27" y="43"/>
                    </a:cubicBezTo>
                    <a:cubicBezTo>
                      <a:pt x="27" y="38"/>
                      <a:pt x="23" y="35"/>
                      <a:pt x="21" y="32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5" y="32"/>
                      <a:pt x="15" y="27"/>
                      <a:pt x="1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16"/>
              <p:cNvSpPr>
                <a:spLocks/>
              </p:cNvSpPr>
              <p:nvPr/>
            </p:nvSpPr>
            <p:spPr bwMode="auto">
              <a:xfrm>
                <a:off x="2641097" y="2172180"/>
                <a:ext cx="8096" cy="8095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3 h 3"/>
                  <a:gd name="T4" fmla="*/ 3 w 3"/>
                  <a:gd name="T5" fmla="*/ 1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17"/>
              <p:cNvSpPr>
                <a:spLocks/>
              </p:cNvSpPr>
              <p:nvPr/>
            </p:nvSpPr>
            <p:spPr bwMode="auto">
              <a:xfrm>
                <a:off x="2641097" y="2180276"/>
                <a:ext cx="38164" cy="68231"/>
              </a:xfrm>
              <a:custGeom>
                <a:avLst/>
                <a:gdLst>
                  <a:gd name="T0" fmla="*/ 3 w 14"/>
                  <a:gd name="T1" fmla="*/ 8 h 25"/>
                  <a:gd name="T2" fmla="*/ 14 w 14"/>
                  <a:gd name="T3" fmla="*/ 25 h 25"/>
                  <a:gd name="T4" fmla="*/ 0 w 14"/>
                  <a:gd name="T5" fmla="*/ 0 h 25"/>
                  <a:gd name="T6" fmla="*/ 3 w 14"/>
                  <a:gd name="T7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5">
                    <a:moveTo>
                      <a:pt x="3" y="8"/>
                    </a:moveTo>
                    <a:cubicBezTo>
                      <a:pt x="6" y="14"/>
                      <a:pt x="10" y="22"/>
                      <a:pt x="14" y="25"/>
                    </a:cubicBezTo>
                    <a:cubicBezTo>
                      <a:pt x="12" y="15"/>
                      <a:pt x="7" y="7"/>
                      <a:pt x="0" y="0"/>
                    </a:cubicBezTo>
                    <a:cubicBezTo>
                      <a:pt x="1" y="3"/>
                      <a:pt x="0" y="6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18"/>
              <p:cNvSpPr>
                <a:spLocks/>
              </p:cNvSpPr>
              <p:nvPr/>
            </p:nvSpPr>
            <p:spPr bwMode="auto">
              <a:xfrm>
                <a:off x="4061242" y="2183745"/>
                <a:ext cx="8096" cy="12721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5 h 5"/>
                  <a:gd name="T4" fmla="*/ 3 w 3"/>
                  <a:gd name="T5" fmla="*/ 2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19"/>
              <p:cNvSpPr>
                <a:spLocks/>
              </p:cNvSpPr>
              <p:nvPr/>
            </p:nvSpPr>
            <p:spPr bwMode="auto">
              <a:xfrm>
                <a:off x="2484973" y="2191840"/>
                <a:ext cx="19660" cy="24285"/>
              </a:xfrm>
              <a:custGeom>
                <a:avLst/>
                <a:gdLst>
                  <a:gd name="T0" fmla="*/ 2 w 7"/>
                  <a:gd name="T1" fmla="*/ 0 h 9"/>
                  <a:gd name="T2" fmla="*/ 4 w 7"/>
                  <a:gd name="T3" fmla="*/ 9 h 9"/>
                  <a:gd name="T4" fmla="*/ 6 w 7"/>
                  <a:gd name="T5" fmla="*/ 7 h 9"/>
                  <a:gd name="T6" fmla="*/ 2 w 7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9">
                    <a:moveTo>
                      <a:pt x="2" y="0"/>
                    </a:moveTo>
                    <a:cubicBezTo>
                      <a:pt x="0" y="3"/>
                      <a:pt x="4" y="6"/>
                      <a:pt x="4" y="9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3"/>
                      <a:pt x="4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20"/>
              <p:cNvSpPr>
                <a:spLocks/>
              </p:cNvSpPr>
              <p:nvPr/>
            </p:nvSpPr>
            <p:spPr bwMode="auto">
              <a:xfrm>
                <a:off x="2506946" y="2208031"/>
                <a:ext cx="24286" cy="60136"/>
              </a:xfrm>
              <a:custGeom>
                <a:avLst/>
                <a:gdLst>
                  <a:gd name="T0" fmla="*/ 4 w 9"/>
                  <a:gd name="T1" fmla="*/ 3 h 22"/>
                  <a:gd name="T2" fmla="*/ 0 w 9"/>
                  <a:gd name="T3" fmla="*/ 0 h 22"/>
                  <a:gd name="T4" fmla="*/ 8 w 9"/>
                  <a:gd name="T5" fmla="*/ 22 h 22"/>
                  <a:gd name="T6" fmla="*/ 3 w 9"/>
                  <a:gd name="T7" fmla="*/ 7 h 22"/>
                  <a:gd name="T8" fmla="*/ 4 w 9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2">
                    <a:moveTo>
                      <a:pt x="4" y="3"/>
                    </a:moveTo>
                    <a:cubicBezTo>
                      <a:pt x="3" y="1"/>
                      <a:pt x="2" y="2"/>
                      <a:pt x="0" y="0"/>
                    </a:cubicBezTo>
                    <a:cubicBezTo>
                      <a:pt x="3" y="7"/>
                      <a:pt x="4" y="17"/>
                      <a:pt x="8" y="22"/>
                    </a:cubicBezTo>
                    <a:cubicBezTo>
                      <a:pt x="9" y="17"/>
                      <a:pt x="7" y="10"/>
                      <a:pt x="3" y="7"/>
                    </a:cubicBezTo>
                    <a:cubicBezTo>
                      <a:pt x="3" y="6"/>
                      <a:pt x="2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21"/>
              <p:cNvSpPr>
                <a:spLocks/>
              </p:cNvSpPr>
              <p:nvPr/>
            </p:nvSpPr>
            <p:spPr bwMode="auto">
              <a:xfrm>
                <a:off x="2629532" y="2213813"/>
                <a:ext cx="13878" cy="30068"/>
              </a:xfrm>
              <a:custGeom>
                <a:avLst/>
                <a:gdLst>
                  <a:gd name="T0" fmla="*/ 12 w 12"/>
                  <a:gd name="T1" fmla="*/ 26 h 26"/>
                  <a:gd name="T2" fmla="*/ 12 w 12"/>
                  <a:gd name="T3" fmla="*/ 16 h 26"/>
                  <a:gd name="T4" fmla="*/ 0 w 12"/>
                  <a:gd name="T5" fmla="*/ 0 h 26"/>
                  <a:gd name="T6" fmla="*/ 12 w 12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6">
                    <a:moveTo>
                      <a:pt x="12" y="26"/>
                    </a:moveTo>
                    <a:lnTo>
                      <a:pt x="12" y="16"/>
                    </a:lnTo>
                    <a:lnTo>
                      <a:pt x="0" y="0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22"/>
              <p:cNvSpPr>
                <a:spLocks/>
              </p:cNvSpPr>
              <p:nvPr/>
            </p:nvSpPr>
            <p:spPr bwMode="auto">
              <a:xfrm>
                <a:off x="2446810" y="2224221"/>
                <a:ext cx="38164" cy="38163"/>
              </a:xfrm>
              <a:custGeom>
                <a:avLst/>
                <a:gdLst>
                  <a:gd name="T0" fmla="*/ 10 w 14"/>
                  <a:gd name="T1" fmla="*/ 14 h 14"/>
                  <a:gd name="T2" fmla="*/ 13 w 14"/>
                  <a:gd name="T3" fmla="*/ 13 h 14"/>
                  <a:gd name="T4" fmla="*/ 11 w 14"/>
                  <a:gd name="T5" fmla="*/ 11 h 14"/>
                  <a:gd name="T6" fmla="*/ 14 w 14"/>
                  <a:gd name="T7" fmla="*/ 8 h 14"/>
                  <a:gd name="T8" fmla="*/ 8 w 14"/>
                  <a:gd name="T9" fmla="*/ 5 h 14"/>
                  <a:gd name="T10" fmla="*/ 7 w 14"/>
                  <a:gd name="T11" fmla="*/ 0 h 14"/>
                  <a:gd name="T12" fmla="*/ 10 w 14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10" y="14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0" y="4"/>
                      <a:pt x="7" y="2"/>
                      <a:pt x="7" y="0"/>
                    </a:cubicBezTo>
                    <a:cubicBezTo>
                      <a:pt x="0" y="7"/>
                      <a:pt x="12" y="7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23"/>
              <p:cNvSpPr>
                <a:spLocks/>
              </p:cNvSpPr>
              <p:nvPr/>
            </p:nvSpPr>
            <p:spPr bwMode="auto">
              <a:xfrm>
                <a:off x="2474565" y="2268167"/>
                <a:ext cx="78640" cy="136463"/>
              </a:xfrm>
              <a:custGeom>
                <a:avLst/>
                <a:gdLst>
                  <a:gd name="T0" fmla="*/ 8 w 29"/>
                  <a:gd name="T1" fmla="*/ 7 h 50"/>
                  <a:gd name="T2" fmla="*/ 5 w 29"/>
                  <a:gd name="T3" fmla="*/ 0 h 50"/>
                  <a:gd name="T4" fmla="*/ 0 w 29"/>
                  <a:gd name="T5" fmla="*/ 6 h 50"/>
                  <a:gd name="T6" fmla="*/ 7 w 29"/>
                  <a:gd name="T7" fmla="*/ 12 h 50"/>
                  <a:gd name="T8" fmla="*/ 4 w 29"/>
                  <a:gd name="T9" fmla="*/ 17 h 50"/>
                  <a:gd name="T10" fmla="*/ 9 w 29"/>
                  <a:gd name="T11" fmla="*/ 17 h 50"/>
                  <a:gd name="T12" fmla="*/ 8 w 29"/>
                  <a:gd name="T13" fmla="*/ 23 h 50"/>
                  <a:gd name="T14" fmla="*/ 13 w 29"/>
                  <a:gd name="T15" fmla="*/ 26 h 50"/>
                  <a:gd name="T16" fmla="*/ 18 w 29"/>
                  <a:gd name="T17" fmla="*/ 42 h 50"/>
                  <a:gd name="T18" fmla="*/ 19 w 29"/>
                  <a:gd name="T19" fmla="*/ 41 h 50"/>
                  <a:gd name="T20" fmla="*/ 29 w 29"/>
                  <a:gd name="T21" fmla="*/ 50 h 50"/>
                  <a:gd name="T22" fmla="*/ 11 w 29"/>
                  <a:gd name="T23" fmla="*/ 19 h 50"/>
                  <a:gd name="T24" fmla="*/ 8 w 29"/>
                  <a:gd name="T25" fmla="*/ 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50">
                    <a:moveTo>
                      <a:pt x="8" y="7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5" y="5"/>
                      <a:pt x="1" y="13"/>
                      <a:pt x="7" y="12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6" y="14"/>
                      <a:pt x="8" y="17"/>
                      <a:pt x="9" y="17"/>
                    </a:cubicBezTo>
                    <a:cubicBezTo>
                      <a:pt x="10" y="20"/>
                      <a:pt x="8" y="21"/>
                      <a:pt x="8" y="23"/>
                    </a:cubicBezTo>
                    <a:cubicBezTo>
                      <a:pt x="8" y="26"/>
                      <a:pt x="11" y="26"/>
                      <a:pt x="13" y="26"/>
                    </a:cubicBezTo>
                    <a:cubicBezTo>
                      <a:pt x="13" y="31"/>
                      <a:pt x="15" y="38"/>
                      <a:pt x="18" y="42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4" y="41"/>
                      <a:pt x="18" y="26"/>
                      <a:pt x="11" y="19"/>
                    </a:cubicBezTo>
                    <a:cubicBezTo>
                      <a:pt x="12" y="14"/>
                      <a:pt x="6" y="12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24"/>
              <p:cNvSpPr>
                <a:spLocks/>
              </p:cNvSpPr>
              <p:nvPr/>
            </p:nvSpPr>
            <p:spPr bwMode="auto">
              <a:xfrm>
                <a:off x="2635314" y="2404631"/>
                <a:ext cx="2313" cy="578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25"/>
              <p:cNvSpPr>
                <a:spLocks/>
              </p:cNvSpPr>
              <p:nvPr/>
            </p:nvSpPr>
            <p:spPr bwMode="auto">
              <a:xfrm>
                <a:off x="2534702" y="2273949"/>
                <a:ext cx="108708" cy="179252"/>
              </a:xfrm>
              <a:custGeom>
                <a:avLst/>
                <a:gdLst>
                  <a:gd name="T0" fmla="*/ 37 w 40"/>
                  <a:gd name="T1" fmla="*/ 63 h 66"/>
                  <a:gd name="T2" fmla="*/ 39 w 40"/>
                  <a:gd name="T3" fmla="*/ 63 h 66"/>
                  <a:gd name="T4" fmla="*/ 33 w 40"/>
                  <a:gd name="T5" fmla="*/ 54 h 66"/>
                  <a:gd name="T6" fmla="*/ 33 w 40"/>
                  <a:gd name="T7" fmla="*/ 55 h 66"/>
                  <a:gd name="T8" fmla="*/ 31 w 40"/>
                  <a:gd name="T9" fmla="*/ 48 h 66"/>
                  <a:gd name="T10" fmla="*/ 38 w 40"/>
                  <a:gd name="T11" fmla="*/ 55 h 66"/>
                  <a:gd name="T12" fmla="*/ 37 w 40"/>
                  <a:gd name="T13" fmla="*/ 50 h 66"/>
                  <a:gd name="T14" fmla="*/ 36 w 40"/>
                  <a:gd name="T15" fmla="*/ 50 h 66"/>
                  <a:gd name="T16" fmla="*/ 26 w 40"/>
                  <a:gd name="T17" fmla="*/ 46 h 66"/>
                  <a:gd name="T18" fmla="*/ 27 w 40"/>
                  <a:gd name="T19" fmla="*/ 36 h 66"/>
                  <a:gd name="T20" fmla="*/ 20 w 40"/>
                  <a:gd name="T21" fmla="*/ 32 h 66"/>
                  <a:gd name="T22" fmla="*/ 22 w 40"/>
                  <a:gd name="T23" fmla="*/ 30 h 66"/>
                  <a:gd name="T24" fmla="*/ 19 w 40"/>
                  <a:gd name="T25" fmla="*/ 28 h 66"/>
                  <a:gd name="T26" fmla="*/ 21 w 40"/>
                  <a:gd name="T27" fmla="*/ 19 h 66"/>
                  <a:gd name="T28" fmla="*/ 20 w 40"/>
                  <a:gd name="T29" fmla="*/ 15 h 66"/>
                  <a:gd name="T30" fmla="*/ 16 w 40"/>
                  <a:gd name="T31" fmla="*/ 19 h 66"/>
                  <a:gd name="T32" fmla="*/ 13 w 40"/>
                  <a:gd name="T33" fmla="*/ 13 h 66"/>
                  <a:gd name="T34" fmla="*/ 5 w 40"/>
                  <a:gd name="T35" fmla="*/ 9 h 66"/>
                  <a:gd name="T36" fmla="*/ 6 w 40"/>
                  <a:gd name="T37" fmla="*/ 7 h 66"/>
                  <a:gd name="T38" fmla="*/ 7 w 40"/>
                  <a:gd name="T39" fmla="*/ 8 h 66"/>
                  <a:gd name="T40" fmla="*/ 0 w 40"/>
                  <a:gd name="T41" fmla="*/ 0 h 66"/>
                  <a:gd name="T42" fmla="*/ 13 w 40"/>
                  <a:gd name="T43" fmla="*/ 30 h 66"/>
                  <a:gd name="T44" fmla="*/ 18 w 40"/>
                  <a:gd name="T45" fmla="*/ 38 h 66"/>
                  <a:gd name="T46" fmla="*/ 14 w 40"/>
                  <a:gd name="T47" fmla="*/ 38 h 66"/>
                  <a:gd name="T48" fmla="*/ 14 w 40"/>
                  <a:gd name="T49" fmla="*/ 40 h 66"/>
                  <a:gd name="T50" fmla="*/ 18 w 40"/>
                  <a:gd name="T51" fmla="*/ 42 h 66"/>
                  <a:gd name="T52" fmla="*/ 19 w 40"/>
                  <a:gd name="T53" fmla="*/ 39 h 66"/>
                  <a:gd name="T54" fmla="*/ 29 w 40"/>
                  <a:gd name="T55" fmla="*/ 53 h 66"/>
                  <a:gd name="T56" fmla="*/ 29 w 40"/>
                  <a:gd name="T57" fmla="*/ 53 h 66"/>
                  <a:gd name="T58" fmla="*/ 27 w 40"/>
                  <a:gd name="T59" fmla="*/ 53 h 66"/>
                  <a:gd name="T60" fmla="*/ 33 w 40"/>
                  <a:gd name="T61" fmla="*/ 60 h 66"/>
                  <a:gd name="T62" fmla="*/ 31 w 40"/>
                  <a:gd name="T63" fmla="*/ 62 h 66"/>
                  <a:gd name="T64" fmla="*/ 35 w 40"/>
                  <a:gd name="T65" fmla="*/ 66 h 66"/>
                  <a:gd name="T66" fmla="*/ 34 w 40"/>
                  <a:gd name="T67" fmla="*/ 60 h 66"/>
                  <a:gd name="T68" fmla="*/ 37 w 40"/>
                  <a:gd name="T69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" h="66">
                    <a:moveTo>
                      <a:pt x="37" y="63"/>
                    </a:moveTo>
                    <a:cubicBezTo>
                      <a:pt x="37" y="64"/>
                      <a:pt x="39" y="64"/>
                      <a:pt x="39" y="63"/>
                    </a:cubicBezTo>
                    <a:cubicBezTo>
                      <a:pt x="34" y="63"/>
                      <a:pt x="37" y="56"/>
                      <a:pt x="33" y="54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33" y="53"/>
                      <a:pt x="29" y="51"/>
                      <a:pt x="31" y="48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40" y="53"/>
                      <a:pt x="37" y="51"/>
                      <a:pt x="37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5" y="44"/>
                      <a:pt x="29" y="48"/>
                      <a:pt x="26" y="46"/>
                    </a:cubicBezTo>
                    <a:cubicBezTo>
                      <a:pt x="28" y="43"/>
                      <a:pt x="23" y="40"/>
                      <a:pt x="27" y="36"/>
                    </a:cubicBezTo>
                    <a:cubicBezTo>
                      <a:pt x="26" y="33"/>
                      <a:pt x="23" y="34"/>
                      <a:pt x="20" y="32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0" y="26"/>
                      <a:pt x="14" y="19"/>
                      <a:pt x="21" y="19"/>
                    </a:cubicBezTo>
                    <a:cubicBezTo>
                      <a:pt x="21" y="18"/>
                      <a:pt x="18" y="17"/>
                      <a:pt x="20" y="15"/>
                    </a:cubicBezTo>
                    <a:cubicBezTo>
                      <a:pt x="18" y="16"/>
                      <a:pt x="16" y="17"/>
                      <a:pt x="16" y="19"/>
                    </a:cubicBezTo>
                    <a:cubicBezTo>
                      <a:pt x="16" y="17"/>
                      <a:pt x="12" y="16"/>
                      <a:pt x="13" y="13"/>
                    </a:cubicBezTo>
                    <a:cubicBezTo>
                      <a:pt x="12" y="9"/>
                      <a:pt x="8" y="11"/>
                      <a:pt x="5" y="9"/>
                    </a:cubicBezTo>
                    <a:cubicBezTo>
                      <a:pt x="5" y="9"/>
                      <a:pt x="5" y="7"/>
                      <a:pt x="6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1" y="2"/>
                      <a:pt x="2" y="4"/>
                      <a:pt x="0" y="0"/>
                    </a:cubicBezTo>
                    <a:cubicBezTo>
                      <a:pt x="2" y="12"/>
                      <a:pt x="9" y="18"/>
                      <a:pt x="13" y="30"/>
                    </a:cubicBezTo>
                    <a:cubicBezTo>
                      <a:pt x="17" y="30"/>
                      <a:pt x="17" y="35"/>
                      <a:pt x="18" y="38"/>
                    </a:cubicBezTo>
                    <a:cubicBezTo>
                      <a:pt x="18" y="39"/>
                      <a:pt x="16" y="38"/>
                      <a:pt x="14" y="38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5" y="41"/>
                      <a:pt x="17" y="42"/>
                      <a:pt x="18" y="42"/>
                    </a:cubicBezTo>
                    <a:cubicBezTo>
                      <a:pt x="18" y="41"/>
                      <a:pt x="18" y="40"/>
                      <a:pt x="19" y="39"/>
                    </a:cubicBezTo>
                    <a:cubicBezTo>
                      <a:pt x="25" y="42"/>
                      <a:pt x="26" y="54"/>
                      <a:pt x="29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8" y="54"/>
                      <a:pt x="27" y="53"/>
                      <a:pt x="27" y="53"/>
                    </a:cubicBezTo>
                    <a:cubicBezTo>
                      <a:pt x="28" y="57"/>
                      <a:pt x="31" y="57"/>
                      <a:pt x="33" y="60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6" y="64"/>
                      <a:pt x="33" y="63"/>
                      <a:pt x="34" y="60"/>
                    </a:cubicBezTo>
                    <a:lnTo>
                      <a:pt x="37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26"/>
              <p:cNvSpPr>
                <a:spLocks/>
              </p:cNvSpPr>
              <p:nvPr/>
            </p:nvSpPr>
            <p:spPr bwMode="auto">
              <a:xfrm>
                <a:off x="2561300" y="2284358"/>
                <a:ext cx="21973" cy="19660"/>
              </a:xfrm>
              <a:custGeom>
                <a:avLst/>
                <a:gdLst>
                  <a:gd name="T0" fmla="*/ 5 w 8"/>
                  <a:gd name="T1" fmla="*/ 7 h 7"/>
                  <a:gd name="T2" fmla="*/ 2 w 8"/>
                  <a:gd name="T3" fmla="*/ 0 h 7"/>
                  <a:gd name="T4" fmla="*/ 5 w 8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cubicBezTo>
                      <a:pt x="8" y="4"/>
                      <a:pt x="3" y="1"/>
                      <a:pt x="2" y="0"/>
                    </a:cubicBezTo>
                    <a:cubicBezTo>
                      <a:pt x="0" y="2"/>
                      <a:pt x="4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27"/>
              <p:cNvSpPr>
                <a:spLocks/>
              </p:cNvSpPr>
              <p:nvPr/>
            </p:nvSpPr>
            <p:spPr bwMode="auto">
              <a:xfrm>
                <a:off x="2695451" y="2290140"/>
                <a:ext cx="5783" cy="10408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28"/>
              <p:cNvSpPr>
                <a:spLocks/>
              </p:cNvSpPr>
              <p:nvPr/>
            </p:nvSpPr>
            <p:spPr bwMode="auto">
              <a:xfrm>
                <a:off x="2705859" y="2300548"/>
                <a:ext cx="21973" cy="30068"/>
              </a:xfrm>
              <a:custGeom>
                <a:avLst/>
                <a:gdLst>
                  <a:gd name="T0" fmla="*/ 3 w 8"/>
                  <a:gd name="T1" fmla="*/ 0 h 11"/>
                  <a:gd name="T2" fmla="*/ 0 w 8"/>
                  <a:gd name="T3" fmla="*/ 2 h 11"/>
                  <a:gd name="T4" fmla="*/ 3 w 8"/>
                  <a:gd name="T5" fmla="*/ 8 h 11"/>
                  <a:gd name="T6" fmla="*/ 7 w 8"/>
                  <a:gd name="T7" fmla="*/ 11 h 11"/>
                  <a:gd name="T8" fmla="*/ 8 w 8"/>
                  <a:gd name="T9" fmla="*/ 9 h 11"/>
                  <a:gd name="T10" fmla="*/ 3 w 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5" y="6"/>
                      <a:pt x="3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7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Rectangle 129"/>
              <p:cNvSpPr>
                <a:spLocks noChangeArrowheads="1"/>
              </p:cNvSpPr>
              <p:nvPr/>
            </p:nvSpPr>
            <p:spPr bwMode="auto">
              <a:xfrm>
                <a:off x="2534702" y="2306330"/>
                <a:ext cx="2313" cy="809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30"/>
              <p:cNvSpPr>
                <a:spLocks/>
              </p:cNvSpPr>
              <p:nvPr/>
            </p:nvSpPr>
            <p:spPr bwMode="auto">
              <a:xfrm>
                <a:off x="2671165" y="2314426"/>
                <a:ext cx="24286" cy="18504"/>
              </a:xfrm>
              <a:custGeom>
                <a:avLst/>
                <a:gdLst>
                  <a:gd name="T0" fmla="*/ 6 w 9"/>
                  <a:gd name="T1" fmla="*/ 3 h 7"/>
                  <a:gd name="T2" fmla="*/ 0 w 9"/>
                  <a:gd name="T3" fmla="*/ 4 h 7"/>
                  <a:gd name="T4" fmla="*/ 3 w 9"/>
                  <a:gd name="T5" fmla="*/ 7 h 7"/>
                  <a:gd name="T6" fmla="*/ 9 w 9"/>
                  <a:gd name="T7" fmla="*/ 2 h 7"/>
                  <a:gd name="T8" fmla="*/ 6 w 9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6" y="3"/>
                    </a:moveTo>
                    <a:cubicBezTo>
                      <a:pt x="4" y="1"/>
                      <a:pt x="2" y="3"/>
                      <a:pt x="0" y="4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3"/>
                      <a:pt x="9" y="5"/>
                      <a:pt x="9" y="2"/>
                    </a:cubicBezTo>
                    <a:cubicBezTo>
                      <a:pt x="7" y="0"/>
                      <a:pt x="7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31"/>
              <p:cNvSpPr>
                <a:spLocks/>
              </p:cNvSpPr>
              <p:nvPr/>
            </p:nvSpPr>
            <p:spPr bwMode="auto">
              <a:xfrm>
                <a:off x="3784845" y="2316739"/>
                <a:ext cx="5783" cy="8095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3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32"/>
              <p:cNvSpPr>
                <a:spLocks/>
              </p:cNvSpPr>
              <p:nvPr/>
            </p:nvSpPr>
            <p:spPr bwMode="auto">
              <a:xfrm>
                <a:off x="3762873" y="2330617"/>
                <a:ext cx="13878" cy="11565"/>
              </a:xfrm>
              <a:custGeom>
                <a:avLst/>
                <a:gdLst>
                  <a:gd name="T0" fmla="*/ 1 w 5"/>
                  <a:gd name="T1" fmla="*/ 4 h 4"/>
                  <a:gd name="T2" fmla="*/ 5 w 5"/>
                  <a:gd name="T3" fmla="*/ 2 h 4"/>
                  <a:gd name="T4" fmla="*/ 1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cubicBezTo>
                      <a:pt x="2" y="2"/>
                      <a:pt x="4" y="3"/>
                      <a:pt x="5" y="2"/>
                    </a:cubicBezTo>
                    <a:cubicBezTo>
                      <a:pt x="4" y="0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33"/>
              <p:cNvSpPr>
                <a:spLocks/>
              </p:cNvSpPr>
              <p:nvPr/>
            </p:nvSpPr>
            <p:spPr bwMode="auto">
              <a:xfrm>
                <a:off x="2550892" y="2336399"/>
                <a:ext cx="2313" cy="8095"/>
              </a:xfrm>
              <a:custGeom>
                <a:avLst/>
                <a:gdLst>
                  <a:gd name="T0" fmla="*/ 0 w 2"/>
                  <a:gd name="T1" fmla="*/ 7 h 7"/>
                  <a:gd name="T2" fmla="*/ 2 w 2"/>
                  <a:gd name="T3" fmla="*/ 7 h 7"/>
                  <a:gd name="T4" fmla="*/ 0 w 2"/>
                  <a:gd name="T5" fmla="*/ 0 h 7"/>
                  <a:gd name="T6" fmla="*/ 0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0" y="7"/>
                    </a:moveTo>
                    <a:lnTo>
                      <a:pt x="2" y="7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34"/>
              <p:cNvSpPr>
                <a:spLocks/>
              </p:cNvSpPr>
              <p:nvPr/>
            </p:nvSpPr>
            <p:spPr bwMode="auto">
              <a:xfrm>
                <a:off x="2681573" y="2342181"/>
                <a:ext cx="16191" cy="20816"/>
              </a:xfrm>
              <a:custGeom>
                <a:avLst/>
                <a:gdLst>
                  <a:gd name="T0" fmla="*/ 0 w 6"/>
                  <a:gd name="T1" fmla="*/ 0 h 8"/>
                  <a:gd name="T2" fmla="*/ 6 w 6"/>
                  <a:gd name="T3" fmla="*/ 8 h 8"/>
                  <a:gd name="T4" fmla="*/ 6 w 6"/>
                  <a:gd name="T5" fmla="*/ 5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" y="5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35"/>
              <p:cNvSpPr>
                <a:spLocks/>
              </p:cNvSpPr>
              <p:nvPr/>
            </p:nvSpPr>
            <p:spPr bwMode="auto">
              <a:xfrm>
                <a:off x="2705859" y="2338712"/>
                <a:ext cx="9252" cy="13878"/>
              </a:xfrm>
              <a:custGeom>
                <a:avLst/>
                <a:gdLst>
                  <a:gd name="T0" fmla="*/ 3 w 3"/>
                  <a:gd name="T1" fmla="*/ 5 h 5"/>
                  <a:gd name="T2" fmla="*/ 3 w 3"/>
                  <a:gd name="T3" fmla="*/ 2 h 5"/>
                  <a:gd name="T4" fmla="*/ 0 w 3"/>
                  <a:gd name="T5" fmla="*/ 1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0"/>
                      <a:pt x="0" y="1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36"/>
              <p:cNvSpPr>
                <a:spLocks/>
              </p:cNvSpPr>
              <p:nvPr/>
            </p:nvSpPr>
            <p:spPr bwMode="auto">
              <a:xfrm>
                <a:off x="2657287" y="2354902"/>
                <a:ext cx="16191" cy="21973"/>
              </a:xfrm>
              <a:custGeom>
                <a:avLst/>
                <a:gdLst>
                  <a:gd name="T0" fmla="*/ 6 w 6"/>
                  <a:gd name="T1" fmla="*/ 8 h 8"/>
                  <a:gd name="T2" fmla="*/ 0 w 6"/>
                  <a:gd name="T3" fmla="*/ 0 h 8"/>
                  <a:gd name="T4" fmla="*/ 6 w 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6" y="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4" y="7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37"/>
              <p:cNvSpPr>
                <a:spLocks/>
              </p:cNvSpPr>
              <p:nvPr/>
            </p:nvSpPr>
            <p:spPr bwMode="auto">
              <a:xfrm>
                <a:off x="2711641" y="2360685"/>
                <a:ext cx="21973" cy="24285"/>
              </a:xfrm>
              <a:custGeom>
                <a:avLst/>
                <a:gdLst>
                  <a:gd name="T0" fmla="*/ 0 w 8"/>
                  <a:gd name="T1" fmla="*/ 0 h 9"/>
                  <a:gd name="T2" fmla="*/ 5 w 8"/>
                  <a:gd name="T3" fmla="*/ 9 h 9"/>
                  <a:gd name="T4" fmla="*/ 8 w 8"/>
                  <a:gd name="T5" fmla="*/ 4 h 9"/>
                  <a:gd name="T6" fmla="*/ 0 w 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cubicBezTo>
                      <a:pt x="2" y="3"/>
                      <a:pt x="5" y="4"/>
                      <a:pt x="5" y="9"/>
                    </a:cubicBezTo>
                    <a:cubicBezTo>
                      <a:pt x="4" y="4"/>
                      <a:pt x="8" y="8"/>
                      <a:pt x="8" y="4"/>
                    </a:cubicBezTo>
                    <a:cubicBezTo>
                      <a:pt x="6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38"/>
              <p:cNvSpPr>
                <a:spLocks/>
              </p:cNvSpPr>
              <p:nvPr/>
            </p:nvSpPr>
            <p:spPr bwMode="auto">
              <a:xfrm>
                <a:off x="2753274" y="2366467"/>
                <a:ext cx="4626" cy="8095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39"/>
              <p:cNvSpPr>
                <a:spLocks/>
              </p:cNvSpPr>
              <p:nvPr/>
            </p:nvSpPr>
            <p:spPr bwMode="auto">
              <a:xfrm>
                <a:off x="2757900" y="2374562"/>
                <a:ext cx="5783" cy="231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40"/>
              <p:cNvSpPr>
                <a:spLocks/>
              </p:cNvSpPr>
              <p:nvPr/>
            </p:nvSpPr>
            <p:spPr bwMode="auto">
              <a:xfrm>
                <a:off x="2605246" y="2368780"/>
                <a:ext cx="24286" cy="19660"/>
              </a:xfrm>
              <a:custGeom>
                <a:avLst/>
                <a:gdLst>
                  <a:gd name="T0" fmla="*/ 9 w 9"/>
                  <a:gd name="T1" fmla="*/ 6 h 7"/>
                  <a:gd name="T2" fmla="*/ 6 w 9"/>
                  <a:gd name="T3" fmla="*/ 0 h 7"/>
                  <a:gd name="T4" fmla="*/ 7 w 9"/>
                  <a:gd name="T5" fmla="*/ 7 h 7"/>
                  <a:gd name="T6" fmla="*/ 9 w 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6"/>
                    </a:moveTo>
                    <a:cubicBezTo>
                      <a:pt x="7" y="4"/>
                      <a:pt x="7" y="2"/>
                      <a:pt x="6" y="0"/>
                    </a:cubicBezTo>
                    <a:cubicBezTo>
                      <a:pt x="0" y="3"/>
                      <a:pt x="9" y="5"/>
                      <a:pt x="7" y="7"/>
                    </a:cubicBezTo>
                    <a:lnTo>
                      <a:pt x="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41"/>
              <p:cNvSpPr>
                <a:spLocks/>
              </p:cNvSpPr>
              <p:nvPr/>
            </p:nvSpPr>
            <p:spPr bwMode="auto">
              <a:xfrm>
                <a:off x="2735927" y="2382657"/>
                <a:ext cx="17347" cy="13878"/>
              </a:xfrm>
              <a:custGeom>
                <a:avLst/>
                <a:gdLst>
                  <a:gd name="T0" fmla="*/ 3 w 6"/>
                  <a:gd name="T1" fmla="*/ 0 h 5"/>
                  <a:gd name="T2" fmla="*/ 5 w 6"/>
                  <a:gd name="T3" fmla="*/ 5 h 5"/>
                  <a:gd name="T4" fmla="*/ 3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0" y="2"/>
                      <a:pt x="4" y="4"/>
                      <a:pt x="5" y="5"/>
                    </a:cubicBezTo>
                    <a:cubicBezTo>
                      <a:pt x="6" y="3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42"/>
              <p:cNvSpPr>
                <a:spLocks/>
              </p:cNvSpPr>
              <p:nvPr/>
            </p:nvSpPr>
            <p:spPr bwMode="auto">
              <a:xfrm>
                <a:off x="2783342" y="2402318"/>
                <a:ext cx="30068" cy="24285"/>
              </a:xfrm>
              <a:custGeom>
                <a:avLst/>
                <a:gdLst>
                  <a:gd name="T0" fmla="*/ 0 w 11"/>
                  <a:gd name="T1" fmla="*/ 0 h 9"/>
                  <a:gd name="T2" fmla="*/ 11 w 11"/>
                  <a:gd name="T3" fmla="*/ 9 h 9"/>
                  <a:gd name="T4" fmla="*/ 0 w 11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5" y="1"/>
                      <a:pt x="6" y="6"/>
                      <a:pt x="11" y="9"/>
                    </a:cubicBezTo>
                    <a:cubicBezTo>
                      <a:pt x="11" y="3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43"/>
              <p:cNvSpPr>
                <a:spLocks/>
              </p:cNvSpPr>
              <p:nvPr/>
            </p:nvSpPr>
            <p:spPr bwMode="auto">
              <a:xfrm>
                <a:off x="2693138" y="2402318"/>
                <a:ext cx="24286" cy="34694"/>
              </a:xfrm>
              <a:custGeom>
                <a:avLst/>
                <a:gdLst>
                  <a:gd name="T0" fmla="*/ 2 w 9"/>
                  <a:gd name="T1" fmla="*/ 7 h 13"/>
                  <a:gd name="T2" fmla="*/ 9 w 9"/>
                  <a:gd name="T3" fmla="*/ 11 h 13"/>
                  <a:gd name="T4" fmla="*/ 0 w 9"/>
                  <a:gd name="T5" fmla="*/ 0 h 13"/>
                  <a:gd name="T6" fmla="*/ 2 w 9"/>
                  <a:gd name="T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3">
                    <a:moveTo>
                      <a:pt x="2" y="7"/>
                    </a:moveTo>
                    <a:cubicBezTo>
                      <a:pt x="2" y="13"/>
                      <a:pt x="8" y="10"/>
                      <a:pt x="9" y="11"/>
                    </a:cubicBezTo>
                    <a:cubicBezTo>
                      <a:pt x="8" y="5"/>
                      <a:pt x="5" y="4"/>
                      <a:pt x="0" y="0"/>
                    </a:cubicBezTo>
                    <a:cubicBezTo>
                      <a:pt x="1" y="2"/>
                      <a:pt x="5" y="4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44"/>
              <p:cNvSpPr>
                <a:spLocks/>
              </p:cNvSpPr>
              <p:nvPr/>
            </p:nvSpPr>
            <p:spPr bwMode="auto">
              <a:xfrm>
                <a:off x="2735927" y="2402318"/>
                <a:ext cx="21973" cy="26598"/>
              </a:xfrm>
              <a:custGeom>
                <a:avLst/>
                <a:gdLst>
                  <a:gd name="T0" fmla="*/ 5 w 8"/>
                  <a:gd name="T1" fmla="*/ 10 h 10"/>
                  <a:gd name="T2" fmla="*/ 3 w 8"/>
                  <a:gd name="T3" fmla="*/ 0 h 10"/>
                  <a:gd name="T4" fmla="*/ 5 w 8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0">
                    <a:moveTo>
                      <a:pt x="5" y="10"/>
                    </a:moveTo>
                    <a:cubicBezTo>
                      <a:pt x="8" y="7"/>
                      <a:pt x="3" y="3"/>
                      <a:pt x="3" y="0"/>
                    </a:cubicBezTo>
                    <a:cubicBezTo>
                      <a:pt x="0" y="4"/>
                      <a:pt x="5" y="6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Rectangle 145"/>
              <p:cNvSpPr>
                <a:spLocks noChangeArrowheads="1"/>
              </p:cNvSpPr>
              <p:nvPr/>
            </p:nvSpPr>
            <p:spPr bwMode="auto">
              <a:xfrm>
                <a:off x="3989541" y="2402318"/>
                <a:ext cx="3470" cy="104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46"/>
              <p:cNvSpPr>
                <a:spLocks noEditPoints="1"/>
              </p:cNvSpPr>
              <p:nvPr/>
            </p:nvSpPr>
            <p:spPr bwMode="auto">
              <a:xfrm>
                <a:off x="2561300" y="2420821"/>
                <a:ext cx="98300" cy="114490"/>
              </a:xfrm>
              <a:custGeom>
                <a:avLst/>
                <a:gdLst>
                  <a:gd name="T0" fmla="*/ 31 w 36"/>
                  <a:gd name="T1" fmla="*/ 33 h 42"/>
                  <a:gd name="T2" fmla="*/ 21 w 36"/>
                  <a:gd name="T3" fmla="*/ 25 h 42"/>
                  <a:gd name="T4" fmla="*/ 13 w 36"/>
                  <a:gd name="T5" fmla="*/ 12 h 42"/>
                  <a:gd name="T6" fmla="*/ 3 w 36"/>
                  <a:gd name="T7" fmla="*/ 1 h 42"/>
                  <a:gd name="T8" fmla="*/ 0 w 36"/>
                  <a:gd name="T9" fmla="*/ 3 h 42"/>
                  <a:gd name="T10" fmla="*/ 8 w 36"/>
                  <a:gd name="T11" fmla="*/ 16 h 42"/>
                  <a:gd name="T12" fmla="*/ 12 w 36"/>
                  <a:gd name="T13" fmla="*/ 20 h 42"/>
                  <a:gd name="T14" fmla="*/ 19 w 36"/>
                  <a:gd name="T15" fmla="*/ 27 h 42"/>
                  <a:gd name="T16" fmla="*/ 26 w 36"/>
                  <a:gd name="T17" fmla="*/ 35 h 42"/>
                  <a:gd name="T18" fmla="*/ 25 w 36"/>
                  <a:gd name="T19" fmla="*/ 36 h 42"/>
                  <a:gd name="T20" fmla="*/ 30 w 36"/>
                  <a:gd name="T21" fmla="*/ 42 h 42"/>
                  <a:gd name="T22" fmla="*/ 31 w 36"/>
                  <a:gd name="T23" fmla="*/ 33 h 42"/>
                  <a:gd name="T24" fmla="*/ 8 w 36"/>
                  <a:gd name="T25" fmla="*/ 14 h 42"/>
                  <a:gd name="T26" fmla="*/ 7 w 36"/>
                  <a:gd name="T27" fmla="*/ 11 h 42"/>
                  <a:gd name="T28" fmla="*/ 8 w 36"/>
                  <a:gd name="T29" fmla="*/ 11 h 42"/>
                  <a:gd name="T30" fmla="*/ 8 w 36"/>
                  <a:gd name="T31" fmla="*/ 1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42">
                    <a:moveTo>
                      <a:pt x="31" y="33"/>
                    </a:moveTo>
                    <a:cubicBezTo>
                      <a:pt x="28" y="33"/>
                      <a:pt x="26" y="27"/>
                      <a:pt x="21" y="25"/>
                    </a:cubicBezTo>
                    <a:cubicBezTo>
                      <a:pt x="21" y="18"/>
                      <a:pt x="13" y="19"/>
                      <a:pt x="13" y="12"/>
                    </a:cubicBezTo>
                    <a:cubicBezTo>
                      <a:pt x="7" y="11"/>
                      <a:pt x="7" y="5"/>
                      <a:pt x="3" y="1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4" y="6"/>
                      <a:pt x="2" y="17"/>
                      <a:pt x="8" y="16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7" y="17"/>
                      <a:pt x="16" y="25"/>
                      <a:pt x="19" y="27"/>
                    </a:cubicBezTo>
                    <a:cubicBezTo>
                      <a:pt x="25" y="27"/>
                      <a:pt x="20" y="36"/>
                      <a:pt x="26" y="35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6" y="39"/>
                      <a:pt x="29" y="39"/>
                      <a:pt x="31" y="33"/>
                    </a:cubicBezTo>
                    <a:close/>
                    <a:moveTo>
                      <a:pt x="8" y="14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8" y="11"/>
                      <a:pt x="8" y="11"/>
                    </a:cubicBezTo>
                    <a:lnTo>
                      <a:pt x="8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47"/>
              <p:cNvSpPr>
                <a:spLocks/>
              </p:cNvSpPr>
              <p:nvPr/>
            </p:nvSpPr>
            <p:spPr bwMode="auto">
              <a:xfrm>
                <a:off x="2757900" y="2423134"/>
                <a:ext cx="30068" cy="35850"/>
              </a:xfrm>
              <a:custGeom>
                <a:avLst/>
                <a:gdLst>
                  <a:gd name="T0" fmla="*/ 7 w 11"/>
                  <a:gd name="T1" fmla="*/ 13 h 13"/>
                  <a:gd name="T2" fmla="*/ 9 w 11"/>
                  <a:gd name="T3" fmla="*/ 12 h 13"/>
                  <a:gd name="T4" fmla="*/ 7 w 11"/>
                  <a:gd name="T5" fmla="*/ 9 h 13"/>
                  <a:gd name="T6" fmla="*/ 11 w 11"/>
                  <a:gd name="T7" fmla="*/ 4 h 13"/>
                  <a:gd name="T8" fmla="*/ 6 w 11"/>
                  <a:gd name="T9" fmla="*/ 0 h 13"/>
                  <a:gd name="T10" fmla="*/ 7 w 11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3">
                    <a:moveTo>
                      <a:pt x="7" y="13"/>
                    </a:moveTo>
                    <a:cubicBezTo>
                      <a:pt x="8" y="13"/>
                      <a:pt x="8" y="13"/>
                      <a:pt x="9" y="12"/>
                    </a:cubicBezTo>
                    <a:cubicBezTo>
                      <a:pt x="9" y="10"/>
                      <a:pt x="8" y="10"/>
                      <a:pt x="7" y="9"/>
                    </a:cubicBezTo>
                    <a:cubicBezTo>
                      <a:pt x="8" y="7"/>
                      <a:pt x="9" y="2"/>
                      <a:pt x="11" y="4"/>
                    </a:cubicBezTo>
                    <a:cubicBezTo>
                      <a:pt x="10" y="2"/>
                      <a:pt x="8" y="1"/>
                      <a:pt x="6" y="0"/>
                    </a:cubicBezTo>
                    <a:cubicBezTo>
                      <a:pt x="0" y="5"/>
                      <a:pt x="7" y="7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48"/>
              <p:cNvSpPr>
                <a:spLocks/>
              </p:cNvSpPr>
              <p:nvPr/>
            </p:nvSpPr>
            <p:spPr bwMode="auto">
              <a:xfrm>
                <a:off x="2727832" y="2442794"/>
                <a:ext cx="65919" cy="60136"/>
              </a:xfrm>
              <a:custGeom>
                <a:avLst/>
                <a:gdLst>
                  <a:gd name="T0" fmla="*/ 0 w 24"/>
                  <a:gd name="T1" fmla="*/ 0 h 22"/>
                  <a:gd name="T2" fmla="*/ 4 w 24"/>
                  <a:gd name="T3" fmla="*/ 11 h 22"/>
                  <a:gd name="T4" fmla="*/ 4 w 24"/>
                  <a:gd name="T5" fmla="*/ 8 h 22"/>
                  <a:gd name="T6" fmla="*/ 15 w 24"/>
                  <a:gd name="T7" fmla="*/ 22 h 22"/>
                  <a:gd name="T8" fmla="*/ 21 w 24"/>
                  <a:gd name="T9" fmla="*/ 22 h 22"/>
                  <a:gd name="T10" fmla="*/ 10 w 24"/>
                  <a:gd name="T11" fmla="*/ 8 h 22"/>
                  <a:gd name="T12" fmla="*/ 0 w 24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2">
                    <a:moveTo>
                      <a:pt x="0" y="0"/>
                    </a:moveTo>
                    <a:cubicBezTo>
                      <a:pt x="5" y="3"/>
                      <a:pt x="0" y="8"/>
                      <a:pt x="4" y="11"/>
                    </a:cubicBezTo>
                    <a:cubicBezTo>
                      <a:pt x="4" y="10"/>
                      <a:pt x="3" y="9"/>
                      <a:pt x="4" y="8"/>
                    </a:cubicBezTo>
                    <a:cubicBezTo>
                      <a:pt x="8" y="12"/>
                      <a:pt x="18" y="14"/>
                      <a:pt x="15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4" y="13"/>
                      <a:pt x="12" y="16"/>
                      <a:pt x="10" y="8"/>
                    </a:cubicBezTo>
                    <a:cubicBezTo>
                      <a:pt x="4" y="8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49"/>
              <p:cNvSpPr>
                <a:spLocks/>
              </p:cNvSpPr>
              <p:nvPr/>
            </p:nvSpPr>
            <p:spPr bwMode="auto">
              <a:xfrm>
                <a:off x="2834227" y="2448577"/>
                <a:ext cx="17347" cy="8095"/>
              </a:xfrm>
              <a:custGeom>
                <a:avLst/>
                <a:gdLst>
                  <a:gd name="T0" fmla="*/ 2 w 6"/>
                  <a:gd name="T1" fmla="*/ 0 h 3"/>
                  <a:gd name="T2" fmla="*/ 6 w 6"/>
                  <a:gd name="T3" fmla="*/ 3 h 3"/>
                  <a:gd name="T4" fmla="*/ 2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0" y="2"/>
                      <a:pt x="5" y="2"/>
                      <a:pt x="6" y="3"/>
                    </a:cubicBezTo>
                    <a:cubicBezTo>
                      <a:pt x="6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50"/>
              <p:cNvSpPr>
                <a:spLocks/>
              </p:cNvSpPr>
              <p:nvPr/>
            </p:nvSpPr>
            <p:spPr bwMode="auto">
              <a:xfrm>
                <a:off x="2809941" y="2448577"/>
                <a:ext cx="3470" cy="8095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3 h 3"/>
                  <a:gd name="T4" fmla="*/ 1 w 1"/>
                  <a:gd name="T5" fmla="*/ 1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51"/>
              <p:cNvSpPr>
                <a:spLocks/>
              </p:cNvSpPr>
              <p:nvPr/>
            </p:nvSpPr>
            <p:spPr bwMode="auto">
              <a:xfrm>
                <a:off x="2801846" y="2464767"/>
                <a:ext cx="8096" cy="10408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4 h 4"/>
                  <a:gd name="T4" fmla="*/ 2 w 3"/>
                  <a:gd name="T5" fmla="*/ 4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52"/>
              <p:cNvSpPr>
                <a:spLocks/>
              </p:cNvSpPr>
              <p:nvPr/>
            </p:nvSpPr>
            <p:spPr bwMode="auto">
              <a:xfrm>
                <a:off x="2829601" y="2470549"/>
                <a:ext cx="43946" cy="20816"/>
              </a:xfrm>
              <a:custGeom>
                <a:avLst/>
                <a:gdLst>
                  <a:gd name="T0" fmla="*/ 0 w 16"/>
                  <a:gd name="T1" fmla="*/ 4 h 8"/>
                  <a:gd name="T2" fmla="*/ 16 w 16"/>
                  <a:gd name="T3" fmla="*/ 7 h 8"/>
                  <a:gd name="T4" fmla="*/ 5 w 16"/>
                  <a:gd name="T5" fmla="*/ 1 h 8"/>
                  <a:gd name="T6" fmla="*/ 3 w 16"/>
                  <a:gd name="T7" fmla="*/ 4 h 8"/>
                  <a:gd name="T8" fmla="*/ 0 w 16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0" y="4"/>
                    </a:moveTo>
                    <a:cubicBezTo>
                      <a:pt x="5" y="8"/>
                      <a:pt x="11" y="5"/>
                      <a:pt x="16" y="7"/>
                    </a:cubicBezTo>
                    <a:cubicBezTo>
                      <a:pt x="15" y="0"/>
                      <a:pt x="8" y="7"/>
                      <a:pt x="5" y="1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53"/>
              <p:cNvSpPr>
                <a:spLocks/>
              </p:cNvSpPr>
              <p:nvPr/>
            </p:nvSpPr>
            <p:spPr bwMode="auto">
              <a:xfrm>
                <a:off x="2796064" y="2502930"/>
                <a:ext cx="5783" cy="578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54"/>
              <p:cNvSpPr>
                <a:spLocks/>
              </p:cNvSpPr>
              <p:nvPr/>
            </p:nvSpPr>
            <p:spPr bwMode="auto">
              <a:xfrm>
                <a:off x="2804159" y="2511026"/>
                <a:ext cx="13878" cy="13878"/>
              </a:xfrm>
              <a:custGeom>
                <a:avLst/>
                <a:gdLst>
                  <a:gd name="T0" fmla="*/ 5 w 5"/>
                  <a:gd name="T1" fmla="*/ 4 h 5"/>
                  <a:gd name="T2" fmla="*/ 5 w 5"/>
                  <a:gd name="T3" fmla="*/ 3 h 5"/>
                  <a:gd name="T4" fmla="*/ 1 w 5"/>
                  <a:gd name="T5" fmla="*/ 0 h 5"/>
                  <a:gd name="T6" fmla="*/ 5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3" y="2"/>
                      <a:pt x="2" y="0"/>
                      <a:pt x="1" y="0"/>
                    </a:cubicBezTo>
                    <a:cubicBezTo>
                      <a:pt x="0" y="3"/>
                      <a:pt x="2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55"/>
              <p:cNvSpPr>
                <a:spLocks/>
              </p:cNvSpPr>
              <p:nvPr/>
            </p:nvSpPr>
            <p:spPr bwMode="auto">
              <a:xfrm>
                <a:off x="2843479" y="2511026"/>
                <a:ext cx="8096" cy="2313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56"/>
              <p:cNvSpPr>
                <a:spLocks/>
              </p:cNvSpPr>
              <p:nvPr/>
            </p:nvSpPr>
            <p:spPr bwMode="auto">
              <a:xfrm>
                <a:off x="2821506" y="2524903"/>
                <a:ext cx="21973" cy="16191"/>
              </a:xfrm>
              <a:custGeom>
                <a:avLst/>
                <a:gdLst>
                  <a:gd name="T0" fmla="*/ 8 w 8"/>
                  <a:gd name="T1" fmla="*/ 6 h 6"/>
                  <a:gd name="T2" fmla="*/ 0 w 8"/>
                  <a:gd name="T3" fmla="*/ 0 h 6"/>
                  <a:gd name="T4" fmla="*/ 8 w 8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cubicBezTo>
                      <a:pt x="8" y="2"/>
                      <a:pt x="3" y="2"/>
                      <a:pt x="0" y="0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57"/>
              <p:cNvSpPr>
                <a:spLocks/>
              </p:cNvSpPr>
              <p:nvPr/>
            </p:nvSpPr>
            <p:spPr bwMode="auto">
              <a:xfrm>
                <a:off x="2654975" y="2538781"/>
                <a:ext cx="50885" cy="50885"/>
              </a:xfrm>
              <a:custGeom>
                <a:avLst/>
                <a:gdLst>
                  <a:gd name="T0" fmla="*/ 16 w 19"/>
                  <a:gd name="T1" fmla="*/ 11 h 19"/>
                  <a:gd name="T2" fmla="*/ 10 w 19"/>
                  <a:gd name="T3" fmla="*/ 2 h 19"/>
                  <a:gd name="T4" fmla="*/ 8 w 19"/>
                  <a:gd name="T5" fmla="*/ 4 h 19"/>
                  <a:gd name="T6" fmla="*/ 1 w 19"/>
                  <a:gd name="T7" fmla="*/ 0 h 19"/>
                  <a:gd name="T8" fmla="*/ 0 w 19"/>
                  <a:gd name="T9" fmla="*/ 2 h 19"/>
                  <a:gd name="T10" fmla="*/ 7 w 19"/>
                  <a:gd name="T11" fmla="*/ 7 h 19"/>
                  <a:gd name="T12" fmla="*/ 10 w 19"/>
                  <a:gd name="T13" fmla="*/ 13 h 19"/>
                  <a:gd name="T14" fmla="*/ 19 w 19"/>
                  <a:gd name="T15" fmla="*/ 17 h 19"/>
                  <a:gd name="T16" fmla="*/ 16 w 19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9">
                    <a:moveTo>
                      <a:pt x="16" y="11"/>
                    </a:moveTo>
                    <a:cubicBezTo>
                      <a:pt x="9" y="12"/>
                      <a:pt x="15" y="3"/>
                      <a:pt x="10" y="2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3"/>
                      <a:pt x="2" y="3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5"/>
                      <a:pt x="4" y="10"/>
                      <a:pt x="7" y="7"/>
                    </a:cubicBezTo>
                    <a:cubicBezTo>
                      <a:pt x="8" y="9"/>
                      <a:pt x="13" y="9"/>
                      <a:pt x="10" y="13"/>
                    </a:cubicBezTo>
                    <a:cubicBezTo>
                      <a:pt x="14" y="12"/>
                      <a:pt x="14" y="19"/>
                      <a:pt x="19" y="17"/>
                    </a:cubicBezTo>
                    <a:cubicBezTo>
                      <a:pt x="16" y="15"/>
                      <a:pt x="17" y="13"/>
                      <a:pt x="1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58"/>
              <p:cNvSpPr>
                <a:spLocks/>
              </p:cNvSpPr>
              <p:nvPr/>
            </p:nvSpPr>
            <p:spPr bwMode="auto">
              <a:xfrm>
                <a:off x="2761370" y="2538781"/>
                <a:ext cx="38164" cy="40476"/>
              </a:xfrm>
              <a:custGeom>
                <a:avLst/>
                <a:gdLst>
                  <a:gd name="T0" fmla="*/ 0 w 14"/>
                  <a:gd name="T1" fmla="*/ 1 h 15"/>
                  <a:gd name="T2" fmla="*/ 3 w 14"/>
                  <a:gd name="T3" fmla="*/ 5 h 15"/>
                  <a:gd name="T4" fmla="*/ 14 w 14"/>
                  <a:gd name="T5" fmla="*/ 7 h 15"/>
                  <a:gd name="T6" fmla="*/ 12 w 14"/>
                  <a:gd name="T7" fmla="*/ 6 h 15"/>
                  <a:gd name="T8" fmla="*/ 0 w 14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0" y="1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7" y="5"/>
                      <a:pt x="11" y="15"/>
                      <a:pt x="14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5" y="11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59"/>
              <p:cNvSpPr>
                <a:spLocks/>
              </p:cNvSpPr>
              <p:nvPr/>
            </p:nvSpPr>
            <p:spPr bwMode="auto">
              <a:xfrm>
                <a:off x="2851574" y="2541094"/>
                <a:ext cx="12722" cy="16191"/>
              </a:xfrm>
              <a:custGeom>
                <a:avLst/>
                <a:gdLst>
                  <a:gd name="T0" fmla="*/ 5 w 5"/>
                  <a:gd name="T1" fmla="*/ 4 h 6"/>
                  <a:gd name="T2" fmla="*/ 0 w 5"/>
                  <a:gd name="T3" fmla="*/ 1 h 6"/>
                  <a:gd name="T4" fmla="*/ 1 w 5"/>
                  <a:gd name="T5" fmla="*/ 6 h 6"/>
                  <a:gd name="T6" fmla="*/ 5 w 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cubicBezTo>
                      <a:pt x="4" y="2"/>
                      <a:pt x="2" y="0"/>
                      <a:pt x="0" y="1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Rectangle 160"/>
              <p:cNvSpPr>
                <a:spLocks noChangeArrowheads="1"/>
              </p:cNvSpPr>
              <p:nvPr/>
            </p:nvSpPr>
            <p:spPr bwMode="auto">
              <a:xfrm>
                <a:off x="2919806" y="2546876"/>
                <a:ext cx="2313" cy="104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61"/>
              <p:cNvSpPr>
                <a:spLocks/>
              </p:cNvSpPr>
              <p:nvPr/>
            </p:nvSpPr>
            <p:spPr bwMode="auto">
              <a:xfrm>
                <a:off x="2870078" y="2557285"/>
                <a:ext cx="5783" cy="3469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0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62"/>
              <p:cNvSpPr>
                <a:spLocks/>
              </p:cNvSpPr>
              <p:nvPr/>
            </p:nvSpPr>
            <p:spPr bwMode="auto">
              <a:xfrm>
                <a:off x="2944092" y="2560754"/>
                <a:ext cx="5783" cy="8095"/>
              </a:xfrm>
              <a:custGeom>
                <a:avLst/>
                <a:gdLst>
                  <a:gd name="T0" fmla="*/ 5 w 5"/>
                  <a:gd name="T1" fmla="*/ 4 h 7"/>
                  <a:gd name="T2" fmla="*/ 0 w 5"/>
                  <a:gd name="T3" fmla="*/ 0 h 7"/>
                  <a:gd name="T4" fmla="*/ 2 w 5"/>
                  <a:gd name="T5" fmla="*/ 7 h 7"/>
                  <a:gd name="T6" fmla="*/ 5 w 5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4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63"/>
              <p:cNvSpPr>
                <a:spLocks/>
              </p:cNvSpPr>
              <p:nvPr/>
            </p:nvSpPr>
            <p:spPr bwMode="auto">
              <a:xfrm>
                <a:off x="3858859" y="2568849"/>
                <a:ext cx="13878" cy="18504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7 h 7"/>
                  <a:gd name="T4" fmla="*/ 4 w 5"/>
                  <a:gd name="T5" fmla="*/ 1 h 7"/>
                  <a:gd name="T6" fmla="*/ 5 w 5"/>
                  <a:gd name="T7" fmla="*/ 2 h 7"/>
                  <a:gd name="T8" fmla="*/ 5 w 5"/>
                  <a:gd name="T9" fmla="*/ 1 h 7"/>
                  <a:gd name="T10" fmla="*/ 3 w 5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64"/>
              <p:cNvSpPr>
                <a:spLocks/>
              </p:cNvSpPr>
              <p:nvPr/>
            </p:nvSpPr>
            <p:spPr bwMode="auto">
              <a:xfrm>
                <a:off x="2905928" y="2579257"/>
                <a:ext cx="38164" cy="27755"/>
              </a:xfrm>
              <a:custGeom>
                <a:avLst/>
                <a:gdLst>
                  <a:gd name="T0" fmla="*/ 9 w 14"/>
                  <a:gd name="T1" fmla="*/ 10 h 10"/>
                  <a:gd name="T2" fmla="*/ 14 w 14"/>
                  <a:gd name="T3" fmla="*/ 6 h 10"/>
                  <a:gd name="T4" fmla="*/ 0 w 14"/>
                  <a:gd name="T5" fmla="*/ 0 h 10"/>
                  <a:gd name="T6" fmla="*/ 9 w 14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1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0" y="3"/>
                      <a:pt x="5" y="2"/>
                      <a:pt x="0" y="0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65"/>
              <p:cNvSpPr>
                <a:spLocks/>
              </p:cNvSpPr>
              <p:nvPr/>
            </p:nvSpPr>
            <p:spPr bwMode="auto">
              <a:xfrm>
                <a:off x="2709328" y="2587353"/>
                <a:ext cx="60136" cy="49728"/>
              </a:xfrm>
              <a:custGeom>
                <a:avLst/>
                <a:gdLst>
                  <a:gd name="T0" fmla="*/ 10 w 22"/>
                  <a:gd name="T1" fmla="*/ 6 h 18"/>
                  <a:gd name="T2" fmla="*/ 17 w 22"/>
                  <a:gd name="T3" fmla="*/ 6 h 18"/>
                  <a:gd name="T4" fmla="*/ 4 w 22"/>
                  <a:gd name="T5" fmla="*/ 0 h 18"/>
                  <a:gd name="T6" fmla="*/ 4 w 22"/>
                  <a:gd name="T7" fmla="*/ 0 h 18"/>
                  <a:gd name="T8" fmla="*/ 1 w 22"/>
                  <a:gd name="T9" fmla="*/ 0 h 18"/>
                  <a:gd name="T10" fmla="*/ 0 w 22"/>
                  <a:gd name="T11" fmla="*/ 2 h 18"/>
                  <a:gd name="T12" fmla="*/ 21 w 22"/>
                  <a:gd name="T13" fmla="*/ 18 h 18"/>
                  <a:gd name="T14" fmla="*/ 10 w 22"/>
                  <a:gd name="T1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8">
                    <a:moveTo>
                      <a:pt x="10" y="6"/>
                    </a:moveTo>
                    <a:cubicBezTo>
                      <a:pt x="12" y="7"/>
                      <a:pt x="15" y="5"/>
                      <a:pt x="17" y="6"/>
                    </a:cubicBezTo>
                    <a:cubicBezTo>
                      <a:pt x="13" y="3"/>
                      <a:pt x="8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7" y="8"/>
                      <a:pt x="14" y="14"/>
                      <a:pt x="21" y="18"/>
                    </a:cubicBezTo>
                    <a:cubicBezTo>
                      <a:pt x="22" y="11"/>
                      <a:pt x="11" y="14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66"/>
              <p:cNvSpPr>
                <a:spLocks/>
              </p:cNvSpPr>
              <p:nvPr/>
            </p:nvSpPr>
            <p:spPr bwMode="auto">
              <a:xfrm>
                <a:off x="2755587" y="2603543"/>
                <a:ext cx="2313" cy="3469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67"/>
              <p:cNvSpPr>
                <a:spLocks/>
              </p:cNvSpPr>
              <p:nvPr/>
            </p:nvSpPr>
            <p:spPr bwMode="auto">
              <a:xfrm>
                <a:off x="2823819" y="2587353"/>
                <a:ext cx="19660" cy="16191"/>
              </a:xfrm>
              <a:custGeom>
                <a:avLst/>
                <a:gdLst>
                  <a:gd name="T0" fmla="*/ 7 w 7"/>
                  <a:gd name="T1" fmla="*/ 6 h 6"/>
                  <a:gd name="T2" fmla="*/ 7 w 7"/>
                  <a:gd name="T3" fmla="*/ 5 h 6"/>
                  <a:gd name="T4" fmla="*/ 0 w 7"/>
                  <a:gd name="T5" fmla="*/ 0 h 6"/>
                  <a:gd name="T6" fmla="*/ 7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6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5" y="1"/>
                      <a:pt x="2" y="4"/>
                      <a:pt x="0" y="0"/>
                    </a:cubicBezTo>
                    <a:cubicBezTo>
                      <a:pt x="1" y="2"/>
                      <a:pt x="5" y="4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68"/>
              <p:cNvSpPr>
                <a:spLocks/>
              </p:cNvSpPr>
              <p:nvPr/>
            </p:nvSpPr>
            <p:spPr bwMode="auto">
              <a:xfrm>
                <a:off x="3004228" y="2587353"/>
                <a:ext cx="2313" cy="11565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0 h 4"/>
                  <a:gd name="T4" fmla="*/ 0 w 1"/>
                  <a:gd name="T5" fmla="*/ 0 h 4"/>
                  <a:gd name="T6" fmla="*/ 0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69"/>
              <p:cNvSpPr>
                <a:spLocks/>
              </p:cNvSpPr>
              <p:nvPr/>
            </p:nvSpPr>
            <p:spPr bwMode="auto">
              <a:xfrm>
                <a:off x="3020419" y="2589666"/>
                <a:ext cx="13878" cy="13878"/>
              </a:xfrm>
              <a:custGeom>
                <a:avLst/>
                <a:gdLst>
                  <a:gd name="T0" fmla="*/ 4 w 5"/>
                  <a:gd name="T1" fmla="*/ 4 h 5"/>
                  <a:gd name="T2" fmla="*/ 0 w 5"/>
                  <a:gd name="T3" fmla="*/ 3 h 5"/>
                  <a:gd name="T4" fmla="*/ 4 w 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4"/>
                    </a:moveTo>
                    <a:cubicBezTo>
                      <a:pt x="5" y="0"/>
                      <a:pt x="2" y="3"/>
                      <a:pt x="0" y="3"/>
                    </a:cubicBezTo>
                    <a:cubicBezTo>
                      <a:pt x="1" y="5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70"/>
              <p:cNvSpPr>
                <a:spLocks/>
              </p:cNvSpPr>
              <p:nvPr/>
            </p:nvSpPr>
            <p:spPr bwMode="auto">
              <a:xfrm>
                <a:off x="3467972" y="2595448"/>
                <a:ext cx="11565" cy="11565"/>
              </a:xfrm>
              <a:custGeom>
                <a:avLst/>
                <a:gdLst>
                  <a:gd name="T0" fmla="*/ 2 w 4"/>
                  <a:gd name="T1" fmla="*/ 0 h 4"/>
                  <a:gd name="T2" fmla="*/ 4 w 4"/>
                  <a:gd name="T3" fmla="*/ 4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0" y="2"/>
                      <a:pt x="2" y="4"/>
                      <a:pt x="4" y="4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Rectangle 171"/>
              <p:cNvSpPr>
                <a:spLocks noChangeArrowheads="1"/>
              </p:cNvSpPr>
              <p:nvPr/>
            </p:nvSpPr>
            <p:spPr bwMode="auto">
              <a:xfrm>
                <a:off x="3511918" y="2601230"/>
                <a:ext cx="3470" cy="578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72"/>
              <p:cNvSpPr>
                <a:spLocks/>
              </p:cNvSpPr>
              <p:nvPr/>
            </p:nvSpPr>
            <p:spPr bwMode="auto">
              <a:xfrm>
                <a:off x="2861982" y="2603543"/>
                <a:ext cx="13878" cy="19660"/>
              </a:xfrm>
              <a:custGeom>
                <a:avLst/>
                <a:gdLst>
                  <a:gd name="T0" fmla="*/ 5 w 5"/>
                  <a:gd name="T1" fmla="*/ 7 h 7"/>
                  <a:gd name="T2" fmla="*/ 4 w 5"/>
                  <a:gd name="T3" fmla="*/ 0 h 7"/>
                  <a:gd name="T4" fmla="*/ 5 w 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0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73"/>
              <p:cNvSpPr>
                <a:spLocks/>
              </p:cNvSpPr>
              <p:nvPr/>
            </p:nvSpPr>
            <p:spPr bwMode="auto">
              <a:xfrm>
                <a:off x="3042392" y="2603543"/>
                <a:ext cx="5783" cy="3469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1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74"/>
              <p:cNvSpPr>
                <a:spLocks/>
              </p:cNvSpPr>
              <p:nvPr/>
            </p:nvSpPr>
            <p:spPr bwMode="auto">
              <a:xfrm>
                <a:off x="3048174" y="2607012"/>
                <a:ext cx="8096" cy="2313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75"/>
              <p:cNvSpPr>
                <a:spLocks/>
              </p:cNvSpPr>
              <p:nvPr/>
            </p:nvSpPr>
            <p:spPr bwMode="auto">
              <a:xfrm>
                <a:off x="3495728" y="2607012"/>
                <a:ext cx="10409" cy="8095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0 h 3"/>
                  <a:gd name="T4" fmla="*/ 0 w 4"/>
                  <a:gd name="T5" fmla="*/ 2 h 3"/>
                  <a:gd name="T6" fmla="*/ 4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76"/>
              <p:cNvSpPr>
                <a:spLocks/>
              </p:cNvSpPr>
              <p:nvPr/>
            </p:nvSpPr>
            <p:spPr bwMode="auto">
              <a:xfrm>
                <a:off x="2974160" y="2609325"/>
                <a:ext cx="18504" cy="19660"/>
              </a:xfrm>
              <a:custGeom>
                <a:avLst/>
                <a:gdLst>
                  <a:gd name="T0" fmla="*/ 0 w 7"/>
                  <a:gd name="T1" fmla="*/ 6 h 7"/>
                  <a:gd name="T2" fmla="*/ 6 w 7"/>
                  <a:gd name="T3" fmla="*/ 7 h 7"/>
                  <a:gd name="T4" fmla="*/ 4 w 7"/>
                  <a:gd name="T5" fmla="*/ 4 h 7"/>
                  <a:gd name="T6" fmla="*/ 7 w 7"/>
                  <a:gd name="T7" fmla="*/ 3 h 7"/>
                  <a:gd name="T8" fmla="*/ 1 w 7"/>
                  <a:gd name="T9" fmla="*/ 0 h 7"/>
                  <a:gd name="T10" fmla="*/ 0 w 7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3"/>
                      <a:pt x="3" y="1"/>
                      <a:pt x="1" y="0"/>
                    </a:cubicBezTo>
                    <a:cubicBezTo>
                      <a:pt x="2" y="2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77"/>
              <p:cNvSpPr>
                <a:spLocks/>
              </p:cNvSpPr>
              <p:nvPr/>
            </p:nvSpPr>
            <p:spPr bwMode="auto">
              <a:xfrm>
                <a:off x="3108311" y="2619734"/>
                <a:ext cx="4626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78"/>
              <p:cNvSpPr>
                <a:spLocks/>
              </p:cNvSpPr>
              <p:nvPr/>
            </p:nvSpPr>
            <p:spPr bwMode="auto">
              <a:xfrm>
                <a:off x="3096746" y="2609325"/>
                <a:ext cx="11565" cy="10408"/>
              </a:xfrm>
              <a:custGeom>
                <a:avLst/>
                <a:gdLst>
                  <a:gd name="T0" fmla="*/ 0 w 4"/>
                  <a:gd name="T1" fmla="*/ 4 h 4"/>
                  <a:gd name="T2" fmla="*/ 4 w 4"/>
                  <a:gd name="T3" fmla="*/ 4 h 4"/>
                  <a:gd name="T4" fmla="*/ 2 w 4"/>
                  <a:gd name="T5" fmla="*/ 0 h 4"/>
                  <a:gd name="T6" fmla="*/ 0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2" y="3"/>
                      <a:pt x="1" y="1"/>
                      <a:pt x="2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79"/>
              <p:cNvSpPr>
                <a:spLocks/>
              </p:cNvSpPr>
              <p:nvPr/>
            </p:nvSpPr>
            <p:spPr bwMode="auto">
              <a:xfrm>
                <a:off x="3403210" y="2615108"/>
                <a:ext cx="26599" cy="21973"/>
              </a:xfrm>
              <a:custGeom>
                <a:avLst/>
                <a:gdLst>
                  <a:gd name="T0" fmla="*/ 10 w 10"/>
                  <a:gd name="T1" fmla="*/ 0 h 8"/>
                  <a:gd name="T2" fmla="*/ 0 w 10"/>
                  <a:gd name="T3" fmla="*/ 5 h 8"/>
                  <a:gd name="T4" fmla="*/ 10 w 10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6" y="1"/>
                      <a:pt x="3" y="2"/>
                      <a:pt x="0" y="5"/>
                    </a:cubicBezTo>
                    <a:cubicBezTo>
                      <a:pt x="4" y="2"/>
                      <a:pt x="10" y="8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80"/>
              <p:cNvSpPr>
                <a:spLocks/>
              </p:cNvSpPr>
              <p:nvPr/>
            </p:nvSpPr>
            <p:spPr bwMode="auto">
              <a:xfrm>
                <a:off x="3010010" y="2619734"/>
                <a:ext cx="54354" cy="27755"/>
              </a:xfrm>
              <a:custGeom>
                <a:avLst/>
                <a:gdLst>
                  <a:gd name="T0" fmla="*/ 0 w 20"/>
                  <a:gd name="T1" fmla="*/ 1 h 10"/>
                  <a:gd name="T2" fmla="*/ 14 w 20"/>
                  <a:gd name="T3" fmla="*/ 10 h 10"/>
                  <a:gd name="T4" fmla="*/ 20 w 20"/>
                  <a:gd name="T5" fmla="*/ 5 h 10"/>
                  <a:gd name="T6" fmla="*/ 19 w 20"/>
                  <a:gd name="T7" fmla="*/ 5 h 10"/>
                  <a:gd name="T8" fmla="*/ 0 w 20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">
                    <a:moveTo>
                      <a:pt x="0" y="1"/>
                    </a:moveTo>
                    <a:cubicBezTo>
                      <a:pt x="6" y="0"/>
                      <a:pt x="9" y="10"/>
                      <a:pt x="14" y="10"/>
                    </a:cubicBezTo>
                    <a:cubicBezTo>
                      <a:pt x="13" y="5"/>
                      <a:pt x="18" y="7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3" y="7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81"/>
              <p:cNvSpPr>
                <a:spLocks/>
              </p:cNvSpPr>
              <p:nvPr/>
            </p:nvSpPr>
            <p:spPr bwMode="auto">
              <a:xfrm>
                <a:off x="3313005" y="2628986"/>
                <a:ext cx="64762" cy="54354"/>
              </a:xfrm>
              <a:custGeom>
                <a:avLst/>
                <a:gdLst>
                  <a:gd name="T0" fmla="*/ 19 w 24"/>
                  <a:gd name="T1" fmla="*/ 1 h 20"/>
                  <a:gd name="T2" fmla="*/ 0 w 24"/>
                  <a:gd name="T3" fmla="*/ 8 h 20"/>
                  <a:gd name="T4" fmla="*/ 4 w 24"/>
                  <a:gd name="T5" fmla="*/ 10 h 20"/>
                  <a:gd name="T6" fmla="*/ 3 w 24"/>
                  <a:gd name="T7" fmla="*/ 14 h 20"/>
                  <a:gd name="T8" fmla="*/ 12 w 24"/>
                  <a:gd name="T9" fmla="*/ 12 h 20"/>
                  <a:gd name="T10" fmla="*/ 5 w 24"/>
                  <a:gd name="T11" fmla="*/ 13 h 20"/>
                  <a:gd name="T12" fmla="*/ 6 w 24"/>
                  <a:gd name="T13" fmla="*/ 9 h 20"/>
                  <a:gd name="T14" fmla="*/ 19 w 24"/>
                  <a:gd name="T15" fmla="*/ 8 h 20"/>
                  <a:gd name="T16" fmla="*/ 24 w 24"/>
                  <a:gd name="T17" fmla="*/ 2 h 20"/>
                  <a:gd name="T18" fmla="*/ 19 w 24"/>
                  <a:gd name="T1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0">
                    <a:moveTo>
                      <a:pt x="19" y="1"/>
                    </a:moveTo>
                    <a:cubicBezTo>
                      <a:pt x="16" y="10"/>
                      <a:pt x="5" y="1"/>
                      <a:pt x="0" y="8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7" y="20"/>
                      <a:pt x="8" y="11"/>
                      <a:pt x="12" y="12"/>
                    </a:cubicBezTo>
                    <a:cubicBezTo>
                      <a:pt x="10" y="10"/>
                      <a:pt x="7" y="15"/>
                      <a:pt x="5" y="13"/>
                    </a:cubicBezTo>
                    <a:cubicBezTo>
                      <a:pt x="5" y="11"/>
                      <a:pt x="4" y="10"/>
                      <a:pt x="6" y="9"/>
                    </a:cubicBezTo>
                    <a:cubicBezTo>
                      <a:pt x="10" y="8"/>
                      <a:pt x="15" y="5"/>
                      <a:pt x="19" y="8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2" y="2"/>
                      <a:pt x="21" y="0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82"/>
              <p:cNvSpPr>
                <a:spLocks/>
              </p:cNvSpPr>
              <p:nvPr/>
            </p:nvSpPr>
            <p:spPr bwMode="auto">
              <a:xfrm>
                <a:off x="3377768" y="2625516"/>
                <a:ext cx="19660" cy="16191"/>
              </a:xfrm>
              <a:custGeom>
                <a:avLst/>
                <a:gdLst>
                  <a:gd name="T0" fmla="*/ 1 w 7"/>
                  <a:gd name="T1" fmla="*/ 6 h 6"/>
                  <a:gd name="T2" fmla="*/ 7 w 7"/>
                  <a:gd name="T3" fmla="*/ 3 h 6"/>
                  <a:gd name="T4" fmla="*/ 6 w 7"/>
                  <a:gd name="T5" fmla="*/ 2 h 6"/>
                  <a:gd name="T6" fmla="*/ 1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1" y="6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6"/>
                      <a:pt x="0" y="0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83"/>
              <p:cNvSpPr>
                <a:spLocks/>
              </p:cNvSpPr>
              <p:nvPr/>
            </p:nvSpPr>
            <p:spPr bwMode="auto">
              <a:xfrm>
                <a:off x="3419401" y="2633612"/>
                <a:ext cx="16191" cy="16191"/>
              </a:xfrm>
              <a:custGeom>
                <a:avLst/>
                <a:gdLst>
                  <a:gd name="T0" fmla="*/ 1 w 6"/>
                  <a:gd name="T1" fmla="*/ 6 h 6"/>
                  <a:gd name="T2" fmla="*/ 6 w 6"/>
                  <a:gd name="T3" fmla="*/ 0 h 6"/>
                  <a:gd name="T4" fmla="*/ 1 w 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1" y="6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84"/>
              <p:cNvSpPr>
                <a:spLocks/>
              </p:cNvSpPr>
              <p:nvPr/>
            </p:nvSpPr>
            <p:spPr bwMode="auto">
              <a:xfrm>
                <a:off x="3014636" y="2633612"/>
                <a:ext cx="8096" cy="3469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0 h 3"/>
                  <a:gd name="T4" fmla="*/ 7 w 7"/>
                  <a:gd name="T5" fmla="*/ 3 h 3"/>
                  <a:gd name="T6" fmla="*/ 7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0" y="0"/>
                    </a:lnTo>
                    <a:lnTo>
                      <a:pt x="7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85"/>
              <p:cNvSpPr>
                <a:spLocks/>
              </p:cNvSpPr>
              <p:nvPr/>
            </p:nvSpPr>
            <p:spPr bwMode="auto">
              <a:xfrm>
                <a:off x="3064365" y="2628986"/>
                <a:ext cx="52042" cy="40476"/>
              </a:xfrm>
              <a:custGeom>
                <a:avLst/>
                <a:gdLst>
                  <a:gd name="T0" fmla="*/ 3 w 19"/>
                  <a:gd name="T1" fmla="*/ 2 h 15"/>
                  <a:gd name="T2" fmla="*/ 5 w 19"/>
                  <a:gd name="T3" fmla="*/ 9 h 15"/>
                  <a:gd name="T4" fmla="*/ 18 w 19"/>
                  <a:gd name="T5" fmla="*/ 10 h 15"/>
                  <a:gd name="T6" fmla="*/ 3 w 19"/>
                  <a:gd name="T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3" y="2"/>
                    </a:moveTo>
                    <a:cubicBezTo>
                      <a:pt x="0" y="6"/>
                      <a:pt x="7" y="5"/>
                      <a:pt x="5" y="9"/>
                    </a:cubicBezTo>
                    <a:cubicBezTo>
                      <a:pt x="9" y="10"/>
                      <a:pt x="15" y="15"/>
                      <a:pt x="18" y="10"/>
                    </a:cubicBezTo>
                    <a:cubicBezTo>
                      <a:pt x="19" y="0"/>
                      <a:pt x="9" y="7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86"/>
              <p:cNvSpPr>
                <a:spLocks/>
              </p:cNvSpPr>
              <p:nvPr/>
            </p:nvSpPr>
            <p:spPr bwMode="auto">
              <a:xfrm>
                <a:off x="3790628" y="2637081"/>
                <a:ext cx="8096" cy="12721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0 h 5"/>
                  <a:gd name="T4" fmla="*/ 0 w 3"/>
                  <a:gd name="T5" fmla="*/ 5 h 5"/>
                  <a:gd name="T6" fmla="*/ 1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3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87"/>
              <p:cNvSpPr>
                <a:spLocks/>
              </p:cNvSpPr>
              <p:nvPr/>
            </p:nvSpPr>
            <p:spPr bwMode="auto">
              <a:xfrm>
                <a:off x="2777560" y="2637081"/>
                <a:ext cx="8096" cy="12721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5 h 5"/>
                  <a:gd name="T4" fmla="*/ 3 w 3"/>
                  <a:gd name="T5" fmla="*/ 5 h 5"/>
                  <a:gd name="T6" fmla="*/ 3 w 3"/>
                  <a:gd name="T7" fmla="*/ 4 h 5"/>
                  <a:gd name="T8" fmla="*/ 0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88"/>
              <p:cNvSpPr>
                <a:spLocks/>
              </p:cNvSpPr>
              <p:nvPr/>
            </p:nvSpPr>
            <p:spPr bwMode="auto">
              <a:xfrm>
                <a:off x="3387020" y="2639394"/>
                <a:ext cx="34694" cy="32381"/>
              </a:xfrm>
              <a:custGeom>
                <a:avLst/>
                <a:gdLst>
                  <a:gd name="T0" fmla="*/ 6 w 13"/>
                  <a:gd name="T1" fmla="*/ 12 h 12"/>
                  <a:gd name="T2" fmla="*/ 7 w 13"/>
                  <a:gd name="T3" fmla="*/ 11 h 12"/>
                  <a:gd name="T4" fmla="*/ 5 w 13"/>
                  <a:gd name="T5" fmla="*/ 9 h 12"/>
                  <a:gd name="T6" fmla="*/ 7 w 13"/>
                  <a:gd name="T7" fmla="*/ 6 h 12"/>
                  <a:gd name="T8" fmla="*/ 10 w 13"/>
                  <a:gd name="T9" fmla="*/ 0 h 12"/>
                  <a:gd name="T10" fmla="*/ 4 w 13"/>
                  <a:gd name="T11" fmla="*/ 3 h 12"/>
                  <a:gd name="T12" fmla="*/ 6 w 1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2">
                    <a:moveTo>
                      <a:pt x="6" y="12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6" y="10"/>
                      <a:pt x="5" y="9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3" y="8"/>
                      <a:pt x="8" y="3"/>
                      <a:pt x="10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5"/>
                      <a:pt x="0" y="11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89"/>
              <p:cNvSpPr>
                <a:spLocks/>
              </p:cNvSpPr>
              <p:nvPr/>
            </p:nvSpPr>
            <p:spPr bwMode="auto">
              <a:xfrm>
                <a:off x="2922119" y="2641707"/>
                <a:ext cx="10409" cy="8095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3 h 3"/>
                  <a:gd name="T4" fmla="*/ 4 w 4"/>
                  <a:gd name="T5" fmla="*/ 2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90"/>
              <p:cNvSpPr>
                <a:spLocks/>
              </p:cNvSpPr>
              <p:nvPr/>
            </p:nvSpPr>
            <p:spPr bwMode="auto">
              <a:xfrm>
                <a:off x="3130283" y="2641707"/>
                <a:ext cx="16191" cy="13878"/>
              </a:xfrm>
              <a:custGeom>
                <a:avLst/>
                <a:gdLst>
                  <a:gd name="T0" fmla="*/ 2 w 6"/>
                  <a:gd name="T1" fmla="*/ 4 h 5"/>
                  <a:gd name="T2" fmla="*/ 6 w 6"/>
                  <a:gd name="T3" fmla="*/ 3 h 5"/>
                  <a:gd name="T4" fmla="*/ 2 w 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2" y="4"/>
                    </a:moveTo>
                    <a:cubicBezTo>
                      <a:pt x="3" y="4"/>
                      <a:pt x="5" y="5"/>
                      <a:pt x="6" y="3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91"/>
              <p:cNvSpPr>
                <a:spLocks/>
              </p:cNvSpPr>
              <p:nvPr/>
            </p:nvSpPr>
            <p:spPr bwMode="auto">
              <a:xfrm>
                <a:off x="3228584" y="2647489"/>
                <a:ext cx="38164" cy="13878"/>
              </a:xfrm>
              <a:custGeom>
                <a:avLst/>
                <a:gdLst>
                  <a:gd name="T0" fmla="*/ 14 w 14"/>
                  <a:gd name="T1" fmla="*/ 1 h 5"/>
                  <a:gd name="T2" fmla="*/ 0 w 14"/>
                  <a:gd name="T3" fmla="*/ 2 h 5"/>
                  <a:gd name="T4" fmla="*/ 14 w 14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14" y="1"/>
                    </a:moveTo>
                    <a:cubicBezTo>
                      <a:pt x="9" y="0"/>
                      <a:pt x="6" y="1"/>
                      <a:pt x="0" y="2"/>
                    </a:cubicBezTo>
                    <a:cubicBezTo>
                      <a:pt x="7" y="5"/>
                      <a:pt x="7" y="1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92"/>
              <p:cNvSpPr>
                <a:spLocks/>
              </p:cNvSpPr>
              <p:nvPr/>
            </p:nvSpPr>
            <p:spPr bwMode="auto">
              <a:xfrm>
                <a:off x="3271373" y="2649802"/>
                <a:ext cx="19660" cy="25442"/>
              </a:xfrm>
              <a:custGeom>
                <a:avLst/>
                <a:gdLst>
                  <a:gd name="T0" fmla="*/ 4 w 7"/>
                  <a:gd name="T1" fmla="*/ 0 h 9"/>
                  <a:gd name="T2" fmla="*/ 0 w 7"/>
                  <a:gd name="T3" fmla="*/ 6 h 9"/>
                  <a:gd name="T4" fmla="*/ 7 w 7"/>
                  <a:gd name="T5" fmla="*/ 6 h 9"/>
                  <a:gd name="T6" fmla="*/ 4 w 7"/>
                  <a:gd name="T7" fmla="*/ 4 h 9"/>
                  <a:gd name="T8" fmla="*/ 7 w 7"/>
                  <a:gd name="T9" fmla="*/ 0 h 9"/>
                  <a:gd name="T10" fmla="*/ 4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4" y="0"/>
                    </a:moveTo>
                    <a:cubicBezTo>
                      <a:pt x="1" y="0"/>
                      <a:pt x="0" y="3"/>
                      <a:pt x="0" y="6"/>
                    </a:cubicBezTo>
                    <a:cubicBezTo>
                      <a:pt x="0" y="9"/>
                      <a:pt x="5" y="7"/>
                      <a:pt x="7" y="6"/>
                    </a:cubicBezTo>
                    <a:cubicBezTo>
                      <a:pt x="7" y="5"/>
                      <a:pt x="5" y="5"/>
                      <a:pt x="4" y="4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93"/>
              <p:cNvSpPr>
                <a:spLocks/>
              </p:cNvSpPr>
              <p:nvPr/>
            </p:nvSpPr>
            <p:spPr bwMode="auto">
              <a:xfrm>
                <a:off x="3195046" y="2649802"/>
                <a:ext cx="24286" cy="17347"/>
              </a:xfrm>
              <a:custGeom>
                <a:avLst/>
                <a:gdLst>
                  <a:gd name="T0" fmla="*/ 9 w 9"/>
                  <a:gd name="T1" fmla="*/ 1 h 6"/>
                  <a:gd name="T2" fmla="*/ 0 w 9"/>
                  <a:gd name="T3" fmla="*/ 0 h 6"/>
                  <a:gd name="T4" fmla="*/ 9 w 9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9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5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94"/>
              <p:cNvSpPr>
                <a:spLocks/>
              </p:cNvSpPr>
              <p:nvPr/>
            </p:nvSpPr>
            <p:spPr bwMode="auto">
              <a:xfrm>
                <a:off x="3353482" y="2649802"/>
                <a:ext cx="13878" cy="13878"/>
              </a:xfrm>
              <a:custGeom>
                <a:avLst/>
                <a:gdLst>
                  <a:gd name="T0" fmla="*/ 1 w 5"/>
                  <a:gd name="T1" fmla="*/ 5 h 5"/>
                  <a:gd name="T2" fmla="*/ 5 w 5"/>
                  <a:gd name="T3" fmla="*/ 5 h 5"/>
                  <a:gd name="T4" fmla="*/ 5 w 5"/>
                  <a:gd name="T5" fmla="*/ 2 h 5"/>
                  <a:gd name="T6" fmla="*/ 1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0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95"/>
              <p:cNvSpPr>
                <a:spLocks/>
              </p:cNvSpPr>
              <p:nvPr/>
            </p:nvSpPr>
            <p:spPr bwMode="auto">
              <a:xfrm>
                <a:off x="2957970" y="2655584"/>
                <a:ext cx="13878" cy="5782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0 w 5"/>
                  <a:gd name="T5" fmla="*/ 0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2" y="1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96"/>
              <p:cNvSpPr>
                <a:spLocks/>
              </p:cNvSpPr>
              <p:nvPr/>
            </p:nvSpPr>
            <p:spPr bwMode="auto">
              <a:xfrm>
                <a:off x="3020419" y="2669462"/>
                <a:ext cx="40477" cy="30068"/>
              </a:xfrm>
              <a:custGeom>
                <a:avLst/>
                <a:gdLst>
                  <a:gd name="T0" fmla="*/ 15 w 15"/>
                  <a:gd name="T1" fmla="*/ 8 h 11"/>
                  <a:gd name="T2" fmla="*/ 0 w 15"/>
                  <a:gd name="T3" fmla="*/ 4 h 11"/>
                  <a:gd name="T4" fmla="*/ 2 w 15"/>
                  <a:gd name="T5" fmla="*/ 4 h 11"/>
                  <a:gd name="T6" fmla="*/ 15 w 15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1">
                    <a:moveTo>
                      <a:pt x="15" y="8"/>
                    </a:moveTo>
                    <a:cubicBezTo>
                      <a:pt x="12" y="0"/>
                      <a:pt x="6" y="3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5"/>
                      <a:pt x="12" y="11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97"/>
              <p:cNvSpPr>
                <a:spLocks/>
              </p:cNvSpPr>
              <p:nvPr/>
            </p:nvSpPr>
            <p:spPr bwMode="auto">
              <a:xfrm>
                <a:off x="3004228" y="2675245"/>
                <a:ext cx="16191" cy="4626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98"/>
              <p:cNvSpPr>
                <a:spLocks/>
              </p:cNvSpPr>
              <p:nvPr/>
            </p:nvSpPr>
            <p:spPr bwMode="auto">
              <a:xfrm>
                <a:off x="3732804" y="2677557"/>
                <a:ext cx="3470" cy="11565"/>
              </a:xfrm>
              <a:custGeom>
                <a:avLst/>
                <a:gdLst>
                  <a:gd name="T0" fmla="*/ 3 w 3"/>
                  <a:gd name="T1" fmla="*/ 10 h 10"/>
                  <a:gd name="T2" fmla="*/ 3 w 3"/>
                  <a:gd name="T3" fmla="*/ 2 h 10"/>
                  <a:gd name="T4" fmla="*/ 0 w 3"/>
                  <a:gd name="T5" fmla="*/ 0 h 10"/>
                  <a:gd name="T6" fmla="*/ 3 w 3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0">
                    <a:moveTo>
                      <a:pt x="3" y="1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99"/>
              <p:cNvSpPr>
                <a:spLocks/>
              </p:cNvSpPr>
              <p:nvPr/>
            </p:nvSpPr>
            <p:spPr bwMode="auto">
              <a:xfrm>
                <a:off x="3321101" y="2679870"/>
                <a:ext cx="5783" cy="3469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00"/>
              <p:cNvSpPr>
                <a:spLocks/>
              </p:cNvSpPr>
              <p:nvPr/>
            </p:nvSpPr>
            <p:spPr bwMode="auto">
              <a:xfrm>
                <a:off x="3094433" y="2693748"/>
                <a:ext cx="10409" cy="8095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1 h 3"/>
                  <a:gd name="T4" fmla="*/ 0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3"/>
                      <a:pt x="3" y="3"/>
                      <a:pt x="4" y="1"/>
                    </a:cubicBezTo>
                    <a:cubicBezTo>
                      <a:pt x="4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01"/>
              <p:cNvSpPr>
                <a:spLocks/>
              </p:cNvSpPr>
              <p:nvPr/>
            </p:nvSpPr>
            <p:spPr bwMode="auto">
              <a:xfrm>
                <a:off x="3124501" y="2697217"/>
                <a:ext cx="13878" cy="8095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2 h 3"/>
                  <a:gd name="T4" fmla="*/ 4 w 5"/>
                  <a:gd name="T5" fmla="*/ 3 h 3"/>
                  <a:gd name="T6" fmla="*/ 1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4" y="3"/>
                    </a:cubicBezTo>
                    <a:cubicBezTo>
                      <a:pt x="5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02"/>
              <p:cNvSpPr>
                <a:spLocks/>
              </p:cNvSpPr>
              <p:nvPr/>
            </p:nvSpPr>
            <p:spPr bwMode="auto">
              <a:xfrm>
                <a:off x="3138379" y="2697217"/>
                <a:ext cx="10409" cy="10408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3 h 4"/>
                  <a:gd name="T4" fmla="*/ 0 w 4"/>
                  <a:gd name="T5" fmla="*/ 0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2" y="1"/>
                      <a:pt x="2" y="0"/>
                      <a:pt x="0" y="0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03"/>
              <p:cNvSpPr>
                <a:spLocks/>
              </p:cNvSpPr>
              <p:nvPr/>
            </p:nvSpPr>
            <p:spPr bwMode="auto">
              <a:xfrm>
                <a:off x="3181168" y="2697217"/>
                <a:ext cx="21973" cy="12721"/>
              </a:xfrm>
              <a:custGeom>
                <a:avLst/>
                <a:gdLst>
                  <a:gd name="T0" fmla="*/ 8 w 8"/>
                  <a:gd name="T1" fmla="*/ 5 h 5"/>
                  <a:gd name="T2" fmla="*/ 6 w 8"/>
                  <a:gd name="T3" fmla="*/ 0 h 5"/>
                  <a:gd name="T4" fmla="*/ 7 w 8"/>
                  <a:gd name="T5" fmla="*/ 3 h 5"/>
                  <a:gd name="T6" fmla="*/ 0 w 8"/>
                  <a:gd name="T7" fmla="*/ 5 h 5"/>
                  <a:gd name="T8" fmla="*/ 8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8" y="5"/>
                    </a:moveTo>
                    <a:cubicBezTo>
                      <a:pt x="8" y="2"/>
                      <a:pt x="7" y="0"/>
                      <a:pt x="6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Rectangle 204"/>
              <p:cNvSpPr>
                <a:spLocks noChangeArrowheads="1"/>
              </p:cNvSpPr>
              <p:nvPr/>
            </p:nvSpPr>
            <p:spPr bwMode="auto">
              <a:xfrm>
                <a:off x="3495728" y="2718034"/>
                <a:ext cx="2313" cy="925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48371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34910" y="1095924"/>
            <a:ext cx="1438293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400" spc="300" dirty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目录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49076" y="3069837"/>
            <a:ext cx="664797" cy="28679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</a:t>
            </a:r>
            <a:r>
              <a:rPr lang="zh-CN" altLang="en-US" sz="1200" spc="6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花朵项目标题香</a:t>
            </a:r>
            <a:r>
              <a:rPr lang="zh-CN" altLang="en-US" sz="12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消在风起雨后无人来嗅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19766" y="2619685"/>
            <a:ext cx="553998" cy="14793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spc="3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【</a:t>
            </a:r>
            <a:r>
              <a:rPr lang="zh-CN" altLang="en-US" sz="2400" spc="3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贰</a:t>
            </a:r>
            <a:r>
              <a:rPr lang="en-US" altLang="zh-CN" sz="2400" spc="3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】</a:t>
            </a:r>
            <a:endParaRPr lang="zh-CN" altLang="en-US" sz="2400" spc="3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46917" y="2619685"/>
            <a:ext cx="553998" cy="147939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spc="3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【</a:t>
            </a:r>
            <a:r>
              <a:rPr lang="zh-CN" altLang="en-US" sz="2400" spc="3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叁</a:t>
            </a:r>
            <a:r>
              <a:rPr lang="en-US" altLang="zh-CN" sz="2400" spc="3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】</a:t>
            </a:r>
            <a:endParaRPr lang="zh-CN" altLang="en-US" sz="2400" spc="3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84417" y="3069837"/>
            <a:ext cx="664797" cy="24433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spc="600">
                <a:solidFill>
                  <a:srgbClr val="EAE8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defRPr>
            </a:lvl1pPr>
          </a:lstStyle>
          <a:p>
            <a:r>
              <a:rPr lang="zh-CN" altLang="en-US" dirty="0">
                <a:solidFill>
                  <a:srgbClr val="E8FAFC"/>
                </a:solidFill>
              </a:rPr>
              <a:t>如果爱告诉我走下去</a:t>
            </a:r>
            <a:endParaRPr lang="en-US" altLang="zh-CN" dirty="0">
              <a:solidFill>
                <a:srgbClr val="E8FAFC"/>
              </a:solidFill>
            </a:endParaRPr>
          </a:p>
          <a:p>
            <a:r>
              <a:rPr lang="zh-CN" altLang="en-US" dirty="0">
                <a:solidFill>
                  <a:srgbClr val="E8FAFC"/>
                </a:solidFill>
              </a:rPr>
              <a:t>我会拼到爱尽头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419758" y="3069838"/>
            <a:ext cx="664797" cy="24433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spc="600">
                <a:solidFill>
                  <a:srgbClr val="EAE8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defRPr>
            </a:lvl1pPr>
          </a:lstStyle>
          <a:p>
            <a:r>
              <a:rPr lang="zh-CN" altLang="en-US" dirty="0">
                <a:solidFill>
                  <a:srgbClr val="E8FAFC"/>
                </a:solidFill>
              </a:rPr>
              <a:t>心若在灿烂中死去爱会在灰烬里重生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55811" y="2508106"/>
            <a:ext cx="553998" cy="17834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400" spc="3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【</a:t>
            </a:r>
            <a:r>
              <a:rPr lang="zh-CN" altLang="en-US" sz="2400" spc="3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壹</a:t>
            </a:r>
            <a:r>
              <a:rPr lang="en-US" altLang="zh-CN" sz="2400" spc="3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】</a:t>
            </a:r>
            <a:endParaRPr lang="zh-CN" altLang="en-US" sz="2400" spc="3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8752156" y="4742325"/>
            <a:ext cx="2523611" cy="1541804"/>
            <a:chOff x="4639841" y="3861275"/>
            <a:chExt cx="550862" cy="336550"/>
          </a:xfrm>
          <a:noFill/>
        </p:grpSpPr>
        <p:sp>
          <p:nvSpPr>
            <p:cNvPr id="105" name="Freeform 882"/>
            <p:cNvSpPr>
              <a:spLocks/>
            </p:cNvSpPr>
            <p:nvPr/>
          </p:nvSpPr>
          <p:spPr bwMode="auto">
            <a:xfrm>
              <a:off x="4976391" y="3864450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06" name="Freeform 883"/>
            <p:cNvSpPr>
              <a:spLocks noEditPoints="1"/>
            </p:cNvSpPr>
            <p:nvPr/>
          </p:nvSpPr>
          <p:spPr bwMode="auto">
            <a:xfrm>
              <a:off x="4935116" y="3861275"/>
              <a:ext cx="211138" cy="77787"/>
            </a:xfrm>
            <a:custGeom>
              <a:avLst/>
              <a:gdLst>
                <a:gd name="T0" fmla="*/ 3 w 56"/>
                <a:gd name="T1" fmla="*/ 15 h 21"/>
                <a:gd name="T2" fmla="*/ 6 w 56"/>
                <a:gd name="T3" fmla="*/ 10 h 21"/>
                <a:gd name="T4" fmla="*/ 10 w 56"/>
                <a:gd name="T5" fmla="*/ 11 h 21"/>
                <a:gd name="T6" fmla="*/ 22 w 56"/>
                <a:gd name="T7" fmla="*/ 11 h 21"/>
                <a:gd name="T8" fmla="*/ 11 w 56"/>
                <a:gd name="T9" fmla="*/ 13 h 21"/>
                <a:gd name="T10" fmla="*/ 11 w 56"/>
                <a:gd name="T11" fmla="*/ 14 h 21"/>
                <a:gd name="T12" fmla="*/ 11 w 56"/>
                <a:gd name="T13" fmla="*/ 15 h 21"/>
                <a:gd name="T14" fmla="*/ 15 w 56"/>
                <a:gd name="T15" fmla="*/ 20 h 21"/>
                <a:gd name="T16" fmla="*/ 20 w 56"/>
                <a:gd name="T17" fmla="*/ 20 h 21"/>
                <a:gd name="T18" fmla="*/ 32 w 56"/>
                <a:gd name="T19" fmla="*/ 15 h 21"/>
                <a:gd name="T20" fmla="*/ 56 w 56"/>
                <a:gd name="T21" fmla="*/ 8 h 21"/>
                <a:gd name="T22" fmla="*/ 50 w 56"/>
                <a:gd name="T23" fmla="*/ 7 h 21"/>
                <a:gd name="T24" fmla="*/ 34 w 56"/>
                <a:gd name="T25" fmla="*/ 10 h 21"/>
                <a:gd name="T26" fmla="*/ 25 w 56"/>
                <a:gd name="T27" fmla="*/ 13 h 21"/>
                <a:gd name="T28" fmla="*/ 24 w 56"/>
                <a:gd name="T29" fmla="*/ 7 h 21"/>
                <a:gd name="T30" fmla="*/ 24 w 56"/>
                <a:gd name="T31" fmla="*/ 4 h 21"/>
                <a:gd name="T32" fmla="*/ 17 w 56"/>
                <a:gd name="T33" fmla="*/ 0 h 21"/>
                <a:gd name="T34" fmla="*/ 14 w 56"/>
                <a:gd name="T35" fmla="*/ 0 h 21"/>
                <a:gd name="T36" fmla="*/ 16 w 56"/>
                <a:gd name="T37" fmla="*/ 0 h 21"/>
                <a:gd name="T38" fmla="*/ 21 w 56"/>
                <a:gd name="T39" fmla="*/ 3 h 21"/>
                <a:gd name="T40" fmla="*/ 8 w 56"/>
                <a:gd name="T41" fmla="*/ 7 h 21"/>
                <a:gd name="T42" fmla="*/ 1 w 56"/>
                <a:gd name="T43" fmla="*/ 11 h 21"/>
                <a:gd name="T44" fmla="*/ 1 w 56"/>
                <a:gd name="T45" fmla="*/ 15 h 21"/>
                <a:gd name="T46" fmla="*/ 29 w 56"/>
                <a:gd name="T47" fmla="*/ 14 h 21"/>
                <a:gd name="T48" fmla="*/ 43 w 56"/>
                <a:gd name="T49" fmla="*/ 8 h 21"/>
                <a:gd name="T50" fmla="*/ 43 w 56"/>
                <a:gd name="T51" fmla="*/ 8 h 21"/>
                <a:gd name="T52" fmla="*/ 27 w 56"/>
                <a:gd name="T53" fmla="*/ 16 h 21"/>
                <a:gd name="T54" fmla="*/ 12 w 56"/>
                <a:gd name="T55" fmla="*/ 4 h 21"/>
                <a:gd name="T56" fmla="*/ 19 w 56"/>
                <a:gd name="T57" fmla="*/ 4 h 21"/>
                <a:gd name="T58" fmla="*/ 19 w 56"/>
                <a:gd name="T59" fmla="*/ 4 h 21"/>
                <a:gd name="T60" fmla="*/ 9 w 56"/>
                <a:gd name="T61" fmla="*/ 8 h 21"/>
                <a:gd name="T62" fmla="*/ 2 w 56"/>
                <a:gd name="T63" fmla="*/ 9 h 21"/>
                <a:gd name="T64" fmla="*/ 8 w 56"/>
                <a:gd name="T65" fmla="*/ 7 h 21"/>
                <a:gd name="T66" fmla="*/ 2 w 56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6" h="21">
                  <a:moveTo>
                    <a:pt x="2" y="17"/>
                  </a:moveTo>
                  <a:cubicBezTo>
                    <a:pt x="3" y="16"/>
                    <a:pt x="3" y="15"/>
                    <a:pt x="3" y="15"/>
                  </a:cubicBezTo>
                  <a:cubicBezTo>
                    <a:pt x="4" y="15"/>
                    <a:pt x="3" y="14"/>
                    <a:pt x="3" y="13"/>
                  </a:cubicBezTo>
                  <a:cubicBezTo>
                    <a:pt x="4" y="12"/>
                    <a:pt x="4" y="10"/>
                    <a:pt x="6" y="10"/>
                  </a:cubicBezTo>
                  <a:cubicBezTo>
                    <a:pt x="6" y="10"/>
                    <a:pt x="8" y="10"/>
                    <a:pt x="8" y="11"/>
                  </a:cubicBezTo>
                  <a:cubicBezTo>
                    <a:pt x="8" y="12"/>
                    <a:pt x="9" y="11"/>
                    <a:pt x="10" y="11"/>
                  </a:cubicBezTo>
                  <a:cubicBezTo>
                    <a:pt x="11" y="9"/>
                    <a:pt x="13" y="7"/>
                    <a:pt x="16" y="7"/>
                  </a:cubicBezTo>
                  <a:cubicBezTo>
                    <a:pt x="18" y="8"/>
                    <a:pt x="21" y="7"/>
                    <a:pt x="22" y="11"/>
                  </a:cubicBezTo>
                  <a:cubicBezTo>
                    <a:pt x="22" y="12"/>
                    <a:pt x="19" y="12"/>
                    <a:pt x="19" y="14"/>
                  </a:cubicBezTo>
                  <a:cubicBezTo>
                    <a:pt x="16" y="16"/>
                    <a:pt x="14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4" y="16"/>
                    <a:pt x="13" y="19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7" y="21"/>
                    <a:pt x="18" y="20"/>
                  </a:cubicBezTo>
                  <a:cubicBezTo>
                    <a:pt x="18" y="20"/>
                    <a:pt x="20" y="21"/>
                    <a:pt x="20" y="20"/>
                  </a:cubicBezTo>
                  <a:cubicBezTo>
                    <a:pt x="20" y="18"/>
                    <a:pt x="22" y="19"/>
                    <a:pt x="23" y="19"/>
                  </a:cubicBezTo>
                  <a:cubicBezTo>
                    <a:pt x="27" y="18"/>
                    <a:pt x="30" y="16"/>
                    <a:pt x="32" y="15"/>
                  </a:cubicBezTo>
                  <a:cubicBezTo>
                    <a:pt x="35" y="9"/>
                    <a:pt x="44" y="9"/>
                    <a:pt x="49" y="9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2" y="7"/>
                    <a:pt x="48" y="8"/>
                    <a:pt x="45" y="8"/>
                  </a:cubicBezTo>
                  <a:cubicBezTo>
                    <a:pt x="46" y="7"/>
                    <a:pt x="48" y="8"/>
                    <a:pt x="50" y="7"/>
                  </a:cubicBezTo>
                  <a:cubicBezTo>
                    <a:pt x="45" y="8"/>
                    <a:pt x="40" y="6"/>
                    <a:pt x="34" y="9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11"/>
                    <a:pt x="30" y="12"/>
                    <a:pt x="28" y="14"/>
                  </a:cubicBezTo>
                  <a:cubicBezTo>
                    <a:pt x="27" y="14"/>
                    <a:pt x="26" y="16"/>
                    <a:pt x="25" y="13"/>
                  </a:cubicBezTo>
                  <a:cubicBezTo>
                    <a:pt x="26" y="12"/>
                    <a:pt x="25" y="10"/>
                    <a:pt x="25" y="8"/>
                  </a:cubicBezTo>
                  <a:cubicBezTo>
                    <a:pt x="24" y="8"/>
                    <a:pt x="24" y="8"/>
                    <a:pt x="24" y="7"/>
                  </a:cubicBezTo>
                  <a:cubicBezTo>
                    <a:pt x="24" y="6"/>
                    <a:pt x="24" y="5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1"/>
                    <a:pt x="19" y="0"/>
                    <a:pt x="17" y="0"/>
                  </a:cubicBezTo>
                  <a:cubicBezTo>
                    <a:pt x="16" y="0"/>
                    <a:pt x="14" y="0"/>
                    <a:pt x="12" y="1"/>
                  </a:cubicBezTo>
                  <a:cubicBezTo>
                    <a:pt x="13" y="1"/>
                    <a:pt x="14" y="1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1"/>
                    <a:pt x="19" y="1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2"/>
                    <a:pt x="18" y="2"/>
                    <a:pt x="16" y="1"/>
                  </a:cubicBezTo>
                  <a:cubicBezTo>
                    <a:pt x="12" y="1"/>
                    <a:pt x="10" y="4"/>
                    <a:pt x="8" y="7"/>
                  </a:cubicBezTo>
                  <a:cubicBezTo>
                    <a:pt x="6" y="7"/>
                    <a:pt x="3" y="6"/>
                    <a:pt x="2" y="8"/>
                  </a:cubicBezTo>
                  <a:cubicBezTo>
                    <a:pt x="1" y="8"/>
                    <a:pt x="0" y="10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1" y="16"/>
                    <a:pt x="1" y="17"/>
                    <a:pt x="2" y="17"/>
                  </a:cubicBezTo>
                  <a:close/>
                  <a:moveTo>
                    <a:pt x="29" y="14"/>
                  </a:moveTo>
                  <a:cubicBezTo>
                    <a:pt x="32" y="12"/>
                    <a:pt x="34" y="9"/>
                    <a:pt x="37" y="8"/>
                  </a:cubicBezTo>
                  <a:cubicBezTo>
                    <a:pt x="39" y="8"/>
                    <a:pt x="41" y="8"/>
                    <a:pt x="43" y="8"/>
                  </a:cubicBezTo>
                  <a:cubicBezTo>
                    <a:pt x="43" y="8"/>
                    <a:pt x="44" y="8"/>
                    <a:pt x="45" y="8"/>
                  </a:cubicBezTo>
                  <a:cubicBezTo>
                    <a:pt x="44" y="8"/>
                    <a:pt x="43" y="8"/>
                    <a:pt x="43" y="8"/>
                  </a:cubicBezTo>
                  <a:cubicBezTo>
                    <a:pt x="38" y="9"/>
                    <a:pt x="33" y="11"/>
                    <a:pt x="30" y="14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4"/>
                    <a:pt x="28" y="15"/>
                    <a:pt x="29" y="14"/>
                  </a:cubicBezTo>
                  <a:close/>
                  <a:moveTo>
                    <a:pt x="12" y="4"/>
                  </a:moveTo>
                  <a:cubicBezTo>
                    <a:pt x="13" y="4"/>
                    <a:pt x="14" y="2"/>
                    <a:pt x="16" y="3"/>
                  </a:cubicBezTo>
                  <a:cubicBezTo>
                    <a:pt x="17" y="3"/>
                    <a:pt x="18" y="4"/>
                    <a:pt x="19" y="4"/>
                  </a:cubicBezTo>
                  <a:cubicBezTo>
                    <a:pt x="19" y="4"/>
                    <a:pt x="20" y="4"/>
                    <a:pt x="20" y="5"/>
                  </a:cubicBezTo>
                  <a:cubicBezTo>
                    <a:pt x="20" y="5"/>
                    <a:pt x="19" y="4"/>
                    <a:pt x="19" y="4"/>
                  </a:cubicBezTo>
                  <a:cubicBezTo>
                    <a:pt x="16" y="3"/>
                    <a:pt x="14" y="4"/>
                    <a:pt x="12" y="5"/>
                  </a:cubicBezTo>
                  <a:cubicBezTo>
                    <a:pt x="11" y="6"/>
                    <a:pt x="9" y="6"/>
                    <a:pt x="9" y="8"/>
                  </a:cubicBezTo>
                  <a:cubicBezTo>
                    <a:pt x="9" y="6"/>
                    <a:pt x="11" y="5"/>
                    <a:pt x="12" y="4"/>
                  </a:cubicBezTo>
                  <a:close/>
                  <a:moveTo>
                    <a:pt x="2" y="9"/>
                  </a:moveTo>
                  <a:cubicBezTo>
                    <a:pt x="3" y="8"/>
                    <a:pt x="3" y="8"/>
                    <a:pt x="4" y="7"/>
                  </a:cubicBezTo>
                  <a:cubicBezTo>
                    <a:pt x="5" y="8"/>
                    <a:pt x="7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9"/>
                    <a:pt x="3" y="7"/>
                    <a:pt x="2" y="10"/>
                  </a:cubicBezTo>
                  <a:cubicBezTo>
                    <a:pt x="1" y="10"/>
                    <a:pt x="2" y="9"/>
                    <a:pt x="2" y="9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07" name="Freeform 884"/>
            <p:cNvSpPr>
              <a:spLocks/>
            </p:cNvSpPr>
            <p:nvPr/>
          </p:nvSpPr>
          <p:spPr bwMode="auto">
            <a:xfrm>
              <a:off x="5014491" y="3861275"/>
              <a:ext cx="7938" cy="6350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2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1" y="1"/>
                    <a:pt x="2" y="2"/>
                    <a:pt x="2" y="2"/>
                  </a:cubicBezTo>
                  <a:cubicBezTo>
                    <a:pt x="2" y="2"/>
                    <a:pt x="2" y="0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08" name="Freeform 885"/>
            <p:cNvSpPr>
              <a:spLocks/>
            </p:cNvSpPr>
            <p:nvPr/>
          </p:nvSpPr>
          <p:spPr bwMode="auto">
            <a:xfrm>
              <a:off x="5022428" y="387238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09" name="Freeform 886"/>
            <p:cNvSpPr>
              <a:spLocks/>
            </p:cNvSpPr>
            <p:nvPr/>
          </p:nvSpPr>
          <p:spPr bwMode="auto">
            <a:xfrm>
              <a:off x="5152603" y="3924775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0" name="Freeform 887"/>
            <p:cNvSpPr>
              <a:spLocks noEditPoints="1"/>
            </p:cNvSpPr>
            <p:nvPr/>
          </p:nvSpPr>
          <p:spPr bwMode="auto">
            <a:xfrm>
              <a:off x="4882728" y="3908900"/>
              <a:ext cx="307975" cy="90487"/>
            </a:xfrm>
            <a:custGeom>
              <a:avLst/>
              <a:gdLst>
                <a:gd name="T0" fmla="*/ 78 w 82"/>
                <a:gd name="T1" fmla="*/ 5 h 24"/>
                <a:gd name="T2" fmla="*/ 75 w 82"/>
                <a:gd name="T3" fmla="*/ 4 h 24"/>
                <a:gd name="T4" fmla="*/ 72 w 82"/>
                <a:gd name="T5" fmla="*/ 4 h 24"/>
                <a:gd name="T6" fmla="*/ 77 w 82"/>
                <a:gd name="T7" fmla="*/ 3 h 24"/>
                <a:gd name="T8" fmla="*/ 51 w 82"/>
                <a:gd name="T9" fmla="*/ 5 h 24"/>
                <a:gd name="T10" fmla="*/ 35 w 82"/>
                <a:gd name="T11" fmla="*/ 16 h 24"/>
                <a:gd name="T12" fmla="*/ 34 w 82"/>
                <a:gd name="T13" fmla="*/ 18 h 24"/>
                <a:gd name="T14" fmla="*/ 24 w 82"/>
                <a:gd name="T15" fmla="*/ 14 h 24"/>
                <a:gd name="T16" fmla="*/ 22 w 82"/>
                <a:gd name="T17" fmla="*/ 13 h 24"/>
                <a:gd name="T18" fmla="*/ 17 w 82"/>
                <a:gd name="T19" fmla="*/ 8 h 24"/>
                <a:gd name="T20" fmla="*/ 17 w 82"/>
                <a:gd name="T21" fmla="*/ 12 h 24"/>
                <a:gd name="T22" fmla="*/ 10 w 82"/>
                <a:gd name="T23" fmla="*/ 15 h 24"/>
                <a:gd name="T24" fmla="*/ 16 w 82"/>
                <a:gd name="T25" fmla="*/ 6 h 24"/>
                <a:gd name="T26" fmla="*/ 15 w 82"/>
                <a:gd name="T27" fmla="*/ 5 h 24"/>
                <a:gd name="T28" fmla="*/ 13 w 82"/>
                <a:gd name="T29" fmla="*/ 3 h 24"/>
                <a:gd name="T30" fmla="*/ 12 w 82"/>
                <a:gd name="T31" fmla="*/ 1 h 24"/>
                <a:gd name="T32" fmla="*/ 2 w 82"/>
                <a:gd name="T33" fmla="*/ 16 h 24"/>
                <a:gd name="T34" fmla="*/ 2 w 82"/>
                <a:gd name="T35" fmla="*/ 15 h 24"/>
                <a:gd name="T36" fmla="*/ 1 w 82"/>
                <a:gd name="T37" fmla="*/ 14 h 24"/>
                <a:gd name="T38" fmla="*/ 17 w 82"/>
                <a:gd name="T39" fmla="*/ 20 h 24"/>
                <a:gd name="T40" fmla="*/ 23 w 82"/>
                <a:gd name="T41" fmla="*/ 19 h 24"/>
                <a:gd name="T42" fmla="*/ 31 w 82"/>
                <a:gd name="T43" fmla="*/ 23 h 24"/>
                <a:gd name="T44" fmla="*/ 41 w 82"/>
                <a:gd name="T45" fmla="*/ 22 h 24"/>
                <a:gd name="T46" fmla="*/ 82 w 82"/>
                <a:gd name="T47" fmla="*/ 6 h 24"/>
                <a:gd name="T48" fmla="*/ 77 w 82"/>
                <a:gd name="T49" fmla="*/ 6 h 24"/>
                <a:gd name="T50" fmla="*/ 5 w 82"/>
                <a:gd name="T51" fmla="*/ 15 h 24"/>
                <a:gd name="T52" fmla="*/ 6 w 82"/>
                <a:gd name="T53" fmla="*/ 6 h 24"/>
                <a:gd name="T54" fmla="*/ 50 w 82"/>
                <a:gd name="T55" fmla="*/ 8 h 24"/>
                <a:gd name="T56" fmla="*/ 50 w 82"/>
                <a:gd name="T57" fmla="*/ 8 h 24"/>
                <a:gd name="T58" fmla="*/ 71 w 82"/>
                <a:gd name="T59" fmla="*/ 4 h 24"/>
                <a:gd name="T60" fmla="*/ 71 w 82"/>
                <a:gd name="T61" fmla="*/ 3 h 24"/>
                <a:gd name="T62" fmla="*/ 71 w 82"/>
                <a:gd name="T63" fmla="*/ 4 h 24"/>
                <a:gd name="T64" fmla="*/ 71 w 82"/>
                <a:gd name="T6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24">
                  <a:moveTo>
                    <a:pt x="77" y="6"/>
                  </a:moveTo>
                  <a:cubicBezTo>
                    <a:pt x="78" y="5"/>
                    <a:pt x="78" y="5"/>
                    <a:pt x="78" y="5"/>
                  </a:cubicBezTo>
                  <a:cubicBezTo>
                    <a:pt x="77" y="5"/>
                    <a:pt x="76" y="5"/>
                    <a:pt x="75" y="5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4"/>
                    <a:pt x="73" y="4"/>
                    <a:pt x="73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3" y="3"/>
                    <a:pt x="75" y="3"/>
                    <a:pt x="77" y="3"/>
                  </a:cubicBezTo>
                  <a:cubicBezTo>
                    <a:pt x="78" y="2"/>
                    <a:pt x="76" y="1"/>
                    <a:pt x="75" y="1"/>
                  </a:cubicBezTo>
                  <a:cubicBezTo>
                    <a:pt x="67" y="1"/>
                    <a:pt x="58" y="1"/>
                    <a:pt x="51" y="5"/>
                  </a:cubicBezTo>
                  <a:cubicBezTo>
                    <a:pt x="49" y="6"/>
                    <a:pt x="48" y="8"/>
                    <a:pt x="46" y="9"/>
                  </a:cubicBezTo>
                  <a:cubicBezTo>
                    <a:pt x="43" y="12"/>
                    <a:pt x="40" y="15"/>
                    <a:pt x="35" y="16"/>
                  </a:cubicBezTo>
                  <a:cubicBezTo>
                    <a:pt x="34" y="18"/>
                    <a:pt x="32" y="17"/>
                    <a:pt x="31" y="18"/>
                  </a:cubicBezTo>
                  <a:cubicBezTo>
                    <a:pt x="32" y="18"/>
                    <a:pt x="33" y="17"/>
                    <a:pt x="34" y="18"/>
                  </a:cubicBezTo>
                  <a:cubicBezTo>
                    <a:pt x="32" y="19"/>
                    <a:pt x="30" y="17"/>
                    <a:pt x="27" y="18"/>
                  </a:cubicBezTo>
                  <a:cubicBezTo>
                    <a:pt x="26" y="17"/>
                    <a:pt x="23" y="17"/>
                    <a:pt x="24" y="14"/>
                  </a:cubicBezTo>
                  <a:cubicBezTo>
                    <a:pt x="23" y="14"/>
                    <a:pt x="23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3"/>
                    <a:pt x="22" y="13"/>
                    <a:pt x="21" y="12"/>
                  </a:cubicBezTo>
                  <a:cubicBezTo>
                    <a:pt x="19" y="12"/>
                    <a:pt x="19" y="9"/>
                    <a:pt x="17" y="8"/>
                  </a:cubicBezTo>
                  <a:cubicBezTo>
                    <a:pt x="17" y="9"/>
                    <a:pt x="18" y="11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4"/>
                    <a:pt x="14" y="15"/>
                    <a:pt x="13" y="16"/>
                  </a:cubicBezTo>
                  <a:cubicBezTo>
                    <a:pt x="11" y="18"/>
                    <a:pt x="11" y="15"/>
                    <a:pt x="10" y="15"/>
                  </a:cubicBezTo>
                  <a:cubicBezTo>
                    <a:pt x="10" y="12"/>
                    <a:pt x="10" y="7"/>
                    <a:pt x="14" y="6"/>
                  </a:cubicBezTo>
                  <a:cubicBezTo>
                    <a:pt x="15" y="6"/>
                    <a:pt x="15" y="5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5"/>
                    <a:pt x="14" y="2"/>
                    <a:pt x="13" y="3"/>
                  </a:cubicBezTo>
                  <a:cubicBezTo>
                    <a:pt x="12" y="2"/>
                    <a:pt x="13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1"/>
                    <a:pt x="11" y="1"/>
                  </a:cubicBezTo>
                  <a:cubicBezTo>
                    <a:pt x="3" y="2"/>
                    <a:pt x="4" y="10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3"/>
                    <a:pt x="1" y="12"/>
                  </a:cubicBezTo>
                  <a:cubicBezTo>
                    <a:pt x="1" y="13"/>
                    <a:pt x="1" y="14"/>
                    <a:pt x="1" y="14"/>
                  </a:cubicBezTo>
                  <a:cubicBezTo>
                    <a:pt x="0" y="16"/>
                    <a:pt x="2" y="16"/>
                    <a:pt x="3" y="17"/>
                  </a:cubicBezTo>
                  <a:cubicBezTo>
                    <a:pt x="7" y="20"/>
                    <a:pt x="13" y="22"/>
                    <a:pt x="17" y="20"/>
                  </a:cubicBezTo>
                  <a:cubicBezTo>
                    <a:pt x="19" y="19"/>
                    <a:pt x="21" y="18"/>
                    <a:pt x="22" y="17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4" y="19"/>
                    <a:pt x="24" y="19"/>
                    <a:pt x="24" y="20"/>
                  </a:cubicBezTo>
                  <a:cubicBezTo>
                    <a:pt x="27" y="20"/>
                    <a:pt x="28" y="23"/>
                    <a:pt x="31" y="23"/>
                  </a:cubicBezTo>
                  <a:cubicBezTo>
                    <a:pt x="33" y="24"/>
                    <a:pt x="34" y="23"/>
                    <a:pt x="36" y="24"/>
                  </a:cubicBezTo>
                  <a:cubicBezTo>
                    <a:pt x="38" y="24"/>
                    <a:pt x="39" y="22"/>
                    <a:pt x="41" y="22"/>
                  </a:cubicBezTo>
                  <a:cubicBezTo>
                    <a:pt x="46" y="18"/>
                    <a:pt x="49" y="14"/>
                    <a:pt x="53" y="10"/>
                  </a:cubicBezTo>
                  <a:cubicBezTo>
                    <a:pt x="63" y="7"/>
                    <a:pt x="73" y="8"/>
                    <a:pt x="82" y="6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9" y="6"/>
                    <a:pt x="78" y="6"/>
                    <a:pt x="77" y="6"/>
                  </a:cubicBezTo>
                  <a:close/>
                  <a:moveTo>
                    <a:pt x="5" y="14"/>
                  </a:moveTo>
                  <a:cubicBezTo>
                    <a:pt x="4" y="14"/>
                    <a:pt x="5" y="14"/>
                    <a:pt x="5" y="15"/>
                  </a:cubicBezTo>
                  <a:cubicBezTo>
                    <a:pt x="4" y="13"/>
                    <a:pt x="5" y="11"/>
                    <a:pt x="5" y="10"/>
                  </a:cubicBezTo>
                  <a:cubicBezTo>
                    <a:pt x="5" y="9"/>
                    <a:pt x="6" y="7"/>
                    <a:pt x="6" y="6"/>
                  </a:cubicBezTo>
                  <a:cubicBezTo>
                    <a:pt x="6" y="9"/>
                    <a:pt x="5" y="12"/>
                    <a:pt x="5" y="14"/>
                  </a:cubicBezTo>
                  <a:close/>
                  <a:moveTo>
                    <a:pt x="50" y="8"/>
                  </a:moveTo>
                  <a:cubicBezTo>
                    <a:pt x="50" y="8"/>
                    <a:pt x="50" y="7"/>
                    <a:pt x="51" y="7"/>
                  </a:cubicBezTo>
                  <a:cubicBezTo>
                    <a:pt x="51" y="7"/>
                    <a:pt x="50" y="8"/>
                    <a:pt x="50" y="8"/>
                  </a:cubicBezTo>
                  <a:close/>
                  <a:moveTo>
                    <a:pt x="71" y="4"/>
                  </a:moveTo>
                  <a:cubicBezTo>
                    <a:pt x="71" y="4"/>
                    <a:pt x="71" y="4"/>
                    <a:pt x="7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2" y="4"/>
                    <a:pt x="72" y="4"/>
                  </a:cubicBezTo>
                  <a:lnTo>
                    <a:pt x="71" y="4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1" name="Freeform 888"/>
            <p:cNvSpPr>
              <a:spLocks/>
            </p:cNvSpPr>
            <p:nvPr/>
          </p:nvSpPr>
          <p:spPr bwMode="auto">
            <a:xfrm>
              <a:off x="5163716" y="3924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2" name="Freeform 889"/>
            <p:cNvSpPr>
              <a:spLocks/>
            </p:cNvSpPr>
            <p:nvPr/>
          </p:nvSpPr>
          <p:spPr bwMode="auto">
            <a:xfrm>
              <a:off x="5157366" y="3920013"/>
              <a:ext cx="0" cy="4762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3" name="Rectangle 890"/>
            <p:cNvSpPr>
              <a:spLocks noChangeArrowheads="1"/>
            </p:cNvSpPr>
            <p:nvPr/>
          </p:nvSpPr>
          <p:spPr bwMode="auto">
            <a:xfrm>
              <a:off x="5070053" y="4096225"/>
              <a:ext cx="1588" cy="1587"/>
            </a:xfrm>
            <a:prstGeom prst="rect">
              <a:avLst/>
            </a:prstGeom>
            <a:grpFill/>
            <a:ln w="9525">
              <a:solidFill>
                <a:srgbClr val="E8FAFC">
                  <a:alpha val="10000"/>
                </a:srgbClr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4" name="Freeform 891"/>
            <p:cNvSpPr>
              <a:spLocks/>
            </p:cNvSpPr>
            <p:nvPr/>
          </p:nvSpPr>
          <p:spPr bwMode="auto">
            <a:xfrm>
              <a:off x="5074816" y="408987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5" name="Freeform 892"/>
            <p:cNvSpPr>
              <a:spLocks/>
            </p:cNvSpPr>
            <p:nvPr/>
          </p:nvSpPr>
          <p:spPr bwMode="auto">
            <a:xfrm>
              <a:off x="5146253" y="4021613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6" name="Freeform 893"/>
            <p:cNvSpPr>
              <a:spLocks/>
            </p:cNvSpPr>
            <p:nvPr/>
          </p:nvSpPr>
          <p:spPr bwMode="auto">
            <a:xfrm>
              <a:off x="5066878" y="4093050"/>
              <a:ext cx="3175" cy="7937"/>
            </a:xfrm>
            <a:custGeom>
              <a:avLst/>
              <a:gdLst>
                <a:gd name="T0" fmla="*/ 2 w 2"/>
                <a:gd name="T1" fmla="*/ 0 h 5"/>
                <a:gd name="T2" fmla="*/ 0 w 2"/>
                <a:gd name="T3" fmla="*/ 5 h 5"/>
                <a:gd name="T4" fmla="*/ 2 w 2"/>
                <a:gd name="T5" fmla="*/ 2 h 5"/>
                <a:gd name="T6" fmla="*/ 2 w 2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0" y="5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7" name="Line 894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8" name="Line 895"/>
            <p:cNvSpPr>
              <a:spLocks noChangeShapeType="1"/>
            </p:cNvSpPr>
            <p:nvPr/>
          </p:nvSpPr>
          <p:spPr bwMode="auto">
            <a:xfrm>
              <a:off x="5130378" y="4032725"/>
              <a:ext cx="0" cy="0"/>
            </a:xfrm>
            <a:prstGeom prst="line">
              <a:avLst/>
            </a:pr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19" name="Freeform 896"/>
            <p:cNvSpPr>
              <a:spLocks/>
            </p:cNvSpPr>
            <p:nvPr/>
          </p:nvSpPr>
          <p:spPr bwMode="auto">
            <a:xfrm>
              <a:off x="5149428" y="4040663"/>
              <a:ext cx="11113" cy="3175"/>
            </a:xfrm>
            <a:custGeom>
              <a:avLst/>
              <a:gdLst>
                <a:gd name="T0" fmla="*/ 1 w 3"/>
                <a:gd name="T1" fmla="*/ 1 h 1"/>
                <a:gd name="T2" fmla="*/ 3 w 3"/>
                <a:gd name="T3" fmla="*/ 0 h 1"/>
                <a:gd name="T4" fmla="*/ 0 w 3"/>
                <a:gd name="T5" fmla="*/ 1 h 1"/>
                <a:gd name="T6" fmla="*/ 1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2" y="1"/>
                    <a:pt x="2" y="1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0" name="Rectangle 897"/>
            <p:cNvSpPr>
              <a:spLocks noChangeArrowheads="1"/>
            </p:cNvSpPr>
            <p:nvPr/>
          </p:nvSpPr>
          <p:spPr bwMode="auto">
            <a:xfrm>
              <a:off x="5111328" y="4067650"/>
              <a:ext cx="1588" cy="1587"/>
            </a:xfrm>
            <a:prstGeom prst="rect">
              <a:avLst/>
            </a:prstGeom>
            <a:grpFill/>
            <a:ln w="9525">
              <a:solidFill>
                <a:srgbClr val="E8FAFC">
                  <a:alpha val="10000"/>
                </a:srgbClr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1" name="Rectangle 898"/>
            <p:cNvSpPr>
              <a:spLocks noChangeArrowheads="1"/>
            </p:cNvSpPr>
            <p:nvPr/>
          </p:nvSpPr>
          <p:spPr bwMode="auto">
            <a:xfrm>
              <a:off x="4646191" y="4093050"/>
              <a:ext cx="1588" cy="1587"/>
            </a:xfrm>
            <a:prstGeom prst="rect">
              <a:avLst/>
            </a:prstGeom>
            <a:grpFill/>
            <a:ln w="9525">
              <a:solidFill>
                <a:srgbClr val="E8FAFC">
                  <a:alpha val="10000"/>
                </a:srgbClr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2" name="Freeform 899"/>
            <p:cNvSpPr>
              <a:spLocks/>
            </p:cNvSpPr>
            <p:nvPr/>
          </p:nvSpPr>
          <p:spPr bwMode="auto">
            <a:xfrm>
              <a:off x="5152603" y="40517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3" name="Freeform 900"/>
            <p:cNvSpPr>
              <a:spLocks/>
            </p:cNvSpPr>
            <p:nvPr/>
          </p:nvSpPr>
          <p:spPr bwMode="auto">
            <a:xfrm>
              <a:off x="5119266" y="4037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4" name="Freeform 901"/>
            <p:cNvSpPr>
              <a:spLocks/>
            </p:cNvSpPr>
            <p:nvPr/>
          </p:nvSpPr>
          <p:spPr bwMode="auto">
            <a:xfrm>
              <a:off x="5149428" y="40438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5" name="Freeform 902"/>
            <p:cNvSpPr>
              <a:spLocks/>
            </p:cNvSpPr>
            <p:nvPr/>
          </p:nvSpPr>
          <p:spPr bwMode="auto">
            <a:xfrm>
              <a:off x="5122441" y="4029550"/>
              <a:ext cx="476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6" name="Freeform 903"/>
            <p:cNvSpPr>
              <a:spLocks/>
            </p:cNvSpPr>
            <p:nvPr/>
          </p:nvSpPr>
          <p:spPr bwMode="auto">
            <a:xfrm>
              <a:off x="5111328" y="4026375"/>
              <a:ext cx="4763" cy="317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2 h 2"/>
                <a:gd name="T4" fmla="*/ 3 w 3"/>
                <a:gd name="T5" fmla="*/ 0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7" name="Freeform 904"/>
            <p:cNvSpPr>
              <a:spLocks/>
            </p:cNvSpPr>
            <p:nvPr/>
          </p:nvSpPr>
          <p:spPr bwMode="auto">
            <a:xfrm>
              <a:off x="5116091" y="4021613"/>
              <a:ext cx="6350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2" y="1"/>
                    <a:pt x="1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8" name="Line 905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29" name="Line 906"/>
            <p:cNvSpPr>
              <a:spLocks noChangeShapeType="1"/>
            </p:cNvSpPr>
            <p:nvPr/>
          </p:nvSpPr>
          <p:spPr bwMode="auto">
            <a:xfrm>
              <a:off x="5100216" y="3996213"/>
              <a:ext cx="0" cy="0"/>
            </a:xfrm>
            <a:prstGeom prst="line">
              <a:avLst/>
            </a:pr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0" name="Freeform 907"/>
            <p:cNvSpPr>
              <a:spLocks/>
            </p:cNvSpPr>
            <p:nvPr/>
          </p:nvSpPr>
          <p:spPr bwMode="auto">
            <a:xfrm>
              <a:off x="5149428" y="401843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1" name="Freeform 908"/>
            <p:cNvSpPr>
              <a:spLocks/>
            </p:cNvSpPr>
            <p:nvPr/>
          </p:nvSpPr>
          <p:spPr bwMode="auto">
            <a:xfrm>
              <a:off x="51272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2" name="Freeform 909"/>
            <p:cNvSpPr>
              <a:spLocks/>
            </p:cNvSpPr>
            <p:nvPr/>
          </p:nvSpPr>
          <p:spPr bwMode="auto">
            <a:xfrm>
              <a:off x="4852566" y="4074000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3" name="Rectangle 910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 w="9525">
              <a:solidFill>
                <a:srgbClr val="E8FAFC">
                  <a:alpha val="10000"/>
                </a:srgbClr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4" name="Rectangle 911"/>
            <p:cNvSpPr>
              <a:spLocks noChangeArrowheads="1"/>
            </p:cNvSpPr>
            <p:nvPr/>
          </p:nvSpPr>
          <p:spPr bwMode="auto">
            <a:xfrm>
              <a:off x="4827166" y="3988275"/>
              <a:ext cx="1588" cy="1587"/>
            </a:xfrm>
            <a:prstGeom prst="rect">
              <a:avLst/>
            </a:prstGeom>
            <a:grpFill/>
            <a:ln w="9525">
              <a:solidFill>
                <a:srgbClr val="E8FAFC">
                  <a:alpha val="10000"/>
                </a:srgbClr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5" name="Rectangle 912"/>
            <p:cNvSpPr>
              <a:spLocks noChangeArrowheads="1"/>
            </p:cNvSpPr>
            <p:nvPr/>
          </p:nvSpPr>
          <p:spPr bwMode="auto">
            <a:xfrm>
              <a:off x="4890666" y="4054950"/>
              <a:ext cx="1588" cy="1587"/>
            </a:xfrm>
            <a:prstGeom prst="rect">
              <a:avLst/>
            </a:prstGeom>
            <a:grpFill/>
            <a:ln w="9525">
              <a:solidFill>
                <a:srgbClr val="E8FAFC">
                  <a:alpha val="10000"/>
                </a:srgbClr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6" name="Freeform 913"/>
            <p:cNvSpPr>
              <a:spLocks/>
            </p:cNvSpPr>
            <p:nvPr/>
          </p:nvSpPr>
          <p:spPr bwMode="auto">
            <a:xfrm>
              <a:off x="5104978" y="3991450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7" name="Freeform 914"/>
            <p:cNvSpPr>
              <a:spLocks/>
            </p:cNvSpPr>
            <p:nvPr/>
          </p:nvSpPr>
          <p:spPr bwMode="auto">
            <a:xfrm>
              <a:off x="5108153" y="4040663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8" name="Freeform 915"/>
            <p:cNvSpPr>
              <a:spLocks/>
            </p:cNvSpPr>
            <p:nvPr/>
          </p:nvSpPr>
          <p:spPr bwMode="auto">
            <a:xfrm>
              <a:off x="5149428" y="4054950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39" name="Freeform 916"/>
            <p:cNvSpPr>
              <a:spLocks noEditPoints="1"/>
            </p:cNvSpPr>
            <p:nvPr/>
          </p:nvSpPr>
          <p:spPr bwMode="auto">
            <a:xfrm>
              <a:off x="4639841" y="3969225"/>
              <a:ext cx="531813" cy="228600"/>
            </a:xfrm>
            <a:custGeom>
              <a:avLst/>
              <a:gdLst>
                <a:gd name="T0" fmla="*/ 133 w 142"/>
                <a:gd name="T1" fmla="*/ 19 h 61"/>
                <a:gd name="T2" fmla="*/ 124 w 142"/>
                <a:gd name="T3" fmla="*/ 20 h 61"/>
                <a:gd name="T4" fmla="*/ 128 w 142"/>
                <a:gd name="T5" fmla="*/ 17 h 61"/>
                <a:gd name="T6" fmla="*/ 130 w 142"/>
                <a:gd name="T7" fmla="*/ 16 h 61"/>
                <a:gd name="T8" fmla="*/ 137 w 142"/>
                <a:gd name="T9" fmla="*/ 17 h 61"/>
                <a:gd name="T10" fmla="*/ 136 w 142"/>
                <a:gd name="T11" fmla="*/ 15 h 61"/>
                <a:gd name="T12" fmla="*/ 114 w 142"/>
                <a:gd name="T13" fmla="*/ 23 h 61"/>
                <a:gd name="T14" fmla="*/ 24 w 142"/>
                <a:gd name="T15" fmla="*/ 31 h 61"/>
                <a:gd name="T16" fmla="*/ 12 w 142"/>
                <a:gd name="T17" fmla="*/ 33 h 61"/>
                <a:gd name="T18" fmla="*/ 25 w 142"/>
                <a:gd name="T19" fmla="*/ 13 h 61"/>
                <a:gd name="T20" fmla="*/ 52 w 142"/>
                <a:gd name="T21" fmla="*/ 15 h 61"/>
                <a:gd name="T22" fmla="*/ 40 w 142"/>
                <a:gd name="T23" fmla="*/ 20 h 61"/>
                <a:gd name="T24" fmla="*/ 51 w 142"/>
                <a:gd name="T25" fmla="*/ 28 h 61"/>
                <a:gd name="T26" fmla="*/ 85 w 142"/>
                <a:gd name="T27" fmla="*/ 26 h 61"/>
                <a:gd name="T28" fmla="*/ 118 w 142"/>
                <a:gd name="T29" fmla="*/ 12 h 61"/>
                <a:gd name="T30" fmla="*/ 124 w 142"/>
                <a:gd name="T31" fmla="*/ 8 h 61"/>
                <a:gd name="T32" fmla="*/ 121 w 142"/>
                <a:gd name="T33" fmla="*/ 5 h 61"/>
                <a:gd name="T34" fmla="*/ 119 w 142"/>
                <a:gd name="T35" fmla="*/ 3 h 61"/>
                <a:gd name="T36" fmla="*/ 91 w 142"/>
                <a:gd name="T37" fmla="*/ 19 h 61"/>
                <a:gd name="T38" fmla="*/ 63 w 142"/>
                <a:gd name="T39" fmla="*/ 26 h 61"/>
                <a:gd name="T40" fmla="*/ 59 w 142"/>
                <a:gd name="T41" fmla="*/ 29 h 61"/>
                <a:gd name="T42" fmla="*/ 56 w 142"/>
                <a:gd name="T43" fmla="*/ 9 h 61"/>
                <a:gd name="T44" fmla="*/ 41 w 142"/>
                <a:gd name="T45" fmla="*/ 8 h 61"/>
                <a:gd name="T46" fmla="*/ 34 w 142"/>
                <a:gd name="T47" fmla="*/ 0 h 61"/>
                <a:gd name="T48" fmla="*/ 26 w 142"/>
                <a:gd name="T49" fmla="*/ 5 h 61"/>
                <a:gd name="T50" fmla="*/ 0 w 142"/>
                <a:gd name="T51" fmla="*/ 28 h 61"/>
                <a:gd name="T52" fmla="*/ 58 w 142"/>
                <a:gd name="T53" fmla="*/ 54 h 61"/>
                <a:gd name="T54" fmla="*/ 94 w 142"/>
                <a:gd name="T55" fmla="*/ 46 h 61"/>
                <a:gd name="T56" fmla="*/ 102 w 142"/>
                <a:gd name="T57" fmla="*/ 42 h 61"/>
                <a:gd name="T58" fmla="*/ 108 w 142"/>
                <a:gd name="T59" fmla="*/ 40 h 61"/>
                <a:gd name="T60" fmla="*/ 111 w 142"/>
                <a:gd name="T61" fmla="*/ 37 h 61"/>
                <a:gd name="T62" fmla="*/ 115 w 142"/>
                <a:gd name="T63" fmla="*/ 32 h 61"/>
                <a:gd name="T64" fmla="*/ 122 w 142"/>
                <a:gd name="T65" fmla="*/ 28 h 61"/>
                <a:gd name="T66" fmla="*/ 124 w 142"/>
                <a:gd name="T67" fmla="*/ 26 h 61"/>
                <a:gd name="T68" fmla="*/ 132 w 142"/>
                <a:gd name="T69" fmla="*/ 22 h 61"/>
                <a:gd name="T70" fmla="*/ 135 w 142"/>
                <a:gd name="T71" fmla="*/ 22 h 61"/>
                <a:gd name="T72" fmla="*/ 137 w 142"/>
                <a:gd name="T73" fmla="*/ 22 h 61"/>
                <a:gd name="T74" fmla="*/ 132 w 142"/>
                <a:gd name="T75" fmla="*/ 16 h 61"/>
                <a:gd name="T76" fmla="*/ 118 w 142"/>
                <a:gd name="T77" fmla="*/ 3 h 61"/>
                <a:gd name="T78" fmla="*/ 84 w 142"/>
                <a:gd name="T79" fmla="*/ 20 h 61"/>
                <a:gd name="T80" fmla="*/ 64 w 142"/>
                <a:gd name="T81" fmla="*/ 26 h 61"/>
                <a:gd name="T82" fmla="*/ 24 w 142"/>
                <a:gd name="T83" fmla="*/ 8 h 61"/>
                <a:gd name="T84" fmla="*/ 19 w 142"/>
                <a:gd name="T85" fmla="*/ 8 h 61"/>
                <a:gd name="T86" fmla="*/ 22 w 142"/>
                <a:gd name="T87" fmla="*/ 38 h 61"/>
                <a:gd name="T88" fmla="*/ 23 w 142"/>
                <a:gd name="T89" fmla="*/ 35 h 61"/>
                <a:gd name="T90" fmla="*/ 64 w 142"/>
                <a:gd name="T91" fmla="*/ 43 h 61"/>
                <a:gd name="T92" fmla="*/ 66 w 142"/>
                <a:gd name="T93" fmla="*/ 38 h 61"/>
                <a:gd name="T94" fmla="*/ 116 w 142"/>
                <a:gd name="T95" fmla="*/ 25 h 61"/>
                <a:gd name="T96" fmla="*/ 112 w 142"/>
                <a:gd name="T97" fmla="*/ 28 h 61"/>
                <a:gd name="T98" fmla="*/ 112 w 142"/>
                <a:gd name="T99" fmla="*/ 28 h 61"/>
                <a:gd name="T100" fmla="*/ 109 w 142"/>
                <a:gd name="T101" fmla="*/ 36 h 61"/>
                <a:gd name="T102" fmla="*/ 111 w 142"/>
                <a:gd name="T103" fmla="*/ 34 h 61"/>
                <a:gd name="T104" fmla="*/ 113 w 142"/>
                <a:gd name="T105" fmla="*/ 30 h 61"/>
                <a:gd name="T106" fmla="*/ 112 w 142"/>
                <a:gd name="T107" fmla="*/ 34 h 61"/>
                <a:gd name="T108" fmla="*/ 112 w 142"/>
                <a:gd name="T109" fmla="*/ 30 h 61"/>
                <a:gd name="T110" fmla="*/ 115 w 142"/>
                <a:gd name="T111" fmla="*/ 27 h 61"/>
                <a:gd name="T112" fmla="*/ 117 w 142"/>
                <a:gd name="T113" fmla="*/ 24 h 61"/>
                <a:gd name="T114" fmla="*/ 121 w 142"/>
                <a:gd name="T115" fmla="*/ 22 h 61"/>
                <a:gd name="T116" fmla="*/ 121 w 142"/>
                <a:gd name="T117" fmla="*/ 22 h 61"/>
                <a:gd name="T118" fmla="*/ 123 w 142"/>
                <a:gd name="T119" fmla="*/ 24 h 61"/>
                <a:gd name="T120" fmla="*/ 123 w 142"/>
                <a:gd name="T121" fmla="*/ 24 h 61"/>
                <a:gd name="T122" fmla="*/ 129 w 142"/>
                <a:gd name="T123" fmla="*/ 20 h 61"/>
                <a:gd name="T124" fmla="*/ 130 w 142"/>
                <a:gd name="T125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2" h="61">
                  <a:moveTo>
                    <a:pt x="137" y="21"/>
                  </a:moveTo>
                  <a:cubicBezTo>
                    <a:pt x="137" y="21"/>
                    <a:pt x="137" y="21"/>
                    <a:pt x="137" y="21"/>
                  </a:cubicBezTo>
                  <a:cubicBezTo>
                    <a:pt x="137" y="21"/>
                    <a:pt x="137" y="20"/>
                    <a:pt x="136" y="20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0"/>
                    <a:pt x="134" y="19"/>
                    <a:pt x="133" y="19"/>
                  </a:cubicBezTo>
                  <a:cubicBezTo>
                    <a:pt x="134" y="18"/>
                    <a:pt x="135" y="19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7" y="18"/>
                    <a:pt x="138" y="18"/>
                    <a:pt x="140" y="18"/>
                  </a:cubicBezTo>
                  <a:cubicBezTo>
                    <a:pt x="139" y="17"/>
                    <a:pt x="138" y="18"/>
                    <a:pt x="138" y="18"/>
                  </a:cubicBezTo>
                  <a:cubicBezTo>
                    <a:pt x="136" y="17"/>
                    <a:pt x="134" y="18"/>
                    <a:pt x="132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1" y="17"/>
                    <a:pt x="131" y="18"/>
                    <a:pt x="130" y="18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4" y="19"/>
                    <a:pt x="125" y="19"/>
                    <a:pt x="125" y="19"/>
                  </a:cubicBezTo>
                  <a:cubicBezTo>
                    <a:pt x="125" y="19"/>
                    <a:pt x="125" y="19"/>
                    <a:pt x="125" y="19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18"/>
                    <a:pt x="126" y="18"/>
                    <a:pt x="126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7" y="18"/>
                    <a:pt x="127" y="17"/>
                    <a:pt x="128" y="17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9" y="17"/>
                    <a:pt x="129" y="17"/>
                    <a:pt x="129" y="16"/>
                  </a:cubicBezTo>
                  <a:cubicBezTo>
                    <a:pt x="129" y="17"/>
                    <a:pt x="129" y="17"/>
                    <a:pt x="129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8" y="16"/>
                    <a:pt x="129" y="16"/>
                    <a:pt x="129" y="16"/>
                  </a:cubicBezTo>
                  <a:cubicBezTo>
                    <a:pt x="129" y="15"/>
                    <a:pt x="130" y="15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6"/>
                    <a:pt x="131" y="16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31" y="17"/>
                    <a:pt x="130" y="18"/>
                    <a:pt x="131" y="18"/>
                  </a:cubicBezTo>
                  <a:cubicBezTo>
                    <a:pt x="132" y="17"/>
                    <a:pt x="133" y="17"/>
                    <a:pt x="134" y="16"/>
                  </a:cubicBezTo>
                  <a:cubicBezTo>
                    <a:pt x="135" y="16"/>
                    <a:pt x="136" y="15"/>
                    <a:pt x="136" y="17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7" y="16"/>
                    <a:pt x="136" y="15"/>
                    <a:pt x="137" y="15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5"/>
                    <a:pt x="138" y="15"/>
                    <a:pt x="138" y="15"/>
                  </a:cubicBezTo>
                  <a:cubicBezTo>
                    <a:pt x="137" y="15"/>
                    <a:pt x="134" y="15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3" y="15"/>
                  </a:cubicBezTo>
                  <a:cubicBezTo>
                    <a:pt x="134" y="15"/>
                    <a:pt x="135" y="15"/>
                    <a:pt x="136" y="15"/>
                  </a:cubicBezTo>
                  <a:cubicBezTo>
                    <a:pt x="136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5" y="14"/>
                    <a:pt x="135" y="14"/>
                    <a:pt x="134" y="14"/>
                  </a:cubicBezTo>
                  <a:cubicBezTo>
                    <a:pt x="134" y="14"/>
                    <a:pt x="134" y="14"/>
                    <a:pt x="134" y="14"/>
                  </a:cubicBezTo>
                  <a:cubicBezTo>
                    <a:pt x="131" y="15"/>
                    <a:pt x="129" y="16"/>
                    <a:pt x="126" y="16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23" y="17"/>
                    <a:pt x="120" y="19"/>
                    <a:pt x="117" y="20"/>
                  </a:cubicBezTo>
                  <a:cubicBezTo>
                    <a:pt x="116" y="21"/>
                    <a:pt x="115" y="22"/>
                    <a:pt x="114" y="23"/>
                  </a:cubicBezTo>
                  <a:cubicBezTo>
                    <a:pt x="108" y="30"/>
                    <a:pt x="101" y="33"/>
                    <a:pt x="91" y="36"/>
                  </a:cubicBezTo>
                  <a:cubicBezTo>
                    <a:pt x="89" y="36"/>
                    <a:pt x="89" y="36"/>
                    <a:pt x="89" y="36"/>
                  </a:cubicBezTo>
                  <a:cubicBezTo>
                    <a:pt x="84" y="37"/>
                    <a:pt x="81" y="32"/>
                    <a:pt x="75" y="34"/>
                  </a:cubicBezTo>
                  <a:cubicBezTo>
                    <a:pt x="69" y="35"/>
                    <a:pt x="63" y="38"/>
                    <a:pt x="59" y="43"/>
                  </a:cubicBezTo>
                  <a:cubicBezTo>
                    <a:pt x="55" y="47"/>
                    <a:pt x="51" y="50"/>
                    <a:pt x="45" y="50"/>
                  </a:cubicBezTo>
                  <a:cubicBezTo>
                    <a:pt x="38" y="50"/>
                    <a:pt x="30" y="48"/>
                    <a:pt x="27" y="41"/>
                  </a:cubicBezTo>
                  <a:cubicBezTo>
                    <a:pt x="27" y="38"/>
                    <a:pt x="25" y="36"/>
                    <a:pt x="24" y="33"/>
                  </a:cubicBezTo>
                  <a:cubicBezTo>
                    <a:pt x="24" y="33"/>
                    <a:pt x="23" y="32"/>
                    <a:pt x="24" y="31"/>
                  </a:cubicBezTo>
                  <a:cubicBezTo>
                    <a:pt x="24" y="30"/>
                    <a:pt x="24" y="28"/>
                    <a:pt x="22" y="27"/>
                  </a:cubicBezTo>
                  <a:cubicBezTo>
                    <a:pt x="22" y="24"/>
                    <a:pt x="21" y="22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7" y="21"/>
                    <a:pt x="17" y="22"/>
                  </a:cubicBezTo>
                  <a:cubicBezTo>
                    <a:pt x="17" y="23"/>
                    <a:pt x="18" y="21"/>
                    <a:pt x="18" y="22"/>
                  </a:cubicBezTo>
                  <a:cubicBezTo>
                    <a:pt x="17" y="23"/>
                    <a:pt x="15" y="23"/>
                    <a:pt x="14" y="23"/>
                  </a:cubicBezTo>
                  <a:cubicBezTo>
                    <a:pt x="14" y="27"/>
                    <a:pt x="20" y="24"/>
                    <a:pt x="20" y="29"/>
                  </a:cubicBezTo>
                  <a:cubicBezTo>
                    <a:pt x="18" y="32"/>
                    <a:pt x="15" y="32"/>
                    <a:pt x="12" y="33"/>
                  </a:cubicBezTo>
                  <a:cubicBezTo>
                    <a:pt x="10" y="32"/>
                    <a:pt x="8" y="31"/>
                    <a:pt x="6" y="29"/>
                  </a:cubicBezTo>
                  <a:cubicBezTo>
                    <a:pt x="5" y="27"/>
                    <a:pt x="6" y="25"/>
                    <a:pt x="6" y="23"/>
                  </a:cubicBezTo>
                  <a:cubicBezTo>
                    <a:pt x="6" y="21"/>
                    <a:pt x="9" y="19"/>
                    <a:pt x="11" y="18"/>
                  </a:cubicBezTo>
                  <a:cubicBezTo>
                    <a:pt x="15" y="17"/>
                    <a:pt x="17" y="14"/>
                    <a:pt x="21" y="16"/>
                  </a:cubicBezTo>
                  <a:cubicBezTo>
                    <a:pt x="22" y="16"/>
                    <a:pt x="22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5" y="18"/>
                    <a:pt x="25" y="18"/>
                  </a:cubicBezTo>
                  <a:cubicBezTo>
                    <a:pt x="25" y="17"/>
                    <a:pt x="26" y="15"/>
                    <a:pt x="25" y="13"/>
                  </a:cubicBezTo>
                  <a:cubicBezTo>
                    <a:pt x="26" y="12"/>
                    <a:pt x="26" y="10"/>
                    <a:pt x="27" y="9"/>
                  </a:cubicBezTo>
                  <a:cubicBezTo>
                    <a:pt x="30" y="9"/>
                    <a:pt x="33" y="10"/>
                    <a:pt x="35" y="11"/>
                  </a:cubicBezTo>
                  <a:cubicBezTo>
                    <a:pt x="37" y="12"/>
                    <a:pt x="36" y="15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7" y="17"/>
                    <a:pt x="38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6"/>
                    <a:pt x="39" y="15"/>
                    <a:pt x="40" y="15"/>
                  </a:cubicBezTo>
                  <a:cubicBezTo>
                    <a:pt x="44" y="17"/>
                    <a:pt x="48" y="12"/>
                    <a:pt x="52" y="15"/>
                  </a:cubicBezTo>
                  <a:cubicBezTo>
                    <a:pt x="53" y="17"/>
                    <a:pt x="54" y="19"/>
                    <a:pt x="53" y="22"/>
                  </a:cubicBezTo>
                  <a:cubicBezTo>
                    <a:pt x="51" y="23"/>
                    <a:pt x="49" y="26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7"/>
                    <a:pt x="45" y="26"/>
                    <a:pt x="45" y="26"/>
                  </a:cubicBezTo>
                  <a:cubicBezTo>
                    <a:pt x="43" y="26"/>
                    <a:pt x="41" y="25"/>
                    <a:pt x="40" y="23"/>
                  </a:cubicBezTo>
                  <a:cubicBezTo>
                    <a:pt x="40" y="22"/>
                    <a:pt x="41" y="22"/>
                    <a:pt x="42" y="22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8" y="21"/>
                    <a:pt x="39" y="24"/>
                    <a:pt x="38" y="25"/>
                  </a:cubicBezTo>
                  <a:cubicBezTo>
                    <a:pt x="38" y="26"/>
                    <a:pt x="39" y="27"/>
                    <a:pt x="39" y="28"/>
                  </a:cubicBezTo>
                  <a:cubicBezTo>
                    <a:pt x="40" y="29"/>
                    <a:pt x="40" y="31"/>
                    <a:pt x="42" y="32"/>
                  </a:cubicBezTo>
                  <a:cubicBezTo>
                    <a:pt x="42" y="31"/>
                    <a:pt x="43" y="31"/>
                    <a:pt x="44" y="31"/>
                  </a:cubicBezTo>
                  <a:cubicBezTo>
                    <a:pt x="46" y="31"/>
                    <a:pt x="46" y="28"/>
                    <a:pt x="48" y="27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1" y="27"/>
                  </a:cubicBezTo>
                  <a:cubicBezTo>
                    <a:pt x="52" y="27"/>
                    <a:pt x="50" y="28"/>
                    <a:pt x="51" y="28"/>
                  </a:cubicBezTo>
                  <a:cubicBezTo>
                    <a:pt x="51" y="28"/>
                    <a:pt x="51" y="29"/>
                    <a:pt x="52" y="29"/>
                  </a:cubicBezTo>
                  <a:cubicBezTo>
                    <a:pt x="52" y="30"/>
                    <a:pt x="54" y="30"/>
                    <a:pt x="54" y="31"/>
                  </a:cubicBezTo>
                  <a:cubicBezTo>
                    <a:pt x="55" y="29"/>
                    <a:pt x="56" y="32"/>
                    <a:pt x="57" y="31"/>
                  </a:cubicBezTo>
                  <a:cubicBezTo>
                    <a:pt x="60" y="30"/>
                    <a:pt x="64" y="30"/>
                    <a:pt x="68" y="29"/>
                  </a:cubicBezTo>
                  <a:cubicBezTo>
                    <a:pt x="69" y="26"/>
                    <a:pt x="73" y="28"/>
                    <a:pt x="74" y="25"/>
                  </a:cubicBezTo>
                  <a:cubicBezTo>
                    <a:pt x="76" y="25"/>
                    <a:pt x="77" y="25"/>
                    <a:pt x="79" y="2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81" y="25"/>
                    <a:pt x="83" y="26"/>
                    <a:pt x="85" y="26"/>
                  </a:cubicBezTo>
                  <a:cubicBezTo>
                    <a:pt x="89" y="29"/>
                    <a:pt x="94" y="25"/>
                    <a:pt x="99" y="25"/>
                  </a:cubicBezTo>
                  <a:cubicBezTo>
                    <a:pt x="103" y="24"/>
                    <a:pt x="106" y="21"/>
                    <a:pt x="109" y="19"/>
                  </a:cubicBezTo>
                  <a:cubicBezTo>
                    <a:pt x="111" y="16"/>
                    <a:pt x="113" y="16"/>
                    <a:pt x="115" y="15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5" y="14"/>
                    <a:pt x="115" y="14"/>
                    <a:pt x="115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6" y="14"/>
                    <a:pt x="117" y="13"/>
                    <a:pt x="117" y="14"/>
                  </a:cubicBezTo>
                  <a:cubicBezTo>
                    <a:pt x="117" y="13"/>
                    <a:pt x="118" y="13"/>
                    <a:pt x="118" y="12"/>
                  </a:cubicBezTo>
                  <a:cubicBezTo>
                    <a:pt x="120" y="12"/>
                    <a:pt x="120" y="11"/>
                    <a:pt x="121" y="11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3" y="10"/>
                    <a:pt x="125" y="9"/>
                    <a:pt x="127" y="9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8"/>
                    <a:pt x="123" y="8"/>
                    <a:pt x="122" y="8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3" y="7"/>
                    <a:pt x="123" y="7"/>
                    <a:pt x="124" y="6"/>
                  </a:cubicBezTo>
                  <a:cubicBezTo>
                    <a:pt x="123" y="6"/>
                    <a:pt x="122" y="6"/>
                    <a:pt x="122" y="7"/>
                  </a:cubicBezTo>
                  <a:cubicBezTo>
                    <a:pt x="122" y="6"/>
                    <a:pt x="123" y="6"/>
                    <a:pt x="124" y="6"/>
                  </a:cubicBezTo>
                  <a:cubicBezTo>
                    <a:pt x="123" y="6"/>
                    <a:pt x="122" y="6"/>
                    <a:pt x="121" y="5"/>
                  </a:cubicBezTo>
                  <a:cubicBezTo>
                    <a:pt x="122" y="5"/>
                    <a:pt x="123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2" y="4"/>
                    <a:pt x="124" y="4"/>
                    <a:pt x="125" y="4"/>
                  </a:cubicBezTo>
                  <a:cubicBezTo>
                    <a:pt x="124" y="3"/>
                    <a:pt x="123" y="4"/>
                    <a:pt x="121" y="4"/>
                  </a:cubicBezTo>
                  <a:cubicBezTo>
                    <a:pt x="122" y="3"/>
                    <a:pt x="123" y="3"/>
                    <a:pt x="124" y="3"/>
                  </a:cubicBezTo>
                  <a:cubicBezTo>
                    <a:pt x="122" y="2"/>
                    <a:pt x="121" y="3"/>
                    <a:pt x="119" y="3"/>
                  </a:cubicBezTo>
                  <a:cubicBezTo>
                    <a:pt x="121" y="2"/>
                    <a:pt x="123" y="1"/>
                    <a:pt x="124" y="1"/>
                  </a:cubicBezTo>
                  <a:cubicBezTo>
                    <a:pt x="120" y="0"/>
                    <a:pt x="117" y="3"/>
                    <a:pt x="114" y="5"/>
                  </a:cubicBezTo>
                  <a:cubicBezTo>
                    <a:pt x="113" y="6"/>
                    <a:pt x="112" y="6"/>
                    <a:pt x="111" y="7"/>
                  </a:cubicBezTo>
                  <a:cubicBezTo>
                    <a:pt x="107" y="9"/>
                    <a:pt x="105" y="12"/>
                    <a:pt x="101" y="14"/>
                  </a:cubicBezTo>
                  <a:cubicBezTo>
                    <a:pt x="97" y="17"/>
                    <a:pt x="92" y="18"/>
                    <a:pt x="87" y="18"/>
                  </a:cubicBezTo>
                  <a:cubicBezTo>
                    <a:pt x="85" y="17"/>
                    <a:pt x="83" y="18"/>
                    <a:pt x="81" y="18"/>
                  </a:cubicBezTo>
                  <a:cubicBezTo>
                    <a:pt x="79" y="18"/>
                    <a:pt x="77" y="17"/>
                    <a:pt x="77" y="18"/>
                  </a:cubicBezTo>
                  <a:cubicBezTo>
                    <a:pt x="82" y="17"/>
                    <a:pt x="86" y="20"/>
                    <a:pt x="91" y="19"/>
                  </a:cubicBezTo>
                  <a:cubicBezTo>
                    <a:pt x="90" y="20"/>
                    <a:pt x="86" y="20"/>
                    <a:pt x="84" y="19"/>
                  </a:cubicBezTo>
                  <a:cubicBezTo>
                    <a:pt x="81" y="19"/>
                    <a:pt x="79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3" y="18"/>
                    <a:pt x="71" y="21"/>
                    <a:pt x="69" y="22"/>
                  </a:cubicBezTo>
                  <a:cubicBezTo>
                    <a:pt x="69" y="22"/>
                    <a:pt x="70" y="22"/>
                    <a:pt x="70" y="22"/>
                  </a:cubicBezTo>
                  <a:cubicBezTo>
                    <a:pt x="69" y="22"/>
                    <a:pt x="68" y="23"/>
                    <a:pt x="67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6" y="25"/>
                    <a:pt x="64" y="25"/>
                    <a:pt x="63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27"/>
                    <a:pt x="59" y="25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60" y="28"/>
                    <a:pt x="59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9" y="29"/>
                    <a:pt x="60" y="30"/>
                    <a:pt x="61" y="29"/>
                  </a:cubicBezTo>
                  <a:cubicBezTo>
                    <a:pt x="60" y="30"/>
                    <a:pt x="58" y="30"/>
                    <a:pt x="57" y="30"/>
                  </a:cubicBezTo>
                  <a:cubicBezTo>
                    <a:pt x="57" y="30"/>
                    <a:pt x="58" y="30"/>
                    <a:pt x="59" y="29"/>
                  </a:cubicBezTo>
                  <a:cubicBezTo>
                    <a:pt x="57" y="29"/>
                    <a:pt x="56" y="30"/>
                    <a:pt x="55" y="29"/>
                  </a:cubicBezTo>
                  <a:cubicBezTo>
                    <a:pt x="55" y="28"/>
                    <a:pt x="55" y="27"/>
                    <a:pt x="55" y="25"/>
                  </a:cubicBezTo>
                  <a:cubicBezTo>
                    <a:pt x="56" y="25"/>
                    <a:pt x="55" y="23"/>
                    <a:pt x="56" y="23"/>
                  </a:cubicBezTo>
                  <a:cubicBezTo>
                    <a:pt x="58" y="20"/>
                    <a:pt x="57" y="18"/>
                    <a:pt x="56" y="15"/>
                  </a:cubicBezTo>
                  <a:cubicBezTo>
                    <a:pt x="57" y="14"/>
                    <a:pt x="56" y="13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1"/>
                    <a:pt x="56" y="10"/>
                    <a:pt x="57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7"/>
                    <a:pt x="56" y="7"/>
                    <a:pt x="55" y="6"/>
                  </a:cubicBezTo>
                  <a:cubicBezTo>
                    <a:pt x="54" y="6"/>
                    <a:pt x="53" y="6"/>
                    <a:pt x="53" y="6"/>
                  </a:cubicBezTo>
                  <a:cubicBezTo>
                    <a:pt x="52" y="5"/>
                    <a:pt x="51" y="6"/>
                    <a:pt x="51" y="5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7" y="5"/>
                    <a:pt x="43" y="6"/>
                    <a:pt x="4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9"/>
                    <a:pt x="40" y="9"/>
                    <a:pt x="40" y="9"/>
                  </a:cubicBezTo>
                  <a:cubicBezTo>
                    <a:pt x="39" y="8"/>
                    <a:pt x="41" y="6"/>
                    <a:pt x="40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0"/>
                    <a:pt x="37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2" y="0"/>
                    <a:pt x="30" y="0"/>
                    <a:pt x="28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1"/>
                    <a:pt x="30" y="2"/>
                    <a:pt x="31" y="1"/>
                  </a:cubicBezTo>
                  <a:cubicBezTo>
                    <a:pt x="30" y="3"/>
                    <a:pt x="27" y="2"/>
                    <a:pt x="26" y="4"/>
                  </a:cubicBezTo>
                  <a:cubicBezTo>
                    <a:pt x="26" y="4"/>
                    <a:pt x="26" y="3"/>
                    <a:pt x="27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3"/>
                    <a:pt x="28" y="3"/>
                    <a:pt x="28" y="3"/>
                  </a:cubicBezTo>
                  <a:cubicBezTo>
                    <a:pt x="28" y="4"/>
                    <a:pt x="26" y="4"/>
                    <a:pt x="26" y="5"/>
                  </a:cubicBezTo>
                  <a:cubicBezTo>
                    <a:pt x="25" y="9"/>
                    <a:pt x="22" y="4"/>
                    <a:pt x="20" y="6"/>
                  </a:cubicBezTo>
                  <a:cubicBezTo>
                    <a:pt x="16" y="7"/>
                    <a:pt x="13" y="7"/>
                    <a:pt x="9" y="10"/>
                  </a:cubicBezTo>
                  <a:cubicBezTo>
                    <a:pt x="7" y="12"/>
                    <a:pt x="4" y="14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0" y="20"/>
                    <a:pt x="2" y="24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7"/>
                    <a:pt x="0" y="28"/>
                  </a:cubicBezTo>
                  <a:cubicBezTo>
                    <a:pt x="1" y="29"/>
                    <a:pt x="1" y="31"/>
                    <a:pt x="2" y="33"/>
                  </a:cubicBezTo>
                  <a:cubicBezTo>
                    <a:pt x="5" y="36"/>
                    <a:pt x="8" y="38"/>
                    <a:pt x="11" y="40"/>
                  </a:cubicBezTo>
                  <a:cubicBezTo>
                    <a:pt x="14" y="40"/>
                    <a:pt x="18" y="39"/>
                    <a:pt x="20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8"/>
                    <a:pt x="29" y="55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40" y="60"/>
                    <a:pt x="45" y="61"/>
                    <a:pt x="50" y="59"/>
                  </a:cubicBezTo>
                  <a:cubicBezTo>
                    <a:pt x="53" y="57"/>
                    <a:pt x="57" y="58"/>
                    <a:pt x="58" y="54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0" y="51"/>
                    <a:pt x="61" y="49"/>
                    <a:pt x="63" y="48"/>
                  </a:cubicBezTo>
                  <a:cubicBezTo>
                    <a:pt x="64" y="45"/>
                    <a:pt x="70" y="43"/>
                    <a:pt x="73" y="43"/>
                  </a:cubicBezTo>
                  <a:cubicBezTo>
                    <a:pt x="76" y="43"/>
                    <a:pt x="78" y="43"/>
                    <a:pt x="80" y="44"/>
                  </a:cubicBezTo>
                  <a:cubicBezTo>
                    <a:pt x="83" y="46"/>
                    <a:pt x="86" y="45"/>
                    <a:pt x="89" y="46"/>
                  </a:cubicBezTo>
                  <a:cubicBezTo>
                    <a:pt x="89" y="46"/>
                    <a:pt x="91" y="46"/>
                    <a:pt x="91" y="46"/>
                  </a:cubicBezTo>
                  <a:cubicBezTo>
                    <a:pt x="92" y="46"/>
                    <a:pt x="93" y="45"/>
                    <a:pt x="94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9" y="44"/>
                    <a:pt x="99" y="44"/>
                    <a:pt x="99" y="44"/>
                  </a:cubicBezTo>
                  <a:cubicBezTo>
                    <a:pt x="99" y="44"/>
                    <a:pt x="101" y="43"/>
                    <a:pt x="101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2"/>
                    <a:pt x="102" y="42"/>
                    <a:pt x="102" y="42"/>
                  </a:cubicBezTo>
                  <a:cubicBezTo>
                    <a:pt x="102" y="42"/>
                    <a:pt x="102" y="43"/>
                    <a:pt x="103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4" y="41"/>
                    <a:pt x="104" y="41"/>
                    <a:pt x="105" y="41"/>
                  </a:cubicBezTo>
                  <a:cubicBezTo>
                    <a:pt x="105" y="41"/>
                    <a:pt x="105" y="41"/>
                    <a:pt x="105" y="41"/>
                  </a:cubicBezTo>
                  <a:cubicBezTo>
                    <a:pt x="105" y="41"/>
                    <a:pt x="106" y="42"/>
                    <a:pt x="106" y="40"/>
                  </a:cubicBezTo>
                  <a:cubicBezTo>
                    <a:pt x="107" y="41"/>
                    <a:pt x="107" y="41"/>
                    <a:pt x="107" y="41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9" y="39"/>
                    <a:pt x="110" y="39"/>
                    <a:pt x="111" y="38"/>
                  </a:cubicBezTo>
                  <a:cubicBezTo>
                    <a:pt x="111" y="37"/>
                    <a:pt x="110" y="39"/>
                    <a:pt x="110" y="38"/>
                  </a:cubicBezTo>
                  <a:cubicBezTo>
                    <a:pt x="110" y="37"/>
                    <a:pt x="111" y="38"/>
                    <a:pt x="112" y="37"/>
                  </a:cubicBezTo>
                  <a:cubicBezTo>
                    <a:pt x="112" y="37"/>
                    <a:pt x="113" y="36"/>
                    <a:pt x="113" y="36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37"/>
                    <a:pt x="112" y="37"/>
                    <a:pt x="112" y="37"/>
                  </a:cubicBezTo>
                  <a:cubicBezTo>
                    <a:pt x="112" y="37"/>
                    <a:pt x="111" y="37"/>
                    <a:pt x="111" y="37"/>
                  </a:cubicBezTo>
                  <a:cubicBezTo>
                    <a:pt x="111" y="36"/>
                    <a:pt x="112" y="36"/>
                    <a:pt x="112" y="35"/>
                  </a:cubicBezTo>
                  <a:cubicBezTo>
                    <a:pt x="113" y="35"/>
                    <a:pt x="113" y="34"/>
                    <a:pt x="113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5" y="33"/>
                    <a:pt x="114" y="32"/>
                    <a:pt x="115" y="32"/>
                  </a:cubicBezTo>
                  <a:cubicBezTo>
                    <a:pt x="115" y="32"/>
                    <a:pt x="115" y="33"/>
                    <a:pt x="115" y="34"/>
                  </a:cubicBezTo>
                  <a:cubicBezTo>
                    <a:pt x="115" y="33"/>
                    <a:pt x="116" y="32"/>
                    <a:pt x="116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6" y="31"/>
                    <a:pt x="117" y="30"/>
                    <a:pt x="118" y="30"/>
                  </a:cubicBezTo>
                  <a:cubicBezTo>
                    <a:pt x="119" y="30"/>
                    <a:pt x="117" y="29"/>
                    <a:pt x="118" y="29"/>
                  </a:cubicBezTo>
                  <a:cubicBezTo>
                    <a:pt x="118" y="30"/>
                    <a:pt x="119" y="30"/>
                    <a:pt x="119" y="30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20" y="28"/>
                    <a:pt x="121" y="28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2" y="28"/>
                    <a:pt x="122" y="27"/>
                    <a:pt x="122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2" y="28"/>
                    <a:pt x="122" y="28"/>
                    <a:pt x="122" y="28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6"/>
                    <a:pt x="124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4" y="25"/>
                    <a:pt x="124" y="25"/>
                    <a:pt x="124" y="25"/>
                  </a:cubicBezTo>
                  <a:cubicBezTo>
                    <a:pt x="125" y="25"/>
                    <a:pt x="124" y="26"/>
                    <a:pt x="125" y="26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5" y="27"/>
                    <a:pt x="125" y="27"/>
                    <a:pt x="125" y="26"/>
                  </a:cubicBezTo>
                  <a:cubicBezTo>
                    <a:pt x="126" y="26"/>
                    <a:pt x="126" y="26"/>
                    <a:pt x="126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5"/>
                    <a:pt x="127" y="25"/>
                    <a:pt x="127" y="24"/>
                  </a:cubicBezTo>
                  <a:cubicBezTo>
                    <a:pt x="129" y="25"/>
                    <a:pt x="130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33" y="23"/>
                    <a:pt x="133" y="23"/>
                    <a:pt x="133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5" y="22"/>
                    <a:pt x="134" y="23"/>
                    <a:pt x="134" y="22"/>
                  </a:cubicBezTo>
                  <a:cubicBezTo>
                    <a:pt x="134" y="21"/>
                    <a:pt x="135" y="21"/>
                    <a:pt x="136" y="21"/>
                  </a:cubicBezTo>
                  <a:cubicBezTo>
                    <a:pt x="137" y="22"/>
                    <a:pt x="135" y="22"/>
                    <a:pt x="135" y="23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5" y="22"/>
                    <a:pt x="137" y="22"/>
                    <a:pt x="136" y="21"/>
                  </a:cubicBezTo>
                  <a:cubicBezTo>
                    <a:pt x="137" y="22"/>
                    <a:pt x="138" y="22"/>
                    <a:pt x="138" y="22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3"/>
                    <a:pt x="138" y="22"/>
                  </a:cubicBezTo>
                  <a:cubicBezTo>
                    <a:pt x="138" y="20"/>
                    <a:pt x="141" y="21"/>
                    <a:pt x="142" y="20"/>
                  </a:cubicBezTo>
                  <a:cubicBezTo>
                    <a:pt x="140" y="21"/>
                    <a:pt x="139" y="20"/>
                    <a:pt x="137" y="21"/>
                  </a:cubicBezTo>
                  <a:close/>
                  <a:moveTo>
                    <a:pt x="133" y="16"/>
                  </a:move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3" y="16"/>
                    <a:pt x="133" y="16"/>
                    <a:pt x="133" y="16"/>
                  </a:cubicBezTo>
                  <a:cubicBezTo>
                    <a:pt x="132" y="16"/>
                    <a:pt x="132" y="16"/>
                    <a:pt x="132" y="16"/>
                  </a:cubicBezTo>
                  <a:lnTo>
                    <a:pt x="133" y="16"/>
                  </a:lnTo>
                  <a:close/>
                  <a:moveTo>
                    <a:pt x="118" y="3"/>
                  </a:moveTo>
                  <a:cubicBezTo>
                    <a:pt x="119" y="3"/>
                    <a:pt x="119" y="3"/>
                    <a:pt x="119" y="3"/>
                  </a:cubicBezTo>
                  <a:cubicBezTo>
                    <a:pt x="117" y="4"/>
                    <a:pt x="117" y="4"/>
                    <a:pt x="117" y="4"/>
                  </a:cubicBezTo>
                  <a:lnTo>
                    <a:pt x="118" y="3"/>
                  </a:lnTo>
                  <a:close/>
                  <a:moveTo>
                    <a:pt x="84" y="20"/>
                  </a:moveTo>
                  <a:cubicBezTo>
                    <a:pt x="85" y="20"/>
                    <a:pt x="85" y="20"/>
                    <a:pt x="86" y="21"/>
                  </a:cubicBezTo>
                  <a:cubicBezTo>
                    <a:pt x="85" y="20"/>
                    <a:pt x="85" y="20"/>
                    <a:pt x="84" y="20"/>
                  </a:cubicBezTo>
                  <a:cubicBezTo>
                    <a:pt x="82" y="20"/>
                    <a:pt x="79" y="20"/>
                    <a:pt x="76" y="19"/>
                  </a:cubicBezTo>
                  <a:cubicBezTo>
                    <a:pt x="79" y="20"/>
                    <a:pt x="82" y="20"/>
                    <a:pt x="84" y="20"/>
                  </a:cubicBezTo>
                  <a:close/>
                  <a:moveTo>
                    <a:pt x="76" y="20"/>
                  </a:moveTo>
                  <a:cubicBezTo>
                    <a:pt x="74" y="20"/>
                    <a:pt x="74" y="20"/>
                    <a:pt x="72" y="20"/>
                  </a:cubicBezTo>
                  <a:cubicBezTo>
                    <a:pt x="73" y="19"/>
                    <a:pt x="75" y="20"/>
                    <a:pt x="76" y="20"/>
                  </a:cubicBezTo>
                  <a:close/>
                  <a:moveTo>
                    <a:pt x="74" y="21"/>
                  </a:moveTo>
                  <a:cubicBezTo>
                    <a:pt x="74" y="21"/>
                    <a:pt x="73" y="22"/>
                    <a:pt x="72" y="21"/>
                  </a:cubicBezTo>
                  <a:lnTo>
                    <a:pt x="74" y="21"/>
                  </a:lnTo>
                  <a:close/>
                  <a:moveTo>
                    <a:pt x="63" y="26"/>
                  </a:moveTo>
                  <a:cubicBezTo>
                    <a:pt x="64" y="26"/>
                    <a:pt x="64" y="26"/>
                    <a:pt x="64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7"/>
                    <a:pt x="61" y="28"/>
                    <a:pt x="61" y="27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1" y="27"/>
                    <a:pt x="62" y="27"/>
                    <a:pt x="63" y="26"/>
                  </a:cubicBezTo>
                  <a:close/>
                  <a:moveTo>
                    <a:pt x="24" y="8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7"/>
                    <a:pt x="23" y="8"/>
                    <a:pt x="24" y="8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1" y="9"/>
                    <a:pt x="21" y="9"/>
                    <a:pt x="21" y="9"/>
                  </a:cubicBezTo>
                  <a:lnTo>
                    <a:pt x="23" y="9"/>
                  </a:lnTo>
                  <a:close/>
                  <a:moveTo>
                    <a:pt x="16" y="9"/>
                  </a:moveTo>
                  <a:cubicBezTo>
                    <a:pt x="17" y="9"/>
                    <a:pt x="18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7" y="9"/>
                    <a:pt x="13" y="11"/>
                    <a:pt x="10" y="11"/>
                  </a:cubicBezTo>
                  <a:cubicBezTo>
                    <a:pt x="8" y="13"/>
                    <a:pt x="6" y="15"/>
                    <a:pt x="5" y="18"/>
                  </a:cubicBezTo>
                  <a:cubicBezTo>
                    <a:pt x="6" y="13"/>
                    <a:pt x="11" y="10"/>
                    <a:pt x="16" y="9"/>
                  </a:cubicBezTo>
                  <a:close/>
                  <a:moveTo>
                    <a:pt x="22" y="38"/>
                  </a:moveTo>
                  <a:cubicBezTo>
                    <a:pt x="22" y="38"/>
                    <a:pt x="22" y="38"/>
                    <a:pt x="22" y="38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2" y="37"/>
                    <a:pt x="22" y="37"/>
                  </a:cubicBezTo>
                  <a:lnTo>
                    <a:pt x="22" y="38"/>
                  </a:lnTo>
                  <a:close/>
                  <a:moveTo>
                    <a:pt x="22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6"/>
                  </a:cubicBezTo>
                  <a:close/>
                  <a:moveTo>
                    <a:pt x="23" y="35"/>
                  </a:moveTo>
                  <a:cubicBezTo>
                    <a:pt x="24" y="36"/>
                    <a:pt x="25" y="37"/>
                    <a:pt x="25" y="38"/>
                  </a:cubicBezTo>
                  <a:cubicBezTo>
                    <a:pt x="25" y="36"/>
                    <a:pt x="23" y="36"/>
                    <a:pt x="23" y="35"/>
                  </a:cubicBezTo>
                  <a:close/>
                  <a:moveTo>
                    <a:pt x="26" y="41"/>
                  </a:moveTo>
                  <a:cubicBezTo>
                    <a:pt x="28" y="45"/>
                    <a:pt x="30" y="48"/>
                    <a:pt x="33" y="50"/>
                  </a:cubicBezTo>
                  <a:cubicBezTo>
                    <a:pt x="30" y="48"/>
                    <a:pt x="27" y="45"/>
                    <a:pt x="26" y="41"/>
                  </a:cubicBezTo>
                  <a:close/>
                  <a:moveTo>
                    <a:pt x="62" y="44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lnTo>
                    <a:pt x="62" y="44"/>
                  </a:lnTo>
                  <a:close/>
                  <a:moveTo>
                    <a:pt x="64" y="43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5" y="42"/>
                    <a:pt x="65" y="42"/>
                    <a:pt x="66" y="42"/>
                  </a:cubicBezTo>
                  <a:cubicBezTo>
                    <a:pt x="66" y="42"/>
                    <a:pt x="65" y="43"/>
                    <a:pt x="64" y="43"/>
                  </a:cubicBezTo>
                  <a:close/>
                  <a:moveTo>
                    <a:pt x="64" y="39"/>
                  </a:moveTo>
                  <a:cubicBezTo>
                    <a:pt x="64" y="39"/>
                    <a:pt x="65" y="38"/>
                    <a:pt x="65" y="38"/>
                  </a:cubicBezTo>
                  <a:cubicBezTo>
                    <a:pt x="66" y="38"/>
                    <a:pt x="66" y="38"/>
                    <a:pt x="66" y="38"/>
                  </a:cubicBezTo>
                  <a:lnTo>
                    <a:pt x="64" y="39"/>
                  </a:lnTo>
                  <a:close/>
                  <a:moveTo>
                    <a:pt x="117" y="24"/>
                  </a:moveTo>
                  <a:cubicBezTo>
                    <a:pt x="116" y="24"/>
                    <a:pt x="116" y="24"/>
                    <a:pt x="116" y="24"/>
                  </a:cubicBezTo>
                  <a:cubicBezTo>
                    <a:pt x="116" y="24"/>
                    <a:pt x="116" y="24"/>
                    <a:pt x="116" y="24"/>
                  </a:cubicBezTo>
                  <a:lnTo>
                    <a:pt x="117" y="24"/>
                  </a:lnTo>
                  <a:close/>
                  <a:moveTo>
                    <a:pt x="116" y="25"/>
                  </a:moveTo>
                  <a:cubicBezTo>
                    <a:pt x="116" y="25"/>
                    <a:pt x="116" y="25"/>
                    <a:pt x="116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6" y="25"/>
                    <a:pt x="116" y="25"/>
                  </a:cubicBezTo>
                  <a:close/>
                  <a:moveTo>
                    <a:pt x="115" y="25"/>
                  </a:moveTo>
                  <a:cubicBezTo>
                    <a:pt x="115" y="26"/>
                    <a:pt x="115" y="26"/>
                    <a:pt x="115" y="26"/>
                  </a:cubicBezTo>
                  <a:cubicBezTo>
                    <a:pt x="115" y="26"/>
                    <a:pt x="115" y="26"/>
                    <a:pt x="114" y="26"/>
                  </a:cubicBezTo>
                  <a:cubicBezTo>
                    <a:pt x="114" y="26"/>
                    <a:pt x="114" y="25"/>
                    <a:pt x="115" y="25"/>
                  </a:cubicBezTo>
                  <a:close/>
                  <a:moveTo>
                    <a:pt x="112" y="28"/>
                  </a:moveTo>
                  <a:cubicBezTo>
                    <a:pt x="112" y="28"/>
                    <a:pt x="112" y="28"/>
                    <a:pt x="112" y="28"/>
                  </a:cubicBezTo>
                  <a:cubicBezTo>
                    <a:pt x="112" y="27"/>
                    <a:pt x="112" y="27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6"/>
                    <a:pt x="113" y="26"/>
                    <a:pt x="113" y="26"/>
                  </a:cubicBezTo>
                  <a:cubicBezTo>
                    <a:pt x="113" y="27"/>
                    <a:pt x="113" y="27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9"/>
                    <a:pt x="111" y="28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8"/>
                    <a:pt x="112" y="27"/>
                    <a:pt x="112" y="28"/>
                  </a:cubicBezTo>
                  <a:close/>
                  <a:moveTo>
                    <a:pt x="109" y="38"/>
                  </a:moveTo>
                  <a:cubicBezTo>
                    <a:pt x="109" y="39"/>
                    <a:pt x="109" y="39"/>
                    <a:pt x="109" y="39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09" y="38"/>
                    <a:pt x="109" y="38"/>
                    <a:pt x="109" y="38"/>
                  </a:cubicBezTo>
                  <a:close/>
                  <a:moveTo>
                    <a:pt x="109" y="36"/>
                  </a:moveTo>
                  <a:cubicBezTo>
                    <a:pt x="109" y="35"/>
                    <a:pt x="109" y="35"/>
                    <a:pt x="109" y="35"/>
                  </a:cubicBezTo>
                  <a:cubicBezTo>
                    <a:pt x="110" y="35"/>
                    <a:pt x="110" y="35"/>
                    <a:pt x="110" y="35"/>
                  </a:cubicBezTo>
                  <a:lnTo>
                    <a:pt x="109" y="36"/>
                  </a:lnTo>
                  <a:close/>
                  <a:moveTo>
                    <a:pt x="111" y="34"/>
                  </a:moveTo>
                  <a:cubicBezTo>
                    <a:pt x="111" y="34"/>
                    <a:pt x="111" y="34"/>
                    <a:pt x="111" y="34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5"/>
                    <a:pt x="111" y="34"/>
                    <a:pt x="111" y="33"/>
                  </a:cubicBezTo>
                  <a:lnTo>
                    <a:pt x="111" y="34"/>
                  </a:lnTo>
                  <a:close/>
                  <a:moveTo>
                    <a:pt x="118" y="26"/>
                  </a:move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5" y="28"/>
                    <a:pt x="114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4" y="31"/>
                    <a:pt x="114" y="30"/>
                    <a:pt x="115" y="30"/>
                  </a:cubicBezTo>
                  <a:cubicBezTo>
                    <a:pt x="115" y="31"/>
                    <a:pt x="116" y="29"/>
                    <a:pt x="116" y="29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15" y="30"/>
                    <a:pt x="115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14" y="32"/>
                    <a:pt x="113" y="33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0" y="32"/>
                    <a:pt x="111" y="30"/>
                    <a:pt x="113" y="30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3" y="29"/>
                    <a:pt x="113" y="29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28"/>
                    <a:pt x="115" y="28"/>
                    <a:pt x="115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7" y="26"/>
                    <a:pt x="117" y="26"/>
                    <a:pt x="118" y="26"/>
                  </a:cubicBezTo>
                  <a:close/>
                  <a:moveTo>
                    <a:pt x="117" y="24"/>
                  </a:moveTo>
                  <a:cubicBezTo>
                    <a:pt x="117" y="24"/>
                    <a:pt x="117" y="24"/>
                    <a:pt x="117" y="2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4"/>
                    <a:pt x="118" y="24"/>
                    <a:pt x="117" y="24"/>
                  </a:cubicBezTo>
                  <a:close/>
                  <a:moveTo>
                    <a:pt x="123" y="19"/>
                  </a:move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1"/>
                    <a:pt x="124" y="19"/>
                    <a:pt x="123" y="20"/>
                  </a:cubicBezTo>
                  <a:cubicBezTo>
                    <a:pt x="123" y="21"/>
                    <a:pt x="123" y="21"/>
                    <a:pt x="122" y="21"/>
                  </a:cubicBezTo>
                  <a:cubicBezTo>
                    <a:pt x="122" y="22"/>
                    <a:pt x="122" y="21"/>
                    <a:pt x="121" y="21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20"/>
                    <a:pt x="123" y="20"/>
                    <a:pt x="123" y="19"/>
                  </a:cubicBezTo>
                  <a:close/>
                  <a:moveTo>
                    <a:pt x="120" y="23"/>
                  </a:moveTo>
                  <a:cubicBezTo>
                    <a:pt x="120" y="22"/>
                    <a:pt x="121" y="23"/>
                    <a:pt x="120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1" y="22"/>
                    <a:pt x="121" y="22"/>
                    <a:pt x="121" y="22"/>
                  </a:cubicBezTo>
                  <a:lnTo>
                    <a:pt x="120" y="23"/>
                  </a:lnTo>
                  <a:close/>
                  <a:moveTo>
                    <a:pt x="130" y="21"/>
                  </a:moveTo>
                  <a:cubicBezTo>
                    <a:pt x="130" y="23"/>
                    <a:pt x="128" y="22"/>
                    <a:pt x="127" y="23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5" y="23"/>
                    <a:pt x="124" y="25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3" y="25"/>
                    <a:pt x="123" y="25"/>
                  </a:cubicBezTo>
                  <a:cubicBezTo>
                    <a:pt x="123" y="25"/>
                    <a:pt x="122" y="26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4" y="24"/>
                    <a:pt x="125" y="24"/>
                    <a:pt x="124" y="23"/>
                  </a:cubicBezTo>
                  <a:cubicBezTo>
                    <a:pt x="123" y="23"/>
                    <a:pt x="122" y="25"/>
                    <a:pt x="121" y="24"/>
                  </a:cubicBezTo>
                  <a:cubicBezTo>
                    <a:pt x="123" y="24"/>
                    <a:pt x="123" y="22"/>
                    <a:pt x="124" y="22"/>
                  </a:cubicBezTo>
                  <a:cubicBezTo>
                    <a:pt x="124" y="22"/>
                    <a:pt x="124" y="22"/>
                    <a:pt x="124" y="22"/>
                  </a:cubicBezTo>
                  <a:cubicBezTo>
                    <a:pt x="125" y="22"/>
                    <a:pt x="125" y="22"/>
                    <a:pt x="125" y="22"/>
                  </a:cubicBezTo>
                  <a:cubicBezTo>
                    <a:pt x="125" y="20"/>
                    <a:pt x="128" y="21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30" y="20"/>
                    <a:pt x="131" y="20"/>
                    <a:pt x="131" y="19"/>
                  </a:cubicBezTo>
                  <a:cubicBezTo>
                    <a:pt x="131" y="19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21"/>
                    <a:pt x="132" y="21"/>
                    <a:pt x="133" y="20"/>
                  </a:cubicBezTo>
                  <a:cubicBezTo>
                    <a:pt x="132" y="21"/>
                    <a:pt x="131" y="20"/>
                    <a:pt x="130" y="21"/>
                  </a:cubicBezTo>
                  <a:close/>
                  <a:moveTo>
                    <a:pt x="134" y="22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0" name="Freeform 917"/>
            <p:cNvSpPr>
              <a:spLocks/>
            </p:cNvSpPr>
            <p:nvPr/>
          </p:nvSpPr>
          <p:spPr bwMode="auto">
            <a:xfrm>
              <a:off x="4981153" y="3943825"/>
              <a:ext cx="58738" cy="17462"/>
            </a:xfrm>
            <a:custGeom>
              <a:avLst/>
              <a:gdLst>
                <a:gd name="T0" fmla="*/ 1 w 16"/>
                <a:gd name="T1" fmla="*/ 2 h 5"/>
                <a:gd name="T2" fmla="*/ 13 w 16"/>
                <a:gd name="T3" fmla="*/ 4 h 5"/>
                <a:gd name="T4" fmla="*/ 16 w 16"/>
                <a:gd name="T5" fmla="*/ 1 h 5"/>
                <a:gd name="T6" fmla="*/ 14 w 16"/>
                <a:gd name="T7" fmla="*/ 1 h 5"/>
                <a:gd name="T8" fmla="*/ 14 w 16"/>
                <a:gd name="T9" fmla="*/ 0 h 5"/>
                <a:gd name="T10" fmla="*/ 9 w 16"/>
                <a:gd name="T11" fmla="*/ 2 h 5"/>
                <a:gd name="T12" fmla="*/ 5 w 16"/>
                <a:gd name="T13" fmla="*/ 2 h 5"/>
                <a:gd name="T14" fmla="*/ 0 w 16"/>
                <a:gd name="T15" fmla="*/ 1 h 5"/>
                <a:gd name="T16" fmla="*/ 1 w 16"/>
                <a:gd name="T17" fmla="*/ 2 h 5"/>
                <a:gd name="T18" fmla="*/ 0 w 16"/>
                <a:gd name="T19" fmla="*/ 3 h 5"/>
                <a:gd name="T20" fmla="*/ 1 w 16"/>
                <a:gd name="T2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5">
                  <a:moveTo>
                    <a:pt x="1" y="2"/>
                  </a:moveTo>
                  <a:cubicBezTo>
                    <a:pt x="5" y="4"/>
                    <a:pt x="9" y="5"/>
                    <a:pt x="13" y="4"/>
                  </a:cubicBezTo>
                  <a:cubicBezTo>
                    <a:pt x="14" y="4"/>
                    <a:pt x="16" y="2"/>
                    <a:pt x="16" y="1"/>
                  </a:cubicBezTo>
                  <a:cubicBezTo>
                    <a:pt x="15" y="2"/>
                    <a:pt x="15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1"/>
                    <a:pt x="2" y="0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1" name="Freeform 918"/>
            <p:cNvSpPr>
              <a:spLocks/>
            </p:cNvSpPr>
            <p:nvPr/>
          </p:nvSpPr>
          <p:spPr bwMode="auto">
            <a:xfrm>
              <a:off x="5089103" y="3908900"/>
              <a:ext cx="82550" cy="7937"/>
            </a:xfrm>
            <a:custGeom>
              <a:avLst/>
              <a:gdLst>
                <a:gd name="T0" fmla="*/ 0 w 22"/>
                <a:gd name="T1" fmla="*/ 2 h 2"/>
                <a:gd name="T2" fmla="*/ 22 w 22"/>
                <a:gd name="T3" fmla="*/ 0 h 2"/>
                <a:gd name="T4" fmla="*/ 0 w 2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cubicBezTo>
                    <a:pt x="8" y="0"/>
                    <a:pt x="15" y="0"/>
                    <a:pt x="22" y="0"/>
                  </a:cubicBezTo>
                  <a:cubicBezTo>
                    <a:pt x="15" y="0"/>
                    <a:pt x="7" y="0"/>
                    <a:pt x="0" y="2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2" name="Freeform 919"/>
            <p:cNvSpPr>
              <a:spLocks/>
            </p:cNvSpPr>
            <p:nvPr/>
          </p:nvSpPr>
          <p:spPr bwMode="auto">
            <a:xfrm>
              <a:off x="5171653" y="3916838"/>
              <a:ext cx="1111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3" name="Freeform 920"/>
            <p:cNvSpPr>
              <a:spLocks/>
            </p:cNvSpPr>
            <p:nvPr/>
          </p:nvSpPr>
          <p:spPr bwMode="auto">
            <a:xfrm>
              <a:off x="5182766" y="3916838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4" name="Freeform 921"/>
            <p:cNvSpPr>
              <a:spLocks/>
            </p:cNvSpPr>
            <p:nvPr/>
          </p:nvSpPr>
          <p:spPr bwMode="auto">
            <a:xfrm>
              <a:off x="5187528" y="3916838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5" name="Freeform 922"/>
            <p:cNvSpPr>
              <a:spLocks noEditPoints="1"/>
            </p:cNvSpPr>
            <p:nvPr/>
          </p:nvSpPr>
          <p:spPr bwMode="auto">
            <a:xfrm>
              <a:off x="4758903" y="4089875"/>
              <a:ext cx="98425" cy="41275"/>
            </a:xfrm>
            <a:custGeom>
              <a:avLst/>
              <a:gdLst>
                <a:gd name="T0" fmla="*/ 22 w 26"/>
                <a:gd name="T1" fmla="*/ 7 h 11"/>
                <a:gd name="T2" fmla="*/ 23 w 26"/>
                <a:gd name="T3" fmla="*/ 5 h 11"/>
                <a:gd name="T4" fmla="*/ 23 w 26"/>
                <a:gd name="T5" fmla="*/ 5 h 11"/>
                <a:gd name="T6" fmla="*/ 24 w 26"/>
                <a:gd name="T7" fmla="*/ 5 h 11"/>
                <a:gd name="T8" fmla="*/ 15 w 26"/>
                <a:gd name="T9" fmla="*/ 6 h 11"/>
                <a:gd name="T10" fmla="*/ 16 w 26"/>
                <a:gd name="T11" fmla="*/ 5 h 11"/>
                <a:gd name="T12" fmla="*/ 8 w 26"/>
                <a:gd name="T13" fmla="*/ 4 h 11"/>
                <a:gd name="T14" fmla="*/ 13 w 26"/>
                <a:gd name="T15" fmla="*/ 4 h 11"/>
                <a:gd name="T16" fmla="*/ 6 w 26"/>
                <a:gd name="T17" fmla="*/ 2 h 11"/>
                <a:gd name="T18" fmla="*/ 4 w 26"/>
                <a:gd name="T19" fmla="*/ 1 h 11"/>
                <a:gd name="T20" fmla="*/ 2 w 26"/>
                <a:gd name="T21" fmla="*/ 1 h 11"/>
                <a:gd name="T22" fmla="*/ 3 w 26"/>
                <a:gd name="T23" fmla="*/ 1 h 11"/>
                <a:gd name="T24" fmla="*/ 1 w 26"/>
                <a:gd name="T25" fmla="*/ 1 h 11"/>
                <a:gd name="T26" fmla="*/ 2 w 26"/>
                <a:gd name="T27" fmla="*/ 1 h 11"/>
                <a:gd name="T28" fmla="*/ 0 w 26"/>
                <a:gd name="T29" fmla="*/ 2 h 11"/>
                <a:gd name="T30" fmla="*/ 1 w 26"/>
                <a:gd name="T31" fmla="*/ 3 h 11"/>
                <a:gd name="T32" fmla="*/ 8 w 26"/>
                <a:gd name="T33" fmla="*/ 8 h 11"/>
                <a:gd name="T34" fmla="*/ 25 w 26"/>
                <a:gd name="T35" fmla="*/ 9 h 11"/>
                <a:gd name="T36" fmla="*/ 25 w 26"/>
                <a:gd name="T37" fmla="*/ 8 h 11"/>
                <a:gd name="T38" fmla="*/ 25 w 26"/>
                <a:gd name="T39" fmla="*/ 8 h 11"/>
                <a:gd name="T40" fmla="*/ 25 w 26"/>
                <a:gd name="T41" fmla="*/ 7 h 11"/>
                <a:gd name="T42" fmla="*/ 23 w 26"/>
                <a:gd name="T43" fmla="*/ 7 h 11"/>
                <a:gd name="T44" fmla="*/ 25 w 26"/>
                <a:gd name="T45" fmla="*/ 6 h 11"/>
                <a:gd name="T46" fmla="*/ 22 w 26"/>
                <a:gd name="T47" fmla="*/ 7 h 11"/>
                <a:gd name="T48" fmla="*/ 6 w 26"/>
                <a:gd name="T49" fmla="*/ 3 h 11"/>
                <a:gd name="T50" fmla="*/ 5 w 26"/>
                <a:gd name="T51" fmla="*/ 2 h 11"/>
                <a:gd name="T52" fmla="*/ 6 w 26"/>
                <a:gd name="T53" fmla="*/ 3 h 11"/>
                <a:gd name="T54" fmla="*/ 13 w 26"/>
                <a:gd name="T55" fmla="*/ 6 h 11"/>
                <a:gd name="T56" fmla="*/ 11 w 26"/>
                <a:gd name="T57" fmla="*/ 6 h 11"/>
                <a:gd name="T58" fmla="*/ 13 w 26"/>
                <a:gd name="T59" fmla="*/ 6 h 11"/>
                <a:gd name="T60" fmla="*/ 14 w 26"/>
                <a:gd name="T61" fmla="*/ 6 h 11"/>
                <a:gd name="T62" fmla="*/ 13 w 26"/>
                <a:gd name="T6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" h="11">
                  <a:moveTo>
                    <a:pt x="22" y="7"/>
                  </a:moveTo>
                  <a:cubicBezTo>
                    <a:pt x="22" y="6"/>
                    <a:pt x="24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0" y="6"/>
                    <a:pt x="18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3" y="5"/>
                    <a:pt x="10" y="6"/>
                    <a:pt x="8" y="4"/>
                  </a:cubicBezTo>
                  <a:cubicBezTo>
                    <a:pt x="9" y="4"/>
                    <a:pt x="11" y="5"/>
                    <a:pt x="13" y="4"/>
                  </a:cubicBezTo>
                  <a:cubicBezTo>
                    <a:pt x="10" y="5"/>
                    <a:pt x="8" y="3"/>
                    <a:pt x="6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3" y="5"/>
                    <a:pt x="5" y="7"/>
                    <a:pt x="8" y="8"/>
                  </a:cubicBezTo>
                  <a:cubicBezTo>
                    <a:pt x="13" y="11"/>
                    <a:pt x="19" y="10"/>
                    <a:pt x="25" y="9"/>
                  </a:cubicBezTo>
                  <a:cubicBezTo>
                    <a:pt x="24" y="8"/>
                    <a:pt x="26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3" y="7"/>
                  </a:cubicBezTo>
                  <a:cubicBezTo>
                    <a:pt x="24" y="7"/>
                    <a:pt x="24" y="6"/>
                    <a:pt x="25" y="6"/>
                  </a:cubicBezTo>
                  <a:lnTo>
                    <a:pt x="22" y="7"/>
                  </a:lnTo>
                  <a:close/>
                  <a:moveTo>
                    <a:pt x="6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13" y="6"/>
                  </a:moveTo>
                  <a:cubicBezTo>
                    <a:pt x="12" y="6"/>
                    <a:pt x="12" y="6"/>
                    <a:pt x="11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3" y="6"/>
                    <a:pt x="14" y="6"/>
                    <a:pt x="14" y="6"/>
                  </a:cubicBezTo>
                  <a:cubicBezTo>
                    <a:pt x="14" y="6"/>
                    <a:pt x="13" y="6"/>
                    <a:pt x="13" y="6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6" name="Freeform 923"/>
            <p:cNvSpPr>
              <a:spLocks/>
            </p:cNvSpPr>
            <p:nvPr/>
          </p:nvSpPr>
          <p:spPr bwMode="auto">
            <a:xfrm>
              <a:off x="4849391" y="4104163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7" name="Freeform 924"/>
            <p:cNvSpPr>
              <a:spLocks/>
            </p:cNvSpPr>
            <p:nvPr/>
          </p:nvSpPr>
          <p:spPr bwMode="auto">
            <a:xfrm>
              <a:off x="4871616" y="40851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8" name="Freeform 925"/>
            <p:cNvSpPr>
              <a:spLocks/>
            </p:cNvSpPr>
            <p:nvPr/>
          </p:nvSpPr>
          <p:spPr bwMode="auto">
            <a:xfrm>
              <a:off x="4871616" y="4085113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49" name="Freeform 926"/>
            <p:cNvSpPr>
              <a:spLocks/>
            </p:cNvSpPr>
            <p:nvPr/>
          </p:nvSpPr>
          <p:spPr bwMode="auto">
            <a:xfrm>
              <a:off x="4808116" y="4108925"/>
              <a:ext cx="317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0" name="Freeform 927"/>
            <p:cNvSpPr>
              <a:spLocks/>
            </p:cNvSpPr>
            <p:nvPr/>
          </p:nvSpPr>
          <p:spPr bwMode="auto">
            <a:xfrm>
              <a:off x="4811291" y="4104163"/>
              <a:ext cx="4763" cy="476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1" name="Freeform 928"/>
            <p:cNvSpPr>
              <a:spLocks/>
            </p:cNvSpPr>
            <p:nvPr/>
          </p:nvSpPr>
          <p:spPr bwMode="auto">
            <a:xfrm>
              <a:off x="4819228" y="4108925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1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2" name="Freeform 929"/>
            <p:cNvSpPr>
              <a:spLocks/>
            </p:cNvSpPr>
            <p:nvPr/>
          </p:nvSpPr>
          <p:spPr bwMode="auto">
            <a:xfrm>
              <a:off x="5130378" y="4015263"/>
              <a:ext cx="26988" cy="6350"/>
            </a:xfrm>
            <a:custGeom>
              <a:avLst/>
              <a:gdLst>
                <a:gd name="T0" fmla="*/ 0 w 7"/>
                <a:gd name="T1" fmla="*/ 1 h 2"/>
                <a:gd name="T2" fmla="*/ 0 w 7"/>
                <a:gd name="T3" fmla="*/ 2 h 2"/>
                <a:gd name="T4" fmla="*/ 4 w 7"/>
                <a:gd name="T5" fmla="*/ 1 h 2"/>
                <a:gd name="T6" fmla="*/ 7 w 7"/>
                <a:gd name="T7" fmla="*/ 1 h 2"/>
                <a:gd name="T8" fmla="*/ 7 w 7"/>
                <a:gd name="T9" fmla="*/ 1 h 2"/>
                <a:gd name="T10" fmla="*/ 7 w 7"/>
                <a:gd name="T11" fmla="*/ 0 h 2"/>
                <a:gd name="T12" fmla="*/ 7 w 7"/>
                <a:gd name="T13" fmla="*/ 0 h 2"/>
                <a:gd name="T14" fmla="*/ 0 w 7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3" name="Freeform 930"/>
            <p:cNvSpPr>
              <a:spLocks/>
            </p:cNvSpPr>
            <p:nvPr/>
          </p:nvSpPr>
          <p:spPr bwMode="auto">
            <a:xfrm>
              <a:off x="5152603" y="4021613"/>
              <a:ext cx="11113" cy="476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0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2" y="1"/>
                    <a:pt x="3" y="0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4" name="Freeform 931"/>
            <p:cNvSpPr>
              <a:spLocks/>
            </p:cNvSpPr>
            <p:nvPr/>
          </p:nvSpPr>
          <p:spPr bwMode="auto">
            <a:xfrm>
              <a:off x="5152603" y="4029550"/>
              <a:ext cx="7938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0"/>
                  </a:cubicBezTo>
                  <a:cubicBezTo>
                    <a:pt x="0" y="0"/>
                    <a:pt x="1" y="0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5" name="Freeform 932"/>
            <p:cNvSpPr>
              <a:spLocks/>
            </p:cNvSpPr>
            <p:nvPr/>
          </p:nvSpPr>
          <p:spPr bwMode="auto">
            <a:xfrm>
              <a:off x="5152603" y="40327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6" name="Rectangle 933"/>
            <p:cNvSpPr>
              <a:spLocks noChangeArrowheads="1"/>
            </p:cNvSpPr>
            <p:nvPr/>
          </p:nvSpPr>
          <p:spPr bwMode="auto">
            <a:xfrm>
              <a:off x="5127203" y="4048600"/>
              <a:ext cx="1588" cy="1587"/>
            </a:xfrm>
            <a:prstGeom prst="rect">
              <a:avLst/>
            </a:prstGeom>
            <a:grpFill/>
            <a:ln w="9525">
              <a:solidFill>
                <a:srgbClr val="E8FAFC">
                  <a:alpha val="10000"/>
                </a:srgbClr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7" name="Freeform 934"/>
            <p:cNvSpPr>
              <a:spLocks/>
            </p:cNvSpPr>
            <p:nvPr/>
          </p:nvSpPr>
          <p:spPr bwMode="auto">
            <a:xfrm>
              <a:off x="5122441" y="4048600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8" name="Freeform 935"/>
            <p:cNvSpPr>
              <a:spLocks/>
            </p:cNvSpPr>
            <p:nvPr/>
          </p:nvSpPr>
          <p:spPr bwMode="auto">
            <a:xfrm>
              <a:off x="5122441" y="4043838"/>
              <a:ext cx="7938" cy="4762"/>
            </a:xfrm>
            <a:custGeom>
              <a:avLst/>
              <a:gdLst>
                <a:gd name="T0" fmla="*/ 0 w 2"/>
                <a:gd name="T1" fmla="*/ 1 h 1"/>
                <a:gd name="T2" fmla="*/ 1 w 2"/>
                <a:gd name="T3" fmla="*/ 1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59" name="Rectangle 936"/>
            <p:cNvSpPr>
              <a:spLocks noChangeArrowheads="1"/>
            </p:cNvSpPr>
            <p:nvPr/>
          </p:nvSpPr>
          <p:spPr bwMode="auto">
            <a:xfrm>
              <a:off x="5108153" y="4054950"/>
              <a:ext cx="1588" cy="4762"/>
            </a:xfrm>
            <a:prstGeom prst="rect">
              <a:avLst/>
            </a:prstGeom>
            <a:grpFill/>
            <a:ln w="9525">
              <a:solidFill>
                <a:srgbClr val="E8FAFC">
                  <a:alpha val="10000"/>
                </a:srgbClr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60" name="Freeform 937"/>
            <p:cNvSpPr>
              <a:spLocks/>
            </p:cNvSpPr>
            <p:nvPr/>
          </p:nvSpPr>
          <p:spPr bwMode="auto">
            <a:xfrm>
              <a:off x="5133553" y="4051775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61" name="Freeform 938"/>
            <p:cNvSpPr>
              <a:spLocks/>
            </p:cNvSpPr>
            <p:nvPr/>
          </p:nvSpPr>
          <p:spPr bwMode="auto">
            <a:xfrm>
              <a:off x="5160541" y="4051775"/>
              <a:ext cx="11113" cy="3175"/>
            </a:xfrm>
            <a:custGeom>
              <a:avLst/>
              <a:gdLst>
                <a:gd name="T0" fmla="*/ 0 w 7"/>
                <a:gd name="T1" fmla="*/ 2 h 2"/>
                <a:gd name="T2" fmla="*/ 7 w 7"/>
                <a:gd name="T3" fmla="*/ 0 h 2"/>
                <a:gd name="T4" fmla="*/ 0 w 7"/>
                <a:gd name="T5" fmla="*/ 0 h 2"/>
                <a:gd name="T6" fmla="*/ 0 w 7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62" name="Rectangle 939"/>
            <p:cNvSpPr>
              <a:spLocks noChangeArrowheads="1"/>
            </p:cNvSpPr>
            <p:nvPr/>
          </p:nvSpPr>
          <p:spPr bwMode="auto">
            <a:xfrm>
              <a:off x="5058941" y="4089875"/>
              <a:ext cx="4763" cy="1587"/>
            </a:xfrm>
            <a:prstGeom prst="rect">
              <a:avLst/>
            </a:prstGeom>
            <a:grpFill/>
            <a:ln w="9525">
              <a:solidFill>
                <a:srgbClr val="E8FAFC">
                  <a:alpha val="10000"/>
                </a:srgbClr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63" name="Freeform 940"/>
            <p:cNvSpPr>
              <a:spLocks/>
            </p:cNvSpPr>
            <p:nvPr/>
          </p:nvSpPr>
          <p:spPr bwMode="auto">
            <a:xfrm>
              <a:off x="5063703" y="4085113"/>
              <a:ext cx="0" cy="4762"/>
            </a:xfrm>
            <a:custGeom>
              <a:avLst/>
              <a:gdLst>
                <a:gd name="T0" fmla="*/ 0 h 3"/>
                <a:gd name="T1" fmla="*/ 3 h 3"/>
                <a:gd name="T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164" name="Freeform 941"/>
            <p:cNvSpPr>
              <a:spLocks/>
            </p:cNvSpPr>
            <p:nvPr/>
          </p:nvSpPr>
          <p:spPr bwMode="auto">
            <a:xfrm>
              <a:off x="5063703" y="4096225"/>
              <a:ext cx="3175" cy="476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solidFill>
                <a:srgbClr val="E8FAFC">
                  <a:alpha val="10000"/>
                </a:srgb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</p:grpSp>
      <p:grpSp>
        <p:nvGrpSpPr>
          <p:cNvPr id="1066" name="组合 1065"/>
          <p:cNvGrpSpPr/>
          <p:nvPr/>
        </p:nvGrpSpPr>
        <p:grpSpPr>
          <a:xfrm>
            <a:off x="4472744" y="-606533"/>
            <a:ext cx="3229575" cy="3099341"/>
            <a:chOff x="4633472" y="2091643"/>
            <a:chExt cx="2893999" cy="2777297"/>
          </a:xfrm>
          <a:solidFill>
            <a:srgbClr val="2CBDE0"/>
          </a:solidFill>
        </p:grpSpPr>
        <p:grpSp>
          <p:nvGrpSpPr>
            <p:cNvPr id="1067" name="组合 1066"/>
            <p:cNvGrpSpPr/>
            <p:nvPr/>
          </p:nvGrpSpPr>
          <p:grpSpPr>
            <a:xfrm>
              <a:off x="4664529" y="2091643"/>
              <a:ext cx="2862942" cy="2674714"/>
              <a:chOff x="2410959" y="1104759"/>
              <a:chExt cx="1758991" cy="1643343"/>
            </a:xfrm>
            <a:grpFill/>
          </p:grpSpPr>
          <p:sp>
            <p:nvSpPr>
              <p:cNvPr id="1266" name="Freeform 7"/>
              <p:cNvSpPr>
                <a:spLocks/>
              </p:cNvSpPr>
              <p:nvPr/>
            </p:nvSpPr>
            <p:spPr bwMode="auto">
              <a:xfrm>
                <a:off x="3138379" y="1104759"/>
                <a:ext cx="111021" cy="24285"/>
              </a:xfrm>
              <a:custGeom>
                <a:avLst/>
                <a:gdLst>
                  <a:gd name="T0" fmla="*/ 27 w 41"/>
                  <a:gd name="T1" fmla="*/ 5 h 9"/>
                  <a:gd name="T2" fmla="*/ 41 w 41"/>
                  <a:gd name="T3" fmla="*/ 1 h 9"/>
                  <a:gd name="T4" fmla="*/ 33 w 41"/>
                  <a:gd name="T5" fmla="*/ 0 h 9"/>
                  <a:gd name="T6" fmla="*/ 0 w 41"/>
                  <a:gd name="T7" fmla="*/ 9 h 9"/>
                  <a:gd name="T8" fmla="*/ 27 w 41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9">
                    <a:moveTo>
                      <a:pt x="27" y="5"/>
                    </a:moveTo>
                    <a:cubicBezTo>
                      <a:pt x="32" y="2"/>
                      <a:pt x="41" y="9"/>
                      <a:pt x="41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2" y="2"/>
                      <a:pt x="8" y="3"/>
                      <a:pt x="0" y="9"/>
                    </a:cubicBezTo>
                    <a:cubicBezTo>
                      <a:pt x="9" y="9"/>
                      <a:pt x="19" y="9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Freeform 8"/>
              <p:cNvSpPr>
                <a:spLocks/>
              </p:cNvSpPr>
              <p:nvPr/>
            </p:nvSpPr>
            <p:spPr bwMode="auto">
              <a:xfrm>
                <a:off x="3427496" y="1123263"/>
                <a:ext cx="24286" cy="11565"/>
              </a:xfrm>
              <a:custGeom>
                <a:avLst/>
                <a:gdLst>
                  <a:gd name="T0" fmla="*/ 9 w 9"/>
                  <a:gd name="T1" fmla="*/ 2 h 4"/>
                  <a:gd name="T2" fmla="*/ 1 w 9"/>
                  <a:gd name="T3" fmla="*/ 0 h 4"/>
                  <a:gd name="T4" fmla="*/ 9 w 9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6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Freeform 9"/>
              <p:cNvSpPr>
                <a:spLocks/>
              </p:cNvSpPr>
              <p:nvPr/>
            </p:nvSpPr>
            <p:spPr bwMode="auto">
              <a:xfrm>
                <a:off x="3457565" y="1129044"/>
                <a:ext cx="40477" cy="13878"/>
              </a:xfrm>
              <a:custGeom>
                <a:avLst/>
                <a:gdLst>
                  <a:gd name="T0" fmla="*/ 15 w 15"/>
                  <a:gd name="T1" fmla="*/ 4 h 5"/>
                  <a:gd name="T2" fmla="*/ 0 w 15"/>
                  <a:gd name="T3" fmla="*/ 1 h 5"/>
                  <a:gd name="T4" fmla="*/ 15 w 1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4"/>
                    </a:moveTo>
                    <a:cubicBezTo>
                      <a:pt x="11" y="0"/>
                      <a:pt x="5" y="2"/>
                      <a:pt x="0" y="1"/>
                    </a:cubicBezTo>
                    <a:cubicBezTo>
                      <a:pt x="4" y="2"/>
                      <a:pt x="10" y="5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9" name="Freeform 10"/>
              <p:cNvSpPr>
                <a:spLocks/>
              </p:cNvSpPr>
              <p:nvPr/>
            </p:nvSpPr>
            <p:spPr bwMode="auto">
              <a:xfrm>
                <a:off x="3509605" y="1139453"/>
                <a:ext cx="5783" cy="3469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3 h 3"/>
                  <a:gd name="T4" fmla="*/ 5 w 5"/>
                  <a:gd name="T5" fmla="*/ 3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0" name="Freeform 11"/>
              <p:cNvSpPr>
                <a:spLocks/>
              </p:cNvSpPr>
              <p:nvPr/>
            </p:nvSpPr>
            <p:spPr bwMode="auto">
              <a:xfrm>
                <a:off x="3531579" y="1142922"/>
                <a:ext cx="32381" cy="16191"/>
              </a:xfrm>
              <a:custGeom>
                <a:avLst/>
                <a:gdLst>
                  <a:gd name="T0" fmla="*/ 12 w 12"/>
                  <a:gd name="T1" fmla="*/ 5 h 6"/>
                  <a:gd name="T2" fmla="*/ 0 w 12"/>
                  <a:gd name="T3" fmla="*/ 2 h 6"/>
                  <a:gd name="T4" fmla="*/ 12 w 12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12" y="5"/>
                    </a:moveTo>
                    <a:cubicBezTo>
                      <a:pt x="7" y="5"/>
                      <a:pt x="5" y="0"/>
                      <a:pt x="0" y="2"/>
                    </a:cubicBezTo>
                    <a:cubicBezTo>
                      <a:pt x="2" y="4"/>
                      <a:pt x="7" y="6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Freeform 12"/>
              <p:cNvSpPr>
                <a:spLocks/>
              </p:cNvSpPr>
              <p:nvPr/>
            </p:nvSpPr>
            <p:spPr bwMode="auto">
              <a:xfrm>
                <a:off x="3299128" y="1161426"/>
                <a:ext cx="13878" cy="13878"/>
              </a:xfrm>
              <a:custGeom>
                <a:avLst/>
                <a:gdLst>
                  <a:gd name="T0" fmla="*/ 4 w 5"/>
                  <a:gd name="T1" fmla="*/ 0 h 5"/>
                  <a:gd name="T2" fmla="*/ 0 w 5"/>
                  <a:gd name="T3" fmla="*/ 3 h 5"/>
                  <a:gd name="T4" fmla="*/ 2 w 5"/>
                  <a:gd name="T5" fmla="*/ 3 h 5"/>
                  <a:gd name="T6" fmla="*/ 4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Freeform 13"/>
              <p:cNvSpPr>
                <a:spLocks/>
              </p:cNvSpPr>
              <p:nvPr/>
            </p:nvSpPr>
            <p:spPr bwMode="auto">
              <a:xfrm>
                <a:off x="3249400" y="1161426"/>
                <a:ext cx="11565" cy="3469"/>
              </a:xfrm>
              <a:custGeom>
                <a:avLst/>
                <a:gdLst>
                  <a:gd name="T0" fmla="*/ 10 w 10"/>
                  <a:gd name="T1" fmla="*/ 3 h 3"/>
                  <a:gd name="T2" fmla="*/ 10 w 10"/>
                  <a:gd name="T3" fmla="*/ 0 h 3"/>
                  <a:gd name="T4" fmla="*/ 0 w 10"/>
                  <a:gd name="T5" fmla="*/ 0 h 3"/>
                  <a:gd name="T6" fmla="*/ 10 w 10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10" y="3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Freeform 14"/>
              <p:cNvSpPr>
                <a:spLocks/>
              </p:cNvSpPr>
              <p:nvPr/>
            </p:nvSpPr>
            <p:spPr bwMode="auto">
              <a:xfrm>
                <a:off x="3343074" y="1161426"/>
                <a:ext cx="4626" cy="578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4" name="Freeform 15"/>
              <p:cNvSpPr>
                <a:spLocks/>
              </p:cNvSpPr>
              <p:nvPr/>
            </p:nvSpPr>
            <p:spPr bwMode="auto">
              <a:xfrm>
                <a:off x="3134909" y="1164895"/>
                <a:ext cx="30068" cy="21973"/>
              </a:xfrm>
              <a:custGeom>
                <a:avLst/>
                <a:gdLst>
                  <a:gd name="T0" fmla="*/ 5 w 11"/>
                  <a:gd name="T1" fmla="*/ 8 h 8"/>
                  <a:gd name="T2" fmla="*/ 7 w 11"/>
                  <a:gd name="T3" fmla="*/ 8 h 8"/>
                  <a:gd name="T4" fmla="*/ 7 w 11"/>
                  <a:gd name="T5" fmla="*/ 7 h 8"/>
                  <a:gd name="T6" fmla="*/ 9 w 11"/>
                  <a:gd name="T7" fmla="*/ 0 h 8"/>
                  <a:gd name="T8" fmla="*/ 0 w 11"/>
                  <a:gd name="T9" fmla="*/ 5 h 8"/>
                  <a:gd name="T10" fmla="*/ 7 w 11"/>
                  <a:gd name="T11" fmla="*/ 5 h 8"/>
                  <a:gd name="T12" fmla="*/ 5 w 1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5" y="8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5"/>
                      <a:pt x="11" y="2"/>
                      <a:pt x="9" y="0"/>
                    </a:cubicBezTo>
                    <a:cubicBezTo>
                      <a:pt x="5" y="0"/>
                      <a:pt x="1" y="0"/>
                      <a:pt x="0" y="5"/>
                    </a:cubicBezTo>
                    <a:cubicBezTo>
                      <a:pt x="7" y="5"/>
                      <a:pt x="7" y="5"/>
                      <a:pt x="7" y="5"/>
                    </a:cubicBezTo>
                    <a:lnTo>
                      <a:pt x="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5" name="Freeform 16"/>
              <p:cNvSpPr>
                <a:spLocks/>
              </p:cNvSpPr>
              <p:nvPr/>
            </p:nvSpPr>
            <p:spPr bwMode="auto">
              <a:xfrm>
                <a:off x="3192733" y="1164895"/>
                <a:ext cx="10409" cy="10408"/>
              </a:xfrm>
              <a:custGeom>
                <a:avLst/>
                <a:gdLst>
                  <a:gd name="T0" fmla="*/ 0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0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1" y="2"/>
                      <a:pt x="3" y="4"/>
                      <a:pt x="4" y="2"/>
                    </a:cubicBezTo>
                    <a:cubicBezTo>
                      <a:pt x="4" y="1"/>
                      <a:pt x="3" y="1"/>
                      <a:pt x="3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6" name="Freeform 17"/>
              <p:cNvSpPr>
                <a:spLocks/>
              </p:cNvSpPr>
              <p:nvPr/>
            </p:nvSpPr>
            <p:spPr bwMode="auto">
              <a:xfrm>
                <a:off x="3383551" y="1164895"/>
                <a:ext cx="13878" cy="12721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3 h 5"/>
                  <a:gd name="T4" fmla="*/ 5 w 5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4" y="1"/>
                      <a:pt x="0" y="0"/>
                      <a:pt x="0" y="3"/>
                    </a:cubicBezTo>
                    <a:cubicBezTo>
                      <a:pt x="2" y="5"/>
                      <a:pt x="4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7" name="Freeform 18"/>
              <p:cNvSpPr>
                <a:spLocks/>
              </p:cNvSpPr>
              <p:nvPr/>
            </p:nvSpPr>
            <p:spPr bwMode="auto">
              <a:xfrm>
                <a:off x="3168447" y="1167208"/>
                <a:ext cx="10409" cy="5782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2 h 2"/>
                  <a:gd name="T4" fmla="*/ 4 w 4"/>
                  <a:gd name="T5" fmla="*/ 1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8" name="Freeform 19"/>
              <p:cNvSpPr>
                <a:spLocks/>
              </p:cNvSpPr>
              <p:nvPr/>
            </p:nvSpPr>
            <p:spPr bwMode="auto">
              <a:xfrm>
                <a:off x="3411306" y="1169521"/>
                <a:ext cx="34694" cy="17347"/>
              </a:xfrm>
              <a:custGeom>
                <a:avLst/>
                <a:gdLst>
                  <a:gd name="T0" fmla="*/ 13 w 13"/>
                  <a:gd name="T1" fmla="*/ 3 h 6"/>
                  <a:gd name="T2" fmla="*/ 9 w 13"/>
                  <a:gd name="T3" fmla="*/ 0 h 6"/>
                  <a:gd name="T4" fmla="*/ 0 w 13"/>
                  <a:gd name="T5" fmla="*/ 1 h 6"/>
                  <a:gd name="T6" fmla="*/ 13 w 13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13" y="3"/>
                    </a:moveTo>
                    <a:cubicBezTo>
                      <a:pt x="12" y="0"/>
                      <a:pt x="9" y="3"/>
                      <a:pt x="9" y="0"/>
                    </a:cubicBezTo>
                    <a:cubicBezTo>
                      <a:pt x="6" y="3"/>
                      <a:pt x="3" y="0"/>
                      <a:pt x="0" y="1"/>
                    </a:cubicBezTo>
                    <a:cubicBezTo>
                      <a:pt x="4" y="6"/>
                      <a:pt x="10" y="1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9" name="Freeform 20"/>
              <p:cNvSpPr>
                <a:spLocks/>
              </p:cNvSpPr>
              <p:nvPr/>
            </p:nvSpPr>
            <p:spPr bwMode="auto">
              <a:xfrm>
                <a:off x="3090963" y="1175303"/>
                <a:ext cx="35851" cy="24285"/>
              </a:xfrm>
              <a:custGeom>
                <a:avLst/>
                <a:gdLst>
                  <a:gd name="T0" fmla="*/ 4 w 13"/>
                  <a:gd name="T1" fmla="*/ 7 h 9"/>
                  <a:gd name="T2" fmla="*/ 5 w 13"/>
                  <a:gd name="T3" fmla="*/ 4 h 9"/>
                  <a:gd name="T4" fmla="*/ 6 w 13"/>
                  <a:gd name="T5" fmla="*/ 9 h 9"/>
                  <a:gd name="T6" fmla="*/ 10 w 13"/>
                  <a:gd name="T7" fmla="*/ 7 h 9"/>
                  <a:gd name="T8" fmla="*/ 7 w 13"/>
                  <a:gd name="T9" fmla="*/ 5 h 9"/>
                  <a:gd name="T10" fmla="*/ 10 w 13"/>
                  <a:gd name="T11" fmla="*/ 3 h 9"/>
                  <a:gd name="T12" fmla="*/ 12 w 13"/>
                  <a:gd name="T13" fmla="*/ 0 h 9"/>
                  <a:gd name="T14" fmla="*/ 2 w 13"/>
                  <a:gd name="T15" fmla="*/ 7 h 9"/>
                  <a:gd name="T16" fmla="*/ 4 w 13"/>
                  <a:gd name="T1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9">
                    <a:moveTo>
                      <a:pt x="4" y="7"/>
                    </a:moveTo>
                    <a:cubicBezTo>
                      <a:pt x="4" y="6"/>
                      <a:pt x="4" y="4"/>
                      <a:pt x="5" y="4"/>
                    </a:cubicBezTo>
                    <a:cubicBezTo>
                      <a:pt x="9" y="5"/>
                      <a:pt x="3" y="7"/>
                      <a:pt x="6" y="9"/>
                    </a:cubicBezTo>
                    <a:cubicBezTo>
                      <a:pt x="8" y="9"/>
                      <a:pt x="9" y="8"/>
                      <a:pt x="10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8" y="3"/>
                      <a:pt x="10" y="3"/>
                    </a:cubicBezTo>
                    <a:cubicBezTo>
                      <a:pt x="11" y="2"/>
                      <a:pt x="13" y="2"/>
                      <a:pt x="12" y="0"/>
                    </a:cubicBezTo>
                    <a:cubicBezTo>
                      <a:pt x="9" y="2"/>
                      <a:pt x="0" y="0"/>
                      <a:pt x="2" y="7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0" name="Freeform 21"/>
              <p:cNvSpPr>
                <a:spLocks/>
              </p:cNvSpPr>
              <p:nvPr/>
            </p:nvSpPr>
            <p:spPr bwMode="auto">
              <a:xfrm>
                <a:off x="3421714" y="2729598"/>
                <a:ext cx="11565" cy="8095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3"/>
                      <a:pt x="2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1" name="Freeform 22"/>
              <p:cNvSpPr>
                <a:spLocks/>
              </p:cNvSpPr>
              <p:nvPr/>
            </p:nvSpPr>
            <p:spPr bwMode="auto">
              <a:xfrm>
                <a:off x="2665382" y="2494835"/>
                <a:ext cx="231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2" name="Freeform 24"/>
              <p:cNvSpPr>
                <a:spLocks/>
              </p:cNvSpPr>
              <p:nvPr/>
            </p:nvSpPr>
            <p:spPr bwMode="auto">
              <a:xfrm>
                <a:off x="3381238" y="2740007"/>
                <a:ext cx="8096" cy="8095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1 h 3"/>
                  <a:gd name="T4" fmla="*/ 0 w 3"/>
                  <a:gd name="T5" fmla="*/ 2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3"/>
                      <a:pt x="2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3" name="Freeform 25"/>
              <p:cNvSpPr>
                <a:spLocks/>
              </p:cNvSpPr>
              <p:nvPr/>
            </p:nvSpPr>
            <p:spPr bwMode="auto">
              <a:xfrm>
                <a:off x="2657287" y="2489053"/>
                <a:ext cx="8096" cy="578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4" name="Freeform 26"/>
              <p:cNvSpPr>
                <a:spLocks/>
              </p:cNvSpPr>
              <p:nvPr/>
            </p:nvSpPr>
            <p:spPr bwMode="auto">
              <a:xfrm>
                <a:off x="3459878" y="1177616"/>
                <a:ext cx="19660" cy="11565"/>
              </a:xfrm>
              <a:custGeom>
                <a:avLst/>
                <a:gdLst>
                  <a:gd name="T0" fmla="*/ 7 w 7"/>
                  <a:gd name="T1" fmla="*/ 2 h 4"/>
                  <a:gd name="T2" fmla="*/ 0 w 7"/>
                  <a:gd name="T3" fmla="*/ 0 h 4"/>
                  <a:gd name="T4" fmla="*/ 1 w 7"/>
                  <a:gd name="T5" fmla="*/ 3 h 4"/>
                  <a:gd name="T6" fmla="*/ 7 w 7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6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5" name="Freeform 27"/>
              <p:cNvSpPr>
                <a:spLocks/>
              </p:cNvSpPr>
              <p:nvPr/>
            </p:nvSpPr>
            <p:spPr bwMode="auto">
              <a:xfrm>
                <a:off x="3381238" y="1181086"/>
                <a:ext cx="24286" cy="16191"/>
              </a:xfrm>
              <a:custGeom>
                <a:avLst/>
                <a:gdLst>
                  <a:gd name="T0" fmla="*/ 6 w 9"/>
                  <a:gd name="T1" fmla="*/ 5 h 6"/>
                  <a:gd name="T2" fmla="*/ 9 w 9"/>
                  <a:gd name="T3" fmla="*/ 2 h 6"/>
                  <a:gd name="T4" fmla="*/ 0 w 9"/>
                  <a:gd name="T5" fmla="*/ 2 h 6"/>
                  <a:gd name="T6" fmla="*/ 6 w 9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6" y="5"/>
                    </a:moveTo>
                    <a:cubicBezTo>
                      <a:pt x="9" y="6"/>
                      <a:pt x="9" y="4"/>
                      <a:pt x="9" y="2"/>
                    </a:cubicBezTo>
                    <a:cubicBezTo>
                      <a:pt x="6" y="2"/>
                      <a:pt x="1" y="0"/>
                      <a:pt x="0" y="2"/>
                    </a:cubicBezTo>
                    <a:cubicBezTo>
                      <a:pt x="2" y="2"/>
                      <a:pt x="6" y="2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6" name="Rectangle 28"/>
              <p:cNvSpPr>
                <a:spLocks noChangeArrowheads="1"/>
              </p:cNvSpPr>
              <p:nvPr/>
            </p:nvSpPr>
            <p:spPr bwMode="auto">
              <a:xfrm>
                <a:off x="3489946" y="1186868"/>
                <a:ext cx="3470" cy="115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7" name="Freeform 29"/>
              <p:cNvSpPr>
                <a:spLocks/>
              </p:cNvSpPr>
              <p:nvPr/>
            </p:nvSpPr>
            <p:spPr bwMode="auto">
              <a:xfrm>
                <a:off x="3493415" y="1186868"/>
                <a:ext cx="16191" cy="8095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2 h 3"/>
                  <a:gd name="T4" fmla="*/ 0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3"/>
                      <a:pt x="4" y="3"/>
                      <a:pt x="6" y="2"/>
                    </a:cubicBezTo>
                    <a:cubicBezTo>
                      <a:pt x="4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8" name="Freeform 30"/>
              <p:cNvSpPr>
                <a:spLocks/>
              </p:cNvSpPr>
              <p:nvPr/>
            </p:nvSpPr>
            <p:spPr bwMode="auto">
              <a:xfrm>
                <a:off x="3485320" y="1183399"/>
                <a:ext cx="4626" cy="578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9" name="Freeform 31"/>
              <p:cNvSpPr>
                <a:spLocks/>
              </p:cNvSpPr>
              <p:nvPr/>
            </p:nvSpPr>
            <p:spPr bwMode="auto">
              <a:xfrm>
                <a:off x="3060895" y="1186868"/>
                <a:ext cx="27755" cy="12721"/>
              </a:xfrm>
              <a:custGeom>
                <a:avLst/>
                <a:gdLst>
                  <a:gd name="T0" fmla="*/ 10 w 10"/>
                  <a:gd name="T1" fmla="*/ 1 h 5"/>
                  <a:gd name="T2" fmla="*/ 4 w 10"/>
                  <a:gd name="T3" fmla="*/ 1 h 5"/>
                  <a:gd name="T4" fmla="*/ 0 w 10"/>
                  <a:gd name="T5" fmla="*/ 5 h 5"/>
                  <a:gd name="T6" fmla="*/ 10 w 10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1"/>
                    </a:moveTo>
                    <a:cubicBezTo>
                      <a:pt x="8" y="0"/>
                      <a:pt x="6" y="5"/>
                      <a:pt x="4" y="1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4" y="4"/>
                      <a:pt x="8" y="3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0" name="Freeform 32"/>
              <p:cNvSpPr>
                <a:spLocks/>
              </p:cNvSpPr>
              <p:nvPr/>
            </p:nvSpPr>
            <p:spPr bwMode="auto">
              <a:xfrm>
                <a:off x="3417088" y="1186868"/>
                <a:ext cx="24286" cy="18504"/>
              </a:xfrm>
              <a:custGeom>
                <a:avLst/>
                <a:gdLst>
                  <a:gd name="T0" fmla="*/ 0 w 9"/>
                  <a:gd name="T1" fmla="*/ 3 h 7"/>
                  <a:gd name="T2" fmla="*/ 8 w 9"/>
                  <a:gd name="T3" fmla="*/ 7 h 7"/>
                  <a:gd name="T4" fmla="*/ 9 w 9"/>
                  <a:gd name="T5" fmla="*/ 3 h 7"/>
                  <a:gd name="T6" fmla="*/ 0 w 9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1" y="6"/>
                      <a:pt x="6" y="5"/>
                      <a:pt x="8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3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1" name="Freeform 33"/>
              <p:cNvSpPr>
                <a:spLocks/>
              </p:cNvSpPr>
              <p:nvPr/>
            </p:nvSpPr>
            <p:spPr bwMode="auto">
              <a:xfrm>
                <a:off x="3446000" y="1194964"/>
                <a:ext cx="35851" cy="21973"/>
              </a:xfrm>
              <a:custGeom>
                <a:avLst/>
                <a:gdLst>
                  <a:gd name="T0" fmla="*/ 0 w 13"/>
                  <a:gd name="T1" fmla="*/ 2 h 8"/>
                  <a:gd name="T2" fmla="*/ 13 w 13"/>
                  <a:gd name="T3" fmla="*/ 5 h 8"/>
                  <a:gd name="T4" fmla="*/ 0 w 13"/>
                  <a:gd name="T5" fmla="*/ 0 h 8"/>
                  <a:gd name="T6" fmla="*/ 0 w 13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2"/>
                    </a:moveTo>
                    <a:cubicBezTo>
                      <a:pt x="5" y="3"/>
                      <a:pt x="10" y="8"/>
                      <a:pt x="13" y="5"/>
                    </a:cubicBezTo>
                    <a:cubicBezTo>
                      <a:pt x="11" y="0"/>
                      <a:pt x="4" y="3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2" name="Freeform 34"/>
              <p:cNvSpPr>
                <a:spLocks/>
              </p:cNvSpPr>
              <p:nvPr/>
            </p:nvSpPr>
            <p:spPr bwMode="auto">
              <a:xfrm>
                <a:off x="3541987" y="1197277"/>
                <a:ext cx="5783" cy="8095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3" name="Freeform 35"/>
              <p:cNvSpPr>
                <a:spLocks/>
              </p:cNvSpPr>
              <p:nvPr/>
            </p:nvSpPr>
            <p:spPr bwMode="auto">
              <a:xfrm>
                <a:off x="3558177" y="1197277"/>
                <a:ext cx="19660" cy="13878"/>
              </a:xfrm>
              <a:custGeom>
                <a:avLst/>
                <a:gdLst>
                  <a:gd name="T0" fmla="*/ 0 w 7"/>
                  <a:gd name="T1" fmla="*/ 0 h 5"/>
                  <a:gd name="T2" fmla="*/ 1 w 7"/>
                  <a:gd name="T3" fmla="*/ 4 h 5"/>
                  <a:gd name="T4" fmla="*/ 3 w 7"/>
                  <a:gd name="T5" fmla="*/ 3 h 5"/>
                  <a:gd name="T6" fmla="*/ 5 w 7"/>
                  <a:gd name="T7" fmla="*/ 5 h 5"/>
                  <a:gd name="T8" fmla="*/ 7 w 7"/>
                  <a:gd name="T9" fmla="*/ 4 h 5"/>
                  <a:gd name="T10" fmla="*/ 0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4" name="Freeform 36"/>
              <p:cNvSpPr>
                <a:spLocks/>
              </p:cNvSpPr>
              <p:nvPr/>
            </p:nvSpPr>
            <p:spPr bwMode="auto">
              <a:xfrm>
                <a:off x="3493415" y="1205371"/>
                <a:ext cx="21973" cy="24285"/>
              </a:xfrm>
              <a:custGeom>
                <a:avLst/>
                <a:gdLst>
                  <a:gd name="T0" fmla="*/ 2 w 8"/>
                  <a:gd name="T1" fmla="*/ 1 h 9"/>
                  <a:gd name="T2" fmla="*/ 6 w 8"/>
                  <a:gd name="T3" fmla="*/ 9 h 9"/>
                  <a:gd name="T4" fmla="*/ 2 w 8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2" y="1"/>
                    </a:moveTo>
                    <a:cubicBezTo>
                      <a:pt x="0" y="4"/>
                      <a:pt x="6" y="8"/>
                      <a:pt x="6" y="9"/>
                    </a:cubicBezTo>
                    <a:cubicBezTo>
                      <a:pt x="4" y="7"/>
                      <a:pt x="8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5" name="Freeform 37"/>
              <p:cNvSpPr>
                <a:spLocks/>
              </p:cNvSpPr>
              <p:nvPr/>
            </p:nvSpPr>
            <p:spPr bwMode="auto">
              <a:xfrm>
                <a:off x="3626409" y="1207684"/>
                <a:ext cx="19660" cy="13878"/>
              </a:xfrm>
              <a:custGeom>
                <a:avLst/>
                <a:gdLst>
                  <a:gd name="T0" fmla="*/ 7 w 7"/>
                  <a:gd name="T1" fmla="*/ 2 h 5"/>
                  <a:gd name="T2" fmla="*/ 0 w 7"/>
                  <a:gd name="T3" fmla="*/ 0 h 5"/>
                  <a:gd name="T4" fmla="*/ 7 w 7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cubicBezTo>
                      <a:pt x="5" y="1"/>
                      <a:pt x="2" y="0"/>
                      <a:pt x="0" y="0"/>
                    </a:cubicBezTo>
                    <a:cubicBezTo>
                      <a:pt x="1" y="1"/>
                      <a:pt x="5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6" name="Freeform 38"/>
              <p:cNvSpPr>
                <a:spLocks/>
              </p:cNvSpPr>
              <p:nvPr/>
            </p:nvSpPr>
            <p:spPr bwMode="auto">
              <a:xfrm>
                <a:off x="3517701" y="1211154"/>
                <a:ext cx="2313" cy="8095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7" name="Freeform 39"/>
              <p:cNvSpPr>
                <a:spLocks/>
              </p:cNvSpPr>
              <p:nvPr/>
            </p:nvSpPr>
            <p:spPr bwMode="auto">
              <a:xfrm>
                <a:off x="3591715" y="1211154"/>
                <a:ext cx="18504" cy="16191"/>
              </a:xfrm>
              <a:custGeom>
                <a:avLst/>
                <a:gdLst>
                  <a:gd name="T0" fmla="*/ 7 w 7"/>
                  <a:gd name="T1" fmla="*/ 3 h 6"/>
                  <a:gd name="T2" fmla="*/ 0 w 7"/>
                  <a:gd name="T3" fmla="*/ 0 h 6"/>
                  <a:gd name="T4" fmla="*/ 7 w 7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7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5" y="6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8" name="Freeform 40"/>
              <p:cNvSpPr>
                <a:spLocks/>
              </p:cNvSpPr>
              <p:nvPr/>
            </p:nvSpPr>
            <p:spPr bwMode="auto">
              <a:xfrm>
                <a:off x="3536205" y="1216936"/>
                <a:ext cx="9252" cy="12721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5 h 5"/>
                  <a:gd name="T4" fmla="*/ 2 w 3"/>
                  <a:gd name="T5" fmla="*/ 2 h 5"/>
                  <a:gd name="T6" fmla="*/ 0 w 3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3" y="3"/>
                      <a:pt x="2" y="2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9" name="Freeform 41"/>
              <p:cNvSpPr>
                <a:spLocks/>
              </p:cNvSpPr>
              <p:nvPr/>
            </p:nvSpPr>
            <p:spPr bwMode="auto">
              <a:xfrm>
                <a:off x="3547769" y="1225032"/>
                <a:ext cx="10409" cy="10408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0 h 4"/>
                  <a:gd name="T4" fmla="*/ 1 w 4"/>
                  <a:gd name="T5" fmla="*/ 0 h 4"/>
                  <a:gd name="T6" fmla="*/ 3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2"/>
                      <a:pt x="3" y="1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0" name="Freeform 42"/>
              <p:cNvSpPr>
                <a:spLocks/>
              </p:cNvSpPr>
              <p:nvPr/>
            </p:nvSpPr>
            <p:spPr bwMode="auto">
              <a:xfrm>
                <a:off x="3621783" y="1225032"/>
                <a:ext cx="52042" cy="38163"/>
              </a:xfrm>
              <a:custGeom>
                <a:avLst/>
                <a:gdLst>
                  <a:gd name="T0" fmla="*/ 3 w 19"/>
                  <a:gd name="T1" fmla="*/ 0 h 14"/>
                  <a:gd name="T2" fmla="*/ 8 w 19"/>
                  <a:gd name="T3" fmla="*/ 9 h 14"/>
                  <a:gd name="T4" fmla="*/ 17 w 19"/>
                  <a:gd name="T5" fmla="*/ 14 h 14"/>
                  <a:gd name="T6" fmla="*/ 18 w 19"/>
                  <a:gd name="T7" fmla="*/ 12 h 14"/>
                  <a:gd name="T8" fmla="*/ 9 w 19"/>
                  <a:gd name="T9" fmla="*/ 7 h 14"/>
                  <a:gd name="T10" fmla="*/ 11 w 19"/>
                  <a:gd name="T11" fmla="*/ 3 h 14"/>
                  <a:gd name="T12" fmla="*/ 3 w 19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4">
                    <a:moveTo>
                      <a:pt x="3" y="0"/>
                    </a:moveTo>
                    <a:cubicBezTo>
                      <a:pt x="0" y="7"/>
                      <a:pt x="12" y="2"/>
                      <a:pt x="8" y="9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3"/>
                      <a:pt x="19" y="13"/>
                      <a:pt x="18" y="12"/>
                    </a:cubicBezTo>
                    <a:cubicBezTo>
                      <a:pt x="15" y="11"/>
                      <a:pt x="12" y="8"/>
                      <a:pt x="9" y="7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1" name="Freeform 43"/>
              <p:cNvSpPr>
                <a:spLocks/>
              </p:cNvSpPr>
              <p:nvPr/>
            </p:nvSpPr>
            <p:spPr bwMode="auto">
              <a:xfrm>
                <a:off x="2932527" y="1225032"/>
                <a:ext cx="30068" cy="18504"/>
              </a:xfrm>
              <a:custGeom>
                <a:avLst/>
                <a:gdLst>
                  <a:gd name="T0" fmla="*/ 4 w 11"/>
                  <a:gd name="T1" fmla="*/ 5 h 7"/>
                  <a:gd name="T2" fmla="*/ 5 w 11"/>
                  <a:gd name="T3" fmla="*/ 6 h 7"/>
                  <a:gd name="T4" fmla="*/ 9 w 11"/>
                  <a:gd name="T5" fmla="*/ 0 h 7"/>
                  <a:gd name="T6" fmla="*/ 0 w 11"/>
                  <a:gd name="T7" fmla="*/ 6 h 7"/>
                  <a:gd name="T8" fmla="*/ 4 w 11"/>
                  <a:gd name="T9" fmla="*/ 7 h 7"/>
                  <a:gd name="T10" fmla="*/ 4 w 11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">
                    <a:moveTo>
                      <a:pt x="4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11" y="7"/>
                      <a:pt x="6" y="2"/>
                      <a:pt x="9" y="0"/>
                    </a:cubicBezTo>
                    <a:cubicBezTo>
                      <a:pt x="6" y="2"/>
                      <a:pt x="2" y="2"/>
                      <a:pt x="0" y="6"/>
                    </a:cubicBezTo>
                    <a:cubicBezTo>
                      <a:pt x="1" y="7"/>
                      <a:pt x="2" y="7"/>
                      <a:pt x="4" y="7"/>
                    </a:cubicBezTo>
                    <a:cubicBezTo>
                      <a:pt x="4" y="6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2" name="Freeform 44"/>
              <p:cNvSpPr>
                <a:spLocks/>
              </p:cNvSpPr>
              <p:nvPr/>
            </p:nvSpPr>
            <p:spPr bwMode="auto">
              <a:xfrm>
                <a:off x="3566273" y="1229658"/>
                <a:ext cx="13878" cy="8095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2 h 3"/>
                  <a:gd name="T4" fmla="*/ 0 w 5"/>
                  <a:gd name="T5" fmla="*/ 0 h 3"/>
                  <a:gd name="T6" fmla="*/ 5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1" y="2"/>
                      <a:pt x="3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3" name="Freeform 45"/>
              <p:cNvSpPr>
                <a:spLocks/>
              </p:cNvSpPr>
              <p:nvPr/>
            </p:nvSpPr>
            <p:spPr bwMode="auto">
              <a:xfrm>
                <a:off x="3662259" y="1235440"/>
                <a:ext cx="5783" cy="11565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1 h 4"/>
                  <a:gd name="T4" fmla="*/ 1 w 2"/>
                  <a:gd name="T5" fmla="*/ 4 h 4"/>
                  <a:gd name="T6" fmla="*/ 1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4" name="Freeform 46"/>
              <p:cNvSpPr>
                <a:spLocks/>
              </p:cNvSpPr>
              <p:nvPr/>
            </p:nvSpPr>
            <p:spPr bwMode="auto">
              <a:xfrm>
                <a:off x="3673824" y="1237753"/>
                <a:ext cx="179253" cy="112177"/>
              </a:xfrm>
              <a:custGeom>
                <a:avLst/>
                <a:gdLst>
                  <a:gd name="T0" fmla="*/ 2 w 66"/>
                  <a:gd name="T1" fmla="*/ 8 h 41"/>
                  <a:gd name="T2" fmla="*/ 14 w 66"/>
                  <a:gd name="T3" fmla="*/ 18 h 41"/>
                  <a:gd name="T4" fmla="*/ 42 w 66"/>
                  <a:gd name="T5" fmla="*/ 35 h 41"/>
                  <a:gd name="T6" fmla="*/ 42 w 66"/>
                  <a:gd name="T7" fmla="*/ 32 h 41"/>
                  <a:gd name="T8" fmla="*/ 50 w 66"/>
                  <a:gd name="T9" fmla="*/ 31 h 41"/>
                  <a:gd name="T10" fmla="*/ 56 w 66"/>
                  <a:gd name="T11" fmla="*/ 39 h 41"/>
                  <a:gd name="T12" fmla="*/ 66 w 66"/>
                  <a:gd name="T13" fmla="*/ 36 h 41"/>
                  <a:gd name="T14" fmla="*/ 51 w 66"/>
                  <a:gd name="T15" fmla="*/ 26 h 41"/>
                  <a:gd name="T16" fmla="*/ 53 w 66"/>
                  <a:gd name="T17" fmla="*/ 27 h 41"/>
                  <a:gd name="T18" fmla="*/ 51 w 66"/>
                  <a:gd name="T19" fmla="*/ 30 h 41"/>
                  <a:gd name="T20" fmla="*/ 43 w 66"/>
                  <a:gd name="T21" fmla="*/ 22 h 41"/>
                  <a:gd name="T22" fmla="*/ 31 w 66"/>
                  <a:gd name="T23" fmla="*/ 16 h 41"/>
                  <a:gd name="T24" fmla="*/ 22 w 66"/>
                  <a:gd name="T25" fmla="*/ 12 h 41"/>
                  <a:gd name="T26" fmla="*/ 0 w 66"/>
                  <a:gd name="T27" fmla="*/ 4 h 41"/>
                  <a:gd name="T28" fmla="*/ 14 w 66"/>
                  <a:gd name="T29" fmla="*/ 12 h 41"/>
                  <a:gd name="T30" fmla="*/ 2 w 66"/>
                  <a:gd name="T31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41">
                    <a:moveTo>
                      <a:pt x="2" y="8"/>
                    </a:moveTo>
                    <a:cubicBezTo>
                      <a:pt x="2" y="16"/>
                      <a:pt x="12" y="14"/>
                      <a:pt x="14" y="18"/>
                    </a:cubicBezTo>
                    <a:cubicBezTo>
                      <a:pt x="24" y="26"/>
                      <a:pt x="39" y="21"/>
                      <a:pt x="42" y="35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5" y="30"/>
                      <a:pt x="47" y="32"/>
                      <a:pt x="50" y="31"/>
                    </a:cubicBezTo>
                    <a:cubicBezTo>
                      <a:pt x="51" y="37"/>
                      <a:pt x="54" y="34"/>
                      <a:pt x="56" y="39"/>
                    </a:cubicBezTo>
                    <a:cubicBezTo>
                      <a:pt x="61" y="39"/>
                      <a:pt x="65" y="41"/>
                      <a:pt x="66" y="36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49" y="27"/>
                      <a:pt x="47" y="20"/>
                      <a:pt x="43" y="22"/>
                    </a:cubicBezTo>
                    <a:cubicBezTo>
                      <a:pt x="43" y="14"/>
                      <a:pt x="35" y="19"/>
                      <a:pt x="31" y="16"/>
                    </a:cubicBezTo>
                    <a:cubicBezTo>
                      <a:pt x="29" y="15"/>
                      <a:pt x="25" y="13"/>
                      <a:pt x="22" y="12"/>
                    </a:cubicBezTo>
                    <a:cubicBezTo>
                      <a:pt x="15" y="9"/>
                      <a:pt x="8" y="0"/>
                      <a:pt x="0" y="4"/>
                    </a:cubicBezTo>
                    <a:cubicBezTo>
                      <a:pt x="4" y="8"/>
                      <a:pt x="11" y="10"/>
                      <a:pt x="14" y="12"/>
                    </a:cubicBezTo>
                    <a:cubicBezTo>
                      <a:pt x="11" y="14"/>
                      <a:pt x="5" y="10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5" name="Freeform 47"/>
              <p:cNvSpPr>
                <a:spLocks/>
              </p:cNvSpPr>
              <p:nvPr/>
            </p:nvSpPr>
            <p:spPr bwMode="auto">
              <a:xfrm>
                <a:off x="3806818" y="1287481"/>
                <a:ext cx="41633" cy="30068"/>
              </a:xfrm>
              <a:custGeom>
                <a:avLst/>
                <a:gdLst>
                  <a:gd name="T0" fmla="*/ 36 w 36"/>
                  <a:gd name="T1" fmla="*/ 26 h 26"/>
                  <a:gd name="T2" fmla="*/ 0 w 36"/>
                  <a:gd name="T3" fmla="*/ 0 h 26"/>
                  <a:gd name="T4" fmla="*/ 33 w 36"/>
                  <a:gd name="T5" fmla="*/ 26 h 26"/>
                  <a:gd name="T6" fmla="*/ 36 w 36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6">
                    <a:moveTo>
                      <a:pt x="36" y="26"/>
                    </a:moveTo>
                    <a:lnTo>
                      <a:pt x="0" y="0"/>
                    </a:lnTo>
                    <a:lnTo>
                      <a:pt x="33" y="26"/>
                    </a:lnTo>
                    <a:lnTo>
                      <a:pt x="36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6" name="Freeform 48"/>
              <p:cNvSpPr>
                <a:spLocks/>
              </p:cNvSpPr>
              <p:nvPr/>
            </p:nvSpPr>
            <p:spPr bwMode="auto">
              <a:xfrm>
                <a:off x="4088997" y="1309454"/>
                <a:ext cx="4626" cy="8095"/>
              </a:xfrm>
              <a:custGeom>
                <a:avLst/>
                <a:gdLst>
                  <a:gd name="T0" fmla="*/ 4 w 4"/>
                  <a:gd name="T1" fmla="*/ 2 h 7"/>
                  <a:gd name="T2" fmla="*/ 0 w 4"/>
                  <a:gd name="T3" fmla="*/ 0 h 7"/>
                  <a:gd name="T4" fmla="*/ 2 w 4"/>
                  <a:gd name="T5" fmla="*/ 7 h 7"/>
                  <a:gd name="T6" fmla="*/ 4 w 4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2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7" name="Freeform 49"/>
              <p:cNvSpPr>
                <a:spLocks/>
              </p:cNvSpPr>
              <p:nvPr/>
            </p:nvSpPr>
            <p:spPr bwMode="auto">
              <a:xfrm>
                <a:off x="4109814" y="1792858"/>
                <a:ext cx="17347" cy="26598"/>
              </a:xfrm>
              <a:custGeom>
                <a:avLst/>
                <a:gdLst>
                  <a:gd name="T0" fmla="*/ 1 w 6"/>
                  <a:gd name="T1" fmla="*/ 4 h 10"/>
                  <a:gd name="T2" fmla="*/ 0 w 6"/>
                  <a:gd name="T3" fmla="*/ 8 h 10"/>
                  <a:gd name="T4" fmla="*/ 2 w 6"/>
                  <a:gd name="T5" fmla="*/ 7 h 10"/>
                  <a:gd name="T6" fmla="*/ 6 w 6"/>
                  <a:gd name="T7" fmla="*/ 10 h 10"/>
                  <a:gd name="T8" fmla="*/ 6 w 6"/>
                  <a:gd name="T9" fmla="*/ 0 h 10"/>
                  <a:gd name="T10" fmla="*/ 4 w 6"/>
                  <a:gd name="T11" fmla="*/ 0 h 10"/>
                  <a:gd name="T12" fmla="*/ 1 w 6"/>
                  <a:gd name="T1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1" y="4"/>
                    </a:moveTo>
                    <a:cubicBezTo>
                      <a:pt x="0" y="5"/>
                      <a:pt x="0" y="6"/>
                      <a:pt x="0" y="8"/>
                    </a:cubicBezTo>
                    <a:cubicBezTo>
                      <a:pt x="1" y="8"/>
                      <a:pt x="2" y="8"/>
                      <a:pt x="2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7"/>
                      <a:pt x="6" y="5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5" y="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8" name="Freeform 50"/>
              <p:cNvSpPr>
                <a:spLocks/>
              </p:cNvSpPr>
              <p:nvPr/>
            </p:nvSpPr>
            <p:spPr bwMode="auto">
              <a:xfrm>
                <a:off x="3853077" y="1345305"/>
                <a:ext cx="274084" cy="447553"/>
              </a:xfrm>
              <a:custGeom>
                <a:avLst/>
                <a:gdLst>
                  <a:gd name="T0" fmla="*/ 39 w 100"/>
                  <a:gd name="T1" fmla="*/ 43 h 164"/>
                  <a:gd name="T2" fmla="*/ 52 w 100"/>
                  <a:gd name="T3" fmla="*/ 67 h 164"/>
                  <a:gd name="T4" fmla="*/ 61 w 100"/>
                  <a:gd name="T5" fmla="*/ 78 h 164"/>
                  <a:gd name="T6" fmla="*/ 60 w 100"/>
                  <a:gd name="T7" fmla="*/ 80 h 164"/>
                  <a:gd name="T8" fmla="*/ 80 w 100"/>
                  <a:gd name="T9" fmla="*/ 110 h 164"/>
                  <a:gd name="T10" fmla="*/ 83 w 100"/>
                  <a:gd name="T11" fmla="*/ 108 h 164"/>
                  <a:gd name="T12" fmla="*/ 84 w 100"/>
                  <a:gd name="T13" fmla="*/ 114 h 164"/>
                  <a:gd name="T14" fmla="*/ 81 w 100"/>
                  <a:gd name="T15" fmla="*/ 113 h 164"/>
                  <a:gd name="T16" fmla="*/ 81 w 100"/>
                  <a:gd name="T17" fmla="*/ 122 h 164"/>
                  <a:gd name="T18" fmla="*/ 85 w 100"/>
                  <a:gd name="T19" fmla="*/ 123 h 164"/>
                  <a:gd name="T20" fmla="*/ 91 w 100"/>
                  <a:gd name="T21" fmla="*/ 152 h 164"/>
                  <a:gd name="T22" fmla="*/ 98 w 100"/>
                  <a:gd name="T23" fmla="*/ 164 h 164"/>
                  <a:gd name="T24" fmla="*/ 99 w 100"/>
                  <a:gd name="T25" fmla="*/ 155 h 164"/>
                  <a:gd name="T26" fmla="*/ 95 w 100"/>
                  <a:gd name="T27" fmla="*/ 139 h 164"/>
                  <a:gd name="T28" fmla="*/ 75 w 100"/>
                  <a:gd name="T29" fmla="*/ 91 h 164"/>
                  <a:gd name="T30" fmla="*/ 60 w 100"/>
                  <a:gd name="T31" fmla="*/ 61 h 164"/>
                  <a:gd name="T32" fmla="*/ 54 w 100"/>
                  <a:gd name="T33" fmla="*/ 52 h 164"/>
                  <a:gd name="T34" fmla="*/ 35 w 100"/>
                  <a:gd name="T35" fmla="*/ 33 h 164"/>
                  <a:gd name="T36" fmla="*/ 23 w 100"/>
                  <a:gd name="T37" fmla="*/ 18 h 164"/>
                  <a:gd name="T38" fmla="*/ 1 w 100"/>
                  <a:gd name="T39" fmla="*/ 0 h 164"/>
                  <a:gd name="T40" fmla="*/ 1 w 100"/>
                  <a:gd name="T41" fmla="*/ 3 h 164"/>
                  <a:gd name="T42" fmla="*/ 0 w 100"/>
                  <a:gd name="T43" fmla="*/ 3 h 164"/>
                  <a:gd name="T44" fmla="*/ 0 w 100"/>
                  <a:gd name="T45" fmla="*/ 7 h 164"/>
                  <a:gd name="T46" fmla="*/ 39 w 100"/>
                  <a:gd name="T47" fmla="*/ 4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" h="164">
                    <a:moveTo>
                      <a:pt x="39" y="43"/>
                    </a:moveTo>
                    <a:cubicBezTo>
                      <a:pt x="38" y="55"/>
                      <a:pt x="52" y="55"/>
                      <a:pt x="52" y="67"/>
                    </a:cubicBezTo>
                    <a:cubicBezTo>
                      <a:pt x="58" y="67"/>
                      <a:pt x="54" y="77"/>
                      <a:pt x="61" y="78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9" y="88"/>
                      <a:pt x="73" y="100"/>
                      <a:pt x="80" y="110"/>
                    </a:cubicBezTo>
                    <a:cubicBezTo>
                      <a:pt x="83" y="108"/>
                      <a:pt x="83" y="108"/>
                      <a:pt x="83" y="108"/>
                    </a:cubicBezTo>
                    <a:cubicBezTo>
                      <a:pt x="84" y="110"/>
                      <a:pt x="86" y="113"/>
                      <a:pt x="84" y="114"/>
                    </a:cubicBezTo>
                    <a:cubicBezTo>
                      <a:pt x="82" y="115"/>
                      <a:pt x="82" y="113"/>
                      <a:pt x="81" y="113"/>
                    </a:cubicBezTo>
                    <a:cubicBezTo>
                      <a:pt x="76" y="116"/>
                      <a:pt x="86" y="118"/>
                      <a:pt x="81" y="122"/>
                    </a:cubicBezTo>
                    <a:cubicBezTo>
                      <a:pt x="82" y="122"/>
                      <a:pt x="84" y="121"/>
                      <a:pt x="85" y="123"/>
                    </a:cubicBezTo>
                    <a:cubicBezTo>
                      <a:pt x="81" y="133"/>
                      <a:pt x="90" y="142"/>
                      <a:pt x="91" y="152"/>
                    </a:cubicBezTo>
                    <a:cubicBezTo>
                      <a:pt x="92" y="155"/>
                      <a:pt x="93" y="163"/>
                      <a:pt x="98" y="164"/>
                    </a:cubicBezTo>
                    <a:cubicBezTo>
                      <a:pt x="100" y="162"/>
                      <a:pt x="95" y="158"/>
                      <a:pt x="99" y="155"/>
                    </a:cubicBezTo>
                    <a:cubicBezTo>
                      <a:pt x="93" y="151"/>
                      <a:pt x="97" y="143"/>
                      <a:pt x="95" y="139"/>
                    </a:cubicBezTo>
                    <a:cubicBezTo>
                      <a:pt x="90" y="123"/>
                      <a:pt x="85" y="105"/>
                      <a:pt x="75" y="91"/>
                    </a:cubicBezTo>
                    <a:cubicBezTo>
                      <a:pt x="74" y="80"/>
                      <a:pt x="64" y="72"/>
                      <a:pt x="60" y="61"/>
                    </a:cubicBezTo>
                    <a:cubicBezTo>
                      <a:pt x="57" y="59"/>
                      <a:pt x="53" y="57"/>
                      <a:pt x="54" y="52"/>
                    </a:cubicBezTo>
                    <a:cubicBezTo>
                      <a:pt x="45" y="49"/>
                      <a:pt x="45" y="34"/>
                      <a:pt x="35" y="33"/>
                    </a:cubicBezTo>
                    <a:cubicBezTo>
                      <a:pt x="35" y="27"/>
                      <a:pt x="27" y="21"/>
                      <a:pt x="23" y="18"/>
                    </a:cubicBezTo>
                    <a:cubicBezTo>
                      <a:pt x="17" y="11"/>
                      <a:pt x="10" y="4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5" y="17"/>
                      <a:pt x="26" y="32"/>
                      <a:pt x="39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9" name="Freeform 51"/>
              <p:cNvSpPr>
                <a:spLocks/>
              </p:cNvSpPr>
              <p:nvPr/>
            </p:nvSpPr>
            <p:spPr bwMode="auto">
              <a:xfrm>
                <a:off x="2542797" y="1421632"/>
                <a:ext cx="128369" cy="132994"/>
              </a:xfrm>
              <a:custGeom>
                <a:avLst/>
                <a:gdLst>
                  <a:gd name="T0" fmla="*/ 7 w 47"/>
                  <a:gd name="T1" fmla="*/ 49 h 49"/>
                  <a:gd name="T2" fmla="*/ 9 w 47"/>
                  <a:gd name="T3" fmla="*/ 47 h 49"/>
                  <a:gd name="T4" fmla="*/ 26 w 47"/>
                  <a:gd name="T5" fmla="*/ 22 h 49"/>
                  <a:gd name="T6" fmla="*/ 39 w 47"/>
                  <a:gd name="T7" fmla="*/ 11 h 49"/>
                  <a:gd name="T8" fmla="*/ 45 w 47"/>
                  <a:gd name="T9" fmla="*/ 4 h 49"/>
                  <a:gd name="T10" fmla="*/ 45 w 47"/>
                  <a:gd name="T11" fmla="*/ 0 h 49"/>
                  <a:gd name="T12" fmla="*/ 42 w 47"/>
                  <a:gd name="T13" fmla="*/ 3 h 49"/>
                  <a:gd name="T14" fmla="*/ 43 w 47"/>
                  <a:gd name="T15" fmla="*/ 4 h 49"/>
                  <a:gd name="T16" fmla="*/ 42 w 47"/>
                  <a:gd name="T17" fmla="*/ 6 h 49"/>
                  <a:gd name="T18" fmla="*/ 39 w 47"/>
                  <a:gd name="T19" fmla="*/ 1 h 49"/>
                  <a:gd name="T20" fmla="*/ 20 w 47"/>
                  <a:gd name="T21" fmla="*/ 23 h 49"/>
                  <a:gd name="T22" fmla="*/ 4 w 47"/>
                  <a:gd name="T23" fmla="*/ 42 h 49"/>
                  <a:gd name="T24" fmla="*/ 7 w 47"/>
                  <a:gd name="T2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49">
                    <a:moveTo>
                      <a:pt x="7" y="49"/>
                    </a:moveTo>
                    <a:cubicBezTo>
                      <a:pt x="9" y="47"/>
                      <a:pt x="9" y="47"/>
                      <a:pt x="9" y="47"/>
                    </a:cubicBezTo>
                    <a:cubicBezTo>
                      <a:pt x="14" y="38"/>
                      <a:pt x="20" y="31"/>
                      <a:pt x="26" y="22"/>
                    </a:cubicBezTo>
                    <a:cubicBezTo>
                      <a:pt x="29" y="16"/>
                      <a:pt x="34" y="16"/>
                      <a:pt x="39" y="11"/>
                    </a:cubicBezTo>
                    <a:cubicBezTo>
                      <a:pt x="39" y="8"/>
                      <a:pt x="43" y="7"/>
                      <a:pt x="45" y="4"/>
                    </a:cubicBezTo>
                    <a:cubicBezTo>
                      <a:pt x="40" y="3"/>
                      <a:pt x="47" y="0"/>
                      <a:pt x="45" y="0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5"/>
                      <a:pt x="42" y="6"/>
                      <a:pt x="42" y="6"/>
                    </a:cubicBezTo>
                    <a:cubicBezTo>
                      <a:pt x="40" y="6"/>
                      <a:pt x="38" y="2"/>
                      <a:pt x="39" y="1"/>
                    </a:cubicBezTo>
                    <a:cubicBezTo>
                      <a:pt x="33" y="8"/>
                      <a:pt x="29" y="18"/>
                      <a:pt x="20" y="23"/>
                    </a:cubicBezTo>
                    <a:cubicBezTo>
                      <a:pt x="21" y="35"/>
                      <a:pt x="7" y="33"/>
                      <a:pt x="4" y="42"/>
                    </a:cubicBezTo>
                    <a:cubicBezTo>
                      <a:pt x="0" y="46"/>
                      <a:pt x="6" y="46"/>
                      <a:pt x="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0" name="Freeform 52"/>
              <p:cNvSpPr>
                <a:spLocks/>
              </p:cNvSpPr>
              <p:nvPr/>
            </p:nvSpPr>
            <p:spPr bwMode="auto">
              <a:xfrm>
                <a:off x="2719737" y="1462108"/>
                <a:ext cx="5783" cy="578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1" name="Freeform 53"/>
              <p:cNvSpPr>
                <a:spLocks/>
              </p:cNvSpPr>
              <p:nvPr/>
            </p:nvSpPr>
            <p:spPr bwMode="auto">
              <a:xfrm>
                <a:off x="2651505" y="1475985"/>
                <a:ext cx="49729" cy="48572"/>
              </a:xfrm>
              <a:custGeom>
                <a:avLst/>
                <a:gdLst>
                  <a:gd name="T0" fmla="*/ 17 w 18"/>
                  <a:gd name="T1" fmla="*/ 0 h 18"/>
                  <a:gd name="T2" fmla="*/ 13 w 18"/>
                  <a:gd name="T3" fmla="*/ 2 h 18"/>
                  <a:gd name="T4" fmla="*/ 1 w 18"/>
                  <a:gd name="T5" fmla="*/ 18 h 18"/>
                  <a:gd name="T6" fmla="*/ 2 w 18"/>
                  <a:gd name="T7" fmla="*/ 18 h 18"/>
                  <a:gd name="T8" fmla="*/ 17 w 1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7" y="0"/>
                    </a:moveTo>
                    <a:cubicBezTo>
                      <a:pt x="16" y="1"/>
                      <a:pt x="15" y="4"/>
                      <a:pt x="13" y="2"/>
                    </a:cubicBezTo>
                    <a:cubicBezTo>
                      <a:pt x="11" y="9"/>
                      <a:pt x="0" y="12"/>
                      <a:pt x="1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9"/>
                      <a:pt x="18" y="1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2" name="Freeform 54"/>
              <p:cNvSpPr>
                <a:spLocks/>
              </p:cNvSpPr>
              <p:nvPr/>
            </p:nvSpPr>
            <p:spPr bwMode="auto">
              <a:xfrm>
                <a:off x="2627219" y="1514149"/>
                <a:ext cx="10409" cy="10408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3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3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3" name="Freeform 55"/>
              <p:cNvSpPr>
                <a:spLocks/>
              </p:cNvSpPr>
              <p:nvPr/>
            </p:nvSpPr>
            <p:spPr bwMode="auto">
              <a:xfrm>
                <a:off x="2635314" y="1524557"/>
                <a:ext cx="2313" cy="3469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4" name="Freeform 56"/>
              <p:cNvSpPr>
                <a:spLocks/>
              </p:cNvSpPr>
              <p:nvPr/>
            </p:nvSpPr>
            <p:spPr bwMode="auto">
              <a:xfrm>
                <a:off x="2654975" y="1524557"/>
                <a:ext cx="20816" cy="25442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0 h 9"/>
                  <a:gd name="T4" fmla="*/ 1 w 8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5" y="8"/>
                      <a:pt x="6" y="1"/>
                      <a:pt x="8" y="0"/>
                    </a:cubicBezTo>
                    <a:cubicBezTo>
                      <a:pt x="4" y="2"/>
                      <a:pt x="0" y="5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5" name="Freeform 57"/>
              <p:cNvSpPr>
                <a:spLocks/>
              </p:cNvSpPr>
              <p:nvPr/>
            </p:nvSpPr>
            <p:spPr bwMode="auto">
              <a:xfrm>
                <a:off x="2629532" y="1530340"/>
                <a:ext cx="11565" cy="11565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4 w 4"/>
                  <a:gd name="T5" fmla="*/ 2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6" name="Freeform 58"/>
              <p:cNvSpPr>
                <a:spLocks/>
              </p:cNvSpPr>
              <p:nvPr/>
            </p:nvSpPr>
            <p:spPr bwMode="auto">
              <a:xfrm>
                <a:off x="2627219" y="1544217"/>
                <a:ext cx="2313" cy="578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7" name="Freeform 59"/>
              <p:cNvSpPr>
                <a:spLocks/>
              </p:cNvSpPr>
              <p:nvPr/>
            </p:nvSpPr>
            <p:spPr bwMode="auto">
              <a:xfrm>
                <a:off x="2613342" y="1549999"/>
                <a:ext cx="13878" cy="21973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1 h 8"/>
                  <a:gd name="T4" fmla="*/ 5 w 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cubicBezTo>
                      <a:pt x="4" y="1"/>
                      <a:pt x="2" y="0"/>
                      <a:pt x="0" y="1"/>
                    </a:cubicBezTo>
                    <a:cubicBezTo>
                      <a:pt x="1" y="8"/>
                      <a:pt x="4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8" name="Freeform 60"/>
              <p:cNvSpPr>
                <a:spLocks/>
              </p:cNvSpPr>
              <p:nvPr/>
            </p:nvSpPr>
            <p:spPr bwMode="auto">
              <a:xfrm>
                <a:off x="2542797" y="1554625"/>
                <a:ext cx="10409" cy="5782"/>
              </a:xfrm>
              <a:custGeom>
                <a:avLst/>
                <a:gdLst>
                  <a:gd name="T0" fmla="*/ 4 w 9"/>
                  <a:gd name="T1" fmla="*/ 0 h 5"/>
                  <a:gd name="T2" fmla="*/ 0 w 9"/>
                  <a:gd name="T3" fmla="*/ 5 h 5"/>
                  <a:gd name="T4" fmla="*/ 9 w 9"/>
                  <a:gd name="T5" fmla="*/ 5 h 5"/>
                  <a:gd name="T6" fmla="*/ 4 w 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0"/>
                    </a:moveTo>
                    <a:lnTo>
                      <a:pt x="0" y="5"/>
                    </a:lnTo>
                    <a:lnTo>
                      <a:pt x="9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9" name="Freeform 61"/>
              <p:cNvSpPr>
                <a:spLocks/>
              </p:cNvSpPr>
              <p:nvPr/>
            </p:nvSpPr>
            <p:spPr bwMode="auto">
              <a:xfrm>
                <a:off x="2547422" y="1554625"/>
                <a:ext cx="79797" cy="126055"/>
              </a:xfrm>
              <a:custGeom>
                <a:avLst/>
                <a:gdLst>
                  <a:gd name="T0" fmla="*/ 19 w 29"/>
                  <a:gd name="T1" fmla="*/ 13 h 46"/>
                  <a:gd name="T2" fmla="*/ 22 w 29"/>
                  <a:gd name="T3" fmla="*/ 11 h 46"/>
                  <a:gd name="T4" fmla="*/ 24 w 29"/>
                  <a:gd name="T5" fmla="*/ 4 h 46"/>
                  <a:gd name="T6" fmla="*/ 21 w 29"/>
                  <a:gd name="T7" fmla="*/ 7 h 46"/>
                  <a:gd name="T8" fmla="*/ 19 w 29"/>
                  <a:gd name="T9" fmla="*/ 0 h 46"/>
                  <a:gd name="T10" fmla="*/ 18 w 29"/>
                  <a:gd name="T11" fmla="*/ 1 h 46"/>
                  <a:gd name="T12" fmla="*/ 9 w 29"/>
                  <a:gd name="T13" fmla="*/ 14 h 46"/>
                  <a:gd name="T14" fmla="*/ 3 w 29"/>
                  <a:gd name="T15" fmla="*/ 30 h 46"/>
                  <a:gd name="T16" fmla="*/ 5 w 29"/>
                  <a:gd name="T17" fmla="*/ 36 h 46"/>
                  <a:gd name="T18" fmla="*/ 9 w 29"/>
                  <a:gd name="T19" fmla="*/ 31 h 46"/>
                  <a:gd name="T20" fmla="*/ 5 w 29"/>
                  <a:gd name="T21" fmla="*/ 46 h 46"/>
                  <a:gd name="T22" fmla="*/ 17 w 29"/>
                  <a:gd name="T23" fmla="*/ 27 h 46"/>
                  <a:gd name="T24" fmla="*/ 19 w 29"/>
                  <a:gd name="T25" fmla="*/ 28 h 46"/>
                  <a:gd name="T26" fmla="*/ 19 w 29"/>
                  <a:gd name="T27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46">
                    <a:moveTo>
                      <a:pt x="19" y="13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25" y="7"/>
                      <a:pt x="24" y="4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8" y="6"/>
                      <a:pt x="20" y="0"/>
                      <a:pt x="19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5"/>
                      <a:pt x="15" y="14"/>
                      <a:pt x="9" y="14"/>
                    </a:cubicBezTo>
                    <a:cubicBezTo>
                      <a:pt x="10" y="20"/>
                      <a:pt x="5" y="27"/>
                      <a:pt x="3" y="30"/>
                    </a:cubicBezTo>
                    <a:cubicBezTo>
                      <a:pt x="3" y="31"/>
                      <a:pt x="0" y="37"/>
                      <a:pt x="5" y="36"/>
                    </a:cubicBezTo>
                    <a:cubicBezTo>
                      <a:pt x="7" y="35"/>
                      <a:pt x="5" y="30"/>
                      <a:pt x="9" y="31"/>
                    </a:cubicBezTo>
                    <a:cubicBezTo>
                      <a:pt x="11" y="36"/>
                      <a:pt x="7" y="41"/>
                      <a:pt x="5" y="46"/>
                    </a:cubicBezTo>
                    <a:cubicBezTo>
                      <a:pt x="10" y="40"/>
                      <a:pt x="15" y="34"/>
                      <a:pt x="17" y="2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5" y="21"/>
                      <a:pt x="29" y="18"/>
                      <a:pt x="1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0" name="Freeform 62"/>
              <p:cNvSpPr>
                <a:spLocks/>
              </p:cNvSpPr>
              <p:nvPr/>
            </p:nvSpPr>
            <p:spPr bwMode="auto">
              <a:xfrm>
                <a:off x="2509259" y="1562721"/>
                <a:ext cx="41633" cy="52041"/>
              </a:xfrm>
              <a:custGeom>
                <a:avLst/>
                <a:gdLst>
                  <a:gd name="T0" fmla="*/ 4 w 15"/>
                  <a:gd name="T1" fmla="*/ 19 h 19"/>
                  <a:gd name="T2" fmla="*/ 10 w 15"/>
                  <a:gd name="T3" fmla="*/ 0 h 19"/>
                  <a:gd name="T4" fmla="*/ 7 w 15"/>
                  <a:gd name="T5" fmla="*/ 10 h 19"/>
                  <a:gd name="T6" fmla="*/ 6 w 15"/>
                  <a:gd name="T7" fmla="*/ 10 h 19"/>
                  <a:gd name="T8" fmla="*/ 0 w 15"/>
                  <a:gd name="T9" fmla="*/ 16 h 19"/>
                  <a:gd name="T10" fmla="*/ 0 w 15"/>
                  <a:gd name="T11" fmla="*/ 16 h 19"/>
                  <a:gd name="T12" fmla="*/ 4 w 15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9">
                    <a:moveTo>
                      <a:pt x="4" y="19"/>
                    </a:moveTo>
                    <a:cubicBezTo>
                      <a:pt x="6" y="11"/>
                      <a:pt x="15" y="7"/>
                      <a:pt x="10" y="0"/>
                    </a:cubicBezTo>
                    <a:cubicBezTo>
                      <a:pt x="7" y="5"/>
                      <a:pt x="9" y="5"/>
                      <a:pt x="7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4" y="12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1" name="Freeform 63"/>
              <p:cNvSpPr>
                <a:spLocks/>
              </p:cNvSpPr>
              <p:nvPr/>
            </p:nvSpPr>
            <p:spPr bwMode="auto">
              <a:xfrm>
                <a:off x="2605246" y="1566190"/>
                <a:ext cx="35851" cy="30068"/>
              </a:xfrm>
              <a:custGeom>
                <a:avLst/>
                <a:gdLst>
                  <a:gd name="T0" fmla="*/ 3 w 13"/>
                  <a:gd name="T1" fmla="*/ 11 h 11"/>
                  <a:gd name="T2" fmla="*/ 13 w 13"/>
                  <a:gd name="T3" fmla="*/ 4 h 11"/>
                  <a:gd name="T4" fmla="*/ 11 w 13"/>
                  <a:gd name="T5" fmla="*/ 6 h 11"/>
                  <a:gd name="T6" fmla="*/ 8 w 13"/>
                  <a:gd name="T7" fmla="*/ 4 h 11"/>
                  <a:gd name="T8" fmla="*/ 11 w 13"/>
                  <a:gd name="T9" fmla="*/ 3 h 11"/>
                  <a:gd name="T10" fmla="*/ 11 w 13"/>
                  <a:gd name="T11" fmla="*/ 0 h 11"/>
                  <a:gd name="T12" fmla="*/ 9 w 13"/>
                  <a:gd name="T13" fmla="*/ 0 h 11"/>
                  <a:gd name="T14" fmla="*/ 3 w 13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1">
                    <a:moveTo>
                      <a:pt x="3" y="11"/>
                    </a:moveTo>
                    <a:cubicBezTo>
                      <a:pt x="5" y="6"/>
                      <a:pt x="13" y="9"/>
                      <a:pt x="13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9" y="5"/>
                      <a:pt x="8" y="4"/>
                    </a:cubicBezTo>
                    <a:cubicBezTo>
                      <a:pt x="9" y="4"/>
                      <a:pt x="10" y="2"/>
                      <a:pt x="11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5"/>
                      <a:pt x="0" y="6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2" name="Freeform 64"/>
              <p:cNvSpPr>
                <a:spLocks/>
              </p:cNvSpPr>
              <p:nvPr/>
            </p:nvSpPr>
            <p:spPr bwMode="auto">
              <a:xfrm>
                <a:off x="2594838" y="1606667"/>
                <a:ext cx="70545" cy="101769"/>
              </a:xfrm>
              <a:custGeom>
                <a:avLst/>
                <a:gdLst>
                  <a:gd name="T0" fmla="*/ 25 w 26"/>
                  <a:gd name="T1" fmla="*/ 0 h 37"/>
                  <a:gd name="T2" fmla="*/ 13 w 26"/>
                  <a:gd name="T3" fmla="*/ 16 h 37"/>
                  <a:gd name="T4" fmla="*/ 12 w 26"/>
                  <a:gd name="T5" fmla="*/ 12 h 37"/>
                  <a:gd name="T6" fmla="*/ 5 w 26"/>
                  <a:gd name="T7" fmla="*/ 28 h 37"/>
                  <a:gd name="T8" fmla="*/ 4 w 26"/>
                  <a:gd name="T9" fmla="*/ 27 h 37"/>
                  <a:gd name="T10" fmla="*/ 2 w 26"/>
                  <a:gd name="T11" fmla="*/ 37 h 37"/>
                  <a:gd name="T12" fmla="*/ 7 w 26"/>
                  <a:gd name="T13" fmla="*/ 34 h 37"/>
                  <a:gd name="T14" fmla="*/ 9 w 26"/>
                  <a:gd name="T15" fmla="*/ 34 h 37"/>
                  <a:gd name="T16" fmla="*/ 8 w 26"/>
                  <a:gd name="T17" fmla="*/ 30 h 37"/>
                  <a:gd name="T18" fmla="*/ 17 w 26"/>
                  <a:gd name="T19" fmla="*/ 18 h 37"/>
                  <a:gd name="T20" fmla="*/ 16 w 26"/>
                  <a:gd name="T21" fmla="*/ 14 h 37"/>
                  <a:gd name="T22" fmla="*/ 18 w 26"/>
                  <a:gd name="T23" fmla="*/ 15 h 37"/>
                  <a:gd name="T24" fmla="*/ 25 w 26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37">
                    <a:moveTo>
                      <a:pt x="25" y="0"/>
                    </a:moveTo>
                    <a:cubicBezTo>
                      <a:pt x="18" y="6"/>
                      <a:pt x="19" y="10"/>
                      <a:pt x="13" y="16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7" y="16"/>
                      <a:pt x="9" y="23"/>
                      <a:pt x="5" y="28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0" y="29"/>
                      <a:pt x="4" y="35"/>
                      <a:pt x="2" y="37"/>
                    </a:cubicBezTo>
                    <a:cubicBezTo>
                      <a:pt x="7" y="37"/>
                      <a:pt x="3" y="36"/>
                      <a:pt x="7" y="34"/>
                    </a:cubicBezTo>
                    <a:cubicBezTo>
                      <a:pt x="7" y="35"/>
                      <a:pt x="8" y="34"/>
                      <a:pt x="9" y="34"/>
                    </a:cubicBezTo>
                    <a:cubicBezTo>
                      <a:pt x="10" y="33"/>
                      <a:pt x="10" y="31"/>
                      <a:pt x="8" y="30"/>
                    </a:cubicBezTo>
                    <a:cubicBezTo>
                      <a:pt x="13" y="30"/>
                      <a:pt x="14" y="22"/>
                      <a:pt x="17" y="18"/>
                    </a:cubicBezTo>
                    <a:cubicBezTo>
                      <a:pt x="14" y="17"/>
                      <a:pt x="16" y="16"/>
                      <a:pt x="16" y="14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1" y="10"/>
                      <a:pt x="26" y="5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3" name="Freeform 65"/>
              <p:cNvSpPr>
                <a:spLocks/>
              </p:cNvSpPr>
              <p:nvPr/>
            </p:nvSpPr>
            <p:spPr bwMode="auto">
              <a:xfrm>
                <a:off x="4091310" y="1606667"/>
                <a:ext cx="8096" cy="13878"/>
              </a:xfrm>
              <a:custGeom>
                <a:avLst/>
                <a:gdLst>
                  <a:gd name="T0" fmla="*/ 5 w 7"/>
                  <a:gd name="T1" fmla="*/ 12 h 12"/>
                  <a:gd name="T2" fmla="*/ 7 w 7"/>
                  <a:gd name="T3" fmla="*/ 5 h 12"/>
                  <a:gd name="T4" fmla="*/ 0 w 7"/>
                  <a:gd name="T5" fmla="*/ 0 h 12"/>
                  <a:gd name="T6" fmla="*/ 5 w 7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2">
                    <a:moveTo>
                      <a:pt x="5" y="12"/>
                    </a:moveTo>
                    <a:lnTo>
                      <a:pt x="7" y="5"/>
                    </a:lnTo>
                    <a:lnTo>
                      <a:pt x="0" y="0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4" name="Freeform 66"/>
              <p:cNvSpPr>
                <a:spLocks/>
              </p:cNvSpPr>
              <p:nvPr/>
            </p:nvSpPr>
            <p:spPr bwMode="auto">
              <a:xfrm>
                <a:off x="2498851" y="1614762"/>
                <a:ext cx="8096" cy="3469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0"/>
                      <a:pt x="3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5" name="Freeform 67"/>
              <p:cNvSpPr>
                <a:spLocks/>
              </p:cNvSpPr>
              <p:nvPr/>
            </p:nvSpPr>
            <p:spPr bwMode="auto">
              <a:xfrm>
                <a:off x="2504633" y="1618231"/>
                <a:ext cx="2313" cy="2313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6" name="Freeform 68"/>
              <p:cNvSpPr>
                <a:spLocks/>
              </p:cNvSpPr>
              <p:nvPr/>
            </p:nvSpPr>
            <p:spPr bwMode="auto">
              <a:xfrm>
                <a:off x="2410959" y="1620544"/>
                <a:ext cx="93674" cy="595581"/>
              </a:xfrm>
              <a:custGeom>
                <a:avLst/>
                <a:gdLst>
                  <a:gd name="T0" fmla="*/ 21 w 34"/>
                  <a:gd name="T1" fmla="*/ 215 h 218"/>
                  <a:gd name="T2" fmla="*/ 13 w 34"/>
                  <a:gd name="T3" fmla="*/ 175 h 218"/>
                  <a:gd name="T4" fmla="*/ 10 w 34"/>
                  <a:gd name="T5" fmla="*/ 151 h 218"/>
                  <a:gd name="T6" fmla="*/ 9 w 34"/>
                  <a:gd name="T7" fmla="*/ 151 h 218"/>
                  <a:gd name="T8" fmla="*/ 11 w 34"/>
                  <a:gd name="T9" fmla="*/ 73 h 218"/>
                  <a:gd name="T10" fmla="*/ 13 w 34"/>
                  <a:gd name="T11" fmla="*/ 61 h 218"/>
                  <a:gd name="T12" fmla="*/ 16 w 34"/>
                  <a:gd name="T13" fmla="*/ 46 h 218"/>
                  <a:gd name="T14" fmla="*/ 31 w 34"/>
                  <a:gd name="T15" fmla="*/ 14 h 218"/>
                  <a:gd name="T16" fmla="*/ 34 w 34"/>
                  <a:gd name="T17" fmla="*/ 0 h 218"/>
                  <a:gd name="T18" fmla="*/ 24 w 34"/>
                  <a:gd name="T19" fmla="*/ 22 h 218"/>
                  <a:gd name="T20" fmla="*/ 22 w 34"/>
                  <a:gd name="T21" fmla="*/ 27 h 218"/>
                  <a:gd name="T22" fmla="*/ 18 w 34"/>
                  <a:gd name="T23" fmla="*/ 38 h 218"/>
                  <a:gd name="T24" fmla="*/ 11 w 34"/>
                  <a:gd name="T25" fmla="*/ 50 h 218"/>
                  <a:gd name="T26" fmla="*/ 7 w 34"/>
                  <a:gd name="T27" fmla="*/ 79 h 218"/>
                  <a:gd name="T28" fmla="*/ 3 w 34"/>
                  <a:gd name="T29" fmla="*/ 87 h 218"/>
                  <a:gd name="T30" fmla="*/ 0 w 34"/>
                  <a:gd name="T31" fmla="*/ 129 h 218"/>
                  <a:gd name="T32" fmla="*/ 4 w 34"/>
                  <a:gd name="T33" fmla="*/ 155 h 218"/>
                  <a:gd name="T34" fmla="*/ 0 w 34"/>
                  <a:gd name="T35" fmla="*/ 149 h 218"/>
                  <a:gd name="T36" fmla="*/ 4 w 34"/>
                  <a:gd name="T37" fmla="*/ 166 h 218"/>
                  <a:gd name="T38" fmla="*/ 4 w 34"/>
                  <a:gd name="T39" fmla="*/ 176 h 218"/>
                  <a:gd name="T40" fmla="*/ 8 w 34"/>
                  <a:gd name="T41" fmla="*/ 203 h 218"/>
                  <a:gd name="T42" fmla="*/ 11 w 34"/>
                  <a:gd name="T43" fmla="*/ 213 h 218"/>
                  <a:gd name="T44" fmla="*/ 21 w 34"/>
                  <a:gd name="T45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218">
                    <a:moveTo>
                      <a:pt x="21" y="215"/>
                    </a:moveTo>
                    <a:cubicBezTo>
                      <a:pt x="17" y="202"/>
                      <a:pt x="13" y="189"/>
                      <a:pt x="13" y="175"/>
                    </a:cubicBezTo>
                    <a:cubicBezTo>
                      <a:pt x="11" y="168"/>
                      <a:pt x="10" y="158"/>
                      <a:pt x="10" y="151"/>
                    </a:cubicBezTo>
                    <a:cubicBezTo>
                      <a:pt x="9" y="151"/>
                      <a:pt x="9" y="151"/>
                      <a:pt x="9" y="151"/>
                    </a:cubicBezTo>
                    <a:cubicBezTo>
                      <a:pt x="7" y="124"/>
                      <a:pt x="9" y="97"/>
                      <a:pt x="11" y="73"/>
                    </a:cubicBezTo>
                    <a:cubicBezTo>
                      <a:pt x="15" y="70"/>
                      <a:pt x="11" y="64"/>
                      <a:pt x="13" y="61"/>
                    </a:cubicBezTo>
                    <a:cubicBezTo>
                      <a:pt x="13" y="56"/>
                      <a:pt x="17" y="51"/>
                      <a:pt x="16" y="46"/>
                    </a:cubicBezTo>
                    <a:cubicBezTo>
                      <a:pt x="21" y="36"/>
                      <a:pt x="23" y="20"/>
                      <a:pt x="31" y="14"/>
                    </a:cubicBezTo>
                    <a:cubicBezTo>
                      <a:pt x="31" y="11"/>
                      <a:pt x="33" y="5"/>
                      <a:pt x="34" y="0"/>
                    </a:cubicBezTo>
                    <a:cubicBezTo>
                      <a:pt x="28" y="6"/>
                      <a:pt x="26" y="14"/>
                      <a:pt x="24" y="22"/>
                    </a:cubicBezTo>
                    <a:cubicBezTo>
                      <a:pt x="22" y="23"/>
                      <a:pt x="20" y="25"/>
                      <a:pt x="22" y="27"/>
                    </a:cubicBezTo>
                    <a:cubicBezTo>
                      <a:pt x="18" y="29"/>
                      <a:pt x="19" y="35"/>
                      <a:pt x="18" y="38"/>
                    </a:cubicBezTo>
                    <a:cubicBezTo>
                      <a:pt x="15" y="43"/>
                      <a:pt x="13" y="45"/>
                      <a:pt x="11" y="50"/>
                    </a:cubicBezTo>
                    <a:cubicBezTo>
                      <a:pt x="11" y="61"/>
                      <a:pt x="5" y="68"/>
                      <a:pt x="7" y="79"/>
                    </a:cubicBezTo>
                    <a:cubicBezTo>
                      <a:pt x="2" y="82"/>
                      <a:pt x="6" y="84"/>
                      <a:pt x="3" y="87"/>
                    </a:cubicBezTo>
                    <a:cubicBezTo>
                      <a:pt x="4" y="99"/>
                      <a:pt x="2" y="116"/>
                      <a:pt x="0" y="129"/>
                    </a:cubicBezTo>
                    <a:cubicBezTo>
                      <a:pt x="7" y="136"/>
                      <a:pt x="1" y="147"/>
                      <a:pt x="4" y="155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8" y="169"/>
                      <a:pt x="3" y="173"/>
                      <a:pt x="4" y="176"/>
                    </a:cubicBezTo>
                    <a:cubicBezTo>
                      <a:pt x="3" y="187"/>
                      <a:pt x="13" y="194"/>
                      <a:pt x="8" y="203"/>
                    </a:cubicBezTo>
                    <a:cubicBezTo>
                      <a:pt x="10" y="206"/>
                      <a:pt x="10" y="210"/>
                      <a:pt x="11" y="213"/>
                    </a:cubicBezTo>
                    <a:cubicBezTo>
                      <a:pt x="15" y="213"/>
                      <a:pt x="18" y="218"/>
                      <a:pt x="21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7" name="Freeform 69"/>
              <p:cNvSpPr>
                <a:spLocks/>
              </p:cNvSpPr>
              <p:nvPr/>
            </p:nvSpPr>
            <p:spPr bwMode="auto">
              <a:xfrm>
                <a:off x="2654975" y="1620544"/>
                <a:ext cx="18504" cy="49728"/>
              </a:xfrm>
              <a:custGeom>
                <a:avLst/>
                <a:gdLst>
                  <a:gd name="T0" fmla="*/ 7 w 7"/>
                  <a:gd name="T1" fmla="*/ 1 h 18"/>
                  <a:gd name="T2" fmla="*/ 5 w 7"/>
                  <a:gd name="T3" fmla="*/ 0 h 18"/>
                  <a:gd name="T4" fmla="*/ 2 w 7"/>
                  <a:gd name="T5" fmla="*/ 18 h 18"/>
                  <a:gd name="T6" fmla="*/ 7 w 7"/>
                  <a:gd name="T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8">
                    <a:moveTo>
                      <a:pt x="7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5"/>
                      <a:pt x="1" y="12"/>
                      <a:pt x="2" y="18"/>
                    </a:cubicBezTo>
                    <a:cubicBezTo>
                      <a:pt x="6" y="14"/>
                      <a:pt x="4" y="7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8" name="Freeform 70"/>
              <p:cNvSpPr>
                <a:spLocks/>
              </p:cNvSpPr>
              <p:nvPr/>
            </p:nvSpPr>
            <p:spPr bwMode="auto">
              <a:xfrm>
                <a:off x="2452592" y="1642517"/>
                <a:ext cx="104082" cy="611772"/>
              </a:xfrm>
              <a:custGeom>
                <a:avLst/>
                <a:gdLst>
                  <a:gd name="T0" fmla="*/ 34 w 38"/>
                  <a:gd name="T1" fmla="*/ 224 h 224"/>
                  <a:gd name="T2" fmla="*/ 36 w 38"/>
                  <a:gd name="T3" fmla="*/ 219 h 224"/>
                  <a:gd name="T4" fmla="*/ 34 w 38"/>
                  <a:gd name="T5" fmla="*/ 221 h 224"/>
                  <a:gd name="T6" fmla="*/ 28 w 38"/>
                  <a:gd name="T7" fmla="*/ 210 h 224"/>
                  <a:gd name="T8" fmla="*/ 30 w 38"/>
                  <a:gd name="T9" fmla="*/ 201 h 224"/>
                  <a:gd name="T10" fmla="*/ 29 w 38"/>
                  <a:gd name="T11" fmla="*/ 201 h 224"/>
                  <a:gd name="T12" fmla="*/ 26 w 38"/>
                  <a:gd name="T13" fmla="*/ 196 h 224"/>
                  <a:gd name="T14" fmla="*/ 26 w 38"/>
                  <a:gd name="T15" fmla="*/ 180 h 224"/>
                  <a:gd name="T16" fmla="*/ 17 w 38"/>
                  <a:gd name="T17" fmla="*/ 176 h 224"/>
                  <a:gd name="T18" fmla="*/ 21 w 38"/>
                  <a:gd name="T19" fmla="*/ 175 h 224"/>
                  <a:gd name="T20" fmla="*/ 19 w 38"/>
                  <a:gd name="T21" fmla="*/ 162 h 224"/>
                  <a:gd name="T22" fmla="*/ 16 w 38"/>
                  <a:gd name="T23" fmla="*/ 143 h 224"/>
                  <a:gd name="T24" fmla="*/ 11 w 38"/>
                  <a:gd name="T25" fmla="*/ 99 h 224"/>
                  <a:gd name="T26" fmla="*/ 12 w 38"/>
                  <a:gd name="T27" fmla="*/ 78 h 224"/>
                  <a:gd name="T28" fmla="*/ 18 w 38"/>
                  <a:gd name="T29" fmla="*/ 53 h 224"/>
                  <a:gd name="T30" fmla="*/ 25 w 38"/>
                  <a:gd name="T31" fmla="*/ 34 h 224"/>
                  <a:gd name="T32" fmla="*/ 38 w 38"/>
                  <a:gd name="T33" fmla="*/ 7 h 224"/>
                  <a:gd name="T34" fmla="*/ 27 w 38"/>
                  <a:gd name="T35" fmla="*/ 17 h 224"/>
                  <a:gd name="T36" fmla="*/ 16 w 38"/>
                  <a:gd name="T37" fmla="*/ 40 h 224"/>
                  <a:gd name="T38" fmla="*/ 20 w 38"/>
                  <a:gd name="T39" fmla="*/ 42 h 224"/>
                  <a:gd name="T40" fmla="*/ 19 w 38"/>
                  <a:gd name="T41" fmla="*/ 47 h 224"/>
                  <a:gd name="T42" fmla="*/ 16 w 38"/>
                  <a:gd name="T43" fmla="*/ 42 h 224"/>
                  <a:gd name="T44" fmla="*/ 10 w 38"/>
                  <a:gd name="T45" fmla="*/ 70 h 224"/>
                  <a:gd name="T46" fmla="*/ 6 w 38"/>
                  <a:gd name="T47" fmla="*/ 104 h 224"/>
                  <a:gd name="T48" fmla="*/ 4 w 38"/>
                  <a:gd name="T49" fmla="*/ 127 h 224"/>
                  <a:gd name="T50" fmla="*/ 3 w 38"/>
                  <a:gd name="T51" fmla="*/ 133 h 224"/>
                  <a:gd name="T52" fmla="*/ 8 w 38"/>
                  <a:gd name="T53" fmla="*/ 172 h 224"/>
                  <a:gd name="T54" fmla="*/ 9 w 38"/>
                  <a:gd name="T55" fmla="*/ 170 h 224"/>
                  <a:gd name="T56" fmla="*/ 18 w 38"/>
                  <a:gd name="T57" fmla="*/ 201 h 224"/>
                  <a:gd name="T58" fmla="*/ 27 w 38"/>
                  <a:gd name="T59" fmla="*/ 202 h 224"/>
                  <a:gd name="T60" fmla="*/ 30 w 38"/>
                  <a:gd name="T61" fmla="*/ 222 h 224"/>
                  <a:gd name="T62" fmla="*/ 34 w 38"/>
                  <a:gd name="T63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224">
                    <a:moveTo>
                      <a:pt x="34" y="224"/>
                    </a:moveTo>
                    <a:cubicBezTo>
                      <a:pt x="36" y="223"/>
                      <a:pt x="34" y="220"/>
                      <a:pt x="36" y="219"/>
                    </a:cubicBezTo>
                    <a:cubicBezTo>
                      <a:pt x="34" y="221"/>
                      <a:pt x="34" y="221"/>
                      <a:pt x="34" y="221"/>
                    </a:cubicBezTo>
                    <a:cubicBezTo>
                      <a:pt x="26" y="219"/>
                      <a:pt x="36" y="208"/>
                      <a:pt x="28" y="210"/>
                    </a:cubicBezTo>
                    <a:cubicBezTo>
                      <a:pt x="30" y="201"/>
                      <a:pt x="30" y="201"/>
                      <a:pt x="30" y="201"/>
                    </a:cubicBezTo>
                    <a:cubicBezTo>
                      <a:pt x="29" y="201"/>
                      <a:pt x="29" y="201"/>
                      <a:pt x="29" y="201"/>
                    </a:cubicBezTo>
                    <a:cubicBezTo>
                      <a:pt x="27" y="201"/>
                      <a:pt x="25" y="199"/>
                      <a:pt x="26" y="196"/>
                    </a:cubicBezTo>
                    <a:cubicBezTo>
                      <a:pt x="30" y="192"/>
                      <a:pt x="23" y="186"/>
                      <a:pt x="26" y="180"/>
                    </a:cubicBezTo>
                    <a:cubicBezTo>
                      <a:pt x="23" y="180"/>
                      <a:pt x="18" y="179"/>
                      <a:pt x="17" y="176"/>
                    </a:cubicBezTo>
                    <a:cubicBezTo>
                      <a:pt x="18" y="174"/>
                      <a:pt x="20" y="175"/>
                      <a:pt x="21" y="175"/>
                    </a:cubicBezTo>
                    <a:cubicBezTo>
                      <a:pt x="20" y="171"/>
                      <a:pt x="13" y="166"/>
                      <a:pt x="19" y="162"/>
                    </a:cubicBezTo>
                    <a:cubicBezTo>
                      <a:pt x="13" y="156"/>
                      <a:pt x="20" y="148"/>
                      <a:pt x="16" y="143"/>
                    </a:cubicBezTo>
                    <a:cubicBezTo>
                      <a:pt x="20" y="126"/>
                      <a:pt x="3" y="115"/>
                      <a:pt x="11" y="99"/>
                    </a:cubicBezTo>
                    <a:cubicBezTo>
                      <a:pt x="9" y="92"/>
                      <a:pt x="10" y="85"/>
                      <a:pt x="12" y="78"/>
                    </a:cubicBezTo>
                    <a:cubicBezTo>
                      <a:pt x="11" y="68"/>
                      <a:pt x="18" y="62"/>
                      <a:pt x="18" y="53"/>
                    </a:cubicBezTo>
                    <a:cubicBezTo>
                      <a:pt x="22" y="49"/>
                      <a:pt x="20" y="40"/>
                      <a:pt x="25" y="34"/>
                    </a:cubicBezTo>
                    <a:cubicBezTo>
                      <a:pt x="30" y="25"/>
                      <a:pt x="30" y="14"/>
                      <a:pt x="38" y="7"/>
                    </a:cubicBezTo>
                    <a:cubicBezTo>
                      <a:pt x="29" y="0"/>
                      <a:pt x="30" y="12"/>
                      <a:pt x="27" y="17"/>
                    </a:cubicBezTo>
                    <a:cubicBezTo>
                      <a:pt x="23" y="24"/>
                      <a:pt x="19" y="32"/>
                      <a:pt x="16" y="40"/>
                    </a:cubicBezTo>
                    <a:cubicBezTo>
                      <a:pt x="17" y="40"/>
                      <a:pt x="19" y="40"/>
                      <a:pt x="20" y="42"/>
                    </a:cubicBezTo>
                    <a:cubicBezTo>
                      <a:pt x="20" y="44"/>
                      <a:pt x="21" y="46"/>
                      <a:pt x="19" y="47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2" y="49"/>
                      <a:pt x="19" y="63"/>
                      <a:pt x="10" y="70"/>
                    </a:cubicBezTo>
                    <a:cubicBezTo>
                      <a:pt x="11" y="82"/>
                      <a:pt x="1" y="91"/>
                      <a:pt x="6" y="104"/>
                    </a:cubicBezTo>
                    <a:cubicBezTo>
                      <a:pt x="0" y="108"/>
                      <a:pt x="6" y="120"/>
                      <a:pt x="4" y="127"/>
                    </a:cubicBezTo>
                    <a:cubicBezTo>
                      <a:pt x="5" y="129"/>
                      <a:pt x="0" y="130"/>
                      <a:pt x="3" y="133"/>
                    </a:cubicBezTo>
                    <a:cubicBezTo>
                      <a:pt x="3" y="145"/>
                      <a:pt x="6" y="162"/>
                      <a:pt x="8" y="172"/>
                    </a:cubicBezTo>
                    <a:cubicBezTo>
                      <a:pt x="8" y="172"/>
                      <a:pt x="8" y="171"/>
                      <a:pt x="9" y="170"/>
                    </a:cubicBezTo>
                    <a:cubicBezTo>
                      <a:pt x="13" y="180"/>
                      <a:pt x="14" y="191"/>
                      <a:pt x="18" y="201"/>
                    </a:cubicBezTo>
                    <a:cubicBezTo>
                      <a:pt x="19" y="206"/>
                      <a:pt x="24" y="200"/>
                      <a:pt x="27" y="202"/>
                    </a:cubicBezTo>
                    <a:cubicBezTo>
                      <a:pt x="27" y="208"/>
                      <a:pt x="29" y="215"/>
                      <a:pt x="30" y="222"/>
                    </a:cubicBezTo>
                    <a:cubicBezTo>
                      <a:pt x="33" y="221"/>
                      <a:pt x="33" y="224"/>
                      <a:pt x="34" y="2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9" name="Freeform 71"/>
              <p:cNvSpPr>
                <a:spLocks/>
              </p:cNvSpPr>
              <p:nvPr/>
            </p:nvSpPr>
            <p:spPr bwMode="auto">
              <a:xfrm>
                <a:off x="2629532" y="1680681"/>
                <a:ext cx="21973" cy="32381"/>
              </a:xfrm>
              <a:custGeom>
                <a:avLst/>
                <a:gdLst>
                  <a:gd name="T0" fmla="*/ 0 w 8"/>
                  <a:gd name="T1" fmla="*/ 6 h 12"/>
                  <a:gd name="T2" fmla="*/ 0 w 8"/>
                  <a:gd name="T3" fmla="*/ 7 h 12"/>
                  <a:gd name="T4" fmla="*/ 6 w 8"/>
                  <a:gd name="T5" fmla="*/ 12 h 12"/>
                  <a:gd name="T6" fmla="*/ 7 w 8"/>
                  <a:gd name="T7" fmla="*/ 1 h 12"/>
                  <a:gd name="T8" fmla="*/ 0 w 8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0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2" y="9"/>
                      <a:pt x="4" y="11"/>
                      <a:pt x="6" y="12"/>
                    </a:cubicBezTo>
                    <a:cubicBezTo>
                      <a:pt x="8" y="7"/>
                      <a:pt x="5" y="5"/>
                      <a:pt x="7" y="1"/>
                    </a:cubicBezTo>
                    <a:cubicBezTo>
                      <a:pt x="3" y="0"/>
                      <a:pt x="3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0" name="Freeform 72"/>
              <p:cNvSpPr>
                <a:spLocks/>
              </p:cNvSpPr>
              <p:nvPr/>
            </p:nvSpPr>
            <p:spPr bwMode="auto">
              <a:xfrm>
                <a:off x="4137569" y="1680681"/>
                <a:ext cx="8096" cy="19660"/>
              </a:xfrm>
              <a:custGeom>
                <a:avLst/>
                <a:gdLst>
                  <a:gd name="T0" fmla="*/ 0 w 3"/>
                  <a:gd name="T1" fmla="*/ 1 h 7"/>
                  <a:gd name="T2" fmla="*/ 3 w 3"/>
                  <a:gd name="T3" fmla="*/ 7 h 7"/>
                  <a:gd name="T4" fmla="*/ 3 w 3"/>
                  <a:gd name="T5" fmla="*/ 4 h 7"/>
                  <a:gd name="T6" fmla="*/ 0 w 3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1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1" name="Freeform 73"/>
              <p:cNvSpPr>
                <a:spLocks/>
              </p:cNvSpPr>
              <p:nvPr/>
            </p:nvSpPr>
            <p:spPr bwMode="auto">
              <a:xfrm>
                <a:off x="2539328" y="1686463"/>
                <a:ext cx="19660" cy="43946"/>
              </a:xfrm>
              <a:custGeom>
                <a:avLst/>
                <a:gdLst>
                  <a:gd name="T0" fmla="*/ 0 w 7"/>
                  <a:gd name="T1" fmla="*/ 16 h 16"/>
                  <a:gd name="T2" fmla="*/ 6 w 7"/>
                  <a:gd name="T3" fmla="*/ 0 h 16"/>
                  <a:gd name="T4" fmla="*/ 0 w 7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0" y="16"/>
                    </a:moveTo>
                    <a:cubicBezTo>
                      <a:pt x="3" y="11"/>
                      <a:pt x="7" y="5"/>
                      <a:pt x="6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2" name="Freeform 74"/>
              <p:cNvSpPr>
                <a:spLocks/>
              </p:cNvSpPr>
              <p:nvPr/>
            </p:nvSpPr>
            <p:spPr bwMode="auto">
              <a:xfrm>
                <a:off x="2619124" y="1708436"/>
                <a:ext cx="13878" cy="16191"/>
              </a:xfrm>
              <a:custGeom>
                <a:avLst/>
                <a:gdLst>
                  <a:gd name="T0" fmla="*/ 0 w 5"/>
                  <a:gd name="T1" fmla="*/ 6 h 6"/>
                  <a:gd name="T2" fmla="*/ 2 w 5"/>
                  <a:gd name="T3" fmla="*/ 6 h 6"/>
                  <a:gd name="T4" fmla="*/ 2 w 5"/>
                  <a:gd name="T5" fmla="*/ 0 h 6"/>
                  <a:gd name="T6" fmla="*/ 0 w 5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5" y="1"/>
                      <a:pt x="2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3" name="Freeform 75"/>
              <p:cNvSpPr>
                <a:spLocks/>
              </p:cNvSpPr>
              <p:nvPr/>
            </p:nvSpPr>
            <p:spPr bwMode="auto">
              <a:xfrm>
                <a:off x="4145664" y="1716531"/>
                <a:ext cx="2313" cy="4626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2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4" name="Freeform 76"/>
              <p:cNvSpPr>
                <a:spLocks/>
              </p:cNvSpPr>
              <p:nvPr/>
            </p:nvSpPr>
            <p:spPr bwMode="auto">
              <a:xfrm>
                <a:off x="4151446" y="1732722"/>
                <a:ext cx="18504" cy="46259"/>
              </a:xfrm>
              <a:custGeom>
                <a:avLst/>
                <a:gdLst>
                  <a:gd name="T0" fmla="*/ 1 w 7"/>
                  <a:gd name="T1" fmla="*/ 5 h 17"/>
                  <a:gd name="T2" fmla="*/ 3 w 7"/>
                  <a:gd name="T3" fmla="*/ 17 h 17"/>
                  <a:gd name="T4" fmla="*/ 1 w 7"/>
                  <a:gd name="T5" fmla="*/ 0 h 17"/>
                  <a:gd name="T6" fmla="*/ 1 w 7"/>
                  <a:gd name="T7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7">
                    <a:moveTo>
                      <a:pt x="1" y="5"/>
                    </a:moveTo>
                    <a:cubicBezTo>
                      <a:pt x="6" y="8"/>
                      <a:pt x="0" y="13"/>
                      <a:pt x="3" y="17"/>
                    </a:cubicBezTo>
                    <a:cubicBezTo>
                      <a:pt x="7" y="13"/>
                      <a:pt x="3" y="5"/>
                      <a:pt x="1" y="0"/>
                    </a:cubicBezTo>
                    <a:cubicBezTo>
                      <a:pt x="0" y="2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5" name="Freeform 77"/>
              <p:cNvSpPr>
                <a:spLocks/>
              </p:cNvSpPr>
              <p:nvPr/>
            </p:nvSpPr>
            <p:spPr bwMode="auto">
              <a:xfrm>
                <a:off x="2531232" y="1738504"/>
                <a:ext cx="5783" cy="8095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6" name="Freeform 78"/>
              <p:cNvSpPr>
                <a:spLocks/>
              </p:cNvSpPr>
              <p:nvPr/>
            </p:nvSpPr>
            <p:spPr bwMode="auto">
              <a:xfrm>
                <a:off x="2586742" y="1746599"/>
                <a:ext cx="10409" cy="32381"/>
              </a:xfrm>
              <a:custGeom>
                <a:avLst/>
                <a:gdLst>
                  <a:gd name="T0" fmla="*/ 4 w 4"/>
                  <a:gd name="T1" fmla="*/ 0 h 12"/>
                  <a:gd name="T2" fmla="*/ 1 w 4"/>
                  <a:gd name="T3" fmla="*/ 12 h 12"/>
                  <a:gd name="T4" fmla="*/ 4 w 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4"/>
                      <a:pt x="0" y="8"/>
                      <a:pt x="1" y="12"/>
                    </a:cubicBezTo>
                    <a:cubicBezTo>
                      <a:pt x="3" y="8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7" name="Freeform 79"/>
              <p:cNvSpPr>
                <a:spLocks/>
              </p:cNvSpPr>
              <p:nvPr/>
            </p:nvSpPr>
            <p:spPr bwMode="auto">
              <a:xfrm>
                <a:off x="2567083" y="1746599"/>
                <a:ext cx="21973" cy="26598"/>
              </a:xfrm>
              <a:custGeom>
                <a:avLst/>
                <a:gdLst>
                  <a:gd name="T0" fmla="*/ 3 w 8"/>
                  <a:gd name="T1" fmla="*/ 6 h 10"/>
                  <a:gd name="T2" fmla="*/ 0 w 8"/>
                  <a:gd name="T3" fmla="*/ 4 h 10"/>
                  <a:gd name="T4" fmla="*/ 3 w 8"/>
                  <a:gd name="T5" fmla="*/ 10 h 10"/>
                  <a:gd name="T6" fmla="*/ 6 w 8"/>
                  <a:gd name="T7" fmla="*/ 0 h 10"/>
                  <a:gd name="T8" fmla="*/ 3 w 8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3" y="6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9"/>
                      <a:pt x="3" y="10"/>
                    </a:cubicBezTo>
                    <a:cubicBezTo>
                      <a:pt x="4" y="7"/>
                      <a:pt x="8" y="3"/>
                      <a:pt x="6" y="0"/>
                    </a:cubicBez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8" name="Freeform 80"/>
              <p:cNvSpPr>
                <a:spLocks/>
              </p:cNvSpPr>
              <p:nvPr/>
            </p:nvSpPr>
            <p:spPr bwMode="auto">
              <a:xfrm>
                <a:off x="2556674" y="1781293"/>
                <a:ext cx="10409" cy="52041"/>
              </a:xfrm>
              <a:custGeom>
                <a:avLst/>
                <a:gdLst>
                  <a:gd name="T0" fmla="*/ 4 w 4"/>
                  <a:gd name="T1" fmla="*/ 0 h 19"/>
                  <a:gd name="T2" fmla="*/ 0 w 4"/>
                  <a:gd name="T3" fmla="*/ 19 h 19"/>
                  <a:gd name="T4" fmla="*/ 4 w 4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9">
                    <a:moveTo>
                      <a:pt x="4" y="0"/>
                    </a:moveTo>
                    <a:cubicBezTo>
                      <a:pt x="1" y="7"/>
                      <a:pt x="2" y="13"/>
                      <a:pt x="0" y="19"/>
                    </a:cubicBezTo>
                    <a:cubicBezTo>
                      <a:pt x="3" y="14"/>
                      <a:pt x="3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9" name="Freeform 81"/>
              <p:cNvSpPr>
                <a:spLocks/>
              </p:cNvSpPr>
              <p:nvPr/>
            </p:nvSpPr>
            <p:spPr bwMode="auto">
              <a:xfrm>
                <a:off x="4165324" y="1798641"/>
                <a:ext cx="4626" cy="10408"/>
              </a:xfrm>
              <a:custGeom>
                <a:avLst/>
                <a:gdLst>
                  <a:gd name="T0" fmla="*/ 2 w 2"/>
                  <a:gd name="T1" fmla="*/ 2 h 4"/>
                  <a:gd name="T2" fmla="*/ 0 w 2"/>
                  <a:gd name="T3" fmla="*/ 0 h 4"/>
                  <a:gd name="T4" fmla="*/ 1 w 2"/>
                  <a:gd name="T5" fmla="*/ 4 h 4"/>
                  <a:gd name="T6" fmla="*/ 2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0" name="Freeform 82"/>
              <p:cNvSpPr>
                <a:spLocks/>
              </p:cNvSpPr>
              <p:nvPr/>
            </p:nvSpPr>
            <p:spPr bwMode="auto">
              <a:xfrm>
                <a:off x="2624906" y="1822926"/>
                <a:ext cx="10409" cy="24285"/>
              </a:xfrm>
              <a:custGeom>
                <a:avLst/>
                <a:gdLst>
                  <a:gd name="T0" fmla="*/ 4 w 4"/>
                  <a:gd name="T1" fmla="*/ 8 h 9"/>
                  <a:gd name="T2" fmla="*/ 4 w 4"/>
                  <a:gd name="T3" fmla="*/ 0 h 9"/>
                  <a:gd name="T4" fmla="*/ 2 w 4"/>
                  <a:gd name="T5" fmla="*/ 9 h 9"/>
                  <a:gd name="T6" fmla="*/ 4 w 4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4" y="8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0" y="6"/>
                      <a:pt x="2" y="9"/>
                    </a:cubicBezTo>
                    <a:cubicBezTo>
                      <a:pt x="3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1" name="Freeform 83"/>
              <p:cNvSpPr>
                <a:spLocks/>
              </p:cNvSpPr>
              <p:nvPr/>
            </p:nvSpPr>
            <p:spPr bwMode="auto">
              <a:xfrm>
                <a:off x="2586742" y="1825239"/>
                <a:ext cx="8096" cy="24285"/>
              </a:xfrm>
              <a:custGeom>
                <a:avLst/>
                <a:gdLst>
                  <a:gd name="T0" fmla="*/ 0 w 7"/>
                  <a:gd name="T1" fmla="*/ 21 h 21"/>
                  <a:gd name="T2" fmla="*/ 7 w 7"/>
                  <a:gd name="T3" fmla="*/ 10 h 21"/>
                  <a:gd name="T4" fmla="*/ 2 w 7"/>
                  <a:gd name="T5" fmla="*/ 0 h 21"/>
                  <a:gd name="T6" fmla="*/ 0 w 7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1">
                    <a:moveTo>
                      <a:pt x="0" y="21"/>
                    </a:moveTo>
                    <a:lnTo>
                      <a:pt x="7" y="10"/>
                    </a:lnTo>
                    <a:lnTo>
                      <a:pt x="2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2" name="Freeform 84"/>
              <p:cNvSpPr>
                <a:spLocks/>
              </p:cNvSpPr>
              <p:nvPr/>
            </p:nvSpPr>
            <p:spPr bwMode="auto">
              <a:xfrm>
                <a:off x="4117908" y="1833335"/>
                <a:ext cx="5783" cy="8095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1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3" name="Freeform 85"/>
              <p:cNvSpPr>
                <a:spLocks/>
              </p:cNvSpPr>
              <p:nvPr/>
            </p:nvSpPr>
            <p:spPr bwMode="auto">
              <a:xfrm>
                <a:off x="2542797" y="1844899"/>
                <a:ext cx="16191" cy="32381"/>
              </a:xfrm>
              <a:custGeom>
                <a:avLst/>
                <a:gdLst>
                  <a:gd name="T0" fmla="*/ 4 w 6"/>
                  <a:gd name="T1" fmla="*/ 0 h 12"/>
                  <a:gd name="T2" fmla="*/ 1 w 6"/>
                  <a:gd name="T3" fmla="*/ 4 h 12"/>
                  <a:gd name="T4" fmla="*/ 2 w 6"/>
                  <a:gd name="T5" fmla="*/ 12 h 12"/>
                  <a:gd name="T6" fmla="*/ 4 w 6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4" y="0"/>
                    </a:moveTo>
                    <a:cubicBezTo>
                      <a:pt x="3" y="1"/>
                      <a:pt x="0" y="1"/>
                      <a:pt x="1" y="4"/>
                    </a:cubicBezTo>
                    <a:cubicBezTo>
                      <a:pt x="5" y="6"/>
                      <a:pt x="0" y="8"/>
                      <a:pt x="2" y="12"/>
                    </a:cubicBezTo>
                    <a:cubicBezTo>
                      <a:pt x="2" y="7"/>
                      <a:pt x="6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4" name="Freeform 86"/>
              <p:cNvSpPr>
                <a:spLocks/>
              </p:cNvSpPr>
              <p:nvPr/>
            </p:nvSpPr>
            <p:spPr bwMode="auto">
              <a:xfrm>
                <a:off x="2597151" y="1855307"/>
                <a:ext cx="2313" cy="11565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1" y="1"/>
                      <a:pt x="1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5" name="Freeform 87"/>
              <p:cNvSpPr>
                <a:spLocks/>
              </p:cNvSpPr>
              <p:nvPr/>
            </p:nvSpPr>
            <p:spPr bwMode="auto">
              <a:xfrm>
                <a:off x="4017296" y="2342181"/>
                <a:ext cx="8096" cy="10408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4 h 4"/>
                  <a:gd name="T4" fmla="*/ 3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2" y="1"/>
                      <a:pt x="1" y="3"/>
                      <a:pt x="0" y="4"/>
                    </a:cubicBezTo>
                    <a:cubicBezTo>
                      <a:pt x="1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6" name="Freeform 88"/>
              <p:cNvSpPr>
                <a:spLocks/>
              </p:cNvSpPr>
              <p:nvPr/>
            </p:nvSpPr>
            <p:spPr bwMode="auto">
              <a:xfrm>
                <a:off x="4006887" y="2352589"/>
                <a:ext cx="10409" cy="24285"/>
              </a:xfrm>
              <a:custGeom>
                <a:avLst/>
                <a:gdLst>
                  <a:gd name="T0" fmla="*/ 1 w 4"/>
                  <a:gd name="T1" fmla="*/ 9 h 9"/>
                  <a:gd name="T2" fmla="*/ 3 w 4"/>
                  <a:gd name="T3" fmla="*/ 6 h 9"/>
                  <a:gd name="T4" fmla="*/ 4 w 4"/>
                  <a:gd name="T5" fmla="*/ 0 h 9"/>
                  <a:gd name="T6" fmla="*/ 1 w 4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1" y="9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4"/>
                      <a:pt x="4" y="2"/>
                      <a:pt x="4" y="0"/>
                    </a:cubicBezTo>
                    <a:cubicBezTo>
                      <a:pt x="2" y="3"/>
                      <a:pt x="0" y="5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7" name="Freeform 89"/>
              <p:cNvSpPr>
                <a:spLocks/>
              </p:cNvSpPr>
              <p:nvPr/>
            </p:nvSpPr>
            <p:spPr bwMode="auto">
              <a:xfrm>
                <a:off x="4025391" y="1855307"/>
                <a:ext cx="106395" cy="486873"/>
              </a:xfrm>
              <a:custGeom>
                <a:avLst/>
                <a:gdLst>
                  <a:gd name="T0" fmla="*/ 29 w 39"/>
                  <a:gd name="T1" fmla="*/ 39 h 178"/>
                  <a:gd name="T2" fmla="*/ 28 w 39"/>
                  <a:gd name="T3" fmla="*/ 49 h 178"/>
                  <a:gd name="T4" fmla="*/ 24 w 39"/>
                  <a:gd name="T5" fmla="*/ 49 h 178"/>
                  <a:gd name="T6" fmla="*/ 25 w 39"/>
                  <a:gd name="T7" fmla="*/ 63 h 178"/>
                  <a:gd name="T8" fmla="*/ 20 w 39"/>
                  <a:gd name="T9" fmla="*/ 84 h 178"/>
                  <a:gd name="T10" fmla="*/ 21 w 39"/>
                  <a:gd name="T11" fmla="*/ 116 h 178"/>
                  <a:gd name="T12" fmla="*/ 17 w 39"/>
                  <a:gd name="T13" fmla="*/ 128 h 178"/>
                  <a:gd name="T14" fmla="*/ 0 w 39"/>
                  <a:gd name="T15" fmla="*/ 176 h 178"/>
                  <a:gd name="T16" fmla="*/ 0 w 39"/>
                  <a:gd name="T17" fmla="*/ 178 h 178"/>
                  <a:gd name="T18" fmla="*/ 8 w 39"/>
                  <a:gd name="T19" fmla="*/ 158 h 178"/>
                  <a:gd name="T20" fmla="*/ 28 w 39"/>
                  <a:gd name="T21" fmla="*/ 94 h 178"/>
                  <a:gd name="T22" fmla="*/ 32 w 39"/>
                  <a:gd name="T23" fmla="*/ 81 h 178"/>
                  <a:gd name="T24" fmla="*/ 32 w 39"/>
                  <a:gd name="T25" fmla="*/ 72 h 178"/>
                  <a:gd name="T26" fmla="*/ 37 w 39"/>
                  <a:gd name="T27" fmla="*/ 18 h 178"/>
                  <a:gd name="T28" fmla="*/ 38 w 39"/>
                  <a:gd name="T29" fmla="*/ 0 h 178"/>
                  <a:gd name="T30" fmla="*/ 29 w 39"/>
                  <a:gd name="T31" fmla="*/ 3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178">
                    <a:moveTo>
                      <a:pt x="29" y="39"/>
                    </a:moveTo>
                    <a:cubicBezTo>
                      <a:pt x="29" y="42"/>
                      <a:pt x="26" y="47"/>
                      <a:pt x="28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31" y="53"/>
                      <a:pt x="22" y="58"/>
                      <a:pt x="25" y="63"/>
                    </a:cubicBezTo>
                    <a:cubicBezTo>
                      <a:pt x="22" y="70"/>
                      <a:pt x="24" y="76"/>
                      <a:pt x="20" y="84"/>
                    </a:cubicBezTo>
                    <a:cubicBezTo>
                      <a:pt x="26" y="96"/>
                      <a:pt x="12" y="104"/>
                      <a:pt x="21" y="116"/>
                    </a:cubicBezTo>
                    <a:cubicBezTo>
                      <a:pt x="21" y="119"/>
                      <a:pt x="15" y="125"/>
                      <a:pt x="17" y="128"/>
                    </a:cubicBezTo>
                    <a:cubicBezTo>
                      <a:pt x="12" y="143"/>
                      <a:pt x="5" y="161"/>
                      <a:pt x="0" y="176"/>
                    </a:cubicBezTo>
                    <a:cubicBezTo>
                      <a:pt x="0" y="177"/>
                      <a:pt x="0" y="177"/>
                      <a:pt x="0" y="178"/>
                    </a:cubicBezTo>
                    <a:cubicBezTo>
                      <a:pt x="4" y="172"/>
                      <a:pt x="10" y="166"/>
                      <a:pt x="8" y="158"/>
                    </a:cubicBezTo>
                    <a:cubicBezTo>
                      <a:pt x="18" y="138"/>
                      <a:pt x="24" y="116"/>
                      <a:pt x="28" y="94"/>
                    </a:cubicBezTo>
                    <a:cubicBezTo>
                      <a:pt x="31" y="89"/>
                      <a:pt x="27" y="83"/>
                      <a:pt x="32" y="81"/>
                    </a:cubicBezTo>
                    <a:cubicBezTo>
                      <a:pt x="30" y="77"/>
                      <a:pt x="32" y="73"/>
                      <a:pt x="32" y="72"/>
                    </a:cubicBezTo>
                    <a:cubicBezTo>
                      <a:pt x="33" y="55"/>
                      <a:pt x="39" y="36"/>
                      <a:pt x="37" y="18"/>
                    </a:cubicBezTo>
                    <a:cubicBezTo>
                      <a:pt x="38" y="12"/>
                      <a:pt x="39" y="5"/>
                      <a:pt x="38" y="0"/>
                    </a:cubicBezTo>
                    <a:cubicBezTo>
                      <a:pt x="25" y="9"/>
                      <a:pt x="35" y="26"/>
                      <a:pt x="2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8" name="Rectangle 90"/>
              <p:cNvSpPr>
                <a:spLocks noChangeArrowheads="1"/>
              </p:cNvSpPr>
              <p:nvPr/>
            </p:nvSpPr>
            <p:spPr bwMode="auto">
              <a:xfrm>
                <a:off x="4113283" y="2073880"/>
                <a:ext cx="1157" cy="2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9" name="Freeform 91"/>
              <p:cNvSpPr>
                <a:spLocks/>
              </p:cNvSpPr>
              <p:nvPr/>
            </p:nvSpPr>
            <p:spPr bwMode="auto">
              <a:xfrm>
                <a:off x="2607559" y="1869185"/>
                <a:ext cx="17347" cy="27755"/>
              </a:xfrm>
              <a:custGeom>
                <a:avLst/>
                <a:gdLst>
                  <a:gd name="T0" fmla="*/ 0 w 6"/>
                  <a:gd name="T1" fmla="*/ 9 h 10"/>
                  <a:gd name="T2" fmla="*/ 4 w 6"/>
                  <a:gd name="T3" fmla="*/ 10 h 10"/>
                  <a:gd name="T4" fmla="*/ 6 w 6"/>
                  <a:gd name="T5" fmla="*/ 0 h 10"/>
                  <a:gd name="T6" fmla="*/ 1 w 6"/>
                  <a:gd name="T7" fmla="*/ 3 h 10"/>
                  <a:gd name="T8" fmla="*/ 2 w 6"/>
                  <a:gd name="T9" fmla="*/ 4 h 10"/>
                  <a:gd name="T10" fmla="*/ 0 w 6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9"/>
                    </a:moveTo>
                    <a:cubicBezTo>
                      <a:pt x="2" y="8"/>
                      <a:pt x="4" y="10"/>
                      <a:pt x="4" y="1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0" name="Freeform 92"/>
              <p:cNvSpPr>
                <a:spLocks/>
              </p:cNvSpPr>
              <p:nvPr/>
            </p:nvSpPr>
            <p:spPr bwMode="auto">
              <a:xfrm>
                <a:off x="2586742" y="1877281"/>
                <a:ext cx="10409" cy="19660"/>
              </a:xfrm>
              <a:custGeom>
                <a:avLst/>
                <a:gdLst>
                  <a:gd name="T0" fmla="*/ 2 w 4"/>
                  <a:gd name="T1" fmla="*/ 7 h 7"/>
                  <a:gd name="T2" fmla="*/ 3 w 4"/>
                  <a:gd name="T3" fmla="*/ 0 h 7"/>
                  <a:gd name="T4" fmla="*/ 2 w 4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2" y="7"/>
                    </a:moveTo>
                    <a:cubicBezTo>
                      <a:pt x="4" y="7"/>
                      <a:pt x="3" y="0"/>
                      <a:pt x="3" y="0"/>
                    </a:cubicBezTo>
                    <a:cubicBezTo>
                      <a:pt x="3" y="2"/>
                      <a:pt x="0" y="5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1" name="Freeform 93"/>
              <p:cNvSpPr>
                <a:spLocks/>
              </p:cNvSpPr>
              <p:nvPr/>
            </p:nvSpPr>
            <p:spPr bwMode="auto">
              <a:xfrm>
                <a:off x="2545110" y="1879594"/>
                <a:ext cx="5783" cy="13878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1 w 2"/>
                  <a:gd name="T5" fmla="*/ 4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2" name="Freeform 94"/>
              <p:cNvSpPr>
                <a:spLocks/>
              </p:cNvSpPr>
              <p:nvPr/>
            </p:nvSpPr>
            <p:spPr bwMode="auto">
              <a:xfrm>
                <a:off x="4167637" y="1901566"/>
                <a:ext cx="2313" cy="8095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0 h 7"/>
                  <a:gd name="T4" fmla="*/ 0 w 2"/>
                  <a:gd name="T5" fmla="*/ 0 h 7"/>
                  <a:gd name="T6" fmla="*/ 2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3" name="Freeform 95"/>
              <p:cNvSpPr>
                <a:spLocks/>
              </p:cNvSpPr>
              <p:nvPr/>
            </p:nvSpPr>
            <p:spPr bwMode="auto">
              <a:xfrm>
                <a:off x="2589055" y="1909662"/>
                <a:ext cx="2313" cy="11565"/>
              </a:xfrm>
              <a:custGeom>
                <a:avLst/>
                <a:gdLst>
                  <a:gd name="T0" fmla="*/ 2 w 2"/>
                  <a:gd name="T1" fmla="*/ 3 h 10"/>
                  <a:gd name="T2" fmla="*/ 0 w 2"/>
                  <a:gd name="T3" fmla="*/ 0 h 10"/>
                  <a:gd name="T4" fmla="*/ 2 w 2"/>
                  <a:gd name="T5" fmla="*/ 10 h 10"/>
                  <a:gd name="T6" fmla="*/ 2 w 2"/>
                  <a:gd name="T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0">
                    <a:moveTo>
                      <a:pt x="2" y="3"/>
                    </a:moveTo>
                    <a:lnTo>
                      <a:pt x="0" y="0"/>
                    </a:lnTo>
                    <a:lnTo>
                      <a:pt x="2" y="1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4" name="Rectangle 96"/>
              <p:cNvSpPr>
                <a:spLocks noChangeArrowheads="1"/>
              </p:cNvSpPr>
              <p:nvPr/>
            </p:nvSpPr>
            <p:spPr bwMode="auto">
              <a:xfrm>
                <a:off x="2542797" y="1918913"/>
                <a:ext cx="1157" cy="1850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5" name="Freeform 97"/>
              <p:cNvSpPr>
                <a:spLocks/>
              </p:cNvSpPr>
              <p:nvPr/>
            </p:nvSpPr>
            <p:spPr bwMode="auto">
              <a:xfrm>
                <a:off x="2602933" y="1927008"/>
                <a:ext cx="8096" cy="10408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0 h 4"/>
                  <a:gd name="T4" fmla="*/ 3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6" name="Freeform 98"/>
              <p:cNvSpPr>
                <a:spLocks/>
              </p:cNvSpPr>
              <p:nvPr/>
            </p:nvSpPr>
            <p:spPr bwMode="auto">
              <a:xfrm>
                <a:off x="2602933" y="1943199"/>
                <a:ext cx="2313" cy="8095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0 h 7"/>
                  <a:gd name="T4" fmla="*/ 0 w 2"/>
                  <a:gd name="T5" fmla="*/ 0 h 7"/>
                  <a:gd name="T6" fmla="*/ 2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7" name="Freeform 99"/>
              <p:cNvSpPr>
                <a:spLocks/>
              </p:cNvSpPr>
              <p:nvPr/>
            </p:nvSpPr>
            <p:spPr bwMode="auto">
              <a:xfrm>
                <a:off x="2523137" y="1967485"/>
                <a:ext cx="30068" cy="122586"/>
              </a:xfrm>
              <a:custGeom>
                <a:avLst/>
                <a:gdLst>
                  <a:gd name="T0" fmla="*/ 9 w 11"/>
                  <a:gd name="T1" fmla="*/ 45 h 45"/>
                  <a:gd name="T2" fmla="*/ 11 w 11"/>
                  <a:gd name="T3" fmla="*/ 45 h 45"/>
                  <a:gd name="T4" fmla="*/ 7 w 11"/>
                  <a:gd name="T5" fmla="*/ 0 h 45"/>
                  <a:gd name="T6" fmla="*/ 6 w 11"/>
                  <a:gd name="T7" fmla="*/ 12 h 45"/>
                  <a:gd name="T8" fmla="*/ 2 w 11"/>
                  <a:gd name="T9" fmla="*/ 19 h 45"/>
                  <a:gd name="T10" fmla="*/ 5 w 11"/>
                  <a:gd name="T11" fmla="*/ 14 h 45"/>
                  <a:gd name="T12" fmla="*/ 7 w 11"/>
                  <a:gd name="T13" fmla="*/ 30 h 45"/>
                  <a:gd name="T14" fmla="*/ 9 w 11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45">
                    <a:moveTo>
                      <a:pt x="9" y="45"/>
                    </a:move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30"/>
                      <a:pt x="8" y="14"/>
                      <a:pt x="7" y="0"/>
                    </a:cubicBezTo>
                    <a:cubicBezTo>
                      <a:pt x="3" y="4"/>
                      <a:pt x="2" y="7"/>
                      <a:pt x="6" y="12"/>
                    </a:cubicBezTo>
                    <a:cubicBezTo>
                      <a:pt x="0" y="11"/>
                      <a:pt x="2" y="16"/>
                      <a:pt x="2" y="19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8" y="21"/>
                      <a:pt x="0" y="25"/>
                      <a:pt x="7" y="30"/>
                    </a:cubicBezTo>
                    <a:cubicBezTo>
                      <a:pt x="6" y="35"/>
                      <a:pt x="9" y="40"/>
                      <a:pt x="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8" name="Freeform 100"/>
              <p:cNvSpPr>
                <a:spLocks/>
              </p:cNvSpPr>
              <p:nvPr/>
            </p:nvSpPr>
            <p:spPr bwMode="auto">
              <a:xfrm>
                <a:off x="2558987" y="1967485"/>
                <a:ext cx="2313" cy="10408"/>
              </a:xfrm>
              <a:custGeom>
                <a:avLst/>
                <a:gdLst>
                  <a:gd name="T0" fmla="*/ 1 w 1"/>
                  <a:gd name="T1" fmla="*/ 4 h 4"/>
                  <a:gd name="T2" fmla="*/ 0 w 1"/>
                  <a:gd name="T3" fmla="*/ 0 h 4"/>
                  <a:gd name="T4" fmla="*/ 1 w 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1" y="3"/>
                      <a:pt x="1" y="1"/>
                      <a:pt x="0" y="0"/>
                    </a:cubicBezTo>
                    <a:cubicBezTo>
                      <a:pt x="0" y="2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9" name="Freeform 101"/>
              <p:cNvSpPr>
                <a:spLocks/>
              </p:cNvSpPr>
              <p:nvPr/>
            </p:nvSpPr>
            <p:spPr bwMode="auto">
              <a:xfrm>
                <a:off x="2556674" y="1977893"/>
                <a:ext cx="26599" cy="98300"/>
              </a:xfrm>
              <a:custGeom>
                <a:avLst/>
                <a:gdLst>
                  <a:gd name="T0" fmla="*/ 2 w 10"/>
                  <a:gd name="T1" fmla="*/ 21 h 36"/>
                  <a:gd name="T2" fmla="*/ 8 w 10"/>
                  <a:gd name="T3" fmla="*/ 36 h 36"/>
                  <a:gd name="T4" fmla="*/ 6 w 10"/>
                  <a:gd name="T5" fmla="*/ 19 h 36"/>
                  <a:gd name="T6" fmla="*/ 4 w 10"/>
                  <a:gd name="T7" fmla="*/ 16 h 36"/>
                  <a:gd name="T8" fmla="*/ 5 w 10"/>
                  <a:gd name="T9" fmla="*/ 7 h 36"/>
                  <a:gd name="T10" fmla="*/ 2 w 10"/>
                  <a:gd name="T11" fmla="*/ 0 h 36"/>
                  <a:gd name="T12" fmla="*/ 2 w 10"/>
                  <a:gd name="T13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6">
                    <a:moveTo>
                      <a:pt x="2" y="21"/>
                    </a:moveTo>
                    <a:cubicBezTo>
                      <a:pt x="5" y="25"/>
                      <a:pt x="2" y="34"/>
                      <a:pt x="8" y="36"/>
                    </a:cubicBezTo>
                    <a:cubicBezTo>
                      <a:pt x="10" y="30"/>
                      <a:pt x="4" y="26"/>
                      <a:pt x="6" y="19"/>
                    </a:cubicBezTo>
                    <a:cubicBezTo>
                      <a:pt x="6" y="17"/>
                      <a:pt x="3" y="20"/>
                      <a:pt x="4" y="16"/>
                    </a:cubicBezTo>
                    <a:cubicBezTo>
                      <a:pt x="8" y="15"/>
                      <a:pt x="2" y="10"/>
                      <a:pt x="5" y="7"/>
                    </a:cubicBezTo>
                    <a:cubicBezTo>
                      <a:pt x="6" y="3"/>
                      <a:pt x="4" y="2"/>
                      <a:pt x="2" y="0"/>
                    </a:cubicBezTo>
                    <a:cubicBezTo>
                      <a:pt x="2" y="7"/>
                      <a:pt x="0" y="15"/>
                      <a:pt x="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0" name="Freeform 102"/>
              <p:cNvSpPr>
                <a:spLocks/>
              </p:cNvSpPr>
              <p:nvPr/>
            </p:nvSpPr>
            <p:spPr bwMode="auto">
              <a:xfrm>
                <a:off x="2583273" y="1981363"/>
                <a:ext cx="0" cy="8095"/>
              </a:xfrm>
              <a:custGeom>
                <a:avLst/>
                <a:gdLst>
                  <a:gd name="T0" fmla="*/ 0 h 7"/>
                  <a:gd name="T1" fmla="*/ 7 h 7"/>
                  <a:gd name="T2" fmla="*/ 0 h 7"/>
                  <a:gd name="T3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1" name="Freeform 103"/>
              <p:cNvSpPr>
                <a:spLocks/>
              </p:cNvSpPr>
              <p:nvPr/>
            </p:nvSpPr>
            <p:spPr bwMode="auto">
              <a:xfrm>
                <a:off x="2586742" y="2035717"/>
                <a:ext cx="8096" cy="11565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0 h 4"/>
                  <a:gd name="T4" fmla="*/ 0 w 3"/>
                  <a:gd name="T5" fmla="*/ 0 h 4"/>
                  <a:gd name="T6" fmla="*/ 0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1" y="3"/>
                      <a:pt x="3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2" name="Freeform 104"/>
              <p:cNvSpPr>
                <a:spLocks/>
              </p:cNvSpPr>
              <p:nvPr/>
            </p:nvSpPr>
            <p:spPr bwMode="auto">
              <a:xfrm>
                <a:off x="4145664" y="2038029"/>
                <a:ext cx="5783" cy="13878"/>
              </a:xfrm>
              <a:custGeom>
                <a:avLst/>
                <a:gdLst>
                  <a:gd name="T0" fmla="*/ 0 w 5"/>
                  <a:gd name="T1" fmla="*/ 12 h 12"/>
                  <a:gd name="T2" fmla="*/ 5 w 5"/>
                  <a:gd name="T3" fmla="*/ 10 h 12"/>
                  <a:gd name="T4" fmla="*/ 0 w 5"/>
                  <a:gd name="T5" fmla="*/ 0 h 12"/>
                  <a:gd name="T6" fmla="*/ 0 w 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0" y="12"/>
                    </a:moveTo>
                    <a:lnTo>
                      <a:pt x="5" y="1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3" name="Freeform 105"/>
              <p:cNvSpPr>
                <a:spLocks/>
              </p:cNvSpPr>
              <p:nvPr/>
            </p:nvSpPr>
            <p:spPr bwMode="auto">
              <a:xfrm>
                <a:off x="2589055" y="2079662"/>
                <a:ext cx="8096" cy="16191"/>
              </a:xfrm>
              <a:custGeom>
                <a:avLst/>
                <a:gdLst>
                  <a:gd name="T0" fmla="*/ 3 w 3"/>
                  <a:gd name="T1" fmla="*/ 6 h 6"/>
                  <a:gd name="T2" fmla="*/ 2 w 3"/>
                  <a:gd name="T3" fmla="*/ 0 h 6"/>
                  <a:gd name="T4" fmla="*/ 3 w 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2" y="4"/>
                      <a:pt x="3" y="1"/>
                      <a:pt x="2" y="0"/>
                    </a:cubicBezTo>
                    <a:cubicBezTo>
                      <a:pt x="1" y="1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4" name="Freeform 106"/>
              <p:cNvSpPr>
                <a:spLocks/>
              </p:cNvSpPr>
              <p:nvPr/>
            </p:nvSpPr>
            <p:spPr bwMode="auto">
              <a:xfrm>
                <a:off x="2572865" y="2085445"/>
                <a:ext cx="24286" cy="72857"/>
              </a:xfrm>
              <a:custGeom>
                <a:avLst/>
                <a:gdLst>
                  <a:gd name="T0" fmla="*/ 9 w 9"/>
                  <a:gd name="T1" fmla="*/ 27 h 27"/>
                  <a:gd name="T2" fmla="*/ 3 w 9"/>
                  <a:gd name="T3" fmla="*/ 0 h 27"/>
                  <a:gd name="T4" fmla="*/ 9 w 9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7">
                    <a:moveTo>
                      <a:pt x="9" y="27"/>
                    </a:moveTo>
                    <a:cubicBezTo>
                      <a:pt x="5" y="18"/>
                      <a:pt x="5" y="9"/>
                      <a:pt x="3" y="0"/>
                    </a:cubicBezTo>
                    <a:cubicBezTo>
                      <a:pt x="0" y="9"/>
                      <a:pt x="4" y="20"/>
                      <a:pt x="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5" name="Freeform 107"/>
              <p:cNvSpPr>
                <a:spLocks/>
              </p:cNvSpPr>
              <p:nvPr/>
            </p:nvSpPr>
            <p:spPr bwMode="auto">
              <a:xfrm>
                <a:off x="2597151" y="2101636"/>
                <a:ext cx="30068" cy="102925"/>
              </a:xfrm>
              <a:custGeom>
                <a:avLst/>
                <a:gdLst>
                  <a:gd name="T0" fmla="*/ 11 w 11"/>
                  <a:gd name="T1" fmla="*/ 38 h 38"/>
                  <a:gd name="T2" fmla="*/ 9 w 11"/>
                  <a:gd name="T3" fmla="*/ 23 h 38"/>
                  <a:gd name="T4" fmla="*/ 0 w 11"/>
                  <a:gd name="T5" fmla="*/ 0 h 38"/>
                  <a:gd name="T6" fmla="*/ 11 w 11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8">
                    <a:moveTo>
                      <a:pt x="11" y="38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3" y="16"/>
                      <a:pt x="5" y="7"/>
                      <a:pt x="0" y="0"/>
                    </a:cubicBezTo>
                    <a:cubicBezTo>
                      <a:pt x="0" y="14"/>
                      <a:pt x="8" y="27"/>
                      <a:pt x="1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6" name="Freeform 108"/>
              <p:cNvSpPr>
                <a:spLocks/>
              </p:cNvSpPr>
              <p:nvPr/>
            </p:nvSpPr>
            <p:spPr bwMode="auto">
              <a:xfrm>
                <a:off x="2605246" y="2270480"/>
                <a:ext cx="35851" cy="60136"/>
              </a:xfrm>
              <a:custGeom>
                <a:avLst/>
                <a:gdLst>
                  <a:gd name="T0" fmla="*/ 3 w 13"/>
                  <a:gd name="T1" fmla="*/ 17 h 22"/>
                  <a:gd name="T2" fmla="*/ 13 w 13"/>
                  <a:gd name="T3" fmla="*/ 22 h 22"/>
                  <a:gd name="T4" fmla="*/ 1 w 13"/>
                  <a:gd name="T5" fmla="*/ 0 h 22"/>
                  <a:gd name="T6" fmla="*/ 3 w 13"/>
                  <a:gd name="T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2">
                    <a:moveTo>
                      <a:pt x="3" y="17"/>
                    </a:moveTo>
                    <a:cubicBezTo>
                      <a:pt x="6" y="16"/>
                      <a:pt x="11" y="19"/>
                      <a:pt x="13" y="22"/>
                    </a:cubicBezTo>
                    <a:cubicBezTo>
                      <a:pt x="9" y="15"/>
                      <a:pt x="5" y="7"/>
                      <a:pt x="1" y="0"/>
                    </a:cubicBezTo>
                    <a:cubicBezTo>
                      <a:pt x="0" y="7"/>
                      <a:pt x="6" y="10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7" name="Freeform 109"/>
              <p:cNvSpPr>
                <a:spLocks/>
              </p:cNvSpPr>
              <p:nvPr/>
            </p:nvSpPr>
            <p:spPr bwMode="auto">
              <a:xfrm>
                <a:off x="2537015" y="2112044"/>
                <a:ext cx="68232" cy="156123"/>
              </a:xfrm>
              <a:custGeom>
                <a:avLst/>
                <a:gdLst>
                  <a:gd name="T0" fmla="*/ 15 w 25"/>
                  <a:gd name="T1" fmla="*/ 25 h 57"/>
                  <a:gd name="T2" fmla="*/ 9 w 25"/>
                  <a:gd name="T3" fmla="*/ 10 h 57"/>
                  <a:gd name="T4" fmla="*/ 6 w 25"/>
                  <a:gd name="T5" fmla="*/ 0 h 57"/>
                  <a:gd name="T6" fmla="*/ 2 w 25"/>
                  <a:gd name="T7" fmla="*/ 5 h 57"/>
                  <a:gd name="T8" fmla="*/ 6 w 25"/>
                  <a:gd name="T9" fmla="*/ 15 h 57"/>
                  <a:gd name="T10" fmla="*/ 7 w 25"/>
                  <a:gd name="T11" fmla="*/ 29 h 57"/>
                  <a:gd name="T12" fmla="*/ 12 w 25"/>
                  <a:gd name="T13" fmla="*/ 30 h 57"/>
                  <a:gd name="T14" fmla="*/ 13 w 25"/>
                  <a:gd name="T15" fmla="*/ 37 h 57"/>
                  <a:gd name="T16" fmla="*/ 25 w 25"/>
                  <a:gd name="T17" fmla="*/ 57 h 57"/>
                  <a:gd name="T18" fmla="*/ 24 w 25"/>
                  <a:gd name="T19" fmla="*/ 55 h 57"/>
                  <a:gd name="T20" fmla="*/ 15 w 25"/>
                  <a:gd name="T21" fmla="*/ 2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57">
                    <a:moveTo>
                      <a:pt x="15" y="25"/>
                    </a:moveTo>
                    <a:cubicBezTo>
                      <a:pt x="8" y="23"/>
                      <a:pt x="11" y="14"/>
                      <a:pt x="9" y="10"/>
                    </a:cubicBezTo>
                    <a:cubicBezTo>
                      <a:pt x="6" y="6"/>
                      <a:pt x="12" y="1"/>
                      <a:pt x="6" y="0"/>
                    </a:cubicBezTo>
                    <a:cubicBezTo>
                      <a:pt x="6" y="2"/>
                      <a:pt x="5" y="5"/>
                      <a:pt x="2" y="5"/>
                    </a:cubicBezTo>
                    <a:cubicBezTo>
                      <a:pt x="5" y="8"/>
                      <a:pt x="0" y="15"/>
                      <a:pt x="6" y="15"/>
                    </a:cubicBezTo>
                    <a:cubicBezTo>
                      <a:pt x="4" y="20"/>
                      <a:pt x="15" y="25"/>
                      <a:pt x="7" y="29"/>
                    </a:cubicBezTo>
                    <a:cubicBezTo>
                      <a:pt x="9" y="32"/>
                      <a:pt x="11" y="27"/>
                      <a:pt x="12" y="30"/>
                    </a:cubicBezTo>
                    <a:cubicBezTo>
                      <a:pt x="11" y="32"/>
                      <a:pt x="12" y="35"/>
                      <a:pt x="13" y="37"/>
                    </a:cubicBezTo>
                    <a:cubicBezTo>
                      <a:pt x="20" y="38"/>
                      <a:pt x="20" y="52"/>
                      <a:pt x="25" y="57"/>
                    </a:cubicBezTo>
                    <a:cubicBezTo>
                      <a:pt x="25" y="56"/>
                      <a:pt x="24" y="55"/>
                      <a:pt x="24" y="55"/>
                    </a:cubicBezTo>
                    <a:cubicBezTo>
                      <a:pt x="24" y="43"/>
                      <a:pt x="14" y="37"/>
                      <a:pt x="1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8" name="Freeform 110"/>
              <p:cNvSpPr>
                <a:spLocks/>
              </p:cNvSpPr>
              <p:nvPr/>
            </p:nvSpPr>
            <p:spPr bwMode="auto">
              <a:xfrm>
                <a:off x="2605246" y="2268167"/>
                <a:ext cx="2313" cy="2313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9" name="Freeform 111"/>
              <p:cNvSpPr>
                <a:spLocks/>
              </p:cNvSpPr>
              <p:nvPr/>
            </p:nvSpPr>
            <p:spPr bwMode="auto">
              <a:xfrm>
                <a:off x="2624906" y="2123608"/>
                <a:ext cx="8096" cy="10408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3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0" name="Freeform 112"/>
              <p:cNvSpPr>
                <a:spLocks/>
              </p:cNvSpPr>
              <p:nvPr/>
            </p:nvSpPr>
            <p:spPr bwMode="auto">
              <a:xfrm>
                <a:off x="2474565" y="2134017"/>
                <a:ext cx="8096" cy="11565"/>
              </a:xfrm>
              <a:custGeom>
                <a:avLst/>
                <a:gdLst>
                  <a:gd name="T0" fmla="*/ 0 w 7"/>
                  <a:gd name="T1" fmla="*/ 10 h 10"/>
                  <a:gd name="T2" fmla="*/ 7 w 7"/>
                  <a:gd name="T3" fmla="*/ 10 h 10"/>
                  <a:gd name="T4" fmla="*/ 2 w 7"/>
                  <a:gd name="T5" fmla="*/ 0 h 10"/>
                  <a:gd name="T6" fmla="*/ 0 w 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0" y="10"/>
                    </a:moveTo>
                    <a:lnTo>
                      <a:pt x="7" y="1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1" name="Freeform 113"/>
              <p:cNvSpPr>
                <a:spLocks/>
              </p:cNvSpPr>
              <p:nvPr/>
            </p:nvSpPr>
            <p:spPr bwMode="auto">
              <a:xfrm>
                <a:off x="4123691" y="2145582"/>
                <a:ext cx="5783" cy="12721"/>
              </a:xfrm>
              <a:custGeom>
                <a:avLst/>
                <a:gdLst>
                  <a:gd name="T0" fmla="*/ 0 w 2"/>
                  <a:gd name="T1" fmla="*/ 5 h 5"/>
                  <a:gd name="T2" fmla="*/ 2 w 2"/>
                  <a:gd name="T3" fmla="*/ 0 h 5"/>
                  <a:gd name="T4" fmla="*/ 0 w 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cubicBezTo>
                      <a:pt x="2" y="5"/>
                      <a:pt x="2" y="1"/>
                      <a:pt x="2" y="0"/>
                    </a:cubicBezTo>
                    <a:cubicBezTo>
                      <a:pt x="0" y="1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2" name="Freeform 114"/>
              <p:cNvSpPr>
                <a:spLocks/>
              </p:cNvSpPr>
              <p:nvPr/>
            </p:nvSpPr>
            <p:spPr bwMode="auto">
              <a:xfrm>
                <a:off x="2629532" y="2153676"/>
                <a:ext cx="5783" cy="12721"/>
              </a:xfrm>
              <a:custGeom>
                <a:avLst/>
                <a:gdLst>
                  <a:gd name="T0" fmla="*/ 0 w 5"/>
                  <a:gd name="T1" fmla="*/ 0 h 11"/>
                  <a:gd name="T2" fmla="*/ 5 w 5"/>
                  <a:gd name="T3" fmla="*/ 11 h 11"/>
                  <a:gd name="T4" fmla="*/ 5 w 5"/>
                  <a:gd name="T5" fmla="*/ 7 h 11"/>
                  <a:gd name="T6" fmla="*/ 0 w 5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5" y="11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3" name="Freeform 115"/>
              <p:cNvSpPr>
                <a:spLocks/>
              </p:cNvSpPr>
              <p:nvPr/>
            </p:nvSpPr>
            <p:spPr bwMode="auto">
              <a:xfrm>
                <a:off x="2594838" y="2164085"/>
                <a:ext cx="72858" cy="136463"/>
              </a:xfrm>
              <a:custGeom>
                <a:avLst/>
                <a:gdLst>
                  <a:gd name="T0" fmla="*/ 11 w 27"/>
                  <a:gd name="T1" fmla="*/ 25 h 50"/>
                  <a:gd name="T2" fmla="*/ 6 w 27"/>
                  <a:gd name="T3" fmla="*/ 13 h 50"/>
                  <a:gd name="T4" fmla="*/ 0 w 27"/>
                  <a:gd name="T5" fmla="*/ 1 h 50"/>
                  <a:gd name="T6" fmla="*/ 11 w 27"/>
                  <a:gd name="T7" fmla="*/ 31 h 50"/>
                  <a:gd name="T8" fmla="*/ 23 w 27"/>
                  <a:gd name="T9" fmla="*/ 50 h 50"/>
                  <a:gd name="T10" fmla="*/ 20 w 27"/>
                  <a:gd name="T11" fmla="*/ 38 h 50"/>
                  <a:gd name="T12" fmla="*/ 27 w 27"/>
                  <a:gd name="T13" fmla="*/ 43 h 50"/>
                  <a:gd name="T14" fmla="*/ 21 w 27"/>
                  <a:gd name="T15" fmla="*/ 32 h 50"/>
                  <a:gd name="T16" fmla="*/ 18 w 27"/>
                  <a:gd name="T17" fmla="*/ 34 h 50"/>
                  <a:gd name="T18" fmla="*/ 11 w 27"/>
                  <a:gd name="T19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50">
                    <a:moveTo>
                      <a:pt x="11" y="25"/>
                    </a:moveTo>
                    <a:cubicBezTo>
                      <a:pt x="9" y="20"/>
                      <a:pt x="9" y="16"/>
                      <a:pt x="6" y="13"/>
                    </a:cubicBezTo>
                    <a:cubicBezTo>
                      <a:pt x="2" y="10"/>
                      <a:pt x="8" y="0"/>
                      <a:pt x="0" y="1"/>
                    </a:cubicBezTo>
                    <a:cubicBezTo>
                      <a:pt x="1" y="12"/>
                      <a:pt x="10" y="20"/>
                      <a:pt x="11" y="31"/>
                    </a:cubicBezTo>
                    <a:cubicBezTo>
                      <a:pt x="15" y="37"/>
                      <a:pt x="20" y="44"/>
                      <a:pt x="23" y="50"/>
                    </a:cubicBezTo>
                    <a:cubicBezTo>
                      <a:pt x="23" y="46"/>
                      <a:pt x="17" y="43"/>
                      <a:pt x="20" y="38"/>
                    </a:cubicBezTo>
                    <a:cubicBezTo>
                      <a:pt x="22" y="39"/>
                      <a:pt x="24" y="41"/>
                      <a:pt x="27" y="43"/>
                    </a:cubicBezTo>
                    <a:cubicBezTo>
                      <a:pt x="27" y="38"/>
                      <a:pt x="23" y="35"/>
                      <a:pt x="21" y="32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5" y="32"/>
                      <a:pt x="15" y="27"/>
                      <a:pt x="1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4" name="Freeform 116"/>
              <p:cNvSpPr>
                <a:spLocks/>
              </p:cNvSpPr>
              <p:nvPr/>
            </p:nvSpPr>
            <p:spPr bwMode="auto">
              <a:xfrm>
                <a:off x="2641097" y="2172180"/>
                <a:ext cx="8096" cy="8095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3 h 3"/>
                  <a:gd name="T4" fmla="*/ 3 w 3"/>
                  <a:gd name="T5" fmla="*/ 1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5" name="Freeform 117"/>
              <p:cNvSpPr>
                <a:spLocks/>
              </p:cNvSpPr>
              <p:nvPr/>
            </p:nvSpPr>
            <p:spPr bwMode="auto">
              <a:xfrm>
                <a:off x="2641097" y="2180276"/>
                <a:ext cx="38164" cy="68231"/>
              </a:xfrm>
              <a:custGeom>
                <a:avLst/>
                <a:gdLst>
                  <a:gd name="T0" fmla="*/ 3 w 14"/>
                  <a:gd name="T1" fmla="*/ 8 h 25"/>
                  <a:gd name="T2" fmla="*/ 14 w 14"/>
                  <a:gd name="T3" fmla="*/ 25 h 25"/>
                  <a:gd name="T4" fmla="*/ 0 w 14"/>
                  <a:gd name="T5" fmla="*/ 0 h 25"/>
                  <a:gd name="T6" fmla="*/ 3 w 14"/>
                  <a:gd name="T7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5">
                    <a:moveTo>
                      <a:pt x="3" y="8"/>
                    </a:moveTo>
                    <a:cubicBezTo>
                      <a:pt x="6" y="14"/>
                      <a:pt x="10" y="22"/>
                      <a:pt x="14" y="25"/>
                    </a:cubicBezTo>
                    <a:cubicBezTo>
                      <a:pt x="12" y="15"/>
                      <a:pt x="7" y="7"/>
                      <a:pt x="0" y="0"/>
                    </a:cubicBezTo>
                    <a:cubicBezTo>
                      <a:pt x="1" y="3"/>
                      <a:pt x="0" y="6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6" name="Freeform 118"/>
              <p:cNvSpPr>
                <a:spLocks/>
              </p:cNvSpPr>
              <p:nvPr/>
            </p:nvSpPr>
            <p:spPr bwMode="auto">
              <a:xfrm>
                <a:off x="4061242" y="2183745"/>
                <a:ext cx="8096" cy="12721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5 h 5"/>
                  <a:gd name="T4" fmla="*/ 3 w 3"/>
                  <a:gd name="T5" fmla="*/ 2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7" name="Freeform 119"/>
              <p:cNvSpPr>
                <a:spLocks/>
              </p:cNvSpPr>
              <p:nvPr/>
            </p:nvSpPr>
            <p:spPr bwMode="auto">
              <a:xfrm>
                <a:off x="2484973" y="2191840"/>
                <a:ext cx="19660" cy="24285"/>
              </a:xfrm>
              <a:custGeom>
                <a:avLst/>
                <a:gdLst>
                  <a:gd name="T0" fmla="*/ 2 w 7"/>
                  <a:gd name="T1" fmla="*/ 0 h 9"/>
                  <a:gd name="T2" fmla="*/ 4 w 7"/>
                  <a:gd name="T3" fmla="*/ 9 h 9"/>
                  <a:gd name="T4" fmla="*/ 6 w 7"/>
                  <a:gd name="T5" fmla="*/ 7 h 9"/>
                  <a:gd name="T6" fmla="*/ 2 w 7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9">
                    <a:moveTo>
                      <a:pt x="2" y="0"/>
                    </a:moveTo>
                    <a:cubicBezTo>
                      <a:pt x="0" y="3"/>
                      <a:pt x="4" y="6"/>
                      <a:pt x="4" y="9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3"/>
                      <a:pt x="4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8" name="Freeform 120"/>
              <p:cNvSpPr>
                <a:spLocks/>
              </p:cNvSpPr>
              <p:nvPr/>
            </p:nvSpPr>
            <p:spPr bwMode="auto">
              <a:xfrm>
                <a:off x="2506946" y="2208031"/>
                <a:ext cx="24286" cy="60136"/>
              </a:xfrm>
              <a:custGeom>
                <a:avLst/>
                <a:gdLst>
                  <a:gd name="T0" fmla="*/ 4 w 9"/>
                  <a:gd name="T1" fmla="*/ 3 h 22"/>
                  <a:gd name="T2" fmla="*/ 0 w 9"/>
                  <a:gd name="T3" fmla="*/ 0 h 22"/>
                  <a:gd name="T4" fmla="*/ 8 w 9"/>
                  <a:gd name="T5" fmla="*/ 22 h 22"/>
                  <a:gd name="T6" fmla="*/ 3 w 9"/>
                  <a:gd name="T7" fmla="*/ 7 h 22"/>
                  <a:gd name="T8" fmla="*/ 4 w 9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2">
                    <a:moveTo>
                      <a:pt x="4" y="3"/>
                    </a:moveTo>
                    <a:cubicBezTo>
                      <a:pt x="3" y="1"/>
                      <a:pt x="2" y="2"/>
                      <a:pt x="0" y="0"/>
                    </a:cubicBezTo>
                    <a:cubicBezTo>
                      <a:pt x="3" y="7"/>
                      <a:pt x="4" y="17"/>
                      <a:pt x="8" y="22"/>
                    </a:cubicBezTo>
                    <a:cubicBezTo>
                      <a:pt x="9" y="17"/>
                      <a:pt x="7" y="10"/>
                      <a:pt x="3" y="7"/>
                    </a:cubicBezTo>
                    <a:cubicBezTo>
                      <a:pt x="3" y="6"/>
                      <a:pt x="2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9" name="Freeform 121"/>
              <p:cNvSpPr>
                <a:spLocks/>
              </p:cNvSpPr>
              <p:nvPr/>
            </p:nvSpPr>
            <p:spPr bwMode="auto">
              <a:xfrm>
                <a:off x="2629532" y="2213813"/>
                <a:ext cx="13878" cy="30068"/>
              </a:xfrm>
              <a:custGeom>
                <a:avLst/>
                <a:gdLst>
                  <a:gd name="T0" fmla="*/ 12 w 12"/>
                  <a:gd name="T1" fmla="*/ 26 h 26"/>
                  <a:gd name="T2" fmla="*/ 12 w 12"/>
                  <a:gd name="T3" fmla="*/ 16 h 26"/>
                  <a:gd name="T4" fmla="*/ 0 w 12"/>
                  <a:gd name="T5" fmla="*/ 0 h 26"/>
                  <a:gd name="T6" fmla="*/ 12 w 12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6">
                    <a:moveTo>
                      <a:pt x="12" y="26"/>
                    </a:moveTo>
                    <a:lnTo>
                      <a:pt x="12" y="16"/>
                    </a:lnTo>
                    <a:lnTo>
                      <a:pt x="0" y="0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0" name="Freeform 122"/>
              <p:cNvSpPr>
                <a:spLocks/>
              </p:cNvSpPr>
              <p:nvPr/>
            </p:nvSpPr>
            <p:spPr bwMode="auto">
              <a:xfrm>
                <a:off x="2446810" y="2224221"/>
                <a:ext cx="38164" cy="38163"/>
              </a:xfrm>
              <a:custGeom>
                <a:avLst/>
                <a:gdLst>
                  <a:gd name="T0" fmla="*/ 10 w 14"/>
                  <a:gd name="T1" fmla="*/ 14 h 14"/>
                  <a:gd name="T2" fmla="*/ 13 w 14"/>
                  <a:gd name="T3" fmla="*/ 13 h 14"/>
                  <a:gd name="T4" fmla="*/ 11 w 14"/>
                  <a:gd name="T5" fmla="*/ 11 h 14"/>
                  <a:gd name="T6" fmla="*/ 14 w 14"/>
                  <a:gd name="T7" fmla="*/ 8 h 14"/>
                  <a:gd name="T8" fmla="*/ 8 w 14"/>
                  <a:gd name="T9" fmla="*/ 5 h 14"/>
                  <a:gd name="T10" fmla="*/ 7 w 14"/>
                  <a:gd name="T11" fmla="*/ 0 h 14"/>
                  <a:gd name="T12" fmla="*/ 10 w 14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10" y="14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0" y="4"/>
                      <a:pt x="7" y="2"/>
                      <a:pt x="7" y="0"/>
                    </a:cubicBezTo>
                    <a:cubicBezTo>
                      <a:pt x="0" y="7"/>
                      <a:pt x="12" y="7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1" name="Freeform 123"/>
              <p:cNvSpPr>
                <a:spLocks/>
              </p:cNvSpPr>
              <p:nvPr/>
            </p:nvSpPr>
            <p:spPr bwMode="auto">
              <a:xfrm>
                <a:off x="2474565" y="2268167"/>
                <a:ext cx="78640" cy="136463"/>
              </a:xfrm>
              <a:custGeom>
                <a:avLst/>
                <a:gdLst>
                  <a:gd name="T0" fmla="*/ 8 w 29"/>
                  <a:gd name="T1" fmla="*/ 7 h 50"/>
                  <a:gd name="T2" fmla="*/ 5 w 29"/>
                  <a:gd name="T3" fmla="*/ 0 h 50"/>
                  <a:gd name="T4" fmla="*/ 0 w 29"/>
                  <a:gd name="T5" fmla="*/ 6 h 50"/>
                  <a:gd name="T6" fmla="*/ 7 w 29"/>
                  <a:gd name="T7" fmla="*/ 12 h 50"/>
                  <a:gd name="T8" fmla="*/ 4 w 29"/>
                  <a:gd name="T9" fmla="*/ 17 h 50"/>
                  <a:gd name="T10" fmla="*/ 9 w 29"/>
                  <a:gd name="T11" fmla="*/ 17 h 50"/>
                  <a:gd name="T12" fmla="*/ 8 w 29"/>
                  <a:gd name="T13" fmla="*/ 23 h 50"/>
                  <a:gd name="T14" fmla="*/ 13 w 29"/>
                  <a:gd name="T15" fmla="*/ 26 h 50"/>
                  <a:gd name="T16" fmla="*/ 18 w 29"/>
                  <a:gd name="T17" fmla="*/ 42 h 50"/>
                  <a:gd name="T18" fmla="*/ 19 w 29"/>
                  <a:gd name="T19" fmla="*/ 41 h 50"/>
                  <a:gd name="T20" fmla="*/ 29 w 29"/>
                  <a:gd name="T21" fmla="*/ 50 h 50"/>
                  <a:gd name="T22" fmla="*/ 11 w 29"/>
                  <a:gd name="T23" fmla="*/ 19 h 50"/>
                  <a:gd name="T24" fmla="*/ 8 w 29"/>
                  <a:gd name="T25" fmla="*/ 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50">
                    <a:moveTo>
                      <a:pt x="8" y="7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5" y="5"/>
                      <a:pt x="1" y="13"/>
                      <a:pt x="7" y="12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6" y="14"/>
                      <a:pt x="8" y="17"/>
                      <a:pt x="9" y="17"/>
                    </a:cubicBezTo>
                    <a:cubicBezTo>
                      <a:pt x="10" y="20"/>
                      <a:pt x="8" y="21"/>
                      <a:pt x="8" y="23"/>
                    </a:cubicBezTo>
                    <a:cubicBezTo>
                      <a:pt x="8" y="26"/>
                      <a:pt x="11" y="26"/>
                      <a:pt x="13" y="26"/>
                    </a:cubicBezTo>
                    <a:cubicBezTo>
                      <a:pt x="13" y="31"/>
                      <a:pt x="15" y="38"/>
                      <a:pt x="18" y="42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4" y="41"/>
                      <a:pt x="18" y="26"/>
                      <a:pt x="11" y="19"/>
                    </a:cubicBezTo>
                    <a:cubicBezTo>
                      <a:pt x="12" y="14"/>
                      <a:pt x="6" y="12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2" name="Freeform 124"/>
              <p:cNvSpPr>
                <a:spLocks/>
              </p:cNvSpPr>
              <p:nvPr/>
            </p:nvSpPr>
            <p:spPr bwMode="auto">
              <a:xfrm>
                <a:off x="2635314" y="2404631"/>
                <a:ext cx="2313" cy="578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3" name="Freeform 125"/>
              <p:cNvSpPr>
                <a:spLocks/>
              </p:cNvSpPr>
              <p:nvPr/>
            </p:nvSpPr>
            <p:spPr bwMode="auto">
              <a:xfrm>
                <a:off x="2534702" y="2273949"/>
                <a:ext cx="108708" cy="179252"/>
              </a:xfrm>
              <a:custGeom>
                <a:avLst/>
                <a:gdLst>
                  <a:gd name="T0" fmla="*/ 37 w 40"/>
                  <a:gd name="T1" fmla="*/ 63 h 66"/>
                  <a:gd name="T2" fmla="*/ 39 w 40"/>
                  <a:gd name="T3" fmla="*/ 63 h 66"/>
                  <a:gd name="T4" fmla="*/ 33 w 40"/>
                  <a:gd name="T5" fmla="*/ 54 h 66"/>
                  <a:gd name="T6" fmla="*/ 33 w 40"/>
                  <a:gd name="T7" fmla="*/ 55 h 66"/>
                  <a:gd name="T8" fmla="*/ 31 w 40"/>
                  <a:gd name="T9" fmla="*/ 48 h 66"/>
                  <a:gd name="T10" fmla="*/ 38 w 40"/>
                  <a:gd name="T11" fmla="*/ 55 h 66"/>
                  <a:gd name="T12" fmla="*/ 37 w 40"/>
                  <a:gd name="T13" fmla="*/ 50 h 66"/>
                  <a:gd name="T14" fmla="*/ 36 w 40"/>
                  <a:gd name="T15" fmla="*/ 50 h 66"/>
                  <a:gd name="T16" fmla="*/ 26 w 40"/>
                  <a:gd name="T17" fmla="*/ 46 h 66"/>
                  <a:gd name="T18" fmla="*/ 27 w 40"/>
                  <a:gd name="T19" fmla="*/ 36 h 66"/>
                  <a:gd name="T20" fmla="*/ 20 w 40"/>
                  <a:gd name="T21" fmla="*/ 32 h 66"/>
                  <a:gd name="T22" fmla="*/ 22 w 40"/>
                  <a:gd name="T23" fmla="*/ 30 h 66"/>
                  <a:gd name="T24" fmla="*/ 19 w 40"/>
                  <a:gd name="T25" fmla="*/ 28 h 66"/>
                  <a:gd name="T26" fmla="*/ 21 w 40"/>
                  <a:gd name="T27" fmla="*/ 19 h 66"/>
                  <a:gd name="T28" fmla="*/ 20 w 40"/>
                  <a:gd name="T29" fmla="*/ 15 h 66"/>
                  <a:gd name="T30" fmla="*/ 16 w 40"/>
                  <a:gd name="T31" fmla="*/ 19 h 66"/>
                  <a:gd name="T32" fmla="*/ 13 w 40"/>
                  <a:gd name="T33" fmla="*/ 13 h 66"/>
                  <a:gd name="T34" fmla="*/ 5 w 40"/>
                  <a:gd name="T35" fmla="*/ 9 h 66"/>
                  <a:gd name="T36" fmla="*/ 6 w 40"/>
                  <a:gd name="T37" fmla="*/ 7 h 66"/>
                  <a:gd name="T38" fmla="*/ 7 w 40"/>
                  <a:gd name="T39" fmla="*/ 8 h 66"/>
                  <a:gd name="T40" fmla="*/ 0 w 40"/>
                  <a:gd name="T41" fmla="*/ 0 h 66"/>
                  <a:gd name="T42" fmla="*/ 13 w 40"/>
                  <a:gd name="T43" fmla="*/ 30 h 66"/>
                  <a:gd name="T44" fmla="*/ 18 w 40"/>
                  <a:gd name="T45" fmla="*/ 38 h 66"/>
                  <a:gd name="T46" fmla="*/ 14 w 40"/>
                  <a:gd name="T47" fmla="*/ 38 h 66"/>
                  <a:gd name="T48" fmla="*/ 14 w 40"/>
                  <a:gd name="T49" fmla="*/ 40 h 66"/>
                  <a:gd name="T50" fmla="*/ 18 w 40"/>
                  <a:gd name="T51" fmla="*/ 42 h 66"/>
                  <a:gd name="T52" fmla="*/ 19 w 40"/>
                  <a:gd name="T53" fmla="*/ 39 h 66"/>
                  <a:gd name="T54" fmla="*/ 29 w 40"/>
                  <a:gd name="T55" fmla="*/ 53 h 66"/>
                  <a:gd name="T56" fmla="*/ 29 w 40"/>
                  <a:gd name="T57" fmla="*/ 53 h 66"/>
                  <a:gd name="T58" fmla="*/ 27 w 40"/>
                  <a:gd name="T59" fmla="*/ 53 h 66"/>
                  <a:gd name="T60" fmla="*/ 33 w 40"/>
                  <a:gd name="T61" fmla="*/ 60 h 66"/>
                  <a:gd name="T62" fmla="*/ 31 w 40"/>
                  <a:gd name="T63" fmla="*/ 62 h 66"/>
                  <a:gd name="T64" fmla="*/ 35 w 40"/>
                  <a:gd name="T65" fmla="*/ 66 h 66"/>
                  <a:gd name="T66" fmla="*/ 34 w 40"/>
                  <a:gd name="T67" fmla="*/ 60 h 66"/>
                  <a:gd name="T68" fmla="*/ 37 w 40"/>
                  <a:gd name="T69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" h="66">
                    <a:moveTo>
                      <a:pt x="37" y="63"/>
                    </a:moveTo>
                    <a:cubicBezTo>
                      <a:pt x="37" y="64"/>
                      <a:pt x="39" y="64"/>
                      <a:pt x="39" y="63"/>
                    </a:cubicBezTo>
                    <a:cubicBezTo>
                      <a:pt x="34" y="63"/>
                      <a:pt x="37" y="56"/>
                      <a:pt x="33" y="54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33" y="53"/>
                      <a:pt x="29" y="51"/>
                      <a:pt x="31" y="48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40" y="53"/>
                      <a:pt x="37" y="51"/>
                      <a:pt x="37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5" y="44"/>
                      <a:pt x="29" y="48"/>
                      <a:pt x="26" y="46"/>
                    </a:cubicBezTo>
                    <a:cubicBezTo>
                      <a:pt x="28" y="43"/>
                      <a:pt x="23" y="40"/>
                      <a:pt x="27" y="36"/>
                    </a:cubicBezTo>
                    <a:cubicBezTo>
                      <a:pt x="26" y="33"/>
                      <a:pt x="23" y="34"/>
                      <a:pt x="20" y="32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0" y="26"/>
                      <a:pt x="14" y="19"/>
                      <a:pt x="21" y="19"/>
                    </a:cubicBezTo>
                    <a:cubicBezTo>
                      <a:pt x="21" y="18"/>
                      <a:pt x="18" y="17"/>
                      <a:pt x="20" y="15"/>
                    </a:cubicBezTo>
                    <a:cubicBezTo>
                      <a:pt x="18" y="16"/>
                      <a:pt x="16" y="17"/>
                      <a:pt x="16" y="19"/>
                    </a:cubicBezTo>
                    <a:cubicBezTo>
                      <a:pt x="16" y="17"/>
                      <a:pt x="12" y="16"/>
                      <a:pt x="13" y="13"/>
                    </a:cubicBezTo>
                    <a:cubicBezTo>
                      <a:pt x="12" y="9"/>
                      <a:pt x="8" y="11"/>
                      <a:pt x="5" y="9"/>
                    </a:cubicBezTo>
                    <a:cubicBezTo>
                      <a:pt x="5" y="9"/>
                      <a:pt x="5" y="7"/>
                      <a:pt x="6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1" y="2"/>
                      <a:pt x="2" y="4"/>
                      <a:pt x="0" y="0"/>
                    </a:cubicBezTo>
                    <a:cubicBezTo>
                      <a:pt x="2" y="12"/>
                      <a:pt x="9" y="18"/>
                      <a:pt x="13" y="30"/>
                    </a:cubicBezTo>
                    <a:cubicBezTo>
                      <a:pt x="17" y="30"/>
                      <a:pt x="17" y="35"/>
                      <a:pt x="18" y="38"/>
                    </a:cubicBezTo>
                    <a:cubicBezTo>
                      <a:pt x="18" y="39"/>
                      <a:pt x="16" y="38"/>
                      <a:pt x="14" y="38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5" y="41"/>
                      <a:pt x="17" y="42"/>
                      <a:pt x="18" y="42"/>
                    </a:cubicBezTo>
                    <a:cubicBezTo>
                      <a:pt x="18" y="41"/>
                      <a:pt x="18" y="40"/>
                      <a:pt x="19" y="39"/>
                    </a:cubicBezTo>
                    <a:cubicBezTo>
                      <a:pt x="25" y="42"/>
                      <a:pt x="26" y="54"/>
                      <a:pt x="29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8" y="54"/>
                      <a:pt x="27" y="53"/>
                      <a:pt x="27" y="53"/>
                    </a:cubicBezTo>
                    <a:cubicBezTo>
                      <a:pt x="28" y="57"/>
                      <a:pt x="31" y="57"/>
                      <a:pt x="33" y="60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6" y="64"/>
                      <a:pt x="33" y="63"/>
                      <a:pt x="34" y="60"/>
                    </a:cubicBezTo>
                    <a:lnTo>
                      <a:pt x="37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4" name="Freeform 126"/>
              <p:cNvSpPr>
                <a:spLocks/>
              </p:cNvSpPr>
              <p:nvPr/>
            </p:nvSpPr>
            <p:spPr bwMode="auto">
              <a:xfrm>
                <a:off x="2561300" y="2284358"/>
                <a:ext cx="21973" cy="19660"/>
              </a:xfrm>
              <a:custGeom>
                <a:avLst/>
                <a:gdLst>
                  <a:gd name="T0" fmla="*/ 5 w 8"/>
                  <a:gd name="T1" fmla="*/ 7 h 7"/>
                  <a:gd name="T2" fmla="*/ 2 w 8"/>
                  <a:gd name="T3" fmla="*/ 0 h 7"/>
                  <a:gd name="T4" fmla="*/ 5 w 8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cubicBezTo>
                      <a:pt x="8" y="4"/>
                      <a:pt x="3" y="1"/>
                      <a:pt x="2" y="0"/>
                    </a:cubicBezTo>
                    <a:cubicBezTo>
                      <a:pt x="0" y="2"/>
                      <a:pt x="4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5" name="Freeform 127"/>
              <p:cNvSpPr>
                <a:spLocks/>
              </p:cNvSpPr>
              <p:nvPr/>
            </p:nvSpPr>
            <p:spPr bwMode="auto">
              <a:xfrm>
                <a:off x="2695451" y="2290140"/>
                <a:ext cx="5783" cy="10408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6" name="Freeform 128"/>
              <p:cNvSpPr>
                <a:spLocks/>
              </p:cNvSpPr>
              <p:nvPr/>
            </p:nvSpPr>
            <p:spPr bwMode="auto">
              <a:xfrm>
                <a:off x="2705859" y="2300548"/>
                <a:ext cx="21973" cy="30068"/>
              </a:xfrm>
              <a:custGeom>
                <a:avLst/>
                <a:gdLst>
                  <a:gd name="T0" fmla="*/ 3 w 8"/>
                  <a:gd name="T1" fmla="*/ 0 h 11"/>
                  <a:gd name="T2" fmla="*/ 0 w 8"/>
                  <a:gd name="T3" fmla="*/ 2 h 11"/>
                  <a:gd name="T4" fmla="*/ 3 w 8"/>
                  <a:gd name="T5" fmla="*/ 8 h 11"/>
                  <a:gd name="T6" fmla="*/ 7 w 8"/>
                  <a:gd name="T7" fmla="*/ 11 h 11"/>
                  <a:gd name="T8" fmla="*/ 8 w 8"/>
                  <a:gd name="T9" fmla="*/ 9 h 11"/>
                  <a:gd name="T10" fmla="*/ 3 w 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5" y="6"/>
                      <a:pt x="3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7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7" name="Rectangle 129"/>
              <p:cNvSpPr>
                <a:spLocks noChangeArrowheads="1"/>
              </p:cNvSpPr>
              <p:nvPr/>
            </p:nvSpPr>
            <p:spPr bwMode="auto">
              <a:xfrm>
                <a:off x="2534702" y="2306330"/>
                <a:ext cx="2313" cy="809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8" name="Freeform 130"/>
              <p:cNvSpPr>
                <a:spLocks/>
              </p:cNvSpPr>
              <p:nvPr/>
            </p:nvSpPr>
            <p:spPr bwMode="auto">
              <a:xfrm>
                <a:off x="2671165" y="2314426"/>
                <a:ext cx="24286" cy="18504"/>
              </a:xfrm>
              <a:custGeom>
                <a:avLst/>
                <a:gdLst>
                  <a:gd name="T0" fmla="*/ 6 w 9"/>
                  <a:gd name="T1" fmla="*/ 3 h 7"/>
                  <a:gd name="T2" fmla="*/ 0 w 9"/>
                  <a:gd name="T3" fmla="*/ 4 h 7"/>
                  <a:gd name="T4" fmla="*/ 3 w 9"/>
                  <a:gd name="T5" fmla="*/ 7 h 7"/>
                  <a:gd name="T6" fmla="*/ 9 w 9"/>
                  <a:gd name="T7" fmla="*/ 2 h 7"/>
                  <a:gd name="T8" fmla="*/ 6 w 9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6" y="3"/>
                    </a:moveTo>
                    <a:cubicBezTo>
                      <a:pt x="4" y="1"/>
                      <a:pt x="2" y="3"/>
                      <a:pt x="0" y="4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3"/>
                      <a:pt x="9" y="5"/>
                      <a:pt x="9" y="2"/>
                    </a:cubicBezTo>
                    <a:cubicBezTo>
                      <a:pt x="7" y="0"/>
                      <a:pt x="7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9" name="Freeform 131"/>
              <p:cNvSpPr>
                <a:spLocks/>
              </p:cNvSpPr>
              <p:nvPr/>
            </p:nvSpPr>
            <p:spPr bwMode="auto">
              <a:xfrm>
                <a:off x="3784845" y="2316739"/>
                <a:ext cx="5783" cy="8095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3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0" name="Freeform 132"/>
              <p:cNvSpPr>
                <a:spLocks/>
              </p:cNvSpPr>
              <p:nvPr/>
            </p:nvSpPr>
            <p:spPr bwMode="auto">
              <a:xfrm>
                <a:off x="3762873" y="2330617"/>
                <a:ext cx="13878" cy="11565"/>
              </a:xfrm>
              <a:custGeom>
                <a:avLst/>
                <a:gdLst>
                  <a:gd name="T0" fmla="*/ 1 w 5"/>
                  <a:gd name="T1" fmla="*/ 4 h 4"/>
                  <a:gd name="T2" fmla="*/ 5 w 5"/>
                  <a:gd name="T3" fmla="*/ 2 h 4"/>
                  <a:gd name="T4" fmla="*/ 1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cubicBezTo>
                      <a:pt x="2" y="2"/>
                      <a:pt x="4" y="3"/>
                      <a:pt x="5" y="2"/>
                    </a:cubicBezTo>
                    <a:cubicBezTo>
                      <a:pt x="4" y="0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1" name="Freeform 133"/>
              <p:cNvSpPr>
                <a:spLocks/>
              </p:cNvSpPr>
              <p:nvPr/>
            </p:nvSpPr>
            <p:spPr bwMode="auto">
              <a:xfrm>
                <a:off x="2550892" y="2336399"/>
                <a:ext cx="2313" cy="8095"/>
              </a:xfrm>
              <a:custGeom>
                <a:avLst/>
                <a:gdLst>
                  <a:gd name="T0" fmla="*/ 0 w 2"/>
                  <a:gd name="T1" fmla="*/ 7 h 7"/>
                  <a:gd name="T2" fmla="*/ 2 w 2"/>
                  <a:gd name="T3" fmla="*/ 7 h 7"/>
                  <a:gd name="T4" fmla="*/ 0 w 2"/>
                  <a:gd name="T5" fmla="*/ 0 h 7"/>
                  <a:gd name="T6" fmla="*/ 0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0" y="7"/>
                    </a:moveTo>
                    <a:lnTo>
                      <a:pt x="2" y="7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2" name="Freeform 134"/>
              <p:cNvSpPr>
                <a:spLocks/>
              </p:cNvSpPr>
              <p:nvPr/>
            </p:nvSpPr>
            <p:spPr bwMode="auto">
              <a:xfrm>
                <a:off x="2681573" y="2342181"/>
                <a:ext cx="16191" cy="20816"/>
              </a:xfrm>
              <a:custGeom>
                <a:avLst/>
                <a:gdLst>
                  <a:gd name="T0" fmla="*/ 0 w 6"/>
                  <a:gd name="T1" fmla="*/ 0 h 8"/>
                  <a:gd name="T2" fmla="*/ 6 w 6"/>
                  <a:gd name="T3" fmla="*/ 8 h 8"/>
                  <a:gd name="T4" fmla="*/ 6 w 6"/>
                  <a:gd name="T5" fmla="*/ 5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" y="5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3" name="Freeform 135"/>
              <p:cNvSpPr>
                <a:spLocks/>
              </p:cNvSpPr>
              <p:nvPr/>
            </p:nvSpPr>
            <p:spPr bwMode="auto">
              <a:xfrm>
                <a:off x="2705859" y="2338712"/>
                <a:ext cx="9252" cy="13878"/>
              </a:xfrm>
              <a:custGeom>
                <a:avLst/>
                <a:gdLst>
                  <a:gd name="T0" fmla="*/ 3 w 3"/>
                  <a:gd name="T1" fmla="*/ 5 h 5"/>
                  <a:gd name="T2" fmla="*/ 3 w 3"/>
                  <a:gd name="T3" fmla="*/ 2 h 5"/>
                  <a:gd name="T4" fmla="*/ 0 w 3"/>
                  <a:gd name="T5" fmla="*/ 1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0"/>
                      <a:pt x="0" y="1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4" name="Freeform 136"/>
              <p:cNvSpPr>
                <a:spLocks/>
              </p:cNvSpPr>
              <p:nvPr/>
            </p:nvSpPr>
            <p:spPr bwMode="auto">
              <a:xfrm>
                <a:off x="2657287" y="2354902"/>
                <a:ext cx="16191" cy="21973"/>
              </a:xfrm>
              <a:custGeom>
                <a:avLst/>
                <a:gdLst>
                  <a:gd name="T0" fmla="*/ 6 w 6"/>
                  <a:gd name="T1" fmla="*/ 8 h 8"/>
                  <a:gd name="T2" fmla="*/ 0 w 6"/>
                  <a:gd name="T3" fmla="*/ 0 h 8"/>
                  <a:gd name="T4" fmla="*/ 6 w 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6" y="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4" y="7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5" name="Freeform 137"/>
              <p:cNvSpPr>
                <a:spLocks/>
              </p:cNvSpPr>
              <p:nvPr/>
            </p:nvSpPr>
            <p:spPr bwMode="auto">
              <a:xfrm>
                <a:off x="2711641" y="2360685"/>
                <a:ext cx="21973" cy="24285"/>
              </a:xfrm>
              <a:custGeom>
                <a:avLst/>
                <a:gdLst>
                  <a:gd name="T0" fmla="*/ 0 w 8"/>
                  <a:gd name="T1" fmla="*/ 0 h 9"/>
                  <a:gd name="T2" fmla="*/ 5 w 8"/>
                  <a:gd name="T3" fmla="*/ 9 h 9"/>
                  <a:gd name="T4" fmla="*/ 8 w 8"/>
                  <a:gd name="T5" fmla="*/ 4 h 9"/>
                  <a:gd name="T6" fmla="*/ 0 w 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cubicBezTo>
                      <a:pt x="2" y="3"/>
                      <a:pt x="5" y="4"/>
                      <a:pt x="5" y="9"/>
                    </a:cubicBezTo>
                    <a:cubicBezTo>
                      <a:pt x="4" y="4"/>
                      <a:pt x="8" y="8"/>
                      <a:pt x="8" y="4"/>
                    </a:cubicBezTo>
                    <a:cubicBezTo>
                      <a:pt x="6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6" name="Freeform 138"/>
              <p:cNvSpPr>
                <a:spLocks/>
              </p:cNvSpPr>
              <p:nvPr/>
            </p:nvSpPr>
            <p:spPr bwMode="auto">
              <a:xfrm>
                <a:off x="2753274" y="2366467"/>
                <a:ext cx="4626" cy="8095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7" name="Freeform 139"/>
              <p:cNvSpPr>
                <a:spLocks/>
              </p:cNvSpPr>
              <p:nvPr/>
            </p:nvSpPr>
            <p:spPr bwMode="auto">
              <a:xfrm>
                <a:off x="2757900" y="2374562"/>
                <a:ext cx="5783" cy="231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8" name="Freeform 140"/>
              <p:cNvSpPr>
                <a:spLocks/>
              </p:cNvSpPr>
              <p:nvPr/>
            </p:nvSpPr>
            <p:spPr bwMode="auto">
              <a:xfrm>
                <a:off x="2605246" y="2368780"/>
                <a:ext cx="24286" cy="19660"/>
              </a:xfrm>
              <a:custGeom>
                <a:avLst/>
                <a:gdLst>
                  <a:gd name="T0" fmla="*/ 9 w 9"/>
                  <a:gd name="T1" fmla="*/ 6 h 7"/>
                  <a:gd name="T2" fmla="*/ 6 w 9"/>
                  <a:gd name="T3" fmla="*/ 0 h 7"/>
                  <a:gd name="T4" fmla="*/ 7 w 9"/>
                  <a:gd name="T5" fmla="*/ 7 h 7"/>
                  <a:gd name="T6" fmla="*/ 9 w 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6"/>
                    </a:moveTo>
                    <a:cubicBezTo>
                      <a:pt x="7" y="4"/>
                      <a:pt x="7" y="2"/>
                      <a:pt x="6" y="0"/>
                    </a:cubicBezTo>
                    <a:cubicBezTo>
                      <a:pt x="0" y="3"/>
                      <a:pt x="9" y="5"/>
                      <a:pt x="7" y="7"/>
                    </a:cubicBezTo>
                    <a:lnTo>
                      <a:pt x="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9" name="Freeform 141"/>
              <p:cNvSpPr>
                <a:spLocks/>
              </p:cNvSpPr>
              <p:nvPr/>
            </p:nvSpPr>
            <p:spPr bwMode="auto">
              <a:xfrm>
                <a:off x="2735927" y="2382657"/>
                <a:ext cx="17347" cy="13878"/>
              </a:xfrm>
              <a:custGeom>
                <a:avLst/>
                <a:gdLst>
                  <a:gd name="T0" fmla="*/ 3 w 6"/>
                  <a:gd name="T1" fmla="*/ 0 h 5"/>
                  <a:gd name="T2" fmla="*/ 5 w 6"/>
                  <a:gd name="T3" fmla="*/ 5 h 5"/>
                  <a:gd name="T4" fmla="*/ 3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0" y="2"/>
                      <a:pt x="4" y="4"/>
                      <a:pt x="5" y="5"/>
                    </a:cubicBezTo>
                    <a:cubicBezTo>
                      <a:pt x="6" y="3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0" name="Freeform 142"/>
              <p:cNvSpPr>
                <a:spLocks/>
              </p:cNvSpPr>
              <p:nvPr/>
            </p:nvSpPr>
            <p:spPr bwMode="auto">
              <a:xfrm>
                <a:off x="2783342" y="2402318"/>
                <a:ext cx="30068" cy="24285"/>
              </a:xfrm>
              <a:custGeom>
                <a:avLst/>
                <a:gdLst>
                  <a:gd name="T0" fmla="*/ 0 w 11"/>
                  <a:gd name="T1" fmla="*/ 0 h 9"/>
                  <a:gd name="T2" fmla="*/ 11 w 11"/>
                  <a:gd name="T3" fmla="*/ 9 h 9"/>
                  <a:gd name="T4" fmla="*/ 0 w 11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5" y="1"/>
                      <a:pt x="6" y="6"/>
                      <a:pt x="11" y="9"/>
                    </a:cubicBezTo>
                    <a:cubicBezTo>
                      <a:pt x="11" y="3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1" name="Freeform 143"/>
              <p:cNvSpPr>
                <a:spLocks/>
              </p:cNvSpPr>
              <p:nvPr/>
            </p:nvSpPr>
            <p:spPr bwMode="auto">
              <a:xfrm>
                <a:off x="2693138" y="2402318"/>
                <a:ext cx="24286" cy="34694"/>
              </a:xfrm>
              <a:custGeom>
                <a:avLst/>
                <a:gdLst>
                  <a:gd name="T0" fmla="*/ 2 w 9"/>
                  <a:gd name="T1" fmla="*/ 7 h 13"/>
                  <a:gd name="T2" fmla="*/ 9 w 9"/>
                  <a:gd name="T3" fmla="*/ 11 h 13"/>
                  <a:gd name="T4" fmla="*/ 0 w 9"/>
                  <a:gd name="T5" fmla="*/ 0 h 13"/>
                  <a:gd name="T6" fmla="*/ 2 w 9"/>
                  <a:gd name="T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3">
                    <a:moveTo>
                      <a:pt x="2" y="7"/>
                    </a:moveTo>
                    <a:cubicBezTo>
                      <a:pt x="2" y="13"/>
                      <a:pt x="8" y="10"/>
                      <a:pt x="9" y="11"/>
                    </a:cubicBezTo>
                    <a:cubicBezTo>
                      <a:pt x="8" y="5"/>
                      <a:pt x="5" y="4"/>
                      <a:pt x="0" y="0"/>
                    </a:cubicBezTo>
                    <a:cubicBezTo>
                      <a:pt x="1" y="2"/>
                      <a:pt x="5" y="4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2" name="Freeform 144"/>
              <p:cNvSpPr>
                <a:spLocks/>
              </p:cNvSpPr>
              <p:nvPr/>
            </p:nvSpPr>
            <p:spPr bwMode="auto">
              <a:xfrm>
                <a:off x="2735927" y="2402318"/>
                <a:ext cx="21973" cy="26598"/>
              </a:xfrm>
              <a:custGeom>
                <a:avLst/>
                <a:gdLst>
                  <a:gd name="T0" fmla="*/ 5 w 8"/>
                  <a:gd name="T1" fmla="*/ 10 h 10"/>
                  <a:gd name="T2" fmla="*/ 3 w 8"/>
                  <a:gd name="T3" fmla="*/ 0 h 10"/>
                  <a:gd name="T4" fmla="*/ 5 w 8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0">
                    <a:moveTo>
                      <a:pt x="5" y="10"/>
                    </a:moveTo>
                    <a:cubicBezTo>
                      <a:pt x="8" y="7"/>
                      <a:pt x="3" y="3"/>
                      <a:pt x="3" y="0"/>
                    </a:cubicBezTo>
                    <a:cubicBezTo>
                      <a:pt x="0" y="4"/>
                      <a:pt x="5" y="6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3" name="Rectangle 145"/>
              <p:cNvSpPr>
                <a:spLocks noChangeArrowheads="1"/>
              </p:cNvSpPr>
              <p:nvPr/>
            </p:nvSpPr>
            <p:spPr bwMode="auto">
              <a:xfrm>
                <a:off x="3989541" y="2402318"/>
                <a:ext cx="3470" cy="104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4" name="Freeform 146"/>
              <p:cNvSpPr>
                <a:spLocks noEditPoints="1"/>
              </p:cNvSpPr>
              <p:nvPr/>
            </p:nvSpPr>
            <p:spPr bwMode="auto">
              <a:xfrm>
                <a:off x="2561300" y="2420821"/>
                <a:ext cx="98300" cy="114490"/>
              </a:xfrm>
              <a:custGeom>
                <a:avLst/>
                <a:gdLst>
                  <a:gd name="T0" fmla="*/ 31 w 36"/>
                  <a:gd name="T1" fmla="*/ 33 h 42"/>
                  <a:gd name="T2" fmla="*/ 21 w 36"/>
                  <a:gd name="T3" fmla="*/ 25 h 42"/>
                  <a:gd name="T4" fmla="*/ 13 w 36"/>
                  <a:gd name="T5" fmla="*/ 12 h 42"/>
                  <a:gd name="T6" fmla="*/ 3 w 36"/>
                  <a:gd name="T7" fmla="*/ 1 h 42"/>
                  <a:gd name="T8" fmla="*/ 0 w 36"/>
                  <a:gd name="T9" fmla="*/ 3 h 42"/>
                  <a:gd name="T10" fmla="*/ 8 w 36"/>
                  <a:gd name="T11" fmla="*/ 16 h 42"/>
                  <a:gd name="T12" fmla="*/ 12 w 36"/>
                  <a:gd name="T13" fmla="*/ 20 h 42"/>
                  <a:gd name="T14" fmla="*/ 19 w 36"/>
                  <a:gd name="T15" fmla="*/ 27 h 42"/>
                  <a:gd name="T16" fmla="*/ 26 w 36"/>
                  <a:gd name="T17" fmla="*/ 35 h 42"/>
                  <a:gd name="T18" fmla="*/ 25 w 36"/>
                  <a:gd name="T19" fmla="*/ 36 h 42"/>
                  <a:gd name="T20" fmla="*/ 30 w 36"/>
                  <a:gd name="T21" fmla="*/ 42 h 42"/>
                  <a:gd name="T22" fmla="*/ 31 w 36"/>
                  <a:gd name="T23" fmla="*/ 33 h 42"/>
                  <a:gd name="T24" fmla="*/ 8 w 36"/>
                  <a:gd name="T25" fmla="*/ 14 h 42"/>
                  <a:gd name="T26" fmla="*/ 7 w 36"/>
                  <a:gd name="T27" fmla="*/ 11 h 42"/>
                  <a:gd name="T28" fmla="*/ 8 w 36"/>
                  <a:gd name="T29" fmla="*/ 11 h 42"/>
                  <a:gd name="T30" fmla="*/ 8 w 36"/>
                  <a:gd name="T31" fmla="*/ 1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42">
                    <a:moveTo>
                      <a:pt x="31" y="33"/>
                    </a:moveTo>
                    <a:cubicBezTo>
                      <a:pt x="28" y="33"/>
                      <a:pt x="26" y="27"/>
                      <a:pt x="21" y="25"/>
                    </a:cubicBezTo>
                    <a:cubicBezTo>
                      <a:pt x="21" y="18"/>
                      <a:pt x="13" y="19"/>
                      <a:pt x="13" y="12"/>
                    </a:cubicBezTo>
                    <a:cubicBezTo>
                      <a:pt x="7" y="11"/>
                      <a:pt x="7" y="5"/>
                      <a:pt x="3" y="1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4" y="6"/>
                      <a:pt x="2" y="17"/>
                      <a:pt x="8" y="16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7" y="17"/>
                      <a:pt x="16" y="25"/>
                      <a:pt x="19" y="27"/>
                    </a:cubicBezTo>
                    <a:cubicBezTo>
                      <a:pt x="25" y="27"/>
                      <a:pt x="20" y="36"/>
                      <a:pt x="26" y="35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6" y="39"/>
                      <a:pt x="29" y="39"/>
                      <a:pt x="31" y="33"/>
                    </a:cubicBezTo>
                    <a:close/>
                    <a:moveTo>
                      <a:pt x="8" y="14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8" y="11"/>
                      <a:pt x="8" y="11"/>
                    </a:cubicBezTo>
                    <a:lnTo>
                      <a:pt x="8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5" name="Freeform 147"/>
              <p:cNvSpPr>
                <a:spLocks/>
              </p:cNvSpPr>
              <p:nvPr/>
            </p:nvSpPr>
            <p:spPr bwMode="auto">
              <a:xfrm>
                <a:off x="2757900" y="2423134"/>
                <a:ext cx="30068" cy="35850"/>
              </a:xfrm>
              <a:custGeom>
                <a:avLst/>
                <a:gdLst>
                  <a:gd name="T0" fmla="*/ 7 w 11"/>
                  <a:gd name="T1" fmla="*/ 13 h 13"/>
                  <a:gd name="T2" fmla="*/ 9 w 11"/>
                  <a:gd name="T3" fmla="*/ 12 h 13"/>
                  <a:gd name="T4" fmla="*/ 7 w 11"/>
                  <a:gd name="T5" fmla="*/ 9 h 13"/>
                  <a:gd name="T6" fmla="*/ 11 w 11"/>
                  <a:gd name="T7" fmla="*/ 4 h 13"/>
                  <a:gd name="T8" fmla="*/ 6 w 11"/>
                  <a:gd name="T9" fmla="*/ 0 h 13"/>
                  <a:gd name="T10" fmla="*/ 7 w 11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3">
                    <a:moveTo>
                      <a:pt x="7" y="13"/>
                    </a:moveTo>
                    <a:cubicBezTo>
                      <a:pt x="8" y="13"/>
                      <a:pt x="8" y="13"/>
                      <a:pt x="9" y="12"/>
                    </a:cubicBezTo>
                    <a:cubicBezTo>
                      <a:pt x="9" y="10"/>
                      <a:pt x="8" y="10"/>
                      <a:pt x="7" y="9"/>
                    </a:cubicBezTo>
                    <a:cubicBezTo>
                      <a:pt x="8" y="7"/>
                      <a:pt x="9" y="2"/>
                      <a:pt x="11" y="4"/>
                    </a:cubicBezTo>
                    <a:cubicBezTo>
                      <a:pt x="10" y="2"/>
                      <a:pt x="8" y="1"/>
                      <a:pt x="6" y="0"/>
                    </a:cubicBezTo>
                    <a:cubicBezTo>
                      <a:pt x="0" y="5"/>
                      <a:pt x="7" y="7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6" name="Freeform 148"/>
              <p:cNvSpPr>
                <a:spLocks/>
              </p:cNvSpPr>
              <p:nvPr/>
            </p:nvSpPr>
            <p:spPr bwMode="auto">
              <a:xfrm>
                <a:off x="2727832" y="2442794"/>
                <a:ext cx="65919" cy="60136"/>
              </a:xfrm>
              <a:custGeom>
                <a:avLst/>
                <a:gdLst>
                  <a:gd name="T0" fmla="*/ 0 w 24"/>
                  <a:gd name="T1" fmla="*/ 0 h 22"/>
                  <a:gd name="T2" fmla="*/ 4 w 24"/>
                  <a:gd name="T3" fmla="*/ 11 h 22"/>
                  <a:gd name="T4" fmla="*/ 4 w 24"/>
                  <a:gd name="T5" fmla="*/ 8 h 22"/>
                  <a:gd name="T6" fmla="*/ 15 w 24"/>
                  <a:gd name="T7" fmla="*/ 22 h 22"/>
                  <a:gd name="T8" fmla="*/ 21 w 24"/>
                  <a:gd name="T9" fmla="*/ 22 h 22"/>
                  <a:gd name="T10" fmla="*/ 10 w 24"/>
                  <a:gd name="T11" fmla="*/ 8 h 22"/>
                  <a:gd name="T12" fmla="*/ 0 w 24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2">
                    <a:moveTo>
                      <a:pt x="0" y="0"/>
                    </a:moveTo>
                    <a:cubicBezTo>
                      <a:pt x="5" y="3"/>
                      <a:pt x="0" y="8"/>
                      <a:pt x="4" y="11"/>
                    </a:cubicBezTo>
                    <a:cubicBezTo>
                      <a:pt x="4" y="10"/>
                      <a:pt x="3" y="9"/>
                      <a:pt x="4" y="8"/>
                    </a:cubicBezTo>
                    <a:cubicBezTo>
                      <a:pt x="8" y="12"/>
                      <a:pt x="18" y="14"/>
                      <a:pt x="15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4" y="13"/>
                      <a:pt x="12" y="16"/>
                      <a:pt x="10" y="8"/>
                    </a:cubicBezTo>
                    <a:cubicBezTo>
                      <a:pt x="4" y="8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7" name="Freeform 149"/>
              <p:cNvSpPr>
                <a:spLocks/>
              </p:cNvSpPr>
              <p:nvPr/>
            </p:nvSpPr>
            <p:spPr bwMode="auto">
              <a:xfrm>
                <a:off x="2834227" y="2448577"/>
                <a:ext cx="17347" cy="8095"/>
              </a:xfrm>
              <a:custGeom>
                <a:avLst/>
                <a:gdLst>
                  <a:gd name="T0" fmla="*/ 2 w 6"/>
                  <a:gd name="T1" fmla="*/ 0 h 3"/>
                  <a:gd name="T2" fmla="*/ 6 w 6"/>
                  <a:gd name="T3" fmla="*/ 3 h 3"/>
                  <a:gd name="T4" fmla="*/ 2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0" y="2"/>
                      <a:pt x="5" y="2"/>
                      <a:pt x="6" y="3"/>
                    </a:cubicBezTo>
                    <a:cubicBezTo>
                      <a:pt x="6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8" name="Freeform 150"/>
              <p:cNvSpPr>
                <a:spLocks/>
              </p:cNvSpPr>
              <p:nvPr/>
            </p:nvSpPr>
            <p:spPr bwMode="auto">
              <a:xfrm>
                <a:off x="2809941" y="2448577"/>
                <a:ext cx="3470" cy="8095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3 h 3"/>
                  <a:gd name="T4" fmla="*/ 1 w 1"/>
                  <a:gd name="T5" fmla="*/ 1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9" name="Freeform 151"/>
              <p:cNvSpPr>
                <a:spLocks/>
              </p:cNvSpPr>
              <p:nvPr/>
            </p:nvSpPr>
            <p:spPr bwMode="auto">
              <a:xfrm>
                <a:off x="2801846" y="2464767"/>
                <a:ext cx="8096" cy="10408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4 h 4"/>
                  <a:gd name="T4" fmla="*/ 2 w 3"/>
                  <a:gd name="T5" fmla="*/ 4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0" name="Freeform 152"/>
              <p:cNvSpPr>
                <a:spLocks/>
              </p:cNvSpPr>
              <p:nvPr/>
            </p:nvSpPr>
            <p:spPr bwMode="auto">
              <a:xfrm>
                <a:off x="2829601" y="2470549"/>
                <a:ext cx="43946" cy="20816"/>
              </a:xfrm>
              <a:custGeom>
                <a:avLst/>
                <a:gdLst>
                  <a:gd name="T0" fmla="*/ 0 w 16"/>
                  <a:gd name="T1" fmla="*/ 4 h 8"/>
                  <a:gd name="T2" fmla="*/ 16 w 16"/>
                  <a:gd name="T3" fmla="*/ 7 h 8"/>
                  <a:gd name="T4" fmla="*/ 5 w 16"/>
                  <a:gd name="T5" fmla="*/ 1 h 8"/>
                  <a:gd name="T6" fmla="*/ 3 w 16"/>
                  <a:gd name="T7" fmla="*/ 4 h 8"/>
                  <a:gd name="T8" fmla="*/ 0 w 16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0" y="4"/>
                    </a:moveTo>
                    <a:cubicBezTo>
                      <a:pt x="5" y="8"/>
                      <a:pt x="11" y="5"/>
                      <a:pt x="16" y="7"/>
                    </a:cubicBezTo>
                    <a:cubicBezTo>
                      <a:pt x="15" y="0"/>
                      <a:pt x="8" y="7"/>
                      <a:pt x="5" y="1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1" name="Freeform 153"/>
              <p:cNvSpPr>
                <a:spLocks/>
              </p:cNvSpPr>
              <p:nvPr/>
            </p:nvSpPr>
            <p:spPr bwMode="auto">
              <a:xfrm>
                <a:off x="2796064" y="2502930"/>
                <a:ext cx="5783" cy="578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2" name="Freeform 154"/>
              <p:cNvSpPr>
                <a:spLocks/>
              </p:cNvSpPr>
              <p:nvPr/>
            </p:nvSpPr>
            <p:spPr bwMode="auto">
              <a:xfrm>
                <a:off x="2804159" y="2511026"/>
                <a:ext cx="13878" cy="13878"/>
              </a:xfrm>
              <a:custGeom>
                <a:avLst/>
                <a:gdLst>
                  <a:gd name="T0" fmla="*/ 5 w 5"/>
                  <a:gd name="T1" fmla="*/ 4 h 5"/>
                  <a:gd name="T2" fmla="*/ 5 w 5"/>
                  <a:gd name="T3" fmla="*/ 3 h 5"/>
                  <a:gd name="T4" fmla="*/ 1 w 5"/>
                  <a:gd name="T5" fmla="*/ 0 h 5"/>
                  <a:gd name="T6" fmla="*/ 5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3" y="2"/>
                      <a:pt x="2" y="0"/>
                      <a:pt x="1" y="0"/>
                    </a:cubicBezTo>
                    <a:cubicBezTo>
                      <a:pt x="0" y="3"/>
                      <a:pt x="2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3" name="Freeform 155"/>
              <p:cNvSpPr>
                <a:spLocks/>
              </p:cNvSpPr>
              <p:nvPr/>
            </p:nvSpPr>
            <p:spPr bwMode="auto">
              <a:xfrm>
                <a:off x="2843479" y="2511026"/>
                <a:ext cx="8096" cy="2313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4" name="Freeform 156"/>
              <p:cNvSpPr>
                <a:spLocks/>
              </p:cNvSpPr>
              <p:nvPr/>
            </p:nvSpPr>
            <p:spPr bwMode="auto">
              <a:xfrm>
                <a:off x="2821506" y="2524903"/>
                <a:ext cx="21973" cy="16191"/>
              </a:xfrm>
              <a:custGeom>
                <a:avLst/>
                <a:gdLst>
                  <a:gd name="T0" fmla="*/ 8 w 8"/>
                  <a:gd name="T1" fmla="*/ 6 h 6"/>
                  <a:gd name="T2" fmla="*/ 0 w 8"/>
                  <a:gd name="T3" fmla="*/ 0 h 6"/>
                  <a:gd name="T4" fmla="*/ 8 w 8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cubicBezTo>
                      <a:pt x="8" y="2"/>
                      <a:pt x="3" y="2"/>
                      <a:pt x="0" y="0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5" name="Freeform 157"/>
              <p:cNvSpPr>
                <a:spLocks/>
              </p:cNvSpPr>
              <p:nvPr/>
            </p:nvSpPr>
            <p:spPr bwMode="auto">
              <a:xfrm>
                <a:off x="2654975" y="2538781"/>
                <a:ext cx="50885" cy="50885"/>
              </a:xfrm>
              <a:custGeom>
                <a:avLst/>
                <a:gdLst>
                  <a:gd name="T0" fmla="*/ 16 w 19"/>
                  <a:gd name="T1" fmla="*/ 11 h 19"/>
                  <a:gd name="T2" fmla="*/ 10 w 19"/>
                  <a:gd name="T3" fmla="*/ 2 h 19"/>
                  <a:gd name="T4" fmla="*/ 8 w 19"/>
                  <a:gd name="T5" fmla="*/ 4 h 19"/>
                  <a:gd name="T6" fmla="*/ 1 w 19"/>
                  <a:gd name="T7" fmla="*/ 0 h 19"/>
                  <a:gd name="T8" fmla="*/ 0 w 19"/>
                  <a:gd name="T9" fmla="*/ 2 h 19"/>
                  <a:gd name="T10" fmla="*/ 7 w 19"/>
                  <a:gd name="T11" fmla="*/ 7 h 19"/>
                  <a:gd name="T12" fmla="*/ 10 w 19"/>
                  <a:gd name="T13" fmla="*/ 13 h 19"/>
                  <a:gd name="T14" fmla="*/ 19 w 19"/>
                  <a:gd name="T15" fmla="*/ 17 h 19"/>
                  <a:gd name="T16" fmla="*/ 16 w 19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9">
                    <a:moveTo>
                      <a:pt x="16" y="11"/>
                    </a:moveTo>
                    <a:cubicBezTo>
                      <a:pt x="9" y="12"/>
                      <a:pt x="15" y="3"/>
                      <a:pt x="10" y="2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3"/>
                      <a:pt x="2" y="3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5"/>
                      <a:pt x="4" y="10"/>
                      <a:pt x="7" y="7"/>
                    </a:cubicBezTo>
                    <a:cubicBezTo>
                      <a:pt x="8" y="9"/>
                      <a:pt x="13" y="9"/>
                      <a:pt x="10" y="13"/>
                    </a:cubicBezTo>
                    <a:cubicBezTo>
                      <a:pt x="14" y="12"/>
                      <a:pt x="14" y="19"/>
                      <a:pt x="19" y="17"/>
                    </a:cubicBezTo>
                    <a:cubicBezTo>
                      <a:pt x="16" y="15"/>
                      <a:pt x="17" y="13"/>
                      <a:pt x="1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6" name="Freeform 158"/>
              <p:cNvSpPr>
                <a:spLocks/>
              </p:cNvSpPr>
              <p:nvPr/>
            </p:nvSpPr>
            <p:spPr bwMode="auto">
              <a:xfrm>
                <a:off x="2761370" y="2538781"/>
                <a:ext cx="38164" cy="40476"/>
              </a:xfrm>
              <a:custGeom>
                <a:avLst/>
                <a:gdLst>
                  <a:gd name="T0" fmla="*/ 0 w 14"/>
                  <a:gd name="T1" fmla="*/ 1 h 15"/>
                  <a:gd name="T2" fmla="*/ 3 w 14"/>
                  <a:gd name="T3" fmla="*/ 5 h 15"/>
                  <a:gd name="T4" fmla="*/ 14 w 14"/>
                  <a:gd name="T5" fmla="*/ 7 h 15"/>
                  <a:gd name="T6" fmla="*/ 12 w 14"/>
                  <a:gd name="T7" fmla="*/ 6 h 15"/>
                  <a:gd name="T8" fmla="*/ 0 w 14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0" y="1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7" y="5"/>
                      <a:pt x="11" y="15"/>
                      <a:pt x="14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5" y="11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7" name="Freeform 159"/>
              <p:cNvSpPr>
                <a:spLocks/>
              </p:cNvSpPr>
              <p:nvPr/>
            </p:nvSpPr>
            <p:spPr bwMode="auto">
              <a:xfrm>
                <a:off x="2851574" y="2541094"/>
                <a:ext cx="12722" cy="16191"/>
              </a:xfrm>
              <a:custGeom>
                <a:avLst/>
                <a:gdLst>
                  <a:gd name="T0" fmla="*/ 5 w 5"/>
                  <a:gd name="T1" fmla="*/ 4 h 6"/>
                  <a:gd name="T2" fmla="*/ 0 w 5"/>
                  <a:gd name="T3" fmla="*/ 1 h 6"/>
                  <a:gd name="T4" fmla="*/ 1 w 5"/>
                  <a:gd name="T5" fmla="*/ 6 h 6"/>
                  <a:gd name="T6" fmla="*/ 5 w 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cubicBezTo>
                      <a:pt x="4" y="2"/>
                      <a:pt x="2" y="0"/>
                      <a:pt x="0" y="1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8" name="Rectangle 160"/>
              <p:cNvSpPr>
                <a:spLocks noChangeArrowheads="1"/>
              </p:cNvSpPr>
              <p:nvPr/>
            </p:nvSpPr>
            <p:spPr bwMode="auto">
              <a:xfrm>
                <a:off x="2919806" y="2546876"/>
                <a:ext cx="2313" cy="104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9" name="Freeform 161"/>
              <p:cNvSpPr>
                <a:spLocks/>
              </p:cNvSpPr>
              <p:nvPr/>
            </p:nvSpPr>
            <p:spPr bwMode="auto">
              <a:xfrm>
                <a:off x="2870078" y="2557285"/>
                <a:ext cx="5783" cy="3469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0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0" name="Freeform 162"/>
              <p:cNvSpPr>
                <a:spLocks/>
              </p:cNvSpPr>
              <p:nvPr/>
            </p:nvSpPr>
            <p:spPr bwMode="auto">
              <a:xfrm>
                <a:off x="2944092" y="2560754"/>
                <a:ext cx="5783" cy="8095"/>
              </a:xfrm>
              <a:custGeom>
                <a:avLst/>
                <a:gdLst>
                  <a:gd name="T0" fmla="*/ 5 w 5"/>
                  <a:gd name="T1" fmla="*/ 4 h 7"/>
                  <a:gd name="T2" fmla="*/ 0 w 5"/>
                  <a:gd name="T3" fmla="*/ 0 h 7"/>
                  <a:gd name="T4" fmla="*/ 2 w 5"/>
                  <a:gd name="T5" fmla="*/ 7 h 7"/>
                  <a:gd name="T6" fmla="*/ 5 w 5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4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1" name="Freeform 163"/>
              <p:cNvSpPr>
                <a:spLocks/>
              </p:cNvSpPr>
              <p:nvPr/>
            </p:nvSpPr>
            <p:spPr bwMode="auto">
              <a:xfrm>
                <a:off x="3858859" y="2568849"/>
                <a:ext cx="13878" cy="18504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7 h 7"/>
                  <a:gd name="T4" fmla="*/ 4 w 5"/>
                  <a:gd name="T5" fmla="*/ 1 h 7"/>
                  <a:gd name="T6" fmla="*/ 5 w 5"/>
                  <a:gd name="T7" fmla="*/ 2 h 7"/>
                  <a:gd name="T8" fmla="*/ 5 w 5"/>
                  <a:gd name="T9" fmla="*/ 1 h 7"/>
                  <a:gd name="T10" fmla="*/ 3 w 5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2" name="Freeform 164"/>
              <p:cNvSpPr>
                <a:spLocks/>
              </p:cNvSpPr>
              <p:nvPr/>
            </p:nvSpPr>
            <p:spPr bwMode="auto">
              <a:xfrm>
                <a:off x="2905928" y="2579257"/>
                <a:ext cx="38164" cy="27755"/>
              </a:xfrm>
              <a:custGeom>
                <a:avLst/>
                <a:gdLst>
                  <a:gd name="T0" fmla="*/ 9 w 14"/>
                  <a:gd name="T1" fmla="*/ 10 h 10"/>
                  <a:gd name="T2" fmla="*/ 14 w 14"/>
                  <a:gd name="T3" fmla="*/ 6 h 10"/>
                  <a:gd name="T4" fmla="*/ 0 w 14"/>
                  <a:gd name="T5" fmla="*/ 0 h 10"/>
                  <a:gd name="T6" fmla="*/ 9 w 14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1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0" y="3"/>
                      <a:pt x="5" y="2"/>
                      <a:pt x="0" y="0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3" name="Freeform 165"/>
              <p:cNvSpPr>
                <a:spLocks/>
              </p:cNvSpPr>
              <p:nvPr/>
            </p:nvSpPr>
            <p:spPr bwMode="auto">
              <a:xfrm>
                <a:off x="2709328" y="2587353"/>
                <a:ext cx="60136" cy="49728"/>
              </a:xfrm>
              <a:custGeom>
                <a:avLst/>
                <a:gdLst>
                  <a:gd name="T0" fmla="*/ 10 w 22"/>
                  <a:gd name="T1" fmla="*/ 6 h 18"/>
                  <a:gd name="T2" fmla="*/ 17 w 22"/>
                  <a:gd name="T3" fmla="*/ 6 h 18"/>
                  <a:gd name="T4" fmla="*/ 4 w 22"/>
                  <a:gd name="T5" fmla="*/ 0 h 18"/>
                  <a:gd name="T6" fmla="*/ 4 w 22"/>
                  <a:gd name="T7" fmla="*/ 0 h 18"/>
                  <a:gd name="T8" fmla="*/ 1 w 22"/>
                  <a:gd name="T9" fmla="*/ 0 h 18"/>
                  <a:gd name="T10" fmla="*/ 0 w 22"/>
                  <a:gd name="T11" fmla="*/ 2 h 18"/>
                  <a:gd name="T12" fmla="*/ 21 w 22"/>
                  <a:gd name="T13" fmla="*/ 18 h 18"/>
                  <a:gd name="T14" fmla="*/ 10 w 22"/>
                  <a:gd name="T1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8">
                    <a:moveTo>
                      <a:pt x="10" y="6"/>
                    </a:moveTo>
                    <a:cubicBezTo>
                      <a:pt x="12" y="7"/>
                      <a:pt x="15" y="5"/>
                      <a:pt x="17" y="6"/>
                    </a:cubicBezTo>
                    <a:cubicBezTo>
                      <a:pt x="13" y="3"/>
                      <a:pt x="8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7" y="8"/>
                      <a:pt x="14" y="14"/>
                      <a:pt x="21" y="18"/>
                    </a:cubicBezTo>
                    <a:cubicBezTo>
                      <a:pt x="22" y="11"/>
                      <a:pt x="11" y="14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4" name="Freeform 166"/>
              <p:cNvSpPr>
                <a:spLocks/>
              </p:cNvSpPr>
              <p:nvPr/>
            </p:nvSpPr>
            <p:spPr bwMode="auto">
              <a:xfrm>
                <a:off x="2755587" y="2603543"/>
                <a:ext cx="2313" cy="3469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5" name="Freeform 167"/>
              <p:cNvSpPr>
                <a:spLocks/>
              </p:cNvSpPr>
              <p:nvPr/>
            </p:nvSpPr>
            <p:spPr bwMode="auto">
              <a:xfrm>
                <a:off x="2823819" y="2587353"/>
                <a:ext cx="19660" cy="16191"/>
              </a:xfrm>
              <a:custGeom>
                <a:avLst/>
                <a:gdLst>
                  <a:gd name="T0" fmla="*/ 7 w 7"/>
                  <a:gd name="T1" fmla="*/ 6 h 6"/>
                  <a:gd name="T2" fmla="*/ 7 w 7"/>
                  <a:gd name="T3" fmla="*/ 5 h 6"/>
                  <a:gd name="T4" fmla="*/ 0 w 7"/>
                  <a:gd name="T5" fmla="*/ 0 h 6"/>
                  <a:gd name="T6" fmla="*/ 7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6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5" y="1"/>
                      <a:pt x="2" y="4"/>
                      <a:pt x="0" y="0"/>
                    </a:cubicBezTo>
                    <a:cubicBezTo>
                      <a:pt x="1" y="2"/>
                      <a:pt x="5" y="4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6" name="Freeform 168"/>
              <p:cNvSpPr>
                <a:spLocks/>
              </p:cNvSpPr>
              <p:nvPr/>
            </p:nvSpPr>
            <p:spPr bwMode="auto">
              <a:xfrm>
                <a:off x="3004228" y="2587353"/>
                <a:ext cx="2313" cy="11565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0 h 4"/>
                  <a:gd name="T4" fmla="*/ 0 w 1"/>
                  <a:gd name="T5" fmla="*/ 0 h 4"/>
                  <a:gd name="T6" fmla="*/ 0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7" name="Freeform 169"/>
              <p:cNvSpPr>
                <a:spLocks/>
              </p:cNvSpPr>
              <p:nvPr/>
            </p:nvSpPr>
            <p:spPr bwMode="auto">
              <a:xfrm>
                <a:off x="3020419" y="2589666"/>
                <a:ext cx="13878" cy="13878"/>
              </a:xfrm>
              <a:custGeom>
                <a:avLst/>
                <a:gdLst>
                  <a:gd name="T0" fmla="*/ 4 w 5"/>
                  <a:gd name="T1" fmla="*/ 4 h 5"/>
                  <a:gd name="T2" fmla="*/ 0 w 5"/>
                  <a:gd name="T3" fmla="*/ 3 h 5"/>
                  <a:gd name="T4" fmla="*/ 4 w 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4"/>
                    </a:moveTo>
                    <a:cubicBezTo>
                      <a:pt x="5" y="0"/>
                      <a:pt x="2" y="3"/>
                      <a:pt x="0" y="3"/>
                    </a:cubicBezTo>
                    <a:cubicBezTo>
                      <a:pt x="1" y="5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8" name="Freeform 170"/>
              <p:cNvSpPr>
                <a:spLocks/>
              </p:cNvSpPr>
              <p:nvPr/>
            </p:nvSpPr>
            <p:spPr bwMode="auto">
              <a:xfrm>
                <a:off x="3467972" y="2595448"/>
                <a:ext cx="11565" cy="11565"/>
              </a:xfrm>
              <a:custGeom>
                <a:avLst/>
                <a:gdLst>
                  <a:gd name="T0" fmla="*/ 2 w 4"/>
                  <a:gd name="T1" fmla="*/ 0 h 4"/>
                  <a:gd name="T2" fmla="*/ 4 w 4"/>
                  <a:gd name="T3" fmla="*/ 4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0" y="2"/>
                      <a:pt x="2" y="4"/>
                      <a:pt x="4" y="4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9" name="Rectangle 171"/>
              <p:cNvSpPr>
                <a:spLocks noChangeArrowheads="1"/>
              </p:cNvSpPr>
              <p:nvPr/>
            </p:nvSpPr>
            <p:spPr bwMode="auto">
              <a:xfrm>
                <a:off x="3511918" y="2601230"/>
                <a:ext cx="3470" cy="578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0" name="Freeform 172"/>
              <p:cNvSpPr>
                <a:spLocks/>
              </p:cNvSpPr>
              <p:nvPr/>
            </p:nvSpPr>
            <p:spPr bwMode="auto">
              <a:xfrm>
                <a:off x="2861982" y="2603543"/>
                <a:ext cx="13878" cy="19660"/>
              </a:xfrm>
              <a:custGeom>
                <a:avLst/>
                <a:gdLst>
                  <a:gd name="T0" fmla="*/ 5 w 5"/>
                  <a:gd name="T1" fmla="*/ 7 h 7"/>
                  <a:gd name="T2" fmla="*/ 4 w 5"/>
                  <a:gd name="T3" fmla="*/ 0 h 7"/>
                  <a:gd name="T4" fmla="*/ 5 w 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0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1" name="Freeform 173"/>
              <p:cNvSpPr>
                <a:spLocks/>
              </p:cNvSpPr>
              <p:nvPr/>
            </p:nvSpPr>
            <p:spPr bwMode="auto">
              <a:xfrm>
                <a:off x="3042392" y="2603543"/>
                <a:ext cx="5783" cy="3469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1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2" name="Freeform 174"/>
              <p:cNvSpPr>
                <a:spLocks/>
              </p:cNvSpPr>
              <p:nvPr/>
            </p:nvSpPr>
            <p:spPr bwMode="auto">
              <a:xfrm>
                <a:off x="3048174" y="2607012"/>
                <a:ext cx="8096" cy="2313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3" name="Freeform 175"/>
              <p:cNvSpPr>
                <a:spLocks/>
              </p:cNvSpPr>
              <p:nvPr/>
            </p:nvSpPr>
            <p:spPr bwMode="auto">
              <a:xfrm>
                <a:off x="3495728" y="2607012"/>
                <a:ext cx="10409" cy="8095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0 h 3"/>
                  <a:gd name="T4" fmla="*/ 0 w 4"/>
                  <a:gd name="T5" fmla="*/ 2 h 3"/>
                  <a:gd name="T6" fmla="*/ 4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4" name="Freeform 176"/>
              <p:cNvSpPr>
                <a:spLocks/>
              </p:cNvSpPr>
              <p:nvPr/>
            </p:nvSpPr>
            <p:spPr bwMode="auto">
              <a:xfrm>
                <a:off x="2974160" y="2609325"/>
                <a:ext cx="18504" cy="19660"/>
              </a:xfrm>
              <a:custGeom>
                <a:avLst/>
                <a:gdLst>
                  <a:gd name="T0" fmla="*/ 0 w 7"/>
                  <a:gd name="T1" fmla="*/ 6 h 7"/>
                  <a:gd name="T2" fmla="*/ 6 w 7"/>
                  <a:gd name="T3" fmla="*/ 7 h 7"/>
                  <a:gd name="T4" fmla="*/ 4 w 7"/>
                  <a:gd name="T5" fmla="*/ 4 h 7"/>
                  <a:gd name="T6" fmla="*/ 7 w 7"/>
                  <a:gd name="T7" fmla="*/ 3 h 7"/>
                  <a:gd name="T8" fmla="*/ 1 w 7"/>
                  <a:gd name="T9" fmla="*/ 0 h 7"/>
                  <a:gd name="T10" fmla="*/ 0 w 7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3"/>
                      <a:pt x="3" y="1"/>
                      <a:pt x="1" y="0"/>
                    </a:cubicBezTo>
                    <a:cubicBezTo>
                      <a:pt x="2" y="2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5" name="Freeform 177"/>
              <p:cNvSpPr>
                <a:spLocks/>
              </p:cNvSpPr>
              <p:nvPr/>
            </p:nvSpPr>
            <p:spPr bwMode="auto">
              <a:xfrm>
                <a:off x="3108311" y="2619734"/>
                <a:ext cx="4626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6" name="Freeform 178"/>
              <p:cNvSpPr>
                <a:spLocks/>
              </p:cNvSpPr>
              <p:nvPr/>
            </p:nvSpPr>
            <p:spPr bwMode="auto">
              <a:xfrm>
                <a:off x="3096746" y="2609325"/>
                <a:ext cx="11565" cy="10408"/>
              </a:xfrm>
              <a:custGeom>
                <a:avLst/>
                <a:gdLst>
                  <a:gd name="T0" fmla="*/ 0 w 4"/>
                  <a:gd name="T1" fmla="*/ 4 h 4"/>
                  <a:gd name="T2" fmla="*/ 4 w 4"/>
                  <a:gd name="T3" fmla="*/ 4 h 4"/>
                  <a:gd name="T4" fmla="*/ 2 w 4"/>
                  <a:gd name="T5" fmla="*/ 0 h 4"/>
                  <a:gd name="T6" fmla="*/ 0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2" y="3"/>
                      <a:pt x="1" y="1"/>
                      <a:pt x="2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7" name="Freeform 179"/>
              <p:cNvSpPr>
                <a:spLocks/>
              </p:cNvSpPr>
              <p:nvPr/>
            </p:nvSpPr>
            <p:spPr bwMode="auto">
              <a:xfrm>
                <a:off x="3403210" y="2615108"/>
                <a:ext cx="26599" cy="21973"/>
              </a:xfrm>
              <a:custGeom>
                <a:avLst/>
                <a:gdLst>
                  <a:gd name="T0" fmla="*/ 10 w 10"/>
                  <a:gd name="T1" fmla="*/ 0 h 8"/>
                  <a:gd name="T2" fmla="*/ 0 w 10"/>
                  <a:gd name="T3" fmla="*/ 5 h 8"/>
                  <a:gd name="T4" fmla="*/ 10 w 10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6" y="1"/>
                      <a:pt x="3" y="2"/>
                      <a:pt x="0" y="5"/>
                    </a:cubicBezTo>
                    <a:cubicBezTo>
                      <a:pt x="4" y="2"/>
                      <a:pt x="10" y="8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8" name="Freeform 180"/>
              <p:cNvSpPr>
                <a:spLocks/>
              </p:cNvSpPr>
              <p:nvPr/>
            </p:nvSpPr>
            <p:spPr bwMode="auto">
              <a:xfrm>
                <a:off x="3010010" y="2619734"/>
                <a:ext cx="54354" cy="27755"/>
              </a:xfrm>
              <a:custGeom>
                <a:avLst/>
                <a:gdLst>
                  <a:gd name="T0" fmla="*/ 0 w 20"/>
                  <a:gd name="T1" fmla="*/ 1 h 10"/>
                  <a:gd name="T2" fmla="*/ 14 w 20"/>
                  <a:gd name="T3" fmla="*/ 10 h 10"/>
                  <a:gd name="T4" fmla="*/ 20 w 20"/>
                  <a:gd name="T5" fmla="*/ 5 h 10"/>
                  <a:gd name="T6" fmla="*/ 19 w 20"/>
                  <a:gd name="T7" fmla="*/ 5 h 10"/>
                  <a:gd name="T8" fmla="*/ 0 w 20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">
                    <a:moveTo>
                      <a:pt x="0" y="1"/>
                    </a:moveTo>
                    <a:cubicBezTo>
                      <a:pt x="6" y="0"/>
                      <a:pt x="9" y="10"/>
                      <a:pt x="14" y="10"/>
                    </a:cubicBezTo>
                    <a:cubicBezTo>
                      <a:pt x="13" y="5"/>
                      <a:pt x="18" y="7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3" y="7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9" name="Freeform 181"/>
              <p:cNvSpPr>
                <a:spLocks/>
              </p:cNvSpPr>
              <p:nvPr/>
            </p:nvSpPr>
            <p:spPr bwMode="auto">
              <a:xfrm>
                <a:off x="3313005" y="2628986"/>
                <a:ext cx="64762" cy="54354"/>
              </a:xfrm>
              <a:custGeom>
                <a:avLst/>
                <a:gdLst>
                  <a:gd name="T0" fmla="*/ 19 w 24"/>
                  <a:gd name="T1" fmla="*/ 1 h 20"/>
                  <a:gd name="T2" fmla="*/ 0 w 24"/>
                  <a:gd name="T3" fmla="*/ 8 h 20"/>
                  <a:gd name="T4" fmla="*/ 4 w 24"/>
                  <a:gd name="T5" fmla="*/ 10 h 20"/>
                  <a:gd name="T6" fmla="*/ 3 w 24"/>
                  <a:gd name="T7" fmla="*/ 14 h 20"/>
                  <a:gd name="T8" fmla="*/ 12 w 24"/>
                  <a:gd name="T9" fmla="*/ 12 h 20"/>
                  <a:gd name="T10" fmla="*/ 5 w 24"/>
                  <a:gd name="T11" fmla="*/ 13 h 20"/>
                  <a:gd name="T12" fmla="*/ 6 w 24"/>
                  <a:gd name="T13" fmla="*/ 9 h 20"/>
                  <a:gd name="T14" fmla="*/ 19 w 24"/>
                  <a:gd name="T15" fmla="*/ 8 h 20"/>
                  <a:gd name="T16" fmla="*/ 24 w 24"/>
                  <a:gd name="T17" fmla="*/ 2 h 20"/>
                  <a:gd name="T18" fmla="*/ 19 w 24"/>
                  <a:gd name="T1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0">
                    <a:moveTo>
                      <a:pt x="19" y="1"/>
                    </a:moveTo>
                    <a:cubicBezTo>
                      <a:pt x="16" y="10"/>
                      <a:pt x="5" y="1"/>
                      <a:pt x="0" y="8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7" y="20"/>
                      <a:pt x="8" y="11"/>
                      <a:pt x="12" y="12"/>
                    </a:cubicBezTo>
                    <a:cubicBezTo>
                      <a:pt x="10" y="10"/>
                      <a:pt x="7" y="15"/>
                      <a:pt x="5" y="13"/>
                    </a:cubicBezTo>
                    <a:cubicBezTo>
                      <a:pt x="5" y="11"/>
                      <a:pt x="4" y="10"/>
                      <a:pt x="6" y="9"/>
                    </a:cubicBezTo>
                    <a:cubicBezTo>
                      <a:pt x="10" y="8"/>
                      <a:pt x="15" y="5"/>
                      <a:pt x="19" y="8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2" y="2"/>
                      <a:pt x="21" y="0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0" name="Freeform 182"/>
              <p:cNvSpPr>
                <a:spLocks/>
              </p:cNvSpPr>
              <p:nvPr/>
            </p:nvSpPr>
            <p:spPr bwMode="auto">
              <a:xfrm>
                <a:off x="3377768" y="2625516"/>
                <a:ext cx="19660" cy="16191"/>
              </a:xfrm>
              <a:custGeom>
                <a:avLst/>
                <a:gdLst>
                  <a:gd name="T0" fmla="*/ 1 w 7"/>
                  <a:gd name="T1" fmla="*/ 6 h 6"/>
                  <a:gd name="T2" fmla="*/ 7 w 7"/>
                  <a:gd name="T3" fmla="*/ 3 h 6"/>
                  <a:gd name="T4" fmla="*/ 6 w 7"/>
                  <a:gd name="T5" fmla="*/ 2 h 6"/>
                  <a:gd name="T6" fmla="*/ 1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1" y="6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6"/>
                      <a:pt x="0" y="0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1" name="Freeform 183"/>
              <p:cNvSpPr>
                <a:spLocks/>
              </p:cNvSpPr>
              <p:nvPr/>
            </p:nvSpPr>
            <p:spPr bwMode="auto">
              <a:xfrm>
                <a:off x="3419401" y="2633612"/>
                <a:ext cx="16191" cy="16191"/>
              </a:xfrm>
              <a:custGeom>
                <a:avLst/>
                <a:gdLst>
                  <a:gd name="T0" fmla="*/ 1 w 6"/>
                  <a:gd name="T1" fmla="*/ 6 h 6"/>
                  <a:gd name="T2" fmla="*/ 6 w 6"/>
                  <a:gd name="T3" fmla="*/ 0 h 6"/>
                  <a:gd name="T4" fmla="*/ 1 w 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1" y="6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2" name="Freeform 184"/>
              <p:cNvSpPr>
                <a:spLocks/>
              </p:cNvSpPr>
              <p:nvPr/>
            </p:nvSpPr>
            <p:spPr bwMode="auto">
              <a:xfrm>
                <a:off x="3014636" y="2633612"/>
                <a:ext cx="8096" cy="3469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0 h 3"/>
                  <a:gd name="T4" fmla="*/ 7 w 7"/>
                  <a:gd name="T5" fmla="*/ 3 h 3"/>
                  <a:gd name="T6" fmla="*/ 7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0" y="0"/>
                    </a:lnTo>
                    <a:lnTo>
                      <a:pt x="7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3" name="Freeform 185"/>
              <p:cNvSpPr>
                <a:spLocks/>
              </p:cNvSpPr>
              <p:nvPr/>
            </p:nvSpPr>
            <p:spPr bwMode="auto">
              <a:xfrm>
                <a:off x="3064365" y="2628986"/>
                <a:ext cx="52042" cy="40476"/>
              </a:xfrm>
              <a:custGeom>
                <a:avLst/>
                <a:gdLst>
                  <a:gd name="T0" fmla="*/ 3 w 19"/>
                  <a:gd name="T1" fmla="*/ 2 h 15"/>
                  <a:gd name="T2" fmla="*/ 5 w 19"/>
                  <a:gd name="T3" fmla="*/ 9 h 15"/>
                  <a:gd name="T4" fmla="*/ 18 w 19"/>
                  <a:gd name="T5" fmla="*/ 10 h 15"/>
                  <a:gd name="T6" fmla="*/ 3 w 19"/>
                  <a:gd name="T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3" y="2"/>
                    </a:moveTo>
                    <a:cubicBezTo>
                      <a:pt x="0" y="6"/>
                      <a:pt x="7" y="5"/>
                      <a:pt x="5" y="9"/>
                    </a:cubicBezTo>
                    <a:cubicBezTo>
                      <a:pt x="9" y="10"/>
                      <a:pt x="15" y="15"/>
                      <a:pt x="18" y="10"/>
                    </a:cubicBezTo>
                    <a:cubicBezTo>
                      <a:pt x="19" y="0"/>
                      <a:pt x="9" y="7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4" name="Freeform 186"/>
              <p:cNvSpPr>
                <a:spLocks/>
              </p:cNvSpPr>
              <p:nvPr/>
            </p:nvSpPr>
            <p:spPr bwMode="auto">
              <a:xfrm>
                <a:off x="3790628" y="2637081"/>
                <a:ext cx="8096" cy="12721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0 h 5"/>
                  <a:gd name="T4" fmla="*/ 0 w 3"/>
                  <a:gd name="T5" fmla="*/ 5 h 5"/>
                  <a:gd name="T6" fmla="*/ 1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3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5" name="Freeform 187"/>
              <p:cNvSpPr>
                <a:spLocks/>
              </p:cNvSpPr>
              <p:nvPr/>
            </p:nvSpPr>
            <p:spPr bwMode="auto">
              <a:xfrm>
                <a:off x="2777560" y="2637081"/>
                <a:ext cx="8096" cy="12721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5 h 5"/>
                  <a:gd name="T4" fmla="*/ 3 w 3"/>
                  <a:gd name="T5" fmla="*/ 5 h 5"/>
                  <a:gd name="T6" fmla="*/ 3 w 3"/>
                  <a:gd name="T7" fmla="*/ 4 h 5"/>
                  <a:gd name="T8" fmla="*/ 0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6" name="Freeform 188"/>
              <p:cNvSpPr>
                <a:spLocks/>
              </p:cNvSpPr>
              <p:nvPr/>
            </p:nvSpPr>
            <p:spPr bwMode="auto">
              <a:xfrm>
                <a:off x="3387020" y="2639394"/>
                <a:ext cx="34694" cy="32381"/>
              </a:xfrm>
              <a:custGeom>
                <a:avLst/>
                <a:gdLst>
                  <a:gd name="T0" fmla="*/ 6 w 13"/>
                  <a:gd name="T1" fmla="*/ 12 h 12"/>
                  <a:gd name="T2" fmla="*/ 7 w 13"/>
                  <a:gd name="T3" fmla="*/ 11 h 12"/>
                  <a:gd name="T4" fmla="*/ 5 w 13"/>
                  <a:gd name="T5" fmla="*/ 9 h 12"/>
                  <a:gd name="T6" fmla="*/ 7 w 13"/>
                  <a:gd name="T7" fmla="*/ 6 h 12"/>
                  <a:gd name="T8" fmla="*/ 10 w 13"/>
                  <a:gd name="T9" fmla="*/ 0 h 12"/>
                  <a:gd name="T10" fmla="*/ 4 w 13"/>
                  <a:gd name="T11" fmla="*/ 3 h 12"/>
                  <a:gd name="T12" fmla="*/ 6 w 1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2">
                    <a:moveTo>
                      <a:pt x="6" y="12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6" y="10"/>
                      <a:pt x="5" y="9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3" y="8"/>
                      <a:pt x="8" y="3"/>
                      <a:pt x="10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5"/>
                      <a:pt x="0" y="11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7" name="Freeform 189"/>
              <p:cNvSpPr>
                <a:spLocks/>
              </p:cNvSpPr>
              <p:nvPr/>
            </p:nvSpPr>
            <p:spPr bwMode="auto">
              <a:xfrm>
                <a:off x="2922119" y="2641707"/>
                <a:ext cx="10409" cy="8095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3 h 3"/>
                  <a:gd name="T4" fmla="*/ 4 w 4"/>
                  <a:gd name="T5" fmla="*/ 2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8" name="Freeform 190"/>
              <p:cNvSpPr>
                <a:spLocks/>
              </p:cNvSpPr>
              <p:nvPr/>
            </p:nvSpPr>
            <p:spPr bwMode="auto">
              <a:xfrm>
                <a:off x="3130283" y="2641707"/>
                <a:ext cx="16191" cy="13878"/>
              </a:xfrm>
              <a:custGeom>
                <a:avLst/>
                <a:gdLst>
                  <a:gd name="T0" fmla="*/ 2 w 6"/>
                  <a:gd name="T1" fmla="*/ 4 h 5"/>
                  <a:gd name="T2" fmla="*/ 6 w 6"/>
                  <a:gd name="T3" fmla="*/ 3 h 5"/>
                  <a:gd name="T4" fmla="*/ 2 w 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2" y="4"/>
                    </a:moveTo>
                    <a:cubicBezTo>
                      <a:pt x="3" y="4"/>
                      <a:pt x="5" y="5"/>
                      <a:pt x="6" y="3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9" name="Freeform 191"/>
              <p:cNvSpPr>
                <a:spLocks/>
              </p:cNvSpPr>
              <p:nvPr/>
            </p:nvSpPr>
            <p:spPr bwMode="auto">
              <a:xfrm>
                <a:off x="3228584" y="2647489"/>
                <a:ext cx="38164" cy="13878"/>
              </a:xfrm>
              <a:custGeom>
                <a:avLst/>
                <a:gdLst>
                  <a:gd name="T0" fmla="*/ 14 w 14"/>
                  <a:gd name="T1" fmla="*/ 1 h 5"/>
                  <a:gd name="T2" fmla="*/ 0 w 14"/>
                  <a:gd name="T3" fmla="*/ 2 h 5"/>
                  <a:gd name="T4" fmla="*/ 14 w 14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14" y="1"/>
                    </a:moveTo>
                    <a:cubicBezTo>
                      <a:pt x="9" y="0"/>
                      <a:pt x="6" y="1"/>
                      <a:pt x="0" y="2"/>
                    </a:cubicBezTo>
                    <a:cubicBezTo>
                      <a:pt x="7" y="5"/>
                      <a:pt x="7" y="1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0" name="Freeform 192"/>
              <p:cNvSpPr>
                <a:spLocks/>
              </p:cNvSpPr>
              <p:nvPr/>
            </p:nvSpPr>
            <p:spPr bwMode="auto">
              <a:xfrm>
                <a:off x="3271373" y="2649802"/>
                <a:ext cx="19660" cy="25442"/>
              </a:xfrm>
              <a:custGeom>
                <a:avLst/>
                <a:gdLst>
                  <a:gd name="T0" fmla="*/ 4 w 7"/>
                  <a:gd name="T1" fmla="*/ 0 h 9"/>
                  <a:gd name="T2" fmla="*/ 0 w 7"/>
                  <a:gd name="T3" fmla="*/ 6 h 9"/>
                  <a:gd name="T4" fmla="*/ 7 w 7"/>
                  <a:gd name="T5" fmla="*/ 6 h 9"/>
                  <a:gd name="T6" fmla="*/ 4 w 7"/>
                  <a:gd name="T7" fmla="*/ 4 h 9"/>
                  <a:gd name="T8" fmla="*/ 7 w 7"/>
                  <a:gd name="T9" fmla="*/ 0 h 9"/>
                  <a:gd name="T10" fmla="*/ 4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4" y="0"/>
                    </a:moveTo>
                    <a:cubicBezTo>
                      <a:pt x="1" y="0"/>
                      <a:pt x="0" y="3"/>
                      <a:pt x="0" y="6"/>
                    </a:cubicBezTo>
                    <a:cubicBezTo>
                      <a:pt x="0" y="9"/>
                      <a:pt x="5" y="7"/>
                      <a:pt x="7" y="6"/>
                    </a:cubicBezTo>
                    <a:cubicBezTo>
                      <a:pt x="7" y="5"/>
                      <a:pt x="5" y="5"/>
                      <a:pt x="4" y="4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1" name="Freeform 193"/>
              <p:cNvSpPr>
                <a:spLocks/>
              </p:cNvSpPr>
              <p:nvPr/>
            </p:nvSpPr>
            <p:spPr bwMode="auto">
              <a:xfrm>
                <a:off x="3195046" y="2649802"/>
                <a:ext cx="24286" cy="17347"/>
              </a:xfrm>
              <a:custGeom>
                <a:avLst/>
                <a:gdLst>
                  <a:gd name="T0" fmla="*/ 9 w 9"/>
                  <a:gd name="T1" fmla="*/ 1 h 6"/>
                  <a:gd name="T2" fmla="*/ 0 w 9"/>
                  <a:gd name="T3" fmla="*/ 0 h 6"/>
                  <a:gd name="T4" fmla="*/ 9 w 9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9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5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2" name="Freeform 194"/>
              <p:cNvSpPr>
                <a:spLocks/>
              </p:cNvSpPr>
              <p:nvPr/>
            </p:nvSpPr>
            <p:spPr bwMode="auto">
              <a:xfrm>
                <a:off x="3353482" y="2649802"/>
                <a:ext cx="13878" cy="13878"/>
              </a:xfrm>
              <a:custGeom>
                <a:avLst/>
                <a:gdLst>
                  <a:gd name="T0" fmla="*/ 1 w 5"/>
                  <a:gd name="T1" fmla="*/ 5 h 5"/>
                  <a:gd name="T2" fmla="*/ 5 w 5"/>
                  <a:gd name="T3" fmla="*/ 5 h 5"/>
                  <a:gd name="T4" fmla="*/ 5 w 5"/>
                  <a:gd name="T5" fmla="*/ 2 h 5"/>
                  <a:gd name="T6" fmla="*/ 1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0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3" name="Freeform 195"/>
              <p:cNvSpPr>
                <a:spLocks/>
              </p:cNvSpPr>
              <p:nvPr/>
            </p:nvSpPr>
            <p:spPr bwMode="auto">
              <a:xfrm>
                <a:off x="2957970" y="2655584"/>
                <a:ext cx="13878" cy="5782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0 w 5"/>
                  <a:gd name="T5" fmla="*/ 0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2" y="1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4" name="Freeform 196"/>
              <p:cNvSpPr>
                <a:spLocks/>
              </p:cNvSpPr>
              <p:nvPr/>
            </p:nvSpPr>
            <p:spPr bwMode="auto">
              <a:xfrm>
                <a:off x="3020419" y="2669462"/>
                <a:ext cx="40477" cy="30068"/>
              </a:xfrm>
              <a:custGeom>
                <a:avLst/>
                <a:gdLst>
                  <a:gd name="T0" fmla="*/ 15 w 15"/>
                  <a:gd name="T1" fmla="*/ 8 h 11"/>
                  <a:gd name="T2" fmla="*/ 0 w 15"/>
                  <a:gd name="T3" fmla="*/ 4 h 11"/>
                  <a:gd name="T4" fmla="*/ 2 w 15"/>
                  <a:gd name="T5" fmla="*/ 4 h 11"/>
                  <a:gd name="T6" fmla="*/ 15 w 15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1">
                    <a:moveTo>
                      <a:pt x="15" y="8"/>
                    </a:moveTo>
                    <a:cubicBezTo>
                      <a:pt x="12" y="0"/>
                      <a:pt x="6" y="3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5"/>
                      <a:pt x="12" y="11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5" name="Freeform 197"/>
              <p:cNvSpPr>
                <a:spLocks/>
              </p:cNvSpPr>
              <p:nvPr/>
            </p:nvSpPr>
            <p:spPr bwMode="auto">
              <a:xfrm>
                <a:off x="3004228" y="2675245"/>
                <a:ext cx="16191" cy="4626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6" name="Freeform 198"/>
              <p:cNvSpPr>
                <a:spLocks/>
              </p:cNvSpPr>
              <p:nvPr/>
            </p:nvSpPr>
            <p:spPr bwMode="auto">
              <a:xfrm>
                <a:off x="3732804" y="2677557"/>
                <a:ext cx="3470" cy="11565"/>
              </a:xfrm>
              <a:custGeom>
                <a:avLst/>
                <a:gdLst>
                  <a:gd name="T0" fmla="*/ 3 w 3"/>
                  <a:gd name="T1" fmla="*/ 10 h 10"/>
                  <a:gd name="T2" fmla="*/ 3 w 3"/>
                  <a:gd name="T3" fmla="*/ 2 h 10"/>
                  <a:gd name="T4" fmla="*/ 0 w 3"/>
                  <a:gd name="T5" fmla="*/ 0 h 10"/>
                  <a:gd name="T6" fmla="*/ 3 w 3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0">
                    <a:moveTo>
                      <a:pt x="3" y="1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7" name="Freeform 199"/>
              <p:cNvSpPr>
                <a:spLocks/>
              </p:cNvSpPr>
              <p:nvPr/>
            </p:nvSpPr>
            <p:spPr bwMode="auto">
              <a:xfrm>
                <a:off x="3321101" y="2679870"/>
                <a:ext cx="5783" cy="3469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8" name="Freeform 200"/>
              <p:cNvSpPr>
                <a:spLocks/>
              </p:cNvSpPr>
              <p:nvPr/>
            </p:nvSpPr>
            <p:spPr bwMode="auto">
              <a:xfrm>
                <a:off x="3094433" y="2693748"/>
                <a:ext cx="10409" cy="8095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1 h 3"/>
                  <a:gd name="T4" fmla="*/ 0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3"/>
                      <a:pt x="3" y="3"/>
                      <a:pt x="4" y="1"/>
                    </a:cubicBezTo>
                    <a:cubicBezTo>
                      <a:pt x="4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9" name="Freeform 201"/>
              <p:cNvSpPr>
                <a:spLocks/>
              </p:cNvSpPr>
              <p:nvPr/>
            </p:nvSpPr>
            <p:spPr bwMode="auto">
              <a:xfrm>
                <a:off x="3124501" y="2697217"/>
                <a:ext cx="13878" cy="8095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2 h 3"/>
                  <a:gd name="T4" fmla="*/ 4 w 5"/>
                  <a:gd name="T5" fmla="*/ 3 h 3"/>
                  <a:gd name="T6" fmla="*/ 1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4" y="3"/>
                    </a:cubicBezTo>
                    <a:cubicBezTo>
                      <a:pt x="5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0" name="Freeform 202"/>
              <p:cNvSpPr>
                <a:spLocks/>
              </p:cNvSpPr>
              <p:nvPr/>
            </p:nvSpPr>
            <p:spPr bwMode="auto">
              <a:xfrm>
                <a:off x="3138379" y="2697217"/>
                <a:ext cx="10409" cy="10408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3 h 4"/>
                  <a:gd name="T4" fmla="*/ 0 w 4"/>
                  <a:gd name="T5" fmla="*/ 0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2" y="1"/>
                      <a:pt x="2" y="0"/>
                      <a:pt x="0" y="0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1" name="Freeform 203"/>
              <p:cNvSpPr>
                <a:spLocks/>
              </p:cNvSpPr>
              <p:nvPr/>
            </p:nvSpPr>
            <p:spPr bwMode="auto">
              <a:xfrm>
                <a:off x="3181168" y="2697217"/>
                <a:ext cx="21973" cy="12721"/>
              </a:xfrm>
              <a:custGeom>
                <a:avLst/>
                <a:gdLst>
                  <a:gd name="T0" fmla="*/ 8 w 8"/>
                  <a:gd name="T1" fmla="*/ 5 h 5"/>
                  <a:gd name="T2" fmla="*/ 6 w 8"/>
                  <a:gd name="T3" fmla="*/ 0 h 5"/>
                  <a:gd name="T4" fmla="*/ 7 w 8"/>
                  <a:gd name="T5" fmla="*/ 3 h 5"/>
                  <a:gd name="T6" fmla="*/ 0 w 8"/>
                  <a:gd name="T7" fmla="*/ 5 h 5"/>
                  <a:gd name="T8" fmla="*/ 8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8" y="5"/>
                    </a:moveTo>
                    <a:cubicBezTo>
                      <a:pt x="8" y="2"/>
                      <a:pt x="7" y="0"/>
                      <a:pt x="6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2" name="Rectangle 204"/>
              <p:cNvSpPr>
                <a:spLocks noChangeArrowheads="1"/>
              </p:cNvSpPr>
              <p:nvPr/>
            </p:nvSpPr>
            <p:spPr bwMode="auto">
              <a:xfrm>
                <a:off x="3495728" y="2718034"/>
                <a:ext cx="2313" cy="925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68" name="组合 1067"/>
            <p:cNvGrpSpPr/>
            <p:nvPr/>
          </p:nvGrpSpPr>
          <p:grpSpPr>
            <a:xfrm rot="12538810">
              <a:off x="4633472" y="2194226"/>
              <a:ext cx="2862942" cy="2674714"/>
              <a:chOff x="2410959" y="1104759"/>
              <a:chExt cx="1758991" cy="1643343"/>
            </a:xfrm>
            <a:grpFill/>
          </p:grpSpPr>
          <p:sp>
            <p:nvSpPr>
              <p:cNvPr id="1069" name="Freeform 7"/>
              <p:cNvSpPr>
                <a:spLocks/>
              </p:cNvSpPr>
              <p:nvPr/>
            </p:nvSpPr>
            <p:spPr bwMode="auto">
              <a:xfrm>
                <a:off x="3138379" y="1104759"/>
                <a:ext cx="111021" cy="24285"/>
              </a:xfrm>
              <a:custGeom>
                <a:avLst/>
                <a:gdLst>
                  <a:gd name="T0" fmla="*/ 27 w 41"/>
                  <a:gd name="T1" fmla="*/ 5 h 9"/>
                  <a:gd name="T2" fmla="*/ 41 w 41"/>
                  <a:gd name="T3" fmla="*/ 1 h 9"/>
                  <a:gd name="T4" fmla="*/ 33 w 41"/>
                  <a:gd name="T5" fmla="*/ 0 h 9"/>
                  <a:gd name="T6" fmla="*/ 0 w 41"/>
                  <a:gd name="T7" fmla="*/ 9 h 9"/>
                  <a:gd name="T8" fmla="*/ 27 w 41"/>
                  <a:gd name="T9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9">
                    <a:moveTo>
                      <a:pt x="27" y="5"/>
                    </a:moveTo>
                    <a:cubicBezTo>
                      <a:pt x="32" y="2"/>
                      <a:pt x="41" y="9"/>
                      <a:pt x="41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2" y="2"/>
                      <a:pt x="8" y="3"/>
                      <a:pt x="0" y="9"/>
                    </a:cubicBezTo>
                    <a:cubicBezTo>
                      <a:pt x="9" y="9"/>
                      <a:pt x="19" y="9"/>
                      <a:pt x="27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" name="Freeform 8"/>
              <p:cNvSpPr>
                <a:spLocks/>
              </p:cNvSpPr>
              <p:nvPr/>
            </p:nvSpPr>
            <p:spPr bwMode="auto">
              <a:xfrm>
                <a:off x="3427496" y="1123263"/>
                <a:ext cx="24286" cy="11565"/>
              </a:xfrm>
              <a:custGeom>
                <a:avLst/>
                <a:gdLst>
                  <a:gd name="T0" fmla="*/ 9 w 9"/>
                  <a:gd name="T1" fmla="*/ 2 h 4"/>
                  <a:gd name="T2" fmla="*/ 1 w 9"/>
                  <a:gd name="T3" fmla="*/ 0 h 4"/>
                  <a:gd name="T4" fmla="*/ 9 w 9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4">
                    <a:moveTo>
                      <a:pt x="9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6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" name="Freeform 9"/>
              <p:cNvSpPr>
                <a:spLocks/>
              </p:cNvSpPr>
              <p:nvPr/>
            </p:nvSpPr>
            <p:spPr bwMode="auto">
              <a:xfrm>
                <a:off x="3457565" y="1129044"/>
                <a:ext cx="40477" cy="13878"/>
              </a:xfrm>
              <a:custGeom>
                <a:avLst/>
                <a:gdLst>
                  <a:gd name="T0" fmla="*/ 15 w 15"/>
                  <a:gd name="T1" fmla="*/ 4 h 5"/>
                  <a:gd name="T2" fmla="*/ 0 w 15"/>
                  <a:gd name="T3" fmla="*/ 1 h 5"/>
                  <a:gd name="T4" fmla="*/ 15 w 1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5" y="4"/>
                    </a:moveTo>
                    <a:cubicBezTo>
                      <a:pt x="11" y="0"/>
                      <a:pt x="5" y="2"/>
                      <a:pt x="0" y="1"/>
                    </a:cubicBezTo>
                    <a:cubicBezTo>
                      <a:pt x="4" y="2"/>
                      <a:pt x="10" y="5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" name="Freeform 10"/>
              <p:cNvSpPr>
                <a:spLocks/>
              </p:cNvSpPr>
              <p:nvPr/>
            </p:nvSpPr>
            <p:spPr bwMode="auto">
              <a:xfrm>
                <a:off x="3509605" y="1139453"/>
                <a:ext cx="5783" cy="3469"/>
              </a:xfrm>
              <a:custGeom>
                <a:avLst/>
                <a:gdLst>
                  <a:gd name="T0" fmla="*/ 2 w 5"/>
                  <a:gd name="T1" fmla="*/ 0 h 3"/>
                  <a:gd name="T2" fmla="*/ 0 w 5"/>
                  <a:gd name="T3" fmla="*/ 3 h 3"/>
                  <a:gd name="T4" fmla="*/ 5 w 5"/>
                  <a:gd name="T5" fmla="*/ 3 h 3"/>
                  <a:gd name="T6" fmla="*/ 2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0" y="3"/>
                    </a:lnTo>
                    <a:lnTo>
                      <a:pt x="5" y="3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3" name="Freeform 11"/>
              <p:cNvSpPr>
                <a:spLocks/>
              </p:cNvSpPr>
              <p:nvPr/>
            </p:nvSpPr>
            <p:spPr bwMode="auto">
              <a:xfrm>
                <a:off x="3531579" y="1142922"/>
                <a:ext cx="32381" cy="16191"/>
              </a:xfrm>
              <a:custGeom>
                <a:avLst/>
                <a:gdLst>
                  <a:gd name="T0" fmla="*/ 12 w 12"/>
                  <a:gd name="T1" fmla="*/ 5 h 6"/>
                  <a:gd name="T2" fmla="*/ 0 w 12"/>
                  <a:gd name="T3" fmla="*/ 2 h 6"/>
                  <a:gd name="T4" fmla="*/ 12 w 12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6">
                    <a:moveTo>
                      <a:pt x="12" y="5"/>
                    </a:moveTo>
                    <a:cubicBezTo>
                      <a:pt x="7" y="5"/>
                      <a:pt x="5" y="0"/>
                      <a:pt x="0" y="2"/>
                    </a:cubicBezTo>
                    <a:cubicBezTo>
                      <a:pt x="2" y="4"/>
                      <a:pt x="7" y="6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4" name="Freeform 12"/>
              <p:cNvSpPr>
                <a:spLocks/>
              </p:cNvSpPr>
              <p:nvPr/>
            </p:nvSpPr>
            <p:spPr bwMode="auto">
              <a:xfrm>
                <a:off x="3299128" y="1161426"/>
                <a:ext cx="13878" cy="13878"/>
              </a:xfrm>
              <a:custGeom>
                <a:avLst/>
                <a:gdLst>
                  <a:gd name="T0" fmla="*/ 4 w 5"/>
                  <a:gd name="T1" fmla="*/ 0 h 5"/>
                  <a:gd name="T2" fmla="*/ 0 w 5"/>
                  <a:gd name="T3" fmla="*/ 3 h 5"/>
                  <a:gd name="T4" fmla="*/ 2 w 5"/>
                  <a:gd name="T5" fmla="*/ 3 h 5"/>
                  <a:gd name="T6" fmla="*/ 4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4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5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5" name="Freeform 13"/>
              <p:cNvSpPr>
                <a:spLocks/>
              </p:cNvSpPr>
              <p:nvPr/>
            </p:nvSpPr>
            <p:spPr bwMode="auto">
              <a:xfrm>
                <a:off x="3249400" y="1161426"/>
                <a:ext cx="11565" cy="3469"/>
              </a:xfrm>
              <a:custGeom>
                <a:avLst/>
                <a:gdLst>
                  <a:gd name="T0" fmla="*/ 10 w 10"/>
                  <a:gd name="T1" fmla="*/ 3 h 3"/>
                  <a:gd name="T2" fmla="*/ 10 w 10"/>
                  <a:gd name="T3" fmla="*/ 0 h 3"/>
                  <a:gd name="T4" fmla="*/ 0 w 10"/>
                  <a:gd name="T5" fmla="*/ 0 h 3"/>
                  <a:gd name="T6" fmla="*/ 10 w 10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10" y="3"/>
                    </a:moveTo>
                    <a:lnTo>
                      <a:pt x="10" y="0"/>
                    </a:lnTo>
                    <a:lnTo>
                      <a:pt x="0" y="0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6" name="Freeform 14"/>
              <p:cNvSpPr>
                <a:spLocks/>
              </p:cNvSpPr>
              <p:nvPr/>
            </p:nvSpPr>
            <p:spPr bwMode="auto">
              <a:xfrm>
                <a:off x="3343074" y="1161426"/>
                <a:ext cx="4626" cy="578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0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7" name="Freeform 15"/>
              <p:cNvSpPr>
                <a:spLocks/>
              </p:cNvSpPr>
              <p:nvPr/>
            </p:nvSpPr>
            <p:spPr bwMode="auto">
              <a:xfrm>
                <a:off x="3134909" y="1164895"/>
                <a:ext cx="30068" cy="21973"/>
              </a:xfrm>
              <a:custGeom>
                <a:avLst/>
                <a:gdLst>
                  <a:gd name="T0" fmla="*/ 5 w 11"/>
                  <a:gd name="T1" fmla="*/ 8 h 8"/>
                  <a:gd name="T2" fmla="*/ 7 w 11"/>
                  <a:gd name="T3" fmla="*/ 8 h 8"/>
                  <a:gd name="T4" fmla="*/ 7 w 11"/>
                  <a:gd name="T5" fmla="*/ 7 h 8"/>
                  <a:gd name="T6" fmla="*/ 9 w 11"/>
                  <a:gd name="T7" fmla="*/ 0 h 8"/>
                  <a:gd name="T8" fmla="*/ 0 w 11"/>
                  <a:gd name="T9" fmla="*/ 5 h 8"/>
                  <a:gd name="T10" fmla="*/ 7 w 11"/>
                  <a:gd name="T11" fmla="*/ 5 h 8"/>
                  <a:gd name="T12" fmla="*/ 5 w 11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8">
                    <a:moveTo>
                      <a:pt x="5" y="8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9" y="5"/>
                      <a:pt x="11" y="2"/>
                      <a:pt x="9" y="0"/>
                    </a:cubicBezTo>
                    <a:cubicBezTo>
                      <a:pt x="5" y="0"/>
                      <a:pt x="1" y="0"/>
                      <a:pt x="0" y="5"/>
                    </a:cubicBezTo>
                    <a:cubicBezTo>
                      <a:pt x="7" y="5"/>
                      <a:pt x="7" y="5"/>
                      <a:pt x="7" y="5"/>
                    </a:cubicBezTo>
                    <a:lnTo>
                      <a:pt x="5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8" name="Freeform 16"/>
              <p:cNvSpPr>
                <a:spLocks/>
              </p:cNvSpPr>
              <p:nvPr/>
            </p:nvSpPr>
            <p:spPr bwMode="auto">
              <a:xfrm>
                <a:off x="3192733" y="1164895"/>
                <a:ext cx="10409" cy="10408"/>
              </a:xfrm>
              <a:custGeom>
                <a:avLst/>
                <a:gdLst>
                  <a:gd name="T0" fmla="*/ 0 w 4"/>
                  <a:gd name="T1" fmla="*/ 3 h 4"/>
                  <a:gd name="T2" fmla="*/ 4 w 4"/>
                  <a:gd name="T3" fmla="*/ 2 h 4"/>
                  <a:gd name="T4" fmla="*/ 3 w 4"/>
                  <a:gd name="T5" fmla="*/ 0 h 4"/>
                  <a:gd name="T6" fmla="*/ 0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1" y="2"/>
                      <a:pt x="3" y="4"/>
                      <a:pt x="4" y="2"/>
                    </a:cubicBezTo>
                    <a:cubicBezTo>
                      <a:pt x="4" y="1"/>
                      <a:pt x="3" y="1"/>
                      <a:pt x="3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9" name="Freeform 17"/>
              <p:cNvSpPr>
                <a:spLocks/>
              </p:cNvSpPr>
              <p:nvPr/>
            </p:nvSpPr>
            <p:spPr bwMode="auto">
              <a:xfrm>
                <a:off x="3383551" y="1164895"/>
                <a:ext cx="13878" cy="12721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3 h 5"/>
                  <a:gd name="T4" fmla="*/ 5 w 5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4" y="1"/>
                      <a:pt x="0" y="0"/>
                      <a:pt x="0" y="3"/>
                    </a:cubicBezTo>
                    <a:cubicBezTo>
                      <a:pt x="2" y="5"/>
                      <a:pt x="4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0" name="Freeform 18"/>
              <p:cNvSpPr>
                <a:spLocks/>
              </p:cNvSpPr>
              <p:nvPr/>
            </p:nvSpPr>
            <p:spPr bwMode="auto">
              <a:xfrm>
                <a:off x="3168447" y="1167208"/>
                <a:ext cx="10409" cy="5782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2 h 2"/>
                  <a:gd name="T4" fmla="*/ 4 w 4"/>
                  <a:gd name="T5" fmla="*/ 1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1" name="Freeform 19"/>
              <p:cNvSpPr>
                <a:spLocks/>
              </p:cNvSpPr>
              <p:nvPr/>
            </p:nvSpPr>
            <p:spPr bwMode="auto">
              <a:xfrm>
                <a:off x="3411306" y="1169521"/>
                <a:ext cx="34694" cy="17347"/>
              </a:xfrm>
              <a:custGeom>
                <a:avLst/>
                <a:gdLst>
                  <a:gd name="T0" fmla="*/ 13 w 13"/>
                  <a:gd name="T1" fmla="*/ 3 h 6"/>
                  <a:gd name="T2" fmla="*/ 9 w 13"/>
                  <a:gd name="T3" fmla="*/ 0 h 6"/>
                  <a:gd name="T4" fmla="*/ 0 w 13"/>
                  <a:gd name="T5" fmla="*/ 1 h 6"/>
                  <a:gd name="T6" fmla="*/ 13 w 13"/>
                  <a:gd name="T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13" y="3"/>
                    </a:moveTo>
                    <a:cubicBezTo>
                      <a:pt x="12" y="0"/>
                      <a:pt x="9" y="3"/>
                      <a:pt x="9" y="0"/>
                    </a:cubicBezTo>
                    <a:cubicBezTo>
                      <a:pt x="6" y="3"/>
                      <a:pt x="3" y="0"/>
                      <a:pt x="0" y="1"/>
                    </a:cubicBezTo>
                    <a:cubicBezTo>
                      <a:pt x="4" y="6"/>
                      <a:pt x="10" y="1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2" name="Freeform 20"/>
              <p:cNvSpPr>
                <a:spLocks/>
              </p:cNvSpPr>
              <p:nvPr/>
            </p:nvSpPr>
            <p:spPr bwMode="auto">
              <a:xfrm>
                <a:off x="3090963" y="1175303"/>
                <a:ext cx="35851" cy="24285"/>
              </a:xfrm>
              <a:custGeom>
                <a:avLst/>
                <a:gdLst>
                  <a:gd name="T0" fmla="*/ 4 w 13"/>
                  <a:gd name="T1" fmla="*/ 7 h 9"/>
                  <a:gd name="T2" fmla="*/ 5 w 13"/>
                  <a:gd name="T3" fmla="*/ 4 h 9"/>
                  <a:gd name="T4" fmla="*/ 6 w 13"/>
                  <a:gd name="T5" fmla="*/ 9 h 9"/>
                  <a:gd name="T6" fmla="*/ 10 w 13"/>
                  <a:gd name="T7" fmla="*/ 7 h 9"/>
                  <a:gd name="T8" fmla="*/ 7 w 13"/>
                  <a:gd name="T9" fmla="*/ 5 h 9"/>
                  <a:gd name="T10" fmla="*/ 10 w 13"/>
                  <a:gd name="T11" fmla="*/ 3 h 9"/>
                  <a:gd name="T12" fmla="*/ 12 w 13"/>
                  <a:gd name="T13" fmla="*/ 0 h 9"/>
                  <a:gd name="T14" fmla="*/ 2 w 13"/>
                  <a:gd name="T15" fmla="*/ 7 h 9"/>
                  <a:gd name="T16" fmla="*/ 4 w 13"/>
                  <a:gd name="T1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9">
                    <a:moveTo>
                      <a:pt x="4" y="7"/>
                    </a:moveTo>
                    <a:cubicBezTo>
                      <a:pt x="4" y="6"/>
                      <a:pt x="4" y="4"/>
                      <a:pt x="5" y="4"/>
                    </a:cubicBezTo>
                    <a:cubicBezTo>
                      <a:pt x="9" y="5"/>
                      <a:pt x="3" y="7"/>
                      <a:pt x="6" y="9"/>
                    </a:cubicBezTo>
                    <a:cubicBezTo>
                      <a:pt x="8" y="9"/>
                      <a:pt x="9" y="8"/>
                      <a:pt x="10" y="7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4"/>
                      <a:pt x="8" y="3"/>
                      <a:pt x="10" y="3"/>
                    </a:cubicBezTo>
                    <a:cubicBezTo>
                      <a:pt x="11" y="2"/>
                      <a:pt x="13" y="2"/>
                      <a:pt x="12" y="0"/>
                    </a:cubicBezTo>
                    <a:cubicBezTo>
                      <a:pt x="9" y="2"/>
                      <a:pt x="0" y="0"/>
                      <a:pt x="2" y="7"/>
                    </a:cubicBezTo>
                    <a:lnTo>
                      <a:pt x="4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3" name="Freeform 21"/>
              <p:cNvSpPr>
                <a:spLocks/>
              </p:cNvSpPr>
              <p:nvPr/>
            </p:nvSpPr>
            <p:spPr bwMode="auto">
              <a:xfrm>
                <a:off x="3421714" y="2729598"/>
                <a:ext cx="11565" cy="8095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2 h 3"/>
                  <a:gd name="T4" fmla="*/ 2 w 4"/>
                  <a:gd name="T5" fmla="*/ 0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3"/>
                      <a:pt x="2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4" name="Freeform 22"/>
              <p:cNvSpPr>
                <a:spLocks/>
              </p:cNvSpPr>
              <p:nvPr/>
            </p:nvSpPr>
            <p:spPr bwMode="auto">
              <a:xfrm>
                <a:off x="2665382" y="2494835"/>
                <a:ext cx="231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5" name="Freeform 24"/>
              <p:cNvSpPr>
                <a:spLocks/>
              </p:cNvSpPr>
              <p:nvPr/>
            </p:nvSpPr>
            <p:spPr bwMode="auto">
              <a:xfrm>
                <a:off x="3381238" y="2740007"/>
                <a:ext cx="8096" cy="8095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1 h 3"/>
                  <a:gd name="T4" fmla="*/ 0 w 3"/>
                  <a:gd name="T5" fmla="*/ 2 h 3"/>
                  <a:gd name="T6" fmla="*/ 3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3"/>
                      <a:pt x="2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6" name="Freeform 25"/>
              <p:cNvSpPr>
                <a:spLocks/>
              </p:cNvSpPr>
              <p:nvPr/>
            </p:nvSpPr>
            <p:spPr bwMode="auto">
              <a:xfrm>
                <a:off x="2657287" y="2489053"/>
                <a:ext cx="8096" cy="5782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7" name="Freeform 26"/>
              <p:cNvSpPr>
                <a:spLocks/>
              </p:cNvSpPr>
              <p:nvPr/>
            </p:nvSpPr>
            <p:spPr bwMode="auto">
              <a:xfrm>
                <a:off x="3459878" y="1177616"/>
                <a:ext cx="19660" cy="11565"/>
              </a:xfrm>
              <a:custGeom>
                <a:avLst/>
                <a:gdLst>
                  <a:gd name="T0" fmla="*/ 7 w 7"/>
                  <a:gd name="T1" fmla="*/ 2 h 4"/>
                  <a:gd name="T2" fmla="*/ 0 w 7"/>
                  <a:gd name="T3" fmla="*/ 0 h 4"/>
                  <a:gd name="T4" fmla="*/ 1 w 7"/>
                  <a:gd name="T5" fmla="*/ 3 h 4"/>
                  <a:gd name="T6" fmla="*/ 7 w 7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3"/>
                      <a:pt x="6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8" name="Freeform 27"/>
              <p:cNvSpPr>
                <a:spLocks/>
              </p:cNvSpPr>
              <p:nvPr/>
            </p:nvSpPr>
            <p:spPr bwMode="auto">
              <a:xfrm>
                <a:off x="3381238" y="1181086"/>
                <a:ext cx="24286" cy="16191"/>
              </a:xfrm>
              <a:custGeom>
                <a:avLst/>
                <a:gdLst>
                  <a:gd name="T0" fmla="*/ 6 w 9"/>
                  <a:gd name="T1" fmla="*/ 5 h 6"/>
                  <a:gd name="T2" fmla="*/ 9 w 9"/>
                  <a:gd name="T3" fmla="*/ 2 h 6"/>
                  <a:gd name="T4" fmla="*/ 0 w 9"/>
                  <a:gd name="T5" fmla="*/ 2 h 6"/>
                  <a:gd name="T6" fmla="*/ 6 w 9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6">
                    <a:moveTo>
                      <a:pt x="6" y="5"/>
                    </a:moveTo>
                    <a:cubicBezTo>
                      <a:pt x="9" y="6"/>
                      <a:pt x="9" y="4"/>
                      <a:pt x="9" y="2"/>
                    </a:cubicBezTo>
                    <a:cubicBezTo>
                      <a:pt x="6" y="2"/>
                      <a:pt x="1" y="0"/>
                      <a:pt x="0" y="2"/>
                    </a:cubicBezTo>
                    <a:cubicBezTo>
                      <a:pt x="2" y="2"/>
                      <a:pt x="6" y="2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9" name="Rectangle 28"/>
              <p:cNvSpPr>
                <a:spLocks noChangeArrowheads="1"/>
              </p:cNvSpPr>
              <p:nvPr/>
            </p:nvSpPr>
            <p:spPr bwMode="auto">
              <a:xfrm>
                <a:off x="3489946" y="1186868"/>
                <a:ext cx="3470" cy="115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0" name="Freeform 29"/>
              <p:cNvSpPr>
                <a:spLocks/>
              </p:cNvSpPr>
              <p:nvPr/>
            </p:nvSpPr>
            <p:spPr bwMode="auto">
              <a:xfrm>
                <a:off x="3493415" y="1186868"/>
                <a:ext cx="16191" cy="8095"/>
              </a:xfrm>
              <a:custGeom>
                <a:avLst/>
                <a:gdLst>
                  <a:gd name="T0" fmla="*/ 0 w 6"/>
                  <a:gd name="T1" fmla="*/ 0 h 3"/>
                  <a:gd name="T2" fmla="*/ 6 w 6"/>
                  <a:gd name="T3" fmla="*/ 2 h 3"/>
                  <a:gd name="T4" fmla="*/ 0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2" y="3"/>
                      <a:pt x="4" y="3"/>
                      <a:pt x="6" y="2"/>
                    </a:cubicBezTo>
                    <a:cubicBezTo>
                      <a:pt x="4" y="0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1" name="Freeform 30"/>
              <p:cNvSpPr>
                <a:spLocks/>
              </p:cNvSpPr>
              <p:nvPr/>
            </p:nvSpPr>
            <p:spPr bwMode="auto">
              <a:xfrm>
                <a:off x="3485320" y="1183399"/>
                <a:ext cx="4626" cy="5782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1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2" name="Freeform 31"/>
              <p:cNvSpPr>
                <a:spLocks/>
              </p:cNvSpPr>
              <p:nvPr/>
            </p:nvSpPr>
            <p:spPr bwMode="auto">
              <a:xfrm>
                <a:off x="3060895" y="1186868"/>
                <a:ext cx="27755" cy="12721"/>
              </a:xfrm>
              <a:custGeom>
                <a:avLst/>
                <a:gdLst>
                  <a:gd name="T0" fmla="*/ 10 w 10"/>
                  <a:gd name="T1" fmla="*/ 1 h 5"/>
                  <a:gd name="T2" fmla="*/ 4 w 10"/>
                  <a:gd name="T3" fmla="*/ 1 h 5"/>
                  <a:gd name="T4" fmla="*/ 0 w 10"/>
                  <a:gd name="T5" fmla="*/ 5 h 5"/>
                  <a:gd name="T6" fmla="*/ 10 w 10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5">
                    <a:moveTo>
                      <a:pt x="10" y="1"/>
                    </a:moveTo>
                    <a:cubicBezTo>
                      <a:pt x="8" y="0"/>
                      <a:pt x="6" y="5"/>
                      <a:pt x="4" y="1"/>
                    </a:cubicBezTo>
                    <a:cubicBezTo>
                      <a:pt x="2" y="0"/>
                      <a:pt x="0" y="4"/>
                      <a:pt x="0" y="5"/>
                    </a:cubicBezTo>
                    <a:cubicBezTo>
                      <a:pt x="4" y="4"/>
                      <a:pt x="8" y="3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3" name="Freeform 32"/>
              <p:cNvSpPr>
                <a:spLocks/>
              </p:cNvSpPr>
              <p:nvPr/>
            </p:nvSpPr>
            <p:spPr bwMode="auto">
              <a:xfrm>
                <a:off x="3417088" y="1186868"/>
                <a:ext cx="24286" cy="18504"/>
              </a:xfrm>
              <a:custGeom>
                <a:avLst/>
                <a:gdLst>
                  <a:gd name="T0" fmla="*/ 0 w 9"/>
                  <a:gd name="T1" fmla="*/ 3 h 7"/>
                  <a:gd name="T2" fmla="*/ 8 w 9"/>
                  <a:gd name="T3" fmla="*/ 7 h 7"/>
                  <a:gd name="T4" fmla="*/ 9 w 9"/>
                  <a:gd name="T5" fmla="*/ 3 h 7"/>
                  <a:gd name="T6" fmla="*/ 0 w 9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0" y="3"/>
                    </a:moveTo>
                    <a:cubicBezTo>
                      <a:pt x="1" y="6"/>
                      <a:pt x="6" y="5"/>
                      <a:pt x="8" y="7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3"/>
                      <a:pt x="1" y="0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4" name="Freeform 33"/>
              <p:cNvSpPr>
                <a:spLocks/>
              </p:cNvSpPr>
              <p:nvPr/>
            </p:nvSpPr>
            <p:spPr bwMode="auto">
              <a:xfrm>
                <a:off x="3446000" y="1194964"/>
                <a:ext cx="35851" cy="21973"/>
              </a:xfrm>
              <a:custGeom>
                <a:avLst/>
                <a:gdLst>
                  <a:gd name="T0" fmla="*/ 0 w 13"/>
                  <a:gd name="T1" fmla="*/ 2 h 8"/>
                  <a:gd name="T2" fmla="*/ 13 w 13"/>
                  <a:gd name="T3" fmla="*/ 5 h 8"/>
                  <a:gd name="T4" fmla="*/ 0 w 13"/>
                  <a:gd name="T5" fmla="*/ 0 h 8"/>
                  <a:gd name="T6" fmla="*/ 0 w 13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8">
                    <a:moveTo>
                      <a:pt x="0" y="2"/>
                    </a:moveTo>
                    <a:cubicBezTo>
                      <a:pt x="5" y="3"/>
                      <a:pt x="10" y="8"/>
                      <a:pt x="13" y="5"/>
                    </a:cubicBezTo>
                    <a:cubicBezTo>
                      <a:pt x="11" y="0"/>
                      <a:pt x="4" y="3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5" name="Freeform 34"/>
              <p:cNvSpPr>
                <a:spLocks/>
              </p:cNvSpPr>
              <p:nvPr/>
            </p:nvSpPr>
            <p:spPr bwMode="auto">
              <a:xfrm>
                <a:off x="3541987" y="1197277"/>
                <a:ext cx="5783" cy="8095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6" name="Freeform 35"/>
              <p:cNvSpPr>
                <a:spLocks/>
              </p:cNvSpPr>
              <p:nvPr/>
            </p:nvSpPr>
            <p:spPr bwMode="auto">
              <a:xfrm>
                <a:off x="3558177" y="1197277"/>
                <a:ext cx="19660" cy="13878"/>
              </a:xfrm>
              <a:custGeom>
                <a:avLst/>
                <a:gdLst>
                  <a:gd name="T0" fmla="*/ 0 w 7"/>
                  <a:gd name="T1" fmla="*/ 0 h 5"/>
                  <a:gd name="T2" fmla="*/ 1 w 7"/>
                  <a:gd name="T3" fmla="*/ 4 h 5"/>
                  <a:gd name="T4" fmla="*/ 3 w 7"/>
                  <a:gd name="T5" fmla="*/ 3 h 5"/>
                  <a:gd name="T6" fmla="*/ 5 w 7"/>
                  <a:gd name="T7" fmla="*/ 5 h 5"/>
                  <a:gd name="T8" fmla="*/ 7 w 7"/>
                  <a:gd name="T9" fmla="*/ 4 h 5"/>
                  <a:gd name="T10" fmla="*/ 0 w 7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7" name="Freeform 36"/>
              <p:cNvSpPr>
                <a:spLocks/>
              </p:cNvSpPr>
              <p:nvPr/>
            </p:nvSpPr>
            <p:spPr bwMode="auto">
              <a:xfrm>
                <a:off x="3493415" y="1205371"/>
                <a:ext cx="21973" cy="24285"/>
              </a:xfrm>
              <a:custGeom>
                <a:avLst/>
                <a:gdLst>
                  <a:gd name="T0" fmla="*/ 2 w 8"/>
                  <a:gd name="T1" fmla="*/ 1 h 9"/>
                  <a:gd name="T2" fmla="*/ 6 w 8"/>
                  <a:gd name="T3" fmla="*/ 9 h 9"/>
                  <a:gd name="T4" fmla="*/ 2 w 8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2" y="1"/>
                    </a:moveTo>
                    <a:cubicBezTo>
                      <a:pt x="0" y="4"/>
                      <a:pt x="6" y="8"/>
                      <a:pt x="6" y="9"/>
                    </a:cubicBezTo>
                    <a:cubicBezTo>
                      <a:pt x="4" y="7"/>
                      <a:pt x="8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8" name="Freeform 37"/>
              <p:cNvSpPr>
                <a:spLocks/>
              </p:cNvSpPr>
              <p:nvPr/>
            </p:nvSpPr>
            <p:spPr bwMode="auto">
              <a:xfrm>
                <a:off x="3626409" y="1207684"/>
                <a:ext cx="19660" cy="13878"/>
              </a:xfrm>
              <a:custGeom>
                <a:avLst/>
                <a:gdLst>
                  <a:gd name="T0" fmla="*/ 7 w 7"/>
                  <a:gd name="T1" fmla="*/ 2 h 5"/>
                  <a:gd name="T2" fmla="*/ 0 w 7"/>
                  <a:gd name="T3" fmla="*/ 0 h 5"/>
                  <a:gd name="T4" fmla="*/ 7 w 7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7" y="2"/>
                    </a:moveTo>
                    <a:cubicBezTo>
                      <a:pt x="5" y="1"/>
                      <a:pt x="2" y="0"/>
                      <a:pt x="0" y="0"/>
                    </a:cubicBezTo>
                    <a:cubicBezTo>
                      <a:pt x="1" y="1"/>
                      <a:pt x="5" y="5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9" name="Freeform 38"/>
              <p:cNvSpPr>
                <a:spLocks/>
              </p:cNvSpPr>
              <p:nvPr/>
            </p:nvSpPr>
            <p:spPr bwMode="auto">
              <a:xfrm>
                <a:off x="3517701" y="1211154"/>
                <a:ext cx="2313" cy="8095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1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0" name="Freeform 39"/>
              <p:cNvSpPr>
                <a:spLocks/>
              </p:cNvSpPr>
              <p:nvPr/>
            </p:nvSpPr>
            <p:spPr bwMode="auto">
              <a:xfrm>
                <a:off x="3591715" y="1211154"/>
                <a:ext cx="18504" cy="16191"/>
              </a:xfrm>
              <a:custGeom>
                <a:avLst/>
                <a:gdLst>
                  <a:gd name="T0" fmla="*/ 7 w 7"/>
                  <a:gd name="T1" fmla="*/ 3 h 6"/>
                  <a:gd name="T2" fmla="*/ 0 w 7"/>
                  <a:gd name="T3" fmla="*/ 0 h 6"/>
                  <a:gd name="T4" fmla="*/ 7 w 7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7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5" y="6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1" name="Freeform 40"/>
              <p:cNvSpPr>
                <a:spLocks/>
              </p:cNvSpPr>
              <p:nvPr/>
            </p:nvSpPr>
            <p:spPr bwMode="auto">
              <a:xfrm>
                <a:off x="3536205" y="1216936"/>
                <a:ext cx="9252" cy="12721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5 h 5"/>
                  <a:gd name="T4" fmla="*/ 2 w 3"/>
                  <a:gd name="T5" fmla="*/ 2 h 5"/>
                  <a:gd name="T6" fmla="*/ 0 w 3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3" y="3"/>
                      <a:pt x="2" y="2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2" name="Freeform 41"/>
              <p:cNvSpPr>
                <a:spLocks/>
              </p:cNvSpPr>
              <p:nvPr/>
            </p:nvSpPr>
            <p:spPr bwMode="auto">
              <a:xfrm>
                <a:off x="3547769" y="1225032"/>
                <a:ext cx="10409" cy="10408"/>
              </a:xfrm>
              <a:custGeom>
                <a:avLst/>
                <a:gdLst>
                  <a:gd name="T0" fmla="*/ 3 w 4"/>
                  <a:gd name="T1" fmla="*/ 3 h 4"/>
                  <a:gd name="T2" fmla="*/ 4 w 4"/>
                  <a:gd name="T3" fmla="*/ 0 h 4"/>
                  <a:gd name="T4" fmla="*/ 1 w 4"/>
                  <a:gd name="T5" fmla="*/ 0 h 4"/>
                  <a:gd name="T6" fmla="*/ 3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3"/>
                    </a:moveTo>
                    <a:cubicBezTo>
                      <a:pt x="3" y="2"/>
                      <a:pt x="3" y="1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0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3" name="Freeform 42"/>
              <p:cNvSpPr>
                <a:spLocks/>
              </p:cNvSpPr>
              <p:nvPr/>
            </p:nvSpPr>
            <p:spPr bwMode="auto">
              <a:xfrm>
                <a:off x="3621783" y="1225032"/>
                <a:ext cx="52042" cy="38163"/>
              </a:xfrm>
              <a:custGeom>
                <a:avLst/>
                <a:gdLst>
                  <a:gd name="T0" fmla="*/ 3 w 19"/>
                  <a:gd name="T1" fmla="*/ 0 h 14"/>
                  <a:gd name="T2" fmla="*/ 8 w 19"/>
                  <a:gd name="T3" fmla="*/ 9 h 14"/>
                  <a:gd name="T4" fmla="*/ 17 w 19"/>
                  <a:gd name="T5" fmla="*/ 14 h 14"/>
                  <a:gd name="T6" fmla="*/ 18 w 19"/>
                  <a:gd name="T7" fmla="*/ 12 h 14"/>
                  <a:gd name="T8" fmla="*/ 9 w 19"/>
                  <a:gd name="T9" fmla="*/ 7 h 14"/>
                  <a:gd name="T10" fmla="*/ 11 w 19"/>
                  <a:gd name="T11" fmla="*/ 3 h 14"/>
                  <a:gd name="T12" fmla="*/ 3 w 19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14">
                    <a:moveTo>
                      <a:pt x="3" y="0"/>
                    </a:moveTo>
                    <a:cubicBezTo>
                      <a:pt x="0" y="7"/>
                      <a:pt x="12" y="2"/>
                      <a:pt x="8" y="9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3"/>
                      <a:pt x="19" y="13"/>
                      <a:pt x="18" y="12"/>
                    </a:cubicBezTo>
                    <a:cubicBezTo>
                      <a:pt x="15" y="11"/>
                      <a:pt x="12" y="8"/>
                      <a:pt x="9" y="7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4" name="Freeform 43"/>
              <p:cNvSpPr>
                <a:spLocks/>
              </p:cNvSpPr>
              <p:nvPr/>
            </p:nvSpPr>
            <p:spPr bwMode="auto">
              <a:xfrm>
                <a:off x="2932527" y="1225032"/>
                <a:ext cx="30068" cy="18504"/>
              </a:xfrm>
              <a:custGeom>
                <a:avLst/>
                <a:gdLst>
                  <a:gd name="T0" fmla="*/ 4 w 11"/>
                  <a:gd name="T1" fmla="*/ 5 h 7"/>
                  <a:gd name="T2" fmla="*/ 5 w 11"/>
                  <a:gd name="T3" fmla="*/ 6 h 7"/>
                  <a:gd name="T4" fmla="*/ 9 w 11"/>
                  <a:gd name="T5" fmla="*/ 0 h 7"/>
                  <a:gd name="T6" fmla="*/ 0 w 11"/>
                  <a:gd name="T7" fmla="*/ 6 h 7"/>
                  <a:gd name="T8" fmla="*/ 4 w 11"/>
                  <a:gd name="T9" fmla="*/ 7 h 7"/>
                  <a:gd name="T10" fmla="*/ 4 w 11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">
                    <a:moveTo>
                      <a:pt x="4" y="5"/>
                    </a:moveTo>
                    <a:cubicBezTo>
                      <a:pt x="5" y="6"/>
                      <a:pt x="5" y="6"/>
                      <a:pt x="5" y="6"/>
                    </a:cubicBezTo>
                    <a:cubicBezTo>
                      <a:pt x="11" y="7"/>
                      <a:pt x="6" y="2"/>
                      <a:pt x="9" y="0"/>
                    </a:cubicBezTo>
                    <a:cubicBezTo>
                      <a:pt x="6" y="2"/>
                      <a:pt x="2" y="2"/>
                      <a:pt x="0" y="6"/>
                    </a:cubicBezTo>
                    <a:cubicBezTo>
                      <a:pt x="1" y="7"/>
                      <a:pt x="2" y="7"/>
                      <a:pt x="4" y="7"/>
                    </a:cubicBezTo>
                    <a:cubicBezTo>
                      <a:pt x="4" y="6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5" name="Freeform 44"/>
              <p:cNvSpPr>
                <a:spLocks/>
              </p:cNvSpPr>
              <p:nvPr/>
            </p:nvSpPr>
            <p:spPr bwMode="auto">
              <a:xfrm>
                <a:off x="3566273" y="1229658"/>
                <a:ext cx="13878" cy="8095"/>
              </a:xfrm>
              <a:custGeom>
                <a:avLst/>
                <a:gdLst>
                  <a:gd name="T0" fmla="*/ 5 w 5"/>
                  <a:gd name="T1" fmla="*/ 3 h 3"/>
                  <a:gd name="T2" fmla="*/ 5 w 5"/>
                  <a:gd name="T3" fmla="*/ 2 h 3"/>
                  <a:gd name="T4" fmla="*/ 0 w 5"/>
                  <a:gd name="T5" fmla="*/ 0 h 3"/>
                  <a:gd name="T6" fmla="*/ 5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1" y="2"/>
                      <a:pt x="3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6" name="Freeform 45"/>
              <p:cNvSpPr>
                <a:spLocks/>
              </p:cNvSpPr>
              <p:nvPr/>
            </p:nvSpPr>
            <p:spPr bwMode="auto">
              <a:xfrm>
                <a:off x="3662259" y="1235440"/>
                <a:ext cx="5783" cy="11565"/>
              </a:xfrm>
              <a:custGeom>
                <a:avLst/>
                <a:gdLst>
                  <a:gd name="T0" fmla="*/ 1 w 2"/>
                  <a:gd name="T1" fmla="*/ 2 h 4"/>
                  <a:gd name="T2" fmla="*/ 0 w 2"/>
                  <a:gd name="T3" fmla="*/ 1 h 4"/>
                  <a:gd name="T4" fmla="*/ 1 w 2"/>
                  <a:gd name="T5" fmla="*/ 4 h 4"/>
                  <a:gd name="T6" fmla="*/ 1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7" name="Freeform 46"/>
              <p:cNvSpPr>
                <a:spLocks/>
              </p:cNvSpPr>
              <p:nvPr/>
            </p:nvSpPr>
            <p:spPr bwMode="auto">
              <a:xfrm>
                <a:off x="3673824" y="1237753"/>
                <a:ext cx="179253" cy="112177"/>
              </a:xfrm>
              <a:custGeom>
                <a:avLst/>
                <a:gdLst>
                  <a:gd name="T0" fmla="*/ 2 w 66"/>
                  <a:gd name="T1" fmla="*/ 8 h 41"/>
                  <a:gd name="T2" fmla="*/ 14 w 66"/>
                  <a:gd name="T3" fmla="*/ 18 h 41"/>
                  <a:gd name="T4" fmla="*/ 42 w 66"/>
                  <a:gd name="T5" fmla="*/ 35 h 41"/>
                  <a:gd name="T6" fmla="*/ 42 w 66"/>
                  <a:gd name="T7" fmla="*/ 32 h 41"/>
                  <a:gd name="T8" fmla="*/ 50 w 66"/>
                  <a:gd name="T9" fmla="*/ 31 h 41"/>
                  <a:gd name="T10" fmla="*/ 56 w 66"/>
                  <a:gd name="T11" fmla="*/ 39 h 41"/>
                  <a:gd name="T12" fmla="*/ 66 w 66"/>
                  <a:gd name="T13" fmla="*/ 36 h 41"/>
                  <a:gd name="T14" fmla="*/ 51 w 66"/>
                  <a:gd name="T15" fmla="*/ 26 h 41"/>
                  <a:gd name="T16" fmla="*/ 53 w 66"/>
                  <a:gd name="T17" fmla="*/ 27 h 41"/>
                  <a:gd name="T18" fmla="*/ 51 w 66"/>
                  <a:gd name="T19" fmla="*/ 30 h 41"/>
                  <a:gd name="T20" fmla="*/ 43 w 66"/>
                  <a:gd name="T21" fmla="*/ 22 h 41"/>
                  <a:gd name="T22" fmla="*/ 31 w 66"/>
                  <a:gd name="T23" fmla="*/ 16 h 41"/>
                  <a:gd name="T24" fmla="*/ 22 w 66"/>
                  <a:gd name="T25" fmla="*/ 12 h 41"/>
                  <a:gd name="T26" fmla="*/ 0 w 66"/>
                  <a:gd name="T27" fmla="*/ 4 h 41"/>
                  <a:gd name="T28" fmla="*/ 14 w 66"/>
                  <a:gd name="T29" fmla="*/ 12 h 41"/>
                  <a:gd name="T30" fmla="*/ 2 w 66"/>
                  <a:gd name="T31" fmla="*/ 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41">
                    <a:moveTo>
                      <a:pt x="2" y="8"/>
                    </a:moveTo>
                    <a:cubicBezTo>
                      <a:pt x="2" y="16"/>
                      <a:pt x="12" y="14"/>
                      <a:pt x="14" y="18"/>
                    </a:cubicBezTo>
                    <a:cubicBezTo>
                      <a:pt x="24" y="26"/>
                      <a:pt x="39" y="21"/>
                      <a:pt x="42" y="35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5" y="30"/>
                      <a:pt x="47" y="32"/>
                      <a:pt x="50" y="31"/>
                    </a:cubicBezTo>
                    <a:cubicBezTo>
                      <a:pt x="51" y="37"/>
                      <a:pt x="54" y="34"/>
                      <a:pt x="56" y="39"/>
                    </a:cubicBezTo>
                    <a:cubicBezTo>
                      <a:pt x="61" y="39"/>
                      <a:pt x="65" y="41"/>
                      <a:pt x="66" y="36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49" y="27"/>
                      <a:pt x="47" y="20"/>
                      <a:pt x="43" y="22"/>
                    </a:cubicBezTo>
                    <a:cubicBezTo>
                      <a:pt x="43" y="14"/>
                      <a:pt x="35" y="19"/>
                      <a:pt x="31" y="16"/>
                    </a:cubicBezTo>
                    <a:cubicBezTo>
                      <a:pt x="29" y="15"/>
                      <a:pt x="25" y="13"/>
                      <a:pt x="22" y="12"/>
                    </a:cubicBezTo>
                    <a:cubicBezTo>
                      <a:pt x="15" y="9"/>
                      <a:pt x="8" y="0"/>
                      <a:pt x="0" y="4"/>
                    </a:cubicBezTo>
                    <a:cubicBezTo>
                      <a:pt x="4" y="8"/>
                      <a:pt x="11" y="10"/>
                      <a:pt x="14" y="12"/>
                    </a:cubicBezTo>
                    <a:cubicBezTo>
                      <a:pt x="11" y="14"/>
                      <a:pt x="5" y="10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8" name="Freeform 47"/>
              <p:cNvSpPr>
                <a:spLocks/>
              </p:cNvSpPr>
              <p:nvPr/>
            </p:nvSpPr>
            <p:spPr bwMode="auto">
              <a:xfrm>
                <a:off x="3806818" y="1287481"/>
                <a:ext cx="41633" cy="30068"/>
              </a:xfrm>
              <a:custGeom>
                <a:avLst/>
                <a:gdLst>
                  <a:gd name="T0" fmla="*/ 36 w 36"/>
                  <a:gd name="T1" fmla="*/ 26 h 26"/>
                  <a:gd name="T2" fmla="*/ 0 w 36"/>
                  <a:gd name="T3" fmla="*/ 0 h 26"/>
                  <a:gd name="T4" fmla="*/ 33 w 36"/>
                  <a:gd name="T5" fmla="*/ 26 h 26"/>
                  <a:gd name="T6" fmla="*/ 36 w 36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26">
                    <a:moveTo>
                      <a:pt x="36" y="26"/>
                    </a:moveTo>
                    <a:lnTo>
                      <a:pt x="0" y="0"/>
                    </a:lnTo>
                    <a:lnTo>
                      <a:pt x="33" y="26"/>
                    </a:lnTo>
                    <a:lnTo>
                      <a:pt x="36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9" name="Freeform 48"/>
              <p:cNvSpPr>
                <a:spLocks/>
              </p:cNvSpPr>
              <p:nvPr/>
            </p:nvSpPr>
            <p:spPr bwMode="auto">
              <a:xfrm>
                <a:off x="4088997" y="1309454"/>
                <a:ext cx="4626" cy="8095"/>
              </a:xfrm>
              <a:custGeom>
                <a:avLst/>
                <a:gdLst>
                  <a:gd name="T0" fmla="*/ 4 w 4"/>
                  <a:gd name="T1" fmla="*/ 2 h 7"/>
                  <a:gd name="T2" fmla="*/ 0 w 4"/>
                  <a:gd name="T3" fmla="*/ 0 h 7"/>
                  <a:gd name="T4" fmla="*/ 2 w 4"/>
                  <a:gd name="T5" fmla="*/ 7 h 7"/>
                  <a:gd name="T6" fmla="*/ 4 w 4"/>
                  <a:gd name="T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2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0" name="Freeform 49"/>
              <p:cNvSpPr>
                <a:spLocks/>
              </p:cNvSpPr>
              <p:nvPr/>
            </p:nvSpPr>
            <p:spPr bwMode="auto">
              <a:xfrm>
                <a:off x="4109814" y="1792858"/>
                <a:ext cx="17347" cy="26598"/>
              </a:xfrm>
              <a:custGeom>
                <a:avLst/>
                <a:gdLst>
                  <a:gd name="T0" fmla="*/ 1 w 6"/>
                  <a:gd name="T1" fmla="*/ 4 h 10"/>
                  <a:gd name="T2" fmla="*/ 0 w 6"/>
                  <a:gd name="T3" fmla="*/ 8 h 10"/>
                  <a:gd name="T4" fmla="*/ 2 w 6"/>
                  <a:gd name="T5" fmla="*/ 7 h 10"/>
                  <a:gd name="T6" fmla="*/ 6 w 6"/>
                  <a:gd name="T7" fmla="*/ 10 h 10"/>
                  <a:gd name="T8" fmla="*/ 6 w 6"/>
                  <a:gd name="T9" fmla="*/ 0 h 10"/>
                  <a:gd name="T10" fmla="*/ 4 w 6"/>
                  <a:gd name="T11" fmla="*/ 0 h 10"/>
                  <a:gd name="T12" fmla="*/ 1 w 6"/>
                  <a:gd name="T1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1" y="4"/>
                    </a:moveTo>
                    <a:cubicBezTo>
                      <a:pt x="0" y="5"/>
                      <a:pt x="0" y="6"/>
                      <a:pt x="0" y="8"/>
                    </a:cubicBezTo>
                    <a:cubicBezTo>
                      <a:pt x="1" y="8"/>
                      <a:pt x="2" y="8"/>
                      <a:pt x="2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7"/>
                      <a:pt x="6" y="5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5" y="6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1" name="Freeform 50"/>
              <p:cNvSpPr>
                <a:spLocks/>
              </p:cNvSpPr>
              <p:nvPr/>
            </p:nvSpPr>
            <p:spPr bwMode="auto">
              <a:xfrm>
                <a:off x="3853077" y="1345305"/>
                <a:ext cx="274084" cy="447553"/>
              </a:xfrm>
              <a:custGeom>
                <a:avLst/>
                <a:gdLst>
                  <a:gd name="T0" fmla="*/ 39 w 100"/>
                  <a:gd name="T1" fmla="*/ 43 h 164"/>
                  <a:gd name="T2" fmla="*/ 52 w 100"/>
                  <a:gd name="T3" fmla="*/ 67 h 164"/>
                  <a:gd name="T4" fmla="*/ 61 w 100"/>
                  <a:gd name="T5" fmla="*/ 78 h 164"/>
                  <a:gd name="T6" fmla="*/ 60 w 100"/>
                  <a:gd name="T7" fmla="*/ 80 h 164"/>
                  <a:gd name="T8" fmla="*/ 80 w 100"/>
                  <a:gd name="T9" fmla="*/ 110 h 164"/>
                  <a:gd name="T10" fmla="*/ 83 w 100"/>
                  <a:gd name="T11" fmla="*/ 108 h 164"/>
                  <a:gd name="T12" fmla="*/ 84 w 100"/>
                  <a:gd name="T13" fmla="*/ 114 h 164"/>
                  <a:gd name="T14" fmla="*/ 81 w 100"/>
                  <a:gd name="T15" fmla="*/ 113 h 164"/>
                  <a:gd name="T16" fmla="*/ 81 w 100"/>
                  <a:gd name="T17" fmla="*/ 122 h 164"/>
                  <a:gd name="T18" fmla="*/ 85 w 100"/>
                  <a:gd name="T19" fmla="*/ 123 h 164"/>
                  <a:gd name="T20" fmla="*/ 91 w 100"/>
                  <a:gd name="T21" fmla="*/ 152 h 164"/>
                  <a:gd name="T22" fmla="*/ 98 w 100"/>
                  <a:gd name="T23" fmla="*/ 164 h 164"/>
                  <a:gd name="T24" fmla="*/ 99 w 100"/>
                  <a:gd name="T25" fmla="*/ 155 h 164"/>
                  <a:gd name="T26" fmla="*/ 95 w 100"/>
                  <a:gd name="T27" fmla="*/ 139 h 164"/>
                  <a:gd name="T28" fmla="*/ 75 w 100"/>
                  <a:gd name="T29" fmla="*/ 91 h 164"/>
                  <a:gd name="T30" fmla="*/ 60 w 100"/>
                  <a:gd name="T31" fmla="*/ 61 h 164"/>
                  <a:gd name="T32" fmla="*/ 54 w 100"/>
                  <a:gd name="T33" fmla="*/ 52 h 164"/>
                  <a:gd name="T34" fmla="*/ 35 w 100"/>
                  <a:gd name="T35" fmla="*/ 33 h 164"/>
                  <a:gd name="T36" fmla="*/ 23 w 100"/>
                  <a:gd name="T37" fmla="*/ 18 h 164"/>
                  <a:gd name="T38" fmla="*/ 1 w 100"/>
                  <a:gd name="T39" fmla="*/ 0 h 164"/>
                  <a:gd name="T40" fmla="*/ 1 w 100"/>
                  <a:gd name="T41" fmla="*/ 3 h 164"/>
                  <a:gd name="T42" fmla="*/ 0 w 100"/>
                  <a:gd name="T43" fmla="*/ 3 h 164"/>
                  <a:gd name="T44" fmla="*/ 0 w 100"/>
                  <a:gd name="T45" fmla="*/ 7 h 164"/>
                  <a:gd name="T46" fmla="*/ 39 w 100"/>
                  <a:gd name="T47" fmla="*/ 43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" h="164">
                    <a:moveTo>
                      <a:pt x="39" y="43"/>
                    </a:moveTo>
                    <a:cubicBezTo>
                      <a:pt x="38" y="55"/>
                      <a:pt x="52" y="55"/>
                      <a:pt x="52" y="67"/>
                    </a:cubicBezTo>
                    <a:cubicBezTo>
                      <a:pt x="58" y="67"/>
                      <a:pt x="54" y="77"/>
                      <a:pt x="61" y="78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9" y="88"/>
                      <a:pt x="73" y="100"/>
                      <a:pt x="80" y="110"/>
                    </a:cubicBezTo>
                    <a:cubicBezTo>
                      <a:pt x="83" y="108"/>
                      <a:pt x="83" y="108"/>
                      <a:pt x="83" y="108"/>
                    </a:cubicBezTo>
                    <a:cubicBezTo>
                      <a:pt x="84" y="110"/>
                      <a:pt x="86" y="113"/>
                      <a:pt x="84" y="114"/>
                    </a:cubicBezTo>
                    <a:cubicBezTo>
                      <a:pt x="82" y="115"/>
                      <a:pt x="82" y="113"/>
                      <a:pt x="81" y="113"/>
                    </a:cubicBezTo>
                    <a:cubicBezTo>
                      <a:pt x="76" y="116"/>
                      <a:pt x="86" y="118"/>
                      <a:pt x="81" y="122"/>
                    </a:cubicBezTo>
                    <a:cubicBezTo>
                      <a:pt x="82" y="122"/>
                      <a:pt x="84" y="121"/>
                      <a:pt x="85" y="123"/>
                    </a:cubicBezTo>
                    <a:cubicBezTo>
                      <a:pt x="81" y="133"/>
                      <a:pt x="90" y="142"/>
                      <a:pt x="91" y="152"/>
                    </a:cubicBezTo>
                    <a:cubicBezTo>
                      <a:pt x="92" y="155"/>
                      <a:pt x="93" y="163"/>
                      <a:pt x="98" y="164"/>
                    </a:cubicBezTo>
                    <a:cubicBezTo>
                      <a:pt x="100" y="162"/>
                      <a:pt x="95" y="158"/>
                      <a:pt x="99" y="155"/>
                    </a:cubicBezTo>
                    <a:cubicBezTo>
                      <a:pt x="93" y="151"/>
                      <a:pt x="97" y="143"/>
                      <a:pt x="95" y="139"/>
                    </a:cubicBezTo>
                    <a:cubicBezTo>
                      <a:pt x="90" y="123"/>
                      <a:pt x="85" y="105"/>
                      <a:pt x="75" y="91"/>
                    </a:cubicBezTo>
                    <a:cubicBezTo>
                      <a:pt x="74" y="80"/>
                      <a:pt x="64" y="72"/>
                      <a:pt x="60" y="61"/>
                    </a:cubicBezTo>
                    <a:cubicBezTo>
                      <a:pt x="57" y="59"/>
                      <a:pt x="53" y="57"/>
                      <a:pt x="54" y="52"/>
                    </a:cubicBezTo>
                    <a:cubicBezTo>
                      <a:pt x="45" y="49"/>
                      <a:pt x="45" y="34"/>
                      <a:pt x="35" y="33"/>
                    </a:cubicBezTo>
                    <a:cubicBezTo>
                      <a:pt x="35" y="27"/>
                      <a:pt x="27" y="21"/>
                      <a:pt x="23" y="18"/>
                    </a:cubicBezTo>
                    <a:cubicBezTo>
                      <a:pt x="17" y="11"/>
                      <a:pt x="10" y="4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5" y="17"/>
                      <a:pt x="26" y="32"/>
                      <a:pt x="39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2" name="Freeform 51"/>
              <p:cNvSpPr>
                <a:spLocks/>
              </p:cNvSpPr>
              <p:nvPr/>
            </p:nvSpPr>
            <p:spPr bwMode="auto">
              <a:xfrm>
                <a:off x="2542797" y="1421632"/>
                <a:ext cx="128369" cy="132994"/>
              </a:xfrm>
              <a:custGeom>
                <a:avLst/>
                <a:gdLst>
                  <a:gd name="T0" fmla="*/ 7 w 47"/>
                  <a:gd name="T1" fmla="*/ 49 h 49"/>
                  <a:gd name="T2" fmla="*/ 9 w 47"/>
                  <a:gd name="T3" fmla="*/ 47 h 49"/>
                  <a:gd name="T4" fmla="*/ 26 w 47"/>
                  <a:gd name="T5" fmla="*/ 22 h 49"/>
                  <a:gd name="T6" fmla="*/ 39 w 47"/>
                  <a:gd name="T7" fmla="*/ 11 h 49"/>
                  <a:gd name="T8" fmla="*/ 45 w 47"/>
                  <a:gd name="T9" fmla="*/ 4 h 49"/>
                  <a:gd name="T10" fmla="*/ 45 w 47"/>
                  <a:gd name="T11" fmla="*/ 0 h 49"/>
                  <a:gd name="T12" fmla="*/ 42 w 47"/>
                  <a:gd name="T13" fmla="*/ 3 h 49"/>
                  <a:gd name="T14" fmla="*/ 43 w 47"/>
                  <a:gd name="T15" fmla="*/ 4 h 49"/>
                  <a:gd name="T16" fmla="*/ 42 w 47"/>
                  <a:gd name="T17" fmla="*/ 6 h 49"/>
                  <a:gd name="T18" fmla="*/ 39 w 47"/>
                  <a:gd name="T19" fmla="*/ 1 h 49"/>
                  <a:gd name="T20" fmla="*/ 20 w 47"/>
                  <a:gd name="T21" fmla="*/ 23 h 49"/>
                  <a:gd name="T22" fmla="*/ 4 w 47"/>
                  <a:gd name="T23" fmla="*/ 42 h 49"/>
                  <a:gd name="T24" fmla="*/ 7 w 47"/>
                  <a:gd name="T2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49">
                    <a:moveTo>
                      <a:pt x="7" y="49"/>
                    </a:moveTo>
                    <a:cubicBezTo>
                      <a:pt x="9" y="47"/>
                      <a:pt x="9" y="47"/>
                      <a:pt x="9" y="47"/>
                    </a:cubicBezTo>
                    <a:cubicBezTo>
                      <a:pt x="14" y="38"/>
                      <a:pt x="20" y="31"/>
                      <a:pt x="26" y="22"/>
                    </a:cubicBezTo>
                    <a:cubicBezTo>
                      <a:pt x="29" y="16"/>
                      <a:pt x="34" y="16"/>
                      <a:pt x="39" y="11"/>
                    </a:cubicBezTo>
                    <a:cubicBezTo>
                      <a:pt x="39" y="8"/>
                      <a:pt x="43" y="7"/>
                      <a:pt x="45" y="4"/>
                    </a:cubicBezTo>
                    <a:cubicBezTo>
                      <a:pt x="40" y="3"/>
                      <a:pt x="47" y="0"/>
                      <a:pt x="45" y="0"/>
                    </a:cubicBezTo>
                    <a:cubicBezTo>
                      <a:pt x="42" y="3"/>
                      <a:pt x="42" y="3"/>
                      <a:pt x="42" y="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3" y="5"/>
                      <a:pt x="42" y="6"/>
                      <a:pt x="42" y="6"/>
                    </a:cubicBezTo>
                    <a:cubicBezTo>
                      <a:pt x="40" y="6"/>
                      <a:pt x="38" y="2"/>
                      <a:pt x="39" y="1"/>
                    </a:cubicBezTo>
                    <a:cubicBezTo>
                      <a:pt x="33" y="8"/>
                      <a:pt x="29" y="18"/>
                      <a:pt x="20" y="23"/>
                    </a:cubicBezTo>
                    <a:cubicBezTo>
                      <a:pt x="21" y="35"/>
                      <a:pt x="7" y="33"/>
                      <a:pt x="4" y="42"/>
                    </a:cubicBezTo>
                    <a:cubicBezTo>
                      <a:pt x="0" y="46"/>
                      <a:pt x="6" y="46"/>
                      <a:pt x="7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3" name="Freeform 52"/>
              <p:cNvSpPr>
                <a:spLocks/>
              </p:cNvSpPr>
              <p:nvPr/>
            </p:nvSpPr>
            <p:spPr bwMode="auto">
              <a:xfrm>
                <a:off x="2719737" y="1462108"/>
                <a:ext cx="5783" cy="5782"/>
              </a:xfrm>
              <a:custGeom>
                <a:avLst/>
                <a:gdLst>
                  <a:gd name="T0" fmla="*/ 2 w 2"/>
                  <a:gd name="T1" fmla="*/ 1 h 2"/>
                  <a:gd name="T2" fmla="*/ 0 w 2"/>
                  <a:gd name="T3" fmla="*/ 0 h 2"/>
                  <a:gd name="T4" fmla="*/ 1 w 2"/>
                  <a:gd name="T5" fmla="*/ 2 h 2"/>
                  <a:gd name="T6" fmla="*/ 2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4" name="Freeform 53"/>
              <p:cNvSpPr>
                <a:spLocks/>
              </p:cNvSpPr>
              <p:nvPr/>
            </p:nvSpPr>
            <p:spPr bwMode="auto">
              <a:xfrm>
                <a:off x="2651505" y="1475985"/>
                <a:ext cx="49729" cy="48572"/>
              </a:xfrm>
              <a:custGeom>
                <a:avLst/>
                <a:gdLst>
                  <a:gd name="T0" fmla="*/ 17 w 18"/>
                  <a:gd name="T1" fmla="*/ 0 h 18"/>
                  <a:gd name="T2" fmla="*/ 13 w 18"/>
                  <a:gd name="T3" fmla="*/ 2 h 18"/>
                  <a:gd name="T4" fmla="*/ 1 w 18"/>
                  <a:gd name="T5" fmla="*/ 18 h 18"/>
                  <a:gd name="T6" fmla="*/ 2 w 18"/>
                  <a:gd name="T7" fmla="*/ 18 h 18"/>
                  <a:gd name="T8" fmla="*/ 17 w 1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7" y="0"/>
                    </a:moveTo>
                    <a:cubicBezTo>
                      <a:pt x="16" y="1"/>
                      <a:pt x="15" y="4"/>
                      <a:pt x="13" y="2"/>
                    </a:cubicBezTo>
                    <a:cubicBezTo>
                      <a:pt x="11" y="9"/>
                      <a:pt x="0" y="12"/>
                      <a:pt x="1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9"/>
                      <a:pt x="18" y="12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5" name="Freeform 54"/>
              <p:cNvSpPr>
                <a:spLocks/>
              </p:cNvSpPr>
              <p:nvPr/>
            </p:nvSpPr>
            <p:spPr bwMode="auto">
              <a:xfrm>
                <a:off x="2627219" y="1514149"/>
                <a:ext cx="10409" cy="10408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3 h 4"/>
                  <a:gd name="T4" fmla="*/ 3 w 4"/>
                  <a:gd name="T5" fmla="*/ 4 h 4"/>
                  <a:gd name="T6" fmla="*/ 3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1" y="3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6" name="Freeform 55"/>
              <p:cNvSpPr>
                <a:spLocks/>
              </p:cNvSpPr>
              <p:nvPr/>
            </p:nvSpPr>
            <p:spPr bwMode="auto">
              <a:xfrm>
                <a:off x="2635314" y="1524557"/>
                <a:ext cx="2313" cy="3469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7" name="Freeform 56"/>
              <p:cNvSpPr>
                <a:spLocks/>
              </p:cNvSpPr>
              <p:nvPr/>
            </p:nvSpPr>
            <p:spPr bwMode="auto">
              <a:xfrm>
                <a:off x="2654975" y="1524557"/>
                <a:ext cx="20816" cy="25442"/>
              </a:xfrm>
              <a:custGeom>
                <a:avLst/>
                <a:gdLst>
                  <a:gd name="T0" fmla="*/ 1 w 8"/>
                  <a:gd name="T1" fmla="*/ 9 h 9"/>
                  <a:gd name="T2" fmla="*/ 8 w 8"/>
                  <a:gd name="T3" fmla="*/ 0 h 9"/>
                  <a:gd name="T4" fmla="*/ 1 w 8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1" y="9"/>
                    </a:moveTo>
                    <a:cubicBezTo>
                      <a:pt x="5" y="8"/>
                      <a:pt x="6" y="1"/>
                      <a:pt x="8" y="0"/>
                    </a:cubicBezTo>
                    <a:cubicBezTo>
                      <a:pt x="4" y="2"/>
                      <a:pt x="0" y="5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8" name="Freeform 57"/>
              <p:cNvSpPr>
                <a:spLocks/>
              </p:cNvSpPr>
              <p:nvPr/>
            </p:nvSpPr>
            <p:spPr bwMode="auto">
              <a:xfrm>
                <a:off x="2629532" y="1530340"/>
                <a:ext cx="11565" cy="11565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4 w 4"/>
                  <a:gd name="T5" fmla="*/ 2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9" name="Freeform 58"/>
              <p:cNvSpPr>
                <a:spLocks/>
              </p:cNvSpPr>
              <p:nvPr/>
            </p:nvSpPr>
            <p:spPr bwMode="auto">
              <a:xfrm>
                <a:off x="2627219" y="1544217"/>
                <a:ext cx="2313" cy="5782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0" name="Freeform 59"/>
              <p:cNvSpPr>
                <a:spLocks/>
              </p:cNvSpPr>
              <p:nvPr/>
            </p:nvSpPr>
            <p:spPr bwMode="auto">
              <a:xfrm>
                <a:off x="2613342" y="1549999"/>
                <a:ext cx="13878" cy="21973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1 h 8"/>
                  <a:gd name="T4" fmla="*/ 5 w 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5" y="0"/>
                    </a:moveTo>
                    <a:cubicBezTo>
                      <a:pt x="4" y="1"/>
                      <a:pt x="2" y="0"/>
                      <a:pt x="0" y="1"/>
                    </a:cubicBezTo>
                    <a:cubicBezTo>
                      <a:pt x="1" y="8"/>
                      <a:pt x="4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1" name="Freeform 60"/>
              <p:cNvSpPr>
                <a:spLocks/>
              </p:cNvSpPr>
              <p:nvPr/>
            </p:nvSpPr>
            <p:spPr bwMode="auto">
              <a:xfrm>
                <a:off x="2542797" y="1554625"/>
                <a:ext cx="10409" cy="5782"/>
              </a:xfrm>
              <a:custGeom>
                <a:avLst/>
                <a:gdLst>
                  <a:gd name="T0" fmla="*/ 4 w 9"/>
                  <a:gd name="T1" fmla="*/ 0 h 5"/>
                  <a:gd name="T2" fmla="*/ 0 w 9"/>
                  <a:gd name="T3" fmla="*/ 5 h 5"/>
                  <a:gd name="T4" fmla="*/ 9 w 9"/>
                  <a:gd name="T5" fmla="*/ 5 h 5"/>
                  <a:gd name="T6" fmla="*/ 4 w 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4" y="0"/>
                    </a:moveTo>
                    <a:lnTo>
                      <a:pt x="0" y="5"/>
                    </a:lnTo>
                    <a:lnTo>
                      <a:pt x="9" y="5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2" name="Freeform 61"/>
              <p:cNvSpPr>
                <a:spLocks/>
              </p:cNvSpPr>
              <p:nvPr/>
            </p:nvSpPr>
            <p:spPr bwMode="auto">
              <a:xfrm>
                <a:off x="2547422" y="1554625"/>
                <a:ext cx="79797" cy="126055"/>
              </a:xfrm>
              <a:custGeom>
                <a:avLst/>
                <a:gdLst>
                  <a:gd name="T0" fmla="*/ 19 w 29"/>
                  <a:gd name="T1" fmla="*/ 13 h 46"/>
                  <a:gd name="T2" fmla="*/ 22 w 29"/>
                  <a:gd name="T3" fmla="*/ 11 h 46"/>
                  <a:gd name="T4" fmla="*/ 24 w 29"/>
                  <a:gd name="T5" fmla="*/ 4 h 46"/>
                  <a:gd name="T6" fmla="*/ 21 w 29"/>
                  <a:gd name="T7" fmla="*/ 7 h 46"/>
                  <a:gd name="T8" fmla="*/ 19 w 29"/>
                  <a:gd name="T9" fmla="*/ 0 h 46"/>
                  <a:gd name="T10" fmla="*/ 18 w 29"/>
                  <a:gd name="T11" fmla="*/ 1 h 46"/>
                  <a:gd name="T12" fmla="*/ 9 w 29"/>
                  <a:gd name="T13" fmla="*/ 14 h 46"/>
                  <a:gd name="T14" fmla="*/ 3 w 29"/>
                  <a:gd name="T15" fmla="*/ 30 h 46"/>
                  <a:gd name="T16" fmla="*/ 5 w 29"/>
                  <a:gd name="T17" fmla="*/ 36 h 46"/>
                  <a:gd name="T18" fmla="*/ 9 w 29"/>
                  <a:gd name="T19" fmla="*/ 31 h 46"/>
                  <a:gd name="T20" fmla="*/ 5 w 29"/>
                  <a:gd name="T21" fmla="*/ 46 h 46"/>
                  <a:gd name="T22" fmla="*/ 17 w 29"/>
                  <a:gd name="T23" fmla="*/ 27 h 46"/>
                  <a:gd name="T24" fmla="*/ 19 w 29"/>
                  <a:gd name="T25" fmla="*/ 28 h 46"/>
                  <a:gd name="T26" fmla="*/ 19 w 29"/>
                  <a:gd name="T27" fmla="*/ 1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" h="46">
                    <a:moveTo>
                      <a:pt x="19" y="13"/>
                    </a:moveTo>
                    <a:cubicBezTo>
                      <a:pt x="22" y="11"/>
                      <a:pt x="22" y="11"/>
                      <a:pt x="22" y="11"/>
                    </a:cubicBezTo>
                    <a:cubicBezTo>
                      <a:pt x="19" y="8"/>
                      <a:pt x="25" y="7"/>
                      <a:pt x="24" y="4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8" y="6"/>
                      <a:pt x="20" y="0"/>
                      <a:pt x="19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5" y="5"/>
                      <a:pt x="15" y="14"/>
                      <a:pt x="9" y="14"/>
                    </a:cubicBezTo>
                    <a:cubicBezTo>
                      <a:pt x="10" y="20"/>
                      <a:pt x="5" y="27"/>
                      <a:pt x="3" y="30"/>
                    </a:cubicBezTo>
                    <a:cubicBezTo>
                      <a:pt x="3" y="31"/>
                      <a:pt x="0" y="37"/>
                      <a:pt x="5" y="36"/>
                    </a:cubicBezTo>
                    <a:cubicBezTo>
                      <a:pt x="7" y="35"/>
                      <a:pt x="5" y="30"/>
                      <a:pt x="9" y="31"/>
                    </a:cubicBezTo>
                    <a:cubicBezTo>
                      <a:pt x="11" y="36"/>
                      <a:pt x="7" y="41"/>
                      <a:pt x="5" y="46"/>
                    </a:cubicBezTo>
                    <a:cubicBezTo>
                      <a:pt x="10" y="40"/>
                      <a:pt x="15" y="34"/>
                      <a:pt x="17" y="27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15" y="21"/>
                      <a:pt x="29" y="18"/>
                      <a:pt x="1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3" name="Freeform 62"/>
              <p:cNvSpPr>
                <a:spLocks/>
              </p:cNvSpPr>
              <p:nvPr/>
            </p:nvSpPr>
            <p:spPr bwMode="auto">
              <a:xfrm>
                <a:off x="2509259" y="1562721"/>
                <a:ext cx="41633" cy="52041"/>
              </a:xfrm>
              <a:custGeom>
                <a:avLst/>
                <a:gdLst>
                  <a:gd name="T0" fmla="*/ 4 w 15"/>
                  <a:gd name="T1" fmla="*/ 19 h 19"/>
                  <a:gd name="T2" fmla="*/ 10 w 15"/>
                  <a:gd name="T3" fmla="*/ 0 h 19"/>
                  <a:gd name="T4" fmla="*/ 7 w 15"/>
                  <a:gd name="T5" fmla="*/ 10 h 19"/>
                  <a:gd name="T6" fmla="*/ 6 w 15"/>
                  <a:gd name="T7" fmla="*/ 10 h 19"/>
                  <a:gd name="T8" fmla="*/ 0 w 15"/>
                  <a:gd name="T9" fmla="*/ 16 h 19"/>
                  <a:gd name="T10" fmla="*/ 0 w 15"/>
                  <a:gd name="T11" fmla="*/ 16 h 19"/>
                  <a:gd name="T12" fmla="*/ 4 w 15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9">
                    <a:moveTo>
                      <a:pt x="4" y="19"/>
                    </a:moveTo>
                    <a:cubicBezTo>
                      <a:pt x="6" y="11"/>
                      <a:pt x="15" y="7"/>
                      <a:pt x="10" y="0"/>
                    </a:cubicBezTo>
                    <a:cubicBezTo>
                      <a:pt x="7" y="5"/>
                      <a:pt x="9" y="5"/>
                      <a:pt x="7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4" y="12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4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4" name="Freeform 63"/>
              <p:cNvSpPr>
                <a:spLocks/>
              </p:cNvSpPr>
              <p:nvPr/>
            </p:nvSpPr>
            <p:spPr bwMode="auto">
              <a:xfrm>
                <a:off x="2605246" y="1566190"/>
                <a:ext cx="35851" cy="30068"/>
              </a:xfrm>
              <a:custGeom>
                <a:avLst/>
                <a:gdLst>
                  <a:gd name="T0" fmla="*/ 3 w 13"/>
                  <a:gd name="T1" fmla="*/ 11 h 11"/>
                  <a:gd name="T2" fmla="*/ 13 w 13"/>
                  <a:gd name="T3" fmla="*/ 4 h 11"/>
                  <a:gd name="T4" fmla="*/ 11 w 13"/>
                  <a:gd name="T5" fmla="*/ 6 h 11"/>
                  <a:gd name="T6" fmla="*/ 8 w 13"/>
                  <a:gd name="T7" fmla="*/ 4 h 11"/>
                  <a:gd name="T8" fmla="*/ 11 w 13"/>
                  <a:gd name="T9" fmla="*/ 3 h 11"/>
                  <a:gd name="T10" fmla="*/ 11 w 13"/>
                  <a:gd name="T11" fmla="*/ 0 h 11"/>
                  <a:gd name="T12" fmla="*/ 9 w 13"/>
                  <a:gd name="T13" fmla="*/ 0 h 11"/>
                  <a:gd name="T14" fmla="*/ 3 w 13"/>
                  <a:gd name="T1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11">
                    <a:moveTo>
                      <a:pt x="3" y="11"/>
                    </a:moveTo>
                    <a:cubicBezTo>
                      <a:pt x="5" y="6"/>
                      <a:pt x="13" y="9"/>
                      <a:pt x="13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9" y="5"/>
                      <a:pt x="8" y="4"/>
                    </a:cubicBezTo>
                    <a:cubicBezTo>
                      <a:pt x="9" y="4"/>
                      <a:pt x="10" y="2"/>
                      <a:pt x="11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5"/>
                      <a:pt x="0" y="6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5" name="Freeform 64"/>
              <p:cNvSpPr>
                <a:spLocks/>
              </p:cNvSpPr>
              <p:nvPr/>
            </p:nvSpPr>
            <p:spPr bwMode="auto">
              <a:xfrm>
                <a:off x="2594838" y="1606667"/>
                <a:ext cx="70545" cy="101769"/>
              </a:xfrm>
              <a:custGeom>
                <a:avLst/>
                <a:gdLst>
                  <a:gd name="T0" fmla="*/ 25 w 26"/>
                  <a:gd name="T1" fmla="*/ 0 h 37"/>
                  <a:gd name="T2" fmla="*/ 13 w 26"/>
                  <a:gd name="T3" fmla="*/ 16 h 37"/>
                  <a:gd name="T4" fmla="*/ 12 w 26"/>
                  <a:gd name="T5" fmla="*/ 12 h 37"/>
                  <a:gd name="T6" fmla="*/ 5 w 26"/>
                  <a:gd name="T7" fmla="*/ 28 h 37"/>
                  <a:gd name="T8" fmla="*/ 4 w 26"/>
                  <a:gd name="T9" fmla="*/ 27 h 37"/>
                  <a:gd name="T10" fmla="*/ 2 w 26"/>
                  <a:gd name="T11" fmla="*/ 37 h 37"/>
                  <a:gd name="T12" fmla="*/ 7 w 26"/>
                  <a:gd name="T13" fmla="*/ 34 h 37"/>
                  <a:gd name="T14" fmla="*/ 9 w 26"/>
                  <a:gd name="T15" fmla="*/ 34 h 37"/>
                  <a:gd name="T16" fmla="*/ 8 w 26"/>
                  <a:gd name="T17" fmla="*/ 30 h 37"/>
                  <a:gd name="T18" fmla="*/ 17 w 26"/>
                  <a:gd name="T19" fmla="*/ 18 h 37"/>
                  <a:gd name="T20" fmla="*/ 16 w 26"/>
                  <a:gd name="T21" fmla="*/ 14 h 37"/>
                  <a:gd name="T22" fmla="*/ 18 w 26"/>
                  <a:gd name="T23" fmla="*/ 15 h 37"/>
                  <a:gd name="T24" fmla="*/ 25 w 26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37">
                    <a:moveTo>
                      <a:pt x="25" y="0"/>
                    </a:moveTo>
                    <a:cubicBezTo>
                      <a:pt x="18" y="6"/>
                      <a:pt x="19" y="10"/>
                      <a:pt x="13" y="16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7" y="16"/>
                      <a:pt x="9" y="23"/>
                      <a:pt x="5" y="28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0" y="29"/>
                      <a:pt x="4" y="35"/>
                      <a:pt x="2" y="37"/>
                    </a:cubicBezTo>
                    <a:cubicBezTo>
                      <a:pt x="7" y="37"/>
                      <a:pt x="3" y="36"/>
                      <a:pt x="7" y="34"/>
                    </a:cubicBezTo>
                    <a:cubicBezTo>
                      <a:pt x="7" y="35"/>
                      <a:pt x="8" y="34"/>
                      <a:pt x="9" y="34"/>
                    </a:cubicBezTo>
                    <a:cubicBezTo>
                      <a:pt x="10" y="33"/>
                      <a:pt x="10" y="31"/>
                      <a:pt x="8" y="30"/>
                    </a:cubicBezTo>
                    <a:cubicBezTo>
                      <a:pt x="13" y="30"/>
                      <a:pt x="14" y="22"/>
                      <a:pt x="17" y="18"/>
                    </a:cubicBezTo>
                    <a:cubicBezTo>
                      <a:pt x="14" y="17"/>
                      <a:pt x="16" y="16"/>
                      <a:pt x="16" y="14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1" y="10"/>
                      <a:pt x="26" y="5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6" name="Freeform 65"/>
              <p:cNvSpPr>
                <a:spLocks/>
              </p:cNvSpPr>
              <p:nvPr/>
            </p:nvSpPr>
            <p:spPr bwMode="auto">
              <a:xfrm>
                <a:off x="4091310" y="1606667"/>
                <a:ext cx="8096" cy="13878"/>
              </a:xfrm>
              <a:custGeom>
                <a:avLst/>
                <a:gdLst>
                  <a:gd name="T0" fmla="*/ 5 w 7"/>
                  <a:gd name="T1" fmla="*/ 12 h 12"/>
                  <a:gd name="T2" fmla="*/ 7 w 7"/>
                  <a:gd name="T3" fmla="*/ 5 h 12"/>
                  <a:gd name="T4" fmla="*/ 0 w 7"/>
                  <a:gd name="T5" fmla="*/ 0 h 12"/>
                  <a:gd name="T6" fmla="*/ 5 w 7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2">
                    <a:moveTo>
                      <a:pt x="5" y="12"/>
                    </a:moveTo>
                    <a:lnTo>
                      <a:pt x="7" y="5"/>
                    </a:lnTo>
                    <a:lnTo>
                      <a:pt x="0" y="0"/>
                    </a:lnTo>
                    <a:lnTo>
                      <a:pt x="5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7" name="Freeform 66"/>
              <p:cNvSpPr>
                <a:spLocks/>
              </p:cNvSpPr>
              <p:nvPr/>
            </p:nvSpPr>
            <p:spPr bwMode="auto">
              <a:xfrm>
                <a:off x="2498851" y="1614762"/>
                <a:ext cx="8096" cy="3469"/>
              </a:xfrm>
              <a:custGeom>
                <a:avLst/>
                <a:gdLst>
                  <a:gd name="T0" fmla="*/ 0 w 3"/>
                  <a:gd name="T1" fmla="*/ 1 h 1"/>
                  <a:gd name="T2" fmla="*/ 2 w 3"/>
                  <a:gd name="T3" fmla="*/ 1 h 1"/>
                  <a:gd name="T4" fmla="*/ 3 w 3"/>
                  <a:gd name="T5" fmla="*/ 0 h 1"/>
                  <a:gd name="T6" fmla="*/ 0 w 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0"/>
                      <a:pt x="3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8" name="Freeform 67"/>
              <p:cNvSpPr>
                <a:spLocks/>
              </p:cNvSpPr>
              <p:nvPr/>
            </p:nvSpPr>
            <p:spPr bwMode="auto">
              <a:xfrm>
                <a:off x="2504633" y="1618231"/>
                <a:ext cx="2313" cy="2313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9" name="Freeform 68"/>
              <p:cNvSpPr>
                <a:spLocks/>
              </p:cNvSpPr>
              <p:nvPr/>
            </p:nvSpPr>
            <p:spPr bwMode="auto">
              <a:xfrm>
                <a:off x="2410959" y="1620544"/>
                <a:ext cx="93674" cy="595581"/>
              </a:xfrm>
              <a:custGeom>
                <a:avLst/>
                <a:gdLst>
                  <a:gd name="T0" fmla="*/ 21 w 34"/>
                  <a:gd name="T1" fmla="*/ 215 h 218"/>
                  <a:gd name="T2" fmla="*/ 13 w 34"/>
                  <a:gd name="T3" fmla="*/ 175 h 218"/>
                  <a:gd name="T4" fmla="*/ 10 w 34"/>
                  <a:gd name="T5" fmla="*/ 151 h 218"/>
                  <a:gd name="T6" fmla="*/ 9 w 34"/>
                  <a:gd name="T7" fmla="*/ 151 h 218"/>
                  <a:gd name="T8" fmla="*/ 11 w 34"/>
                  <a:gd name="T9" fmla="*/ 73 h 218"/>
                  <a:gd name="T10" fmla="*/ 13 w 34"/>
                  <a:gd name="T11" fmla="*/ 61 h 218"/>
                  <a:gd name="T12" fmla="*/ 16 w 34"/>
                  <a:gd name="T13" fmla="*/ 46 h 218"/>
                  <a:gd name="T14" fmla="*/ 31 w 34"/>
                  <a:gd name="T15" fmla="*/ 14 h 218"/>
                  <a:gd name="T16" fmla="*/ 34 w 34"/>
                  <a:gd name="T17" fmla="*/ 0 h 218"/>
                  <a:gd name="T18" fmla="*/ 24 w 34"/>
                  <a:gd name="T19" fmla="*/ 22 h 218"/>
                  <a:gd name="T20" fmla="*/ 22 w 34"/>
                  <a:gd name="T21" fmla="*/ 27 h 218"/>
                  <a:gd name="T22" fmla="*/ 18 w 34"/>
                  <a:gd name="T23" fmla="*/ 38 h 218"/>
                  <a:gd name="T24" fmla="*/ 11 w 34"/>
                  <a:gd name="T25" fmla="*/ 50 h 218"/>
                  <a:gd name="T26" fmla="*/ 7 w 34"/>
                  <a:gd name="T27" fmla="*/ 79 h 218"/>
                  <a:gd name="T28" fmla="*/ 3 w 34"/>
                  <a:gd name="T29" fmla="*/ 87 h 218"/>
                  <a:gd name="T30" fmla="*/ 0 w 34"/>
                  <a:gd name="T31" fmla="*/ 129 h 218"/>
                  <a:gd name="T32" fmla="*/ 4 w 34"/>
                  <a:gd name="T33" fmla="*/ 155 h 218"/>
                  <a:gd name="T34" fmla="*/ 0 w 34"/>
                  <a:gd name="T35" fmla="*/ 149 h 218"/>
                  <a:gd name="T36" fmla="*/ 4 w 34"/>
                  <a:gd name="T37" fmla="*/ 166 h 218"/>
                  <a:gd name="T38" fmla="*/ 4 w 34"/>
                  <a:gd name="T39" fmla="*/ 176 h 218"/>
                  <a:gd name="T40" fmla="*/ 8 w 34"/>
                  <a:gd name="T41" fmla="*/ 203 h 218"/>
                  <a:gd name="T42" fmla="*/ 11 w 34"/>
                  <a:gd name="T43" fmla="*/ 213 h 218"/>
                  <a:gd name="T44" fmla="*/ 21 w 34"/>
                  <a:gd name="T45" fmla="*/ 215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4" h="218">
                    <a:moveTo>
                      <a:pt x="21" y="215"/>
                    </a:moveTo>
                    <a:cubicBezTo>
                      <a:pt x="17" y="202"/>
                      <a:pt x="13" y="189"/>
                      <a:pt x="13" y="175"/>
                    </a:cubicBezTo>
                    <a:cubicBezTo>
                      <a:pt x="11" y="168"/>
                      <a:pt x="10" y="158"/>
                      <a:pt x="10" y="151"/>
                    </a:cubicBezTo>
                    <a:cubicBezTo>
                      <a:pt x="9" y="151"/>
                      <a:pt x="9" y="151"/>
                      <a:pt x="9" y="151"/>
                    </a:cubicBezTo>
                    <a:cubicBezTo>
                      <a:pt x="7" y="124"/>
                      <a:pt x="9" y="97"/>
                      <a:pt x="11" y="73"/>
                    </a:cubicBezTo>
                    <a:cubicBezTo>
                      <a:pt x="15" y="70"/>
                      <a:pt x="11" y="64"/>
                      <a:pt x="13" y="61"/>
                    </a:cubicBezTo>
                    <a:cubicBezTo>
                      <a:pt x="13" y="56"/>
                      <a:pt x="17" y="51"/>
                      <a:pt x="16" y="46"/>
                    </a:cubicBezTo>
                    <a:cubicBezTo>
                      <a:pt x="21" y="36"/>
                      <a:pt x="23" y="20"/>
                      <a:pt x="31" y="14"/>
                    </a:cubicBezTo>
                    <a:cubicBezTo>
                      <a:pt x="31" y="11"/>
                      <a:pt x="33" y="5"/>
                      <a:pt x="34" y="0"/>
                    </a:cubicBezTo>
                    <a:cubicBezTo>
                      <a:pt x="28" y="6"/>
                      <a:pt x="26" y="14"/>
                      <a:pt x="24" y="22"/>
                    </a:cubicBezTo>
                    <a:cubicBezTo>
                      <a:pt x="22" y="23"/>
                      <a:pt x="20" y="25"/>
                      <a:pt x="22" y="27"/>
                    </a:cubicBezTo>
                    <a:cubicBezTo>
                      <a:pt x="18" y="29"/>
                      <a:pt x="19" y="35"/>
                      <a:pt x="18" y="38"/>
                    </a:cubicBezTo>
                    <a:cubicBezTo>
                      <a:pt x="15" y="43"/>
                      <a:pt x="13" y="45"/>
                      <a:pt x="11" y="50"/>
                    </a:cubicBezTo>
                    <a:cubicBezTo>
                      <a:pt x="11" y="61"/>
                      <a:pt x="5" y="68"/>
                      <a:pt x="7" y="79"/>
                    </a:cubicBezTo>
                    <a:cubicBezTo>
                      <a:pt x="2" y="82"/>
                      <a:pt x="6" y="84"/>
                      <a:pt x="3" y="87"/>
                    </a:cubicBezTo>
                    <a:cubicBezTo>
                      <a:pt x="4" y="99"/>
                      <a:pt x="2" y="116"/>
                      <a:pt x="0" y="129"/>
                    </a:cubicBezTo>
                    <a:cubicBezTo>
                      <a:pt x="7" y="136"/>
                      <a:pt x="1" y="147"/>
                      <a:pt x="4" y="155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4" y="166"/>
                      <a:pt x="4" y="166"/>
                      <a:pt x="4" y="166"/>
                    </a:cubicBezTo>
                    <a:cubicBezTo>
                      <a:pt x="8" y="169"/>
                      <a:pt x="3" y="173"/>
                      <a:pt x="4" y="176"/>
                    </a:cubicBezTo>
                    <a:cubicBezTo>
                      <a:pt x="3" y="187"/>
                      <a:pt x="13" y="194"/>
                      <a:pt x="8" y="203"/>
                    </a:cubicBezTo>
                    <a:cubicBezTo>
                      <a:pt x="10" y="206"/>
                      <a:pt x="10" y="210"/>
                      <a:pt x="11" y="213"/>
                    </a:cubicBezTo>
                    <a:cubicBezTo>
                      <a:pt x="15" y="213"/>
                      <a:pt x="18" y="218"/>
                      <a:pt x="21" y="2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0" name="Freeform 69"/>
              <p:cNvSpPr>
                <a:spLocks/>
              </p:cNvSpPr>
              <p:nvPr/>
            </p:nvSpPr>
            <p:spPr bwMode="auto">
              <a:xfrm>
                <a:off x="2654975" y="1620544"/>
                <a:ext cx="18504" cy="49728"/>
              </a:xfrm>
              <a:custGeom>
                <a:avLst/>
                <a:gdLst>
                  <a:gd name="T0" fmla="*/ 7 w 7"/>
                  <a:gd name="T1" fmla="*/ 1 h 18"/>
                  <a:gd name="T2" fmla="*/ 5 w 7"/>
                  <a:gd name="T3" fmla="*/ 0 h 18"/>
                  <a:gd name="T4" fmla="*/ 2 w 7"/>
                  <a:gd name="T5" fmla="*/ 18 h 18"/>
                  <a:gd name="T6" fmla="*/ 7 w 7"/>
                  <a:gd name="T7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8">
                    <a:moveTo>
                      <a:pt x="7" y="1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5"/>
                      <a:pt x="1" y="12"/>
                      <a:pt x="2" y="18"/>
                    </a:cubicBezTo>
                    <a:cubicBezTo>
                      <a:pt x="6" y="14"/>
                      <a:pt x="4" y="7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1" name="Freeform 70"/>
              <p:cNvSpPr>
                <a:spLocks/>
              </p:cNvSpPr>
              <p:nvPr/>
            </p:nvSpPr>
            <p:spPr bwMode="auto">
              <a:xfrm>
                <a:off x="2452592" y="1642517"/>
                <a:ext cx="104082" cy="611772"/>
              </a:xfrm>
              <a:custGeom>
                <a:avLst/>
                <a:gdLst>
                  <a:gd name="T0" fmla="*/ 34 w 38"/>
                  <a:gd name="T1" fmla="*/ 224 h 224"/>
                  <a:gd name="T2" fmla="*/ 36 w 38"/>
                  <a:gd name="T3" fmla="*/ 219 h 224"/>
                  <a:gd name="T4" fmla="*/ 34 w 38"/>
                  <a:gd name="T5" fmla="*/ 221 h 224"/>
                  <a:gd name="T6" fmla="*/ 28 w 38"/>
                  <a:gd name="T7" fmla="*/ 210 h 224"/>
                  <a:gd name="T8" fmla="*/ 30 w 38"/>
                  <a:gd name="T9" fmla="*/ 201 h 224"/>
                  <a:gd name="T10" fmla="*/ 29 w 38"/>
                  <a:gd name="T11" fmla="*/ 201 h 224"/>
                  <a:gd name="T12" fmla="*/ 26 w 38"/>
                  <a:gd name="T13" fmla="*/ 196 h 224"/>
                  <a:gd name="T14" fmla="*/ 26 w 38"/>
                  <a:gd name="T15" fmla="*/ 180 h 224"/>
                  <a:gd name="T16" fmla="*/ 17 w 38"/>
                  <a:gd name="T17" fmla="*/ 176 h 224"/>
                  <a:gd name="T18" fmla="*/ 21 w 38"/>
                  <a:gd name="T19" fmla="*/ 175 h 224"/>
                  <a:gd name="T20" fmla="*/ 19 w 38"/>
                  <a:gd name="T21" fmla="*/ 162 h 224"/>
                  <a:gd name="T22" fmla="*/ 16 w 38"/>
                  <a:gd name="T23" fmla="*/ 143 h 224"/>
                  <a:gd name="T24" fmla="*/ 11 w 38"/>
                  <a:gd name="T25" fmla="*/ 99 h 224"/>
                  <a:gd name="T26" fmla="*/ 12 w 38"/>
                  <a:gd name="T27" fmla="*/ 78 h 224"/>
                  <a:gd name="T28" fmla="*/ 18 w 38"/>
                  <a:gd name="T29" fmla="*/ 53 h 224"/>
                  <a:gd name="T30" fmla="*/ 25 w 38"/>
                  <a:gd name="T31" fmla="*/ 34 h 224"/>
                  <a:gd name="T32" fmla="*/ 38 w 38"/>
                  <a:gd name="T33" fmla="*/ 7 h 224"/>
                  <a:gd name="T34" fmla="*/ 27 w 38"/>
                  <a:gd name="T35" fmla="*/ 17 h 224"/>
                  <a:gd name="T36" fmla="*/ 16 w 38"/>
                  <a:gd name="T37" fmla="*/ 40 h 224"/>
                  <a:gd name="T38" fmla="*/ 20 w 38"/>
                  <a:gd name="T39" fmla="*/ 42 h 224"/>
                  <a:gd name="T40" fmla="*/ 19 w 38"/>
                  <a:gd name="T41" fmla="*/ 47 h 224"/>
                  <a:gd name="T42" fmla="*/ 16 w 38"/>
                  <a:gd name="T43" fmla="*/ 42 h 224"/>
                  <a:gd name="T44" fmla="*/ 10 w 38"/>
                  <a:gd name="T45" fmla="*/ 70 h 224"/>
                  <a:gd name="T46" fmla="*/ 6 w 38"/>
                  <a:gd name="T47" fmla="*/ 104 h 224"/>
                  <a:gd name="T48" fmla="*/ 4 w 38"/>
                  <a:gd name="T49" fmla="*/ 127 h 224"/>
                  <a:gd name="T50" fmla="*/ 3 w 38"/>
                  <a:gd name="T51" fmla="*/ 133 h 224"/>
                  <a:gd name="T52" fmla="*/ 8 w 38"/>
                  <a:gd name="T53" fmla="*/ 172 h 224"/>
                  <a:gd name="T54" fmla="*/ 9 w 38"/>
                  <a:gd name="T55" fmla="*/ 170 h 224"/>
                  <a:gd name="T56" fmla="*/ 18 w 38"/>
                  <a:gd name="T57" fmla="*/ 201 h 224"/>
                  <a:gd name="T58" fmla="*/ 27 w 38"/>
                  <a:gd name="T59" fmla="*/ 202 h 224"/>
                  <a:gd name="T60" fmla="*/ 30 w 38"/>
                  <a:gd name="T61" fmla="*/ 222 h 224"/>
                  <a:gd name="T62" fmla="*/ 34 w 38"/>
                  <a:gd name="T63" fmla="*/ 22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224">
                    <a:moveTo>
                      <a:pt x="34" y="224"/>
                    </a:moveTo>
                    <a:cubicBezTo>
                      <a:pt x="36" y="223"/>
                      <a:pt x="34" y="220"/>
                      <a:pt x="36" y="219"/>
                    </a:cubicBezTo>
                    <a:cubicBezTo>
                      <a:pt x="34" y="221"/>
                      <a:pt x="34" y="221"/>
                      <a:pt x="34" y="221"/>
                    </a:cubicBezTo>
                    <a:cubicBezTo>
                      <a:pt x="26" y="219"/>
                      <a:pt x="36" y="208"/>
                      <a:pt x="28" y="210"/>
                    </a:cubicBezTo>
                    <a:cubicBezTo>
                      <a:pt x="30" y="201"/>
                      <a:pt x="30" y="201"/>
                      <a:pt x="30" y="201"/>
                    </a:cubicBezTo>
                    <a:cubicBezTo>
                      <a:pt x="29" y="201"/>
                      <a:pt x="29" y="201"/>
                      <a:pt x="29" y="201"/>
                    </a:cubicBezTo>
                    <a:cubicBezTo>
                      <a:pt x="27" y="201"/>
                      <a:pt x="25" y="199"/>
                      <a:pt x="26" y="196"/>
                    </a:cubicBezTo>
                    <a:cubicBezTo>
                      <a:pt x="30" y="192"/>
                      <a:pt x="23" y="186"/>
                      <a:pt x="26" y="180"/>
                    </a:cubicBezTo>
                    <a:cubicBezTo>
                      <a:pt x="23" y="180"/>
                      <a:pt x="18" y="179"/>
                      <a:pt x="17" y="176"/>
                    </a:cubicBezTo>
                    <a:cubicBezTo>
                      <a:pt x="18" y="174"/>
                      <a:pt x="20" y="175"/>
                      <a:pt x="21" y="175"/>
                    </a:cubicBezTo>
                    <a:cubicBezTo>
                      <a:pt x="20" y="171"/>
                      <a:pt x="13" y="166"/>
                      <a:pt x="19" y="162"/>
                    </a:cubicBezTo>
                    <a:cubicBezTo>
                      <a:pt x="13" y="156"/>
                      <a:pt x="20" y="148"/>
                      <a:pt x="16" y="143"/>
                    </a:cubicBezTo>
                    <a:cubicBezTo>
                      <a:pt x="20" y="126"/>
                      <a:pt x="3" y="115"/>
                      <a:pt x="11" y="99"/>
                    </a:cubicBezTo>
                    <a:cubicBezTo>
                      <a:pt x="9" y="92"/>
                      <a:pt x="10" y="85"/>
                      <a:pt x="12" y="78"/>
                    </a:cubicBezTo>
                    <a:cubicBezTo>
                      <a:pt x="11" y="68"/>
                      <a:pt x="18" y="62"/>
                      <a:pt x="18" y="53"/>
                    </a:cubicBezTo>
                    <a:cubicBezTo>
                      <a:pt x="22" y="49"/>
                      <a:pt x="20" y="40"/>
                      <a:pt x="25" y="34"/>
                    </a:cubicBezTo>
                    <a:cubicBezTo>
                      <a:pt x="30" y="25"/>
                      <a:pt x="30" y="14"/>
                      <a:pt x="38" y="7"/>
                    </a:cubicBezTo>
                    <a:cubicBezTo>
                      <a:pt x="29" y="0"/>
                      <a:pt x="30" y="12"/>
                      <a:pt x="27" y="17"/>
                    </a:cubicBezTo>
                    <a:cubicBezTo>
                      <a:pt x="23" y="24"/>
                      <a:pt x="19" y="32"/>
                      <a:pt x="16" y="40"/>
                    </a:cubicBezTo>
                    <a:cubicBezTo>
                      <a:pt x="17" y="40"/>
                      <a:pt x="19" y="40"/>
                      <a:pt x="20" y="42"/>
                    </a:cubicBezTo>
                    <a:cubicBezTo>
                      <a:pt x="20" y="44"/>
                      <a:pt x="21" y="46"/>
                      <a:pt x="19" y="47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2" y="49"/>
                      <a:pt x="19" y="63"/>
                      <a:pt x="10" y="70"/>
                    </a:cubicBezTo>
                    <a:cubicBezTo>
                      <a:pt x="11" y="82"/>
                      <a:pt x="1" y="91"/>
                      <a:pt x="6" y="104"/>
                    </a:cubicBezTo>
                    <a:cubicBezTo>
                      <a:pt x="0" y="108"/>
                      <a:pt x="6" y="120"/>
                      <a:pt x="4" y="127"/>
                    </a:cubicBezTo>
                    <a:cubicBezTo>
                      <a:pt x="5" y="129"/>
                      <a:pt x="0" y="130"/>
                      <a:pt x="3" y="133"/>
                    </a:cubicBezTo>
                    <a:cubicBezTo>
                      <a:pt x="3" y="145"/>
                      <a:pt x="6" y="162"/>
                      <a:pt x="8" y="172"/>
                    </a:cubicBezTo>
                    <a:cubicBezTo>
                      <a:pt x="8" y="172"/>
                      <a:pt x="8" y="171"/>
                      <a:pt x="9" y="170"/>
                    </a:cubicBezTo>
                    <a:cubicBezTo>
                      <a:pt x="13" y="180"/>
                      <a:pt x="14" y="191"/>
                      <a:pt x="18" y="201"/>
                    </a:cubicBezTo>
                    <a:cubicBezTo>
                      <a:pt x="19" y="206"/>
                      <a:pt x="24" y="200"/>
                      <a:pt x="27" y="202"/>
                    </a:cubicBezTo>
                    <a:cubicBezTo>
                      <a:pt x="27" y="208"/>
                      <a:pt x="29" y="215"/>
                      <a:pt x="30" y="222"/>
                    </a:cubicBezTo>
                    <a:cubicBezTo>
                      <a:pt x="33" y="221"/>
                      <a:pt x="33" y="224"/>
                      <a:pt x="34" y="2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2" name="Freeform 71"/>
              <p:cNvSpPr>
                <a:spLocks/>
              </p:cNvSpPr>
              <p:nvPr/>
            </p:nvSpPr>
            <p:spPr bwMode="auto">
              <a:xfrm>
                <a:off x="2629532" y="1680681"/>
                <a:ext cx="21973" cy="32381"/>
              </a:xfrm>
              <a:custGeom>
                <a:avLst/>
                <a:gdLst>
                  <a:gd name="T0" fmla="*/ 0 w 8"/>
                  <a:gd name="T1" fmla="*/ 6 h 12"/>
                  <a:gd name="T2" fmla="*/ 0 w 8"/>
                  <a:gd name="T3" fmla="*/ 7 h 12"/>
                  <a:gd name="T4" fmla="*/ 6 w 8"/>
                  <a:gd name="T5" fmla="*/ 12 h 12"/>
                  <a:gd name="T6" fmla="*/ 7 w 8"/>
                  <a:gd name="T7" fmla="*/ 1 h 12"/>
                  <a:gd name="T8" fmla="*/ 0 w 8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2">
                    <a:moveTo>
                      <a:pt x="0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2" y="9"/>
                      <a:pt x="4" y="11"/>
                      <a:pt x="6" y="12"/>
                    </a:cubicBezTo>
                    <a:cubicBezTo>
                      <a:pt x="8" y="7"/>
                      <a:pt x="5" y="5"/>
                      <a:pt x="7" y="1"/>
                    </a:cubicBezTo>
                    <a:cubicBezTo>
                      <a:pt x="3" y="0"/>
                      <a:pt x="3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3" name="Freeform 72"/>
              <p:cNvSpPr>
                <a:spLocks/>
              </p:cNvSpPr>
              <p:nvPr/>
            </p:nvSpPr>
            <p:spPr bwMode="auto">
              <a:xfrm>
                <a:off x="4137569" y="1680681"/>
                <a:ext cx="8096" cy="19660"/>
              </a:xfrm>
              <a:custGeom>
                <a:avLst/>
                <a:gdLst>
                  <a:gd name="T0" fmla="*/ 0 w 3"/>
                  <a:gd name="T1" fmla="*/ 1 h 7"/>
                  <a:gd name="T2" fmla="*/ 3 w 3"/>
                  <a:gd name="T3" fmla="*/ 7 h 7"/>
                  <a:gd name="T4" fmla="*/ 3 w 3"/>
                  <a:gd name="T5" fmla="*/ 4 h 7"/>
                  <a:gd name="T6" fmla="*/ 0 w 3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1"/>
                    </a:moveTo>
                    <a:cubicBezTo>
                      <a:pt x="3" y="7"/>
                      <a:pt x="3" y="7"/>
                      <a:pt x="3" y="7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2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4" name="Freeform 73"/>
              <p:cNvSpPr>
                <a:spLocks/>
              </p:cNvSpPr>
              <p:nvPr/>
            </p:nvSpPr>
            <p:spPr bwMode="auto">
              <a:xfrm>
                <a:off x="2539328" y="1686463"/>
                <a:ext cx="19660" cy="43946"/>
              </a:xfrm>
              <a:custGeom>
                <a:avLst/>
                <a:gdLst>
                  <a:gd name="T0" fmla="*/ 0 w 7"/>
                  <a:gd name="T1" fmla="*/ 16 h 16"/>
                  <a:gd name="T2" fmla="*/ 6 w 7"/>
                  <a:gd name="T3" fmla="*/ 0 h 16"/>
                  <a:gd name="T4" fmla="*/ 0 w 7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0" y="16"/>
                    </a:moveTo>
                    <a:cubicBezTo>
                      <a:pt x="3" y="11"/>
                      <a:pt x="7" y="5"/>
                      <a:pt x="6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5" name="Freeform 74"/>
              <p:cNvSpPr>
                <a:spLocks/>
              </p:cNvSpPr>
              <p:nvPr/>
            </p:nvSpPr>
            <p:spPr bwMode="auto">
              <a:xfrm>
                <a:off x="2619124" y="1708436"/>
                <a:ext cx="13878" cy="16191"/>
              </a:xfrm>
              <a:custGeom>
                <a:avLst/>
                <a:gdLst>
                  <a:gd name="T0" fmla="*/ 0 w 5"/>
                  <a:gd name="T1" fmla="*/ 6 h 6"/>
                  <a:gd name="T2" fmla="*/ 2 w 5"/>
                  <a:gd name="T3" fmla="*/ 6 h 6"/>
                  <a:gd name="T4" fmla="*/ 2 w 5"/>
                  <a:gd name="T5" fmla="*/ 0 h 6"/>
                  <a:gd name="T6" fmla="*/ 0 w 5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6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5" y="1"/>
                      <a:pt x="2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6" name="Freeform 75"/>
              <p:cNvSpPr>
                <a:spLocks/>
              </p:cNvSpPr>
              <p:nvPr/>
            </p:nvSpPr>
            <p:spPr bwMode="auto">
              <a:xfrm>
                <a:off x="4145664" y="1716531"/>
                <a:ext cx="2313" cy="4626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0 h 4"/>
                  <a:gd name="T4" fmla="*/ 2 w 2"/>
                  <a:gd name="T5" fmla="*/ 4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7" name="Freeform 76"/>
              <p:cNvSpPr>
                <a:spLocks/>
              </p:cNvSpPr>
              <p:nvPr/>
            </p:nvSpPr>
            <p:spPr bwMode="auto">
              <a:xfrm>
                <a:off x="4151446" y="1732722"/>
                <a:ext cx="18504" cy="46259"/>
              </a:xfrm>
              <a:custGeom>
                <a:avLst/>
                <a:gdLst>
                  <a:gd name="T0" fmla="*/ 1 w 7"/>
                  <a:gd name="T1" fmla="*/ 5 h 17"/>
                  <a:gd name="T2" fmla="*/ 3 w 7"/>
                  <a:gd name="T3" fmla="*/ 17 h 17"/>
                  <a:gd name="T4" fmla="*/ 1 w 7"/>
                  <a:gd name="T5" fmla="*/ 0 h 17"/>
                  <a:gd name="T6" fmla="*/ 1 w 7"/>
                  <a:gd name="T7" fmla="*/ 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7">
                    <a:moveTo>
                      <a:pt x="1" y="5"/>
                    </a:moveTo>
                    <a:cubicBezTo>
                      <a:pt x="6" y="8"/>
                      <a:pt x="0" y="13"/>
                      <a:pt x="3" y="17"/>
                    </a:cubicBezTo>
                    <a:cubicBezTo>
                      <a:pt x="7" y="13"/>
                      <a:pt x="3" y="5"/>
                      <a:pt x="1" y="0"/>
                    </a:cubicBezTo>
                    <a:cubicBezTo>
                      <a:pt x="0" y="2"/>
                      <a:pt x="2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8" name="Freeform 77"/>
              <p:cNvSpPr>
                <a:spLocks/>
              </p:cNvSpPr>
              <p:nvPr/>
            </p:nvSpPr>
            <p:spPr bwMode="auto">
              <a:xfrm>
                <a:off x="2531232" y="1738504"/>
                <a:ext cx="5783" cy="8095"/>
              </a:xfrm>
              <a:custGeom>
                <a:avLst/>
                <a:gdLst>
                  <a:gd name="T0" fmla="*/ 2 w 2"/>
                  <a:gd name="T1" fmla="*/ 0 h 3"/>
                  <a:gd name="T2" fmla="*/ 0 w 2"/>
                  <a:gd name="T3" fmla="*/ 3 h 3"/>
                  <a:gd name="T4" fmla="*/ 2 w 2"/>
                  <a:gd name="T5" fmla="*/ 3 h 3"/>
                  <a:gd name="T6" fmla="*/ 2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9" name="Freeform 78"/>
              <p:cNvSpPr>
                <a:spLocks/>
              </p:cNvSpPr>
              <p:nvPr/>
            </p:nvSpPr>
            <p:spPr bwMode="auto">
              <a:xfrm>
                <a:off x="2586742" y="1746599"/>
                <a:ext cx="10409" cy="32381"/>
              </a:xfrm>
              <a:custGeom>
                <a:avLst/>
                <a:gdLst>
                  <a:gd name="T0" fmla="*/ 4 w 4"/>
                  <a:gd name="T1" fmla="*/ 0 h 12"/>
                  <a:gd name="T2" fmla="*/ 1 w 4"/>
                  <a:gd name="T3" fmla="*/ 12 h 12"/>
                  <a:gd name="T4" fmla="*/ 4 w 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cubicBezTo>
                      <a:pt x="4" y="4"/>
                      <a:pt x="0" y="8"/>
                      <a:pt x="1" y="12"/>
                    </a:cubicBezTo>
                    <a:cubicBezTo>
                      <a:pt x="3" y="8"/>
                      <a:pt x="4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0" name="Freeform 79"/>
              <p:cNvSpPr>
                <a:spLocks/>
              </p:cNvSpPr>
              <p:nvPr/>
            </p:nvSpPr>
            <p:spPr bwMode="auto">
              <a:xfrm>
                <a:off x="2567083" y="1746599"/>
                <a:ext cx="21973" cy="26598"/>
              </a:xfrm>
              <a:custGeom>
                <a:avLst/>
                <a:gdLst>
                  <a:gd name="T0" fmla="*/ 3 w 8"/>
                  <a:gd name="T1" fmla="*/ 6 h 10"/>
                  <a:gd name="T2" fmla="*/ 0 w 8"/>
                  <a:gd name="T3" fmla="*/ 4 h 10"/>
                  <a:gd name="T4" fmla="*/ 3 w 8"/>
                  <a:gd name="T5" fmla="*/ 10 h 10"/>
                  <a:gd name="T6" fmla="*/ 6 w 8"/>
                  <a:gd name="T7" fmla="*/ 0 h 10"/>
                  <a:gd name="T8" fmla="*/ 3 w 8"/>
                  <a:gd name="T9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3" y="6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2" y="9"/>
                      <a:pt x="3" y="10"/>
                    </a:cubicBezTo>
                    <a:cubicBezTo>
                      <a:pt x="4" y="7"/>
                      <a:pt x="8" y="3"/>
                      <a:pt x="6" y="0"/>
                    </a:cubicBezTo>
                    <a:lnTo>
                      <a:pt x="3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1" name="Freeform 80"/>
              <p:cNvSpPr>
                <a:spLocks/>
              </p:cNvSpPr>
              <p:nvPr/>
            </p:nvSpPr>
            <p:spPr bwMode="auto">
              <a:xfrm>
                <a:off x="2556674" y="1781293"/>
                <a:ext cx="10409" cy="52041"/>
              </a:xfrm>
              <a:custGeom>
                <a:avLst/>
                <a:gdLst>
                  <a:gd name="T0" fmla="*/ 4 w 4"/>
                  <a:gd name="T1" fmla="*/ 0 h 19"/>
                  <a:gd name="T2" fmla="*/ 0 w 4"/>
                  <a:gd name="T3" fmla="*/ 19 h 19"/>
                  <a:gd name="T4" fmla="*/ 4 w 4"/>
                  <a:gd name="T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9">
                    <a:moveTo>
                      <a:pt x="4" y="0"/>
                    </a:moveTo>
                    <a:cubicBezTo>
                      <a:pt x="1" y="7"/>
                      <a:pt x="2" y="13"/>
                      <a:pt x="0" y="19"/>
                    </a:cubicBezTo>
                    <a:cubicBezTo>
                      <a:pt x="3" y="14"/>
                      <a:pt x="3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2" name="Freeform 81"/>
              <p:cNvSpPr>
                <a:spLocks/>
              </p:cNvSpPr>
              <p:nvPr/>
            </p:nvSpPr>
            <p:spPr bwMode="auto">
              <a:xfrm>
                <a:off x="4165324" y="1798641"/>
                <a:ext cx="4626" cy="10408"/>
              </a:xfrm>
              <a:custGeom>
                <a:avLst/>
                <a:gdLst>
                  <a:gd name="T0" fmla="*/ 2 w 2"/>
                  <a:gd name="T1" fmla="*/ 2 h 4"/>
                  <a:gd name="T2" fmla="*/ 0 w 2"/>
                  <a:gd name="T3" fmla="*/ 0 h 4"/>
                  <a:gd name="T4" fmla="*/ 1 w 2"/>
                  <a:gd name="T5" fmla="*/ 4 h 4"/>
                  <a:gd name="T6" fmla="*/ 2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cubicBezTo>
                      <a:pt x="2" y="1"/>
                      <a:pt x="1" y="1"/>
                      <a:pt x="0" y="0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3" name="Freeform 82"/>
              <p:cNvSpPr>
                <a:spLocks/>
              </p:cNvSpPr>
              <p:nvPr/>
            </p:nvSpPr>
            <p:spPr bwMode="auto">
              <a:xfrm>
                <a:off x="2624906" y="1822926"/>
                <a:ext cx="10409" cy="24285"/>
              </a:xfrm>
              <a:custGeom>
                <a:avLst/>
                <a:gdLst>
                  <a:gd name="T0" fmla="*/ 4 w 4"/>
                  <a:gd name="T1" fmla="*/ 8 h 9"/>
                  <a:gd name="T2" fmla="*/ 4 w 4"/>
                  <a:gd name="T3" fmla="*/ 0 h 9"/>
                  <a:gd name="T4" fmla="*/ 2 w 4"/>
                  <a:gd name="T5" fmla="*/ 9 h 9"/>
                  <a:gd name="T6" fmla="*/ 4 w 4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4" y="8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0" y="6"/>
                      <a:pt x="2" y="9"/>
                    </a:cubicBezTo>
                    <a:cubicBezTo>
                      <a:pt x="3" y="8"/>
                      <a:pt x="3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4" name="Freeform 83"/>
              <p:cNvSpPr>
                <a:spLocks/>
              </p:cNvSpPr>
              <p:nvPr/>
            </p:nvSpPr>
            <p:spPr bwMode="auto">
              <a:xfrm>
                <a:off x="2586742" y="1825239"/>
                <a:ext cx="8096" cy="24285"/>
              </a:xfrm>
              <a:custGeom>
                <a:avLst/>
                <a:gdLst>
                  <a:gd name="T0" fmla="*/ 0 w 7"/>
                  <a:gd name="T1" fmla="*/ 21 h 21"/>
                  <a:gd name="T2" fmla="*/ 7 w 7"/>
                  <a:gd name="T3" fmla="*/ 10 h 21"/>
                  <a:gd name="T4" fmla="*/ 2 w 7"/>
                  <a:gd name="T5" fmla="*/ 0 h 21"/>
                  <a:gd name="T6" fmla="*/ 0 w 7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1">
                    <a:moveTo>
                      <a:pt x="0" y="21"/>
                    </a:moveTo>
                    <a:lnTo>
                      <a:pt x="7" y="10"/>
                    </a:lnTo>
                    <a:lnTo>
                      <a:pt x="2" y="0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5" name="Freeform 84"/>
              <p:cNvSpPr>
                <a:spLocks/>
              </p:cNvSpPr>
              <p:nvPr/>
            </p:nvSpPr>
            <p:spPr bwMode="auto">
              <a:xfrm>
                <a:off x="4117908" y="1833335"/>
                <a:ext cx="5783" cy="8095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1 w 2"/>
                  <a:gd name="T5" fmla="*/ 0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1" y="1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6" name="Freeform 85"/>
              <p:cNvSpPr>
                <a:spLocks/>
              </p:cNvSpPr>
              <p:nvPr/>
            </p:nvSpPr>
            <p:spPr bwMode="auto">
              <a:xfrm>
                <a:off x="2542797" y="1844899"/>
                <a:ext cx="16191" cy="32381"/>
              </a:xfrm>
              <a:custGeom>
                <a:avLst/>
                <a:gdLst>
                  <a:gd name="T0" fmla="*/ 4 w 6"/>
                  <a:gd name="T1" fmla="*/ 0 h 12"/>
                  <a:gd name="T2" fmla="*/ 1 w 6"/>
                  <a:gd name="T3" fmla="*/ 4 h 12"/>
                  <a:gd name="T4" fmla="*/ 2 w 6"/>
                  <a:gd name="T5" fmla="*/ 12 h 12"/>
                  <a:gd name="T6" fmla="*/ 4 w 6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2">
                    <a:moveTo>
                      <a:pt x="4" y="0"/>
                    </a:moveTo>
                    <a:cubicBezTo>
                      <a:pt x="3" y="1"/>
                      <a:pt x="0" y="1"/>
                      <a:pt x="1" y="4"/>
                    </a:cubicBezTo>
                    <a:cubicBezTo>
                      <a:pt x="5" y="6"/>
                      <a:pt x="0" y="8"/>
                      <a:pt x="2" y="12"/>
                    </a:cubicBezTo>
                    <a:cubicBezTo>
                      <a:pt x="2" y="7"/>
                      <a:pt x="6" y="4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7" name="Freeform 86"/>
              <p:cNvSpPr>
                <a:spLocks/>
              </p:cNvSpPr>
              <p:nvPr/>
            </p:nvSpPr>
            <p:spPr bwMode="auto">
              <a:xfrm>
                <a:off x="2597151" y="1855307"/>
                <a:ext cx="2313" cy="11565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1" y="1"/>
                      <a:pt x="1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8" name="Freeform 87"/>
              <p:cNvSpPr>
                <a:spLocks/>
              </p:cNvSpPr>
              <p:nvPr/>
            </p:nvSpPr>
            <p:spPr bwMode="auto">
              <a:xfrm>
                <a:off x="4017296" y="2342181"/>
                <a:ext cx="8096" cy="10408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4 h 4"/>
                  <a:gd name="T4" fmla="*/ 3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2" y="1"/>
                      <a:pt x="1" y="3"/>
                      <a:pt x="0" y="4"/>
                    </a:cubicBezTo>
                    <a:cubicBezTo>
                      <a:pt x="1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9" name="Freeform 88"/>
              <p:cNvSpPr>
                <a:spLocks/>
              </p:cNvSpPr>
              <p:nvPr/>
            </p:nvSpPr>
            <p:spPr bwMode="auto">
              <a:xfrm>
                <a:off x="4006887" y="2352589"/>
                <a:ext cx="10409" cy="24285"/>
              </a:xfrm>
              <a:custGeom>
                <a:avLst/>
                <a:gdLst>
                  <a:gd name="T0" fmla="*/ 1 w 4"/>
                  <a:gd name="T1" fmla="*/ 9 h 9"/>
                  <a:gd name="T2" fmla="*/ 3 w 4"/>
                  <a:gd name="T3" fmla="*/ 6 h 9"/>
                  <a:gd name="T4" fmla="*/ 4 w 4"/>
                  <a:gd name="T5" fmla="*/ 0 h 9"/>
                  <a:gd name="T6" fmla="*/ 1 w 4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1" y="9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3" y="4"/>
                      <a:pt x="4" y="2"/>
                      <a:pt x="4" y="0"/>
                    </a:cubicBezTo>
                    <a:cubicBezTo>
                      <a:pt x="2" y="3"/>
                      <a:pt x="0" y="5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0" name="Freeform 89"/>
              <p:cNvSpPr>
                <a:spLocks/>
              </p:cNvSpPr>
              <p:nvPr/>
            </p:nvSpPr>
            <p:spPr bwMode="auto">
              <a:xfrm>
                <a:off x="4025391" y="1855307"/>
                <a:ext cx="106395" cy="486873"/>
              </a:xfrm>
              <a:custGeom>
                <a:avLst/>
                <a:gdLst>
                  <a:gd name="T0" fmla="*/ 29 w 39"/>
                  <a:gd name="T1" fmla="*/ 39 h 178"/>
                  <a:gd name="T2" fmla="*/ 28 w 39"/>
                  <a:gd name="T3" fmla="*/ 49 h 178"/>
                  <a:gd name="T4" fmla="*/ 24 w 39"/>
                  <a:gd name="T5" fmla="*/ 49 h 178"/>
                  <a:gd name="T6" fmla="*/ 25 w 39"/>
                  <a:gd name="T7" fmla="*/ 63 h 178"/>
                  <a:gd name="T8" fmla="*/ 20 w 39"/>
                  <a:gd name="T9" fmla="*/ 84 h 178"/>
                  <a:gd name="T10" fmla="*/ 21 w 39"/>
                  <a:gd name="T11" fmla="*/ 116 h 178"/>
                  <a:gd name="T12" fmla="*/ 17 w 39"/>
                  <a:gd name="T13" fmla="*/ 128 h 178"/>
                  <a:gd name="T14" fmla="*/ 0 w 39"/>
                  <a:gd name="T15" fmla="*/ 176 h 178"/>
                  <a:gd name="T16" fmla="*/ 0 w 39"/>
                  <a:gd name="T17" fmla="*/ 178 h 178"/>
                  <a:gd name="T18" fmla="*/ 8 w 39"/>
                  <a:gd name="T19" fmla="*/ 158 h 178"/>
                  <a:gd name="T20" fmla="*/ 28 w 39"/>
                  <a:gd name="T21" fmla="*/ 94 h 178"/>
                  <a:gd name="T22" fmla="*/ 32 w 39"/>
                  <a:gd name="T23" fmla="*/ 81 h 178"/>
                  <a:gd name="T24" fmla="*/ 32 w 39"/>
                  <a:gd name="T25" fmla="*/ 72 h 178"/>
                  <a:gd name="T26" fmla="*/ 37 w 39"/>
                  <a:gd name="T27" fmla="*/ 18 h 178"/>
                  <a:gd name="T28" fmla="*/ 38 w 39"/>
                  <a:gd name="T29" fmla="*/ 0 h 178"/>
                  <a:gd name="T30" fmla="*/ 29 w 39"/>
                  <a:gd name="T31" fmla="*/ 3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9" h="178">
                    <a:moveTo>
                      <a:pt x="29" y="39"/>
                    </a:moveTo>
                    <a:cubicBezTo>
                      <a:pt x="29" y="42"/>
                      <a:pt x="26" y="47"/>
                      <a:pt x="28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31" y="53"/>
                      <a:pt x="22" y="58"/>
                      <a:pt x="25" y="63"/>
                    </a:cubicBezTo>
                    <a:cubicBezTo>
                      <a:pt x="22" y="70"/>
                      <a:pt x="24" y="76"/>
                      <a:pt x="20" y="84"/>
                    </a:cubicBezTo>
                    <a:cubicBezTo>
                      <a:pt x="26" y="96"/>
                      <a:pt x="12" y="104"/>
                      <a:pt x="21" y="116"/>
                    </a:cubicBezTo>
                    <a:cubicBezTo>
                      <a:pt x="21" y="119"/>
                      <a:pt x="15" y="125"/>
                      <a:pt x="17" y="128"/>
                    </a:cubicBezTo>
                    <a:cubicBezTo>
                      <a:pt x="12" y="143"/>
                      <a:pt x="5" y="161"/>
                      <a:pt x="0" y="176"/>
                    </a:cubicBezTo>
                    <a:cubicBezTo>
                      <a:pt x="0" y="177"/>
                      <a:pt x="0" y="177"/>
                      <a:pt x="0" y="178"/>
                    </a:cubicBezTo>
                    <a:cubicBezTo>
                      <a:pt x="4" y="172"/>
                      <a:pt x="10" y="166"/>
                      <a:pt x="8" y="158"/>
                    </a:cubicBezTo>
                    <a:cubicBezTo>
                      <a:pt x="18" y="138"/>
                      <a:pt x="24" y="116"/>
                      <a:pt x="28" y="94"/>
                    </a:cubicBezTo>
                    <a:cubicBezTo>
                      <a:pt x="31" y="89"/>
                      <a:pt x="27" y="83"/>
                      <a:pt x="32" y="81"/>
                    </a:cubicBezTo>
                    <a:cubicBezTo>
                      <a:pt x="30" y="77"/>
                      <a:pt x="32" y="73"/>
                      <a:pt x="32" y="72"/>
                    </a:cubicBezTo>
                    <a:cubicBezTo>
                      <a:pt x="33" y="55"/>
                      <a:pt x="39" y="36"/>
                      <a:pt x="37" y="18"/>
                    </a:cubicBezTo>
                    <a:cubicBezTo>
                      <a:pt x="38" y="12"/>
                      <a:pt x="39" y="5"/>
                      <a:pt x="38" y="0"/>
                    </a:cubicBezTo>
                    <a:cubicBezTo>
                      <a:pt x="25" y="9"/>
                      <a:pt x="35" y="26"/>
                      <a:pt x="29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1" name="Rectangle 90"/>
              <p:cNvSpPr>
                <a:spLocks noChangeArrowheads="1"/>
              </p:cNvSpPr>
              <p:nvPr/>
            </p:nvSpPr>
            <p:spPr bwMode="auto">
              <a:xfrm>
                <a:off x="4113283" y="2073880"/>
                <a:ext cx="1157" cy="2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2" name="Freeform 91"/>
              <p:cNvSpPr>
                <a:spLocks/>
              </p:cNvSpPr>
              <p:nvPr/>
            </p:nvSpPr>
            <p:spPr bwMode="auto">
              <a:xfrm>
                <a:off x="2607559" y="1869185"/>
                <a:ext cx="17347" cy="27755"/>
              </a:xfrm>
              <a:custGeom>
                <a:avLst/>
                <a:gdLst>
                  <a:gd name="T0" fmla="*/ 0 w 6"/>
                  <a:gd name="T1" fmla="*/ 9 h 10"/>
                  <a:gd name="T2" fmla="*/ 4 w 6"/>
                  <a:gd name="T3" fmla="*/ 10 h 10"/>
                  <a:gd name="T4" fmla="*/ 6 w 6"/>
                  <a:gd name="T5" fmla="*/ 0 h 10"/>
                  <a:gd name="T6" fmla="*/ 1 w 6"/>
                  <a:gd name="T7" fmla="*/ 3 h 10"/>
                  <a:gd name="T8" fmla="*/ 2 w 6"/>
                  <a:gd name="T9" fmla="*/ 4 h 10"/>
                  <a:gd name="T10" fmla="*/ 0 w 6"/>
                  <a:gd name="T1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9"/>
                    </a:moveTo>
                    <a:cubicBezTo>
                      <a:pt x="2" y="8"/>
                      <a:pt x="4" y="10"/>
                      <a:pt x="4" y="1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8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3" name="Freeform 92"/>
              <p:cNvSpPr>
                <a:spLocks/>
              </p:cNvSpPr>
              <p:nvPr/>
            </p:nvSpPr>
            <p:spPr bwMode="auto">
              <a:xfrm>
                <a:off x="2586742" y="1877281"/>
                <a:ext cx="10409" cy="19660"/>
              </a:xfrm>
              <a:custGeom>
                <a:avLst/>
                <a:gdLst>
                  <a:gd name="T0" fmla="*/ 2 w 4"/>
                  <a:gd name="T1" fmla="*/ 7 h 7"/>
                  <a:gd name="T2" fmla="*/ 3 w 4"/>
                  <a:gd name="T3" fmla="*/ 0 h 7"/>
                  <a:gd name="T4" fmla="*/ 2 w 4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2" y="7"/>
                    </a:moveTo>
                    <a:cubicBezTo>
                      <a:pt x="4" y="7"/>
                      <a:pt x="3" y="0"/>
                      <a:pt x="3" y="0"/>
                    </a:cubicBezTo>
                    <a:cubicBezTo>
                      <a:pt x="3" y="2"/>
                      <a:pt x="0" y="5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4" name="Freeform 93"/>
              <p:cNvSpPr>
                <a:spLocks/>
              </p:cNvSpPr>
              <p:nvPr/>
            </p:nvSpPr>
            <p:spPr bwMode="auto">
              <a:xfrm>
                <a:off x="2545110" y="1879594"/>
                <a:ext cx="5783" cy="13878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5 h 5"/>
                  <a:gd name="T4" fmla="*/ 1 w 2"/>
                  <a:gd name="T5" fmla="*/ 4 h 5"/>
                  <a:gd name="T6" fmla="*/ 0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5" name="Freeform 94"/>
              <p:cNvSpPr>
                <a:spLocks/>
              </p:cNvSpPr>
              <p:nvPr/>
            </p:nvSpPr>
            <p:spPr bwMode="auto">
              <a:xfrm>
                <a:off x="4167637" y="1901566"/>
                <a:ext cx="2313" cy="8095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0 h 7"/>
                  <a:gd name="T4" fmla="*/ 0 w 2"/>
                  <a:gd name="T5" fmla="*/ 0 h 7"/>
                  <a:gd name="T6" fmla="*/ 2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6" name="Freeform 95"/>
              <p:cNvSpPr>
                <a:spLocks/>
              </p:cNvSpPr>
              <p:nvPr/>
            </p:nvSpPr>
            <p:spPr bwMode="auto">
              <a:xfrm>
                <a:off x="2589055" y="1909662"/>
                <a:ext cx="2313" cy="11565"/>
              </a:xfrm>
              <a:custGeom>
                <a:avLst/>
                <a:gdLst>
                  <a:gd name="T0" fmla="*/ 2 w 2"/>
                  <a:gd name="T1" fmla="*/ 3 h 10"/>
                  <a:gd name="T2" fmla="*/ 0 w 2"/>
                  <a:gd name="T3" fmla="*/ 0 h 10"/>
                  <a:gd name="T4" fmla="*/ 2 w 2"/>
                  <a:gd name="T5" fmla="*/ 10 h 10"/>
                  <a:gd name="T6" fmla="*/ 2 w 2"/>
                  <a:gd name="T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0">
                    <a:moveTo>
                      <a:pt x="2" y="3"/>
                    </a:moveTo>
                    <a:lnTo>
                      <a:pt x="0" y="0"/>
                    </a:lnTo>
                    <a:lnTo>
                      <a:pt x="2" y="10"/>
                    </a:lnTo>
                    <a:lnTo>
                      <a:pt x="2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7" name="Rectangle 96"/>
              <p:cNvSpPr>
                <a:spLocks noChangeArrowheads="1"/>
              </p:cNvSpPr>
              <p:nvPr/>
            </p:nvSpPr>
            <p:spPr bwMode="auto">
              <a:xfrm>
                <a:off x="2542797" y="1918913"/>
                <a:ext cx="1157" cy="1850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8" name="Freeform 97"/>
              <p:cNvSpPr>
                <a:spLocks/>
              </p:cNvSpPr>
              <p:nvPr/>
            </p:nvSpPr>
            <p:spPr bwMode="auto">
              <a:xfrm>
                <a:off x="2602933" y="1927008"/>
                <a:ext cx="8096" cy="10408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0 h 4"/>
                  <a:gd name="T4" fmla="*/ 3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9" name="Freeform 98"/>
              <p:cNvSpPr>
                <a:spLocks/>
              </p:cNvSpPr>
              <p:nvPr/>
            </p:nvSpPr>
            <p:spPr bwMode="auto">
              <a:xfrm>
                <a:off x="2602933" y="1943199"/>
                <a:ext cx="2313" cy="8095"/>
              </a:xfrm>
              <a:custGeom>
                <a:avLst/>
                <a:gdLst>
                  <a:gd name="T0" fmla="*/ 2 w 2"/>
                  <a:gd name="T1" fmla="*/ 7 h 7"/>
                  <a:gd name="T2" fmla="*/ 2 w 2"/>
                  <a:gd name="T3" fmla="*/ 0 h 7"/>
                  <a:gd name="T4" fmla="*/ 0 w 2"/>
                  <a:gd name="T5" fmla="*/ 0 h 7"/>
                  <a:gd name="T6" fmla="*/ 2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0" name="Freeform 99"/>
              <p:cNvSpPr>
                <a:spLocks/>
              </p:cNvSpPr>
              <p:nvPr/>
            </p:nvSpPr>
            <p:spPr bwMode="auto">
              <a:xfrm>
                <a:off x="2523137" y="1967485"/>
                <a:ext cx="30068" cy="122586"/>
              </a:xfrm>
              <a:custGeom>
                <a:avLst/>
                <a:gdLst>
                  <a:gd name="T0" fmla="*/ 9 w 11"/>
                  <a:gd name="T1" fmla="*/ 45 h 45"/>
                  <a:gd name="T2" fmla="*/ 11 w 11"/>
                  <a:gd name="T3" fmla="*/ 45 h 45"/>
                  <a:gd name="T4" fmla="*/ 7 w 11"/>
                  <a:gd name="T5" fmla="*/ 0 h 45"/>
                  <a:gd name="T6" fmla="*/ 6 w 11"/>
                  <a:gd name="T7" fmla="*/ 12 h 45"/>
                  <a:gd name="T8" fmla="*/ 2 w 11"/>
                  <a:gd name="T9" fmla="*/ 19 h 45"/>
                  <a:gd name="T10" fmla="*/ 5 w 11"/>
                  <a:gd name="T11" fmla="*/ 14 h 45"/>
                  <a:gd name="T12" fmla="*/ 7 w 11"/>
                  <a:gd name="T13" fmla="*/ 30 h 45"/>
                  <a:gd name="T14" fmla="*/ 9 w 11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45">
                    <a:moveTo>
                      <a:pt x="9" y="45"/>
                    </a:move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30"/>
                      <a:pt x="8" y="14"/>
                      <a:pt x="7" y="0"/>
                    </a:cubicBezTo>
                    <a:cubicBezTo>
                      <a:pt x="3" y="4"/>
                      <a:pt x="2" y="7"/>
                      <a:pt x="6" y="12"/>
                    </a:cubicBezTo>
                    <a:cubicBezTo>
                      <a:pt x="0" y="11"/>
                      <a:pt x="2" y="16"/>
                      <a:pt x="2" y="19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8" y="21"/>
                      <a:pt x="0" y="25"/>
                      <a:pt x="7" y="30"/>
                    </a:cubicBezTo>
                    <a:cubicBezTo>
                      <a:pt x="6" y="35"/>
                      <a:pt x="9" y="40"/>
                      <a:pt x="9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1" name="Freeform 100"/>
              <p:cNvSpPr>
                <a:spLocks/>
              </p:cNvSpPr>
              <p:nvPr/>
            </p:nvSpPr>
            <p:spPr bwMode="auto">
              <a:xfrm>
                <a:off x="2558987" y="1967485"/>
                <a:ext cx="2313" cy="10408"/>
              </a:xfrm>
              <a:custGeom>
                <a:avLst/>
                <a:gdLst>
                  <a:gd name="T0" fmla="*/ 1 w 1"/>
                  <a:gd name="T1" fmla="*/ 4 h 4"/>
                  <a:gd name="T2" fmla="*/ 0 w 1"/>
                  <a:gd name="T3" fmla="*/ 0 h 4"/>
                  <a:gd name="T4" fmla="*/ 1 w 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1" y="3"/>
                      <a:pt x="1" y="1"/>
                      <a:pt x="0" y="0"/>
                    </a:cubicBezTo>
                    <a:cubicBezTo>
                      <a:pt x="0" y="2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2" name="Freeform 101"/>
              <p:cNvSpPr>
                <a:spLocks/>
              </p:cNvSpPr>
              <p:nvPr/>
            </p:nvSpPr>
            <p:spPr bwMode="auto">
              <a:xfrm>
                <a:off x="2556674" y="1977893"/>
                <a:ext cx="26599" cy="98300"/>
              </a:xfrm>
              <a:custGeom>
                <a:avLst/>
                <a:gdLst>
                  <a:gd name="T0" fmla="*/ 2 w 10"/>
                  <a:gd name="T1" fmla="*/ 21 h 36"/>
                  <a:gd name="T2" fmla="*/ 8 w 10"/>
                  <a:gd name="T3" fmla="*/ 36 h 36"/>
                  <a:gd name="T4" fmla="*/ 6 w 10"/>
                  <a:gd name="T5" fmla="*/ 19 h 36"/>
                  <a:gd name="T6" fmla="*/ 4 w 10"/>
                  <a:gd name="T7" fmla="*/ 16 h 36"/>
                  <a:gd name="T8" fmla="*/ 5 w 10"/>
                  <a:gd name="T9" fmla="*/ 7 h 36"/>
                  <a:gd name="T10" fmla="*/ 2 w 10"/>
                  <a:gd name="T11" fmla="*/ 0 h 36"/>
                  <a:gd name="T12" fmla="*/ 2 w 10"/>
                  <a:gd name="T13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36">
                    <a:moveTo>
                      <a:pt x="2" y="21"/>
                    </a:moveTo>
                    <a:cubicBezTo>
                      <a:pt x="5" y="25"/>
                      <a:pt x="2" y="34"/>
                      <a:pt x="8" y="36"/>
                    </a:cubicBezTo>
                    <a:cubicBezTo>
                      <a:pt x="10" y="30"/>
                      <a:pt x="4" y="26"/>
                      <a:pt x="6" y="19"/>
                    </a:cubicBezTo>
                    <a:cubicBezTo>
                      <a:pt x="6" y="17"/>
                      <a:pt x="3" y="20"/>
                      <a:pt x="4" y="16"/>
                    </a:cubicBezTo>
                    <a:cubicBezTo>
                      <a:pt x="8" y="15"/>
                      <a:pt x="2" y="10"/>
                      <a:pt x="5" y="7"/>
                    </a:cubicBezTo>
                    <a:cubicBezTo>
                      <a:pt x="6" y="3"/>
                      <a:pt x="4" y="2"/>
                      <a:pt x="2" y="0"/>
                    </a:cubicBezTo>
                    <a:cubicBezTo>
                      <a:pt x="2" y="7"/>
                      <a:pt x="0" y="15"/>
                      <a:pt x="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3" name="Freeform 102"/>
              <p:cNvSpPr>
                <a:spLocks/>
              </p:cNvSpPr>
              <p:nvPr/>
            </p:nvSpPr>
            <p:spPr bwMode="auto">
              <a:xfrm>
                <a:off x="2583273" y="1981363"/>
                <a:ext cx="0" cy="8095"/>
              </a:xfrm>
              <a:custGeom>
                <a:avLst/>
                <a:gdLst>
                  <a:gd name="T0" fmla="*/ 0 h 7"/>
                  <a:gd name="T1" fmla="*/ 7 h 7"/>
                  <a:gd name="T2" fmla="*/ 0 h 7"/>
                  <a:gd name="T3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4" name="Freeform 103"/>
              <p:cNvSpPr>
                <a:spLocks/>
              </p:cNvSpPr>
              <p:nvPr/>
            </p:nvSpPr>
            <p:spPr bwMode="auto">
              <a:xfrm>
                <a:off x="2586742" y="2035717"/>
                <a:ext cx="8096" cy="11565"/>
              </a:xfrm>
              <a:custGeom>
                <a:avLst/>
                <a:gdLst>
                  <a:gd name="T0" fmla="*/ 0 w 3"/>
                  <a:gd name="T1" fmla="*/ 4 h 4"/>
                  <a:gd name="T2" fmla="*/ 1 w 3"/>
                  <a:gd name="T3" fmla="*/ 0 h 4"/>
                  <a:gd name="T4" fmla="*/ 0 w 3"/>
                  <a:gd name="T5" fmla="*/ 0 h 4"/>
                  <a:gd name="T6" fmla="*/ 0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1" y="3"/>
                      <a:pt x="3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5" name="Freeform 104"/>
              <p:cNvSpPr>
                <a:spLocks/>
              </p:cNvSpPr>
              <p:nvPr/>
            </p:nvSpPr>
            <p:spPr bwMode="auto">
              <a:xfrm>
                <a:off x="4145664" y="2038029"/>
                <a:ext cx="5783" cy="13878"/>
              </a:xfrm>
              <a:custGeom>
                <a:avLst/>
                <a:gdLst>
                  <a:gd name="T0" fmla="*/ 0 w 5"/>
                  <a:gd name="T1" fmla="*/ 12 h 12"/>
                  <a:gd name="T2" fmla="*/ 5 w 5"/>
                  <a:gd name="T3" fmla="*/ 10 h 12"/>
                  <a:gd name="T4" fmla="*/ 0 w 5"/>
                  <a:gd name="T5" fmla="*/ 0 h 12"/>
                  <a:gd name="T6" fmla="*/ 0 w 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0" y="12"/>
                    </a:moveTo>
                    <a:lnTo>
                      <a:pt x="5" y="1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6" name="Freeform 105"/>
              <p:cNvSpPr>
                <a:spLocks/>
              </p:cNvSpPr>
              <p:nvPr/>
            </p:nvSpPr>
            <p:spPr bwMode="auto">
              <a:xfrm>
                <a:off x="2589055" y="2079662"/>
                <a:ext cx="8096" cy="16191"/>
              </a:xfrm>
              <a:custGeom>
                <a:avLst/>
                <a:gdLst>
                  <a:gd name="T0" fmla="*/ 3 w 3"/>
                  <a:gd name="T1" fmla="*/ 6 h 6"/>
                  <a:gd name="T2" fmla="*/ 2 w 3"/>
                  <a:gd name="T3" fmla="*/ 0 h 6"/>
                  <a:gd name="T4" fmla="*/ 3 w 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2" y="4"/>
                      <a:pt x="3" y="1"/>
                      <a:pt x="2" y="0"/>
                    </a:cubicBezTo>
                    <a:cubicBezTo>
                      <a:pt x="1" y="1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7" name="Freeform 106"/>
              <p:cNvSpPr>
                <a:spLocks/>
              </p:cNvSpPr>
              <p:nvPr/>
            </p:nvSpPr>
            <p:spPr bwMode="auto">
              <a:xfrm>
                <a:off x="2572865" y="2085445"/>
                <a:ext cx="24286" cy="72857"/>
              </a:xfrm>
              <a:custGeom>
                <a:avLst/>
                <a:gdLst>
                  <a:gd name="T0" fmla="*/ 9 w 9"/>
                  <a:gd name="T1" fmla="*/ 27 h 27"/>
                  <a:gd name="T2" fmla="*/ 3 w 9"/>
                  <a:gd name="T3" fmla="*/ 0 h 27"/>
                  <a:gd name="T4" fmla="*/ 9 w 9"/>
                  <a:gd name="T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27">
                    <a:moveTo>
                      <a:pt x="9" y="27"/>
                    </a:moveTo>
                    <a:cubicBezTo>
                      <a:pt x="5" y="18"/>
                      <a:pt x="5" y="9"/>
                      <a:pt x="3" y="0"/>
                    </a:cubicBezTo>
                    <a:cubicBezTo>
                      <a:pt x="0" y="9"/>
                      <a:pt x="4" y="20"/>
                      <a:pt x="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8" name="Freeform 107"/>
              <p:cNvSpPr>
                <a:spLocks/>
              </p:cNvSpPr>
              <p:nvPr/>
            </p:nvSpPr>
            <p:spPr bwMode="auto">
              <a:xfrm>
                <a:off x="2597151" y="2101636"/>
                <a:ext cx="30068" cy="102925"/>
              </a:xfrm>
              <a:custGeom>
                <a:avLst/>
                <a:gdLst>
                  <a:gd name="T0" fmla="*/ 11 w 11"/>
                  <a:gd name="T1" fmla="*/ 38 h 38"/>
                  <a:gd name="T2" fmla="*/ 9 w 11"/>
                  <a:gd name="T3" fmla="*/ 23 h 38"/>
                  <a:gd name="T4" fmla="*/ 0 w 11"/>
                  <a:gd name="T5" fmla="*/ 0 h 38"/>
                  <a:gd name="T6" fmla="*/ 11 w 11"/>
                  <a:gd name="T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38">
                    <a:moveTo>
                      <a:pt x="11" y="38"/>
                    </a:moveTo>
                    <a:cubicBezTo>
                      <a:pt x="9" y="23"/>
                      <a:pt x="9" y="23"/>
                      <a:pt x="9" y="23"/>
                    </a:cubicBezTo>
                    <a:cubicBezTo>
                      <a:pt x="3" y="16"/>
                      <a:pt x="5" y="7"/>
                      <a:pt x="0" y="0"/>
                    </a:cubicBezTo>
                    <a:cubicBezTo>
                      <a:pt x="0" y="14"/>
                      <a:pt x="8" y="27"/>
                      <a:pt x="11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9" name="Freeform 108"/>
              <p:cNvSpPr>
                <a:spLocks/>
              </p:cNvSpPr>
              <p:nvPr/>
            </p:nvSpPr>
            <p:spPr bwMode="auto">
              <a:xfrm>
                <a:off x="2605246" y="2270480"/>
                <a:ext cx="35851" cy="60136"/>
              </a:xfrm>
              <a:custGeom>
                <a:avLst/>
                <a:gdLst>
                  <a:gd name="T0" fmla="*/ 3 w 13"/>
                  <a:gd name="T1" fmla="*/ 17 h 22"/>
                  <a:gd name="T2" fmla="*/ 13 w 13"/>
                  <a:gd name="T3" fmla="*/ 22 h 22"/>
                  <a:gd name="T4" fmla="*/ 1 w 13"/>
                  <a:gd name="T5" fmla="*/ 0 h 22"/>
                  <a:gd name="T6" fmla="*/ 3 w 13"/>
                  <a:gd name="T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22">
                    <a:moveTo>
                      <a:pt x="3" y="17"/>
                    </a:moveTo>
                    <a:cubicBezTo>
                      <a:pt x="6" y="16"/>
                      <a:pt x="11" y="19"/>
                      <a:pt x="13" y="22"/>
                    </a:cubicBezTo>
                    <a:cubicBezTo>
                      <a:pt x="9" y="15"/>
                      <a:pt x="5" y="7"/>
                      <a:pt x="1" y="0"/>
                    </a:cubicBezTo>
                    <a:cubicBezTo>
                      <a:pt x="0" y="7"/>
                      <a:pt x="6" y="10"/>
                      <a:pt x="3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0" name="Freeform 109"/>
              <p:cNvSpPr>
                <a:spLocks/>
              </p:cNvSpPr>
              <p:nvPr/>
            </p:nvSpPr>
            <p:spPr bwMode="auto">
              <a:xfrm>
                <a:off x="2537015" y="2112044"/>
                <a:ext cx="68232" cy="156123"/>
              </a:xfrm>
              <a:custGeom>
                <a:avLst/>
                <a:gdLst>
                  <a:gd name="T0" fmla="*/ 15 w 25"/>
                  <a:gd name="T1" fmla="*/ 25 h 57"/>
                  <a:gd name="T2" fmla="*/ 9 w 25"/>
                  <a:gd name="T3" fmla="*/ 10 h 57"/>
                  <a:gd name="T4" fmla="*/ 6 w 25"/>
                  <a:gd name="T5" fmla="*/ 0 h 57"/>
                  <a:gd name="T6" fmla="*/ 2 w 25"/>
                  <a:gd name="T7" fmla="*/ 5 h 57"/>
                  <a:gd name="T8" fmla="*/ 6 w 25"/>
                  <a:gd name="T9" fmla="*/ 15 h 57"/>
                  <a:gd name="T10" fmla="*/ 7 w 25"/>
                  <a:gd name="T11" fmla="*/ 29 h 57"/>
                  <a:gd name="T12" fmla="*/ 12 w 25"/>
                  <a:gd name="T13" fmla="*/ 30 h 57"/>
                  <a:gd name="T14" fmla="*/ 13 w 25"/>
                  <a:gd name="T15" fmla="*/ 37 h 57"/>
                  <a:gd name="T16" fmla="*/ 25 w 25"/>
                  <a:gd name="T17" fmla="*/ 57 h 57"/>
                  <a:gd name="T18" fmla="*/ 24 w 25"/>
                  <a:gd name="T19" fmla="*/ 55 h 57"/>
                  <a:gd name="T20" fmla="*/ 15 w 25"/>
                  <a:gd name="T21" fmla="*/ 2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57">
                    <a:moveTo>
                      <a:pt x="15" y="25"/>
                    </a:moveTo>
                    <a:cubicBezTo>
                      <a:pt x="8" y="23"/>
                      <a:pt x="11" y="14"/>
                      <a:pt x="9" y="10"/>
                    </a:cubicBezTo>
                    <a:cubicBezTo>
                      <a:pt x="6" y="6"/>
                      <a:pt x="12" y="1"/>
                      <a:pt x="6" y="0"/>
                    </a:cubicBezTo>
                    <a:cubicBezTo>
                      <a:pt x="6" y="2"/>
                      <a:pt x="5" y="5"/>
                      <a:pt x="2" y="5"/>
                    </a:cubicBezTo>
                    <a:cubicBezTo>
                      <a:pt x="5" y="8"/>
                      <a:pt x="0" y="15"/>
                      <a:pt x="6" y="15"/>
                    </a:cubicBezTo>
                    <a:cubicBezTo>
                      <a:pt x="4" y="20"/>
                      <a:pt x="15" y="25"/>
                      <a:pt x="7" y="29"/>
                    </a:cubicBezTo>
                    <a:cubicBezTo>
                      <a:pt x="9" y="32"/>
                      <a:pt x="11" y="27"/>
                      <a:pt x="12" y="30"/>
                    </a:cubicBezTo>
                    <a:cubicBezTo>
                      <a:pt x="11" y="32"/>
                      <a:pt x="12" y="35"/>
                      <a:pt x="13" y="37"/>
                    </a:cubicBezTo>
                    <a:cubicBezTo>
                      <a:pt x="20" y="38"/>
                      <a:pt x="20" y="52"/>
                      <a:pt x="25" y="57"/>
                    </a:cubicBezTo>
                    <a:cubicBezTo>
                      <a:pt x="25" y="56"/>
                      <a:pt x="24" y="55"/>
                      <a:pt x="24" y="55"/>
                    </a:cubicBezTo>
                    <a:cubicBezTo>
                      <a:pt x="24" y="43"/>
                      <a:pt x="14" y="37"/>
                      <a:pt x="1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1" name="Freeform 110"/>
              <p:cNvSpPr>
                <a:spLocks/>
              </p:cNvSpPr>
              <p:nvPr/>
            </p:nvSpPr>
            <p:spPr bwMode="auto">
              <a:xfrm>
                <a:off x="2605246" y="2268167"/>
                <a:ext cx="2313" cy="2313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2 w 2"/>
                  <a:gd name="T5" fmla="*/ 0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2" name="Freeform 111"/>
              <p:cNvSpPr>
                <a:spLocks/>
              </p:cNvSpPr>
              <p:nvPr/>
            </p:nvSpPr>
            <p:spPr bwMode="auto">
              <a:xfrm>
                <a:off x="2624906" y="2123608"/>
                <a:ext cx="8096" cy="10408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3" y="3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3" name="Freeform 112"/>
              <p:cNvSpPr>
                <a:spLocks/>
              </p:cNvSpPr>
              <p:nvPr/>
            </p:nvSpPr>
            <p:spPr bwMode="auto">
              <a:xfrm>
                <a:off x="2474565" y="2134017"/>
                <a:ext cx="8096" cy="11565"/>
              </a:xfrm>
              <a:custGeom>
                <a:avLst/>
                <a:gdLst>
                  <a:gd name="T0" fmla="*/ 0 w 7"/>
                  <a:gd name="T1" fmla="*/ 10 h 10"/>
                  <a:gd name="T2" fmla="*/ 7 w 7"/>
                  <a:gd name="T3" fmla="*/ 10 h 10"/>
                  <a:gd name="T4" fmla="*/ 2 w 7"/>
                  <a:gd name="T5" fmla="*/ 0 h 10"/>
                  <a:gd name="T6" fmla="*/ 0 w 7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0" y="10"/>
                    </a:moveTo>
                    <a:lnTo>
                      <a:pt x="7" y="1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4" name="Freeform 113"/>
              <p:cNvSpPr>
                <a:spLocks/>
              </p:cNvSpPr>
              <p:nvPr/>
            </p:nvSpPr>
            <p:spPr bwMode="auto">
              <a:xfrm>
                <a:off x="4123691" y="2145582"/>
                <a:ext cx="5783" cy="12721"/>
              </a:xfrm>
              <a:custGeom>
                <a:avLst/>
                <a:gdLst>
                  <a:gd name="T0" fmla="*/ 0 w 2"/>
                  <a:gd name="T1" fmla="*/ 5 h 5"/>
                  <a:gd name="T2" fmla="*/ 2 w 2"/>
                  <a:gd name="T3" fmla="*/ 0 h 5"/>
                  <a:gd name="T4" fmla="*/ 0 w 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cubicBezTo>
                      <a:pt x="2" y="5"/>
                      <a:pt x="2" y="1"/>
                      <a:pt x="2" y="0"/>
                    </a:cubicBezTo>
                    <a:cubicBezTo>
                      <a:pt x="0" y="1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5" name="Freeform 114"/>
              <p:cNvSpPr>
                <a:spLocks/>
              </p:cNvSpPr>
              <p:nvPr/>
            </p:nvSpPr>
            <p:spPr bwMode="auto">
              <a:xfrm>
                <a:off x="2629532" y="2153676"/>
                <a:ext cx="5783" cy="12721"/>
              </a:xfrm>
              <a:custGeom>
                <a:avLst/>
                <a:gdLst>
                  <a:gd name="T0" fmla="*/ 0 w 5"/>
                  <a:gd name="T1" fmla="*/ 0 h 11"/>
                  <a:gd name="T2" fmla="*/ 5 w 5"/>
                  <a:gd name="T3" fmla="*/ 11 h 11"/>
                  <a:gd name="T4" fmla="*/ 5 w 5"/>
                  <a:gd name="T5" fmla="*/ 7 h 11"/>
                  <a:gd name="T6" fmla="*/ 0 w 5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1">
                    <a:moveTo>
                      <a:pt x="0" y="0"/>
                    </a:moveTo>
                    <a:lnTo>
                      <a:pt x="5" y="11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6" name="Freeform 115"/>
              <p:cNvSpPr>
                <a:spLocks/>
              </p:cNvSpPr>
              <p:nvPr/>
            </p:nvSpPr>
            <p:spPr bwMode="auto">
              <a:xfrm>
                <a:off x="2594838" y="2164085"/>
                <a:ext cx="72858" cy="136463"/>
              </a:xfrm>
              <a:custGeom>
                <a:avLst/>
                <a:gdLst>
                  <a:gd name="T0" fmla="*/ 11 w 27"/>
                  <a:gd name="T1" fmla="*/ 25 h 50"/>
                  <a:gd name="T2" fmla="*/ 6 w 27"/>
                  <a:gd name="T3" fmla="*/ 13 h 50"/>
                  <a:gd name="T4" fmla="*/ 0 w 27"/>
                  <a:gd name="T5" fmla="*/ 1 h 50"/>
                  <a:gd name="T6" fmla="*/ 11 w 27"/>
                  <a:gd name="T7" fmla="*/ 31 h 50"/>
                  <a:gd name="T8" fmla="*/ 23 w 27"/>
                  <a:gd name="T9" fmla="*/ 50 h 50"/>
                  <a:gd name="T10" fmla="*/ 20 w 27"/>
                  <a:gd name="T11" fmla="*/ 38 h 50"/>
                  <a:gd name="T12" fmla="*/ 27 w 27"/>
                  <a:gd name="T13" fmla="*/ 43 h 50"/>
                  <a:gd name="T14" fmla="*/ 21 w 27"/>
                  <a:gd name="T15" fmla="*/ 32 h 50"/>
                  <a:gd name="T16" fmla="*/ 18 w 27"/>
                  <a:gd name="T17" fmla="*/ 34 h 50"/>
                  <a:gd name="T18" fmla="*/ 11 w 27"/>
                  <a:gd name="T19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50">
                    <a:moveTo>
                      <a:pt x="11" y="25"/>
                    </a:moveTo>
                    <a:cubicBezTo>
                      <a:pt x="9" y="20"/>
                      <a:pt x="9" y="16"/>
                      <a:pt x="6" y="13"/>
                    </a:cubicBezTo>
                    <a:cubicBezTo>
                      <a:pt x="2" y="10"/>
                      <a:pt x="8" y="0"/>
                      <a:pt x="0" y="1"/>
                    </a:cubicBezTo>
                    <a:cubicBezTo>
                      <a:pt x="1" y="12"/>
                      <a:pt x="10" y="20"/>
                      <a:pt x="11" y="31"/>
                    </a:cubicBezTo>
                    <a:cubicBezTo>
                      <a:pt x="15" y="37"/>
                      <a:pt x="20" y="44"/>
                      <a:pt x="23" y="50"/>
                    </a:cubicBezTo>
                    <a:cubicBezTo>
                      <a:pt x="23" y="46"/>
                      <a:pt x="17" y="43"/>
                      <a:pt x="20" y="38"/>
                    </a:cubicBezTo>
                    <a:cubicBezTo>
                      <a:pt x="22" y="39"/>
                      <a:pt x="24" y="41"/>
                      <a:pt x="27" y="43"/>
                    </a:cubicBezTo>
                    <a:cubicBezTo>
                      <a:pt x="27" y="38"/>
                      <a:pt x="23" y="35"/>
                      <a:pt x="21" y="32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5" y="32"/>
                      <a:pt x="15" y="27"/>
                      <a:pt x="1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7" name="Freeform 116"/>
              <p:cNvSpPr>
                <a:spLocks/>
              </p:cNvSpPr>
              <p:nvPr/>
            </p:nvSpPr>
            <p:spPr bwMode="auto">
              <a:xfrm>
                <a:off x="2641097" y="2172180"/>
                <a:ext cx="8096" cy="8095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3 h 3"/>
                  <a:gd name="T4" fmla="*/ 3 w 3"/>
                  <a:gd name="T5" fmla="*/ 1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8" name="Freeform 117"/>
              <p:cNvSpPr>
                <a:spLocks/>
              </p:cNvSpPr>
              <p:nvPr/>
            </p:nvSpPr>
            <p:spPr bwMode="auto">
              <a:xfrm>
                <a:off x="2641097" y="2180276"/>
                <a:ext cx="38164" cy="68231"/>
              </a:xfrm>
              <a:custGeom>
                <a:avLst/>
                <a:gdLst>
                  <a:gd name="T0" fmla="*/ 3 w 14"/>
                  <a:gd name="T1" fmla="*/ 8 h 25"/>
                  <a:gd name="T2" fmla="*/ 14 w 14"/>
                  <a:gd name="T3" fmla="*/ 25 h 25"/>
                  <a:gd name="T4" fmla="*/ 0 w 14"/>
                  <a:gd name="T5" fmla="*/ 0 h 25"/>
                  <a:gd name="T6" fmla="*/ 3 w 14"/>
                  <a:gd name="T7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25">
                    <a:moveTo>
                      <a:pt x="3" y="8"/>
                    </a:moveTo>
                    <a:cubicBezTo>
                      <a:pt x="6" y="14"/>
                      <a:pt x="10" y="22"/>
                      <a:pt x="14" y="25"/>
                    </a:cubicBezTo>
                    <a:cubicBezTo>
                      <a:pt x="12" y="15"/>
                      <a:pt x="7" y="7"/>
                      <a:pt x="0" y="0"/>
                    </a:cubicBezTo>
                    <a:cubicBezTo>
                      <a:pt x="1" y="3"/>
                      <a:pt x="0" y="6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9" name="Freeform 118"/>
              <p:cNvSpPr>
                <a:spLocks/>
              </p:cNvSpPr>
              <p:nvPr/>
            </p:nvSpPr>
            <p:spPr bwMode="auto">
              <a:xfrm>
                <a:off x="4061242" y="2183745"/>
                <a:ext cx="8096" cy="12721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5 h 5"/>
                  <a:gd name="T4" fmla="*/ 3 w 3"/>
                  <a:gd name="T5" fmla="*/ 2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0" name="Freeform 119"/>
              <p:cNvSpPr>
                <a:spLocks/>
              </p:cNvSpPr>
              <p:nvPr/>
            </p:nvSpPr>
            <p:spPr bwMode="auto">
              <a:xfrm>
                <a:off x="2484973" y="2191840"/>
                <a:ext cx="19660" cy="24285"/>
              </a:xfrm>
              <a:custGeom>
                <a:avLst/>
                <a:gdLst>
                  <a:gd name="T0" fmla="*/ 2 w 7"/>
                  <a:gd name="T1" fmla="*/ 0 h 9"/>
                  <a:gd name="T2" fmla="*/ 4 w 7"/>
                  <a:gd name="T3" fmla="*/ 9 h 9"/>
                  <a:gd name="T4" fmla="*/ 6 w 7"/>
                  <a:gd name="T5" fmla="*/ 7 h 9"/>
                  <a:gd name="T6" fmla="*/ 2 w 7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9">
                    <a:moveTo>
                      <a:pt x="2" y="0"/>
                    </a:moveTo>
                    <a:cubicBezTo>
                      <a:pt x="0" y="3"/>
                      <a:pt x="4" y="6"/>
                      <a:pt x="4" y="9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3"/>
                      <a:pt x="4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1" name="Freeform 120"/>
              <p:cNvSpPr>
                <a:spLocks/>
              </p:cNvSpPr>
              <p:nvPr/>
            </p:nvSpPr>
            <p:spPr bwMode="auto">
              <a:xfrm>
                <a:off x="2506946" y="2208031"/>
                <a:ext cx="24286" cy="60136"/>
              </a:xfrm>
              <a:custGeom>
                <a:avLst/>
                <a:gdLst>
                  <a:gd name="T0" fmla="*/ 4 w 9"/>
                  <a:gd name="T1" fmla="*/ 3 h 22"/>
                  <a:gd name="T2" fmla="*/ 0 w 9"/>
                  <a:gd name="T3" fmla="*/ 0 h 22"/>
                  <a:gd name="T4" fmla="*/ 8 w 9"/>
                  <a:gd name="T5" fmla="*/ 22 h 22"/>
                  <a:gd name="T6" fmla="*/ 3 w 9"/>
                  <a:gd name="T7" fmla="*/ 7 h 22"/>
                  <a:gd name="T8" fmla="*/ 4 w 9"/>
                  <a:gd name="T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2">
                    <a:moveTo>
                      <a:pt x="4" y="3"/>
                    </a:moveTo>
                    <a:cubicBezTo>
                      <a:pt x="3" y="1"/>
                      <a:pt x="2" y="2"/>
                      <a:pt x="0" y="0"/>
                    </a:cubicBezTo>
                    <a:cubicBezTo>
                      <a:pt x="3" y="7"/>
                      <a:pt x="4" y="17"/>
                      <a:pt x="8" y="22"/>
                    </a:cubicBezTo>
                    <a:cubicBezTo>
                      <a:pt x="9" y="17"/>
                      <a:pt x="7" y="10"/>
                      <a:pt x="3" y="7"/>
                    </a:cubicBezTo>
                    <a:cubicBezTo>
                      <a:pt x="3" y="6"/>
                      <a:pt x="2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2" name="Freeform 121"/>
              <p:cNvSpPr>
                <a:spLocks/>
              </p:cNvSpPr>
              <p:nvPr/>
            </p:nvSpPr>
            <p:spPr bwMode="auto">
              <a:xfrm>
                <a:off x="2629532" y="2213813"/>
                <a:ext cx="13878" cy="30068"/>
              </a:xfrm>
              <a:custGeom>
                <a:avLst/>
                <a:gdLst>
                  <a:gd name="T0" fmla="*/ 12 w 12"/>
                  <a:gd name="T1" fmla="*/ 26 h 26"/>
                  <a:gd name="T2" fmla="*/ 12 w 12"/>
                  <a:gd name="T3" fmla="*/ 16 h 26"/>
                  <a:gd name="T4" fmla="*/ 0 w 12"/>
                  <a:gd name="T5" fmla="*/ 0 h 26"/>
                  <a:gd name="T6" fmla="*/ 12 w 12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6">
                    <a:moveTo>
                      <a:pt x="12" y="26"/>
                    </a:moveTo>
                    <a:lnTo>
                      <a:pt x="12" y="16"/>
                    </a:lnTo>
                    <a:lnTo>
                      <a:pt x="0" y="0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3" name="Freeform 122"/>
              <p:cNvSpPr>
                <a:spLocks/>
              </p:cNvSpPr>
              <p:nvPr/>
            </p:nvSpPr>
            <p:spPr bwMode="auto">
              <a:xfrm>
                <a:off x="2446810" y="2224221"/>
                <a:ext cx="38164" cy="38163"/>
              </a:xfrm>
              <a:custGeom>
                <a:avLst/>
                <a:gdLst>
                  <a:gd name="T0" fmla="*/ 10 w 14"/>
                  <a:gd name="T1" fmla="*/ 14 h 14"/>
                  <a:gd name="T2" fmla="*/ 13 w 14"/>
                  <a:gd name="T3" fmla="*/ 13 h 14"/>
                  <a:gd name="T4" fmla="*/ 11 w 14"/>
                  <a:gd name="T5" fmla="*/ 11 h 14"/>
                  <a:gd name="T6" fmla="*/ 14 w 14"/>
                  <a:gd name="T7" fmla="*/ 8 h 14"/>
                  <a:gd name="T8" fmla="*/ 8 w 14"/>
                  <a:gd name="T9" fmla="*/ 5 h 14"/>
                  <a:gd name="T10" fmla="*/ 7 w 14"/>
                  <a:gd name="T11" fmla="*/ 0 h 14"/>
                  <a:gd name="T12" fmla="*/ 10 w 14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10" y="14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0" y="4"/>
                      <a:pt x="7" y="2"/>
                      <a:pt x="7" y="0"/>
                    </a:cubicBezTo>
                    <a:cubicBezTo>
                      <a:pt x="0" y="7"/>
                      <a:pt x="12" y="7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4" name="Freeform 123"/>
              <p:cNvSpPr>
                <a:spLocks/>
              </p:cNvSpPr>
              <p:nvPr/>
            </p:nvSpPr>
            <p:spPr bwMode="auto">
              <a:xfrm>
                <a:off x="2474565" y="2268167"/>
                <a:ext cx="78640" cy="136463"/>
              </a:xfrm>
              <a:custGeom>
                <a:avLst/>
                <a:gdLst>
                  <a:gd name="T0" fmla="*/ 8 w 29"/>
                  <a:gd name="T1" fmla="*/ 7 h 50"/>
                  <a:gd name="T2" fmla="*/ 5 w 29"/>
                  <a:gd name="T3" fmla="*/ 0 h 50"/>
                  <a:gd name="T4" fmla="*/ 0 w 29"/>
                  <a:gd name="T5" fmla="*/ 6 h 50"/>
                  <a:gd name="T6" fmla="*/ 7 w 29"/>
                  <a:gd name="T7" fmla="*/ 12 h 50"/>
                  <a:gd name="T8" fmla="*/ 4 w 29"/>
                  <a:gd name="T9" fmla="*/ 17 h 50"/>
                  <a:gd name="T10" fmla="*/ 9 w 29"/>
                  <a:gd name="T11" fmla="*/ 17 h 50"/>
                  <a:gd name="T12" fmla="*/ 8 w 29"/>
                  <a:gd name="T13" fmla="*/ 23 h 50"/>
                  <a:gd name="T14" fmla="*/ 13 w 29"/>
                  <a:gd name="T15" fmla="*/ 26 h 50"/>
                  <a:gd name="T16" fmla="*/ 18 w 29"/>
                  <a:gd name="T17" fmla="*/ 42 h 50"/>
                  <a:gd name="T18" fmla="*/ 19 w 29"/>
                  <a:gd name="T19" fmla="*/ 41 h 50"/>
                  <a:gd name="T20" fmla="*/ 29 w 29"/>
                  <a:gd name="T21" fmla="*/ 50 h 50"/>
                  <a:gd name="T22" fmla="*/ 11 w 29"/>
                  <a:gd name="T23" fmla="*/ 19 h 50"/>
                  <a:gd name="T24" fmla="*/ 8 w 29"/>
                  <a:gd name="T25" fmla="*/ 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" h="50">
                    <a:moveTo>
                      <a:pt x="8" y="7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5" y="5"/>
                      <a:pt x="1" y="13"/>
                      <a:pt x="7" y="12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6" y="14"/>
                      <a:pt x="8" y="17"/>
                      <a:pt x="9" y="17"/>
                    </a:cubicBezTo>
                    <a:cubicBezTo>
                      <a:pt x="10" y="20"/>
                      <a:pt x="8" y="21"/>
                      <a:pt x="8" y="23"/>
                    </a:cubicBezTo>
                    <a:cubicBezTo>
                      <a:pt x="8" y="26"/>
                      <a:pt x="11" y="26"/>
                      <a:pt x="13" y="26"/>
                    </a:cubicBezTo>
                    <a:cubicBezTo>
                      <a:pt x="13" y="31"/>
                      <a:pt x="15" y="38"/>
                      <a:pt x="18" y="42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4" y="41"/>
                      <a:pt x="18" y="26"/>
                      <a:pt x="11" y="19"/>
                    </a:cubicBezTo>
                    <a:cubicBezTo>
                      <a:pt x="12" y="14"/>
                      <a:pt x="6" y="12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5" name="Freeform 124"/>
              <p:cNvSpPr>
                <a:spLocks/>
              </p:cNvSpPr>
              <p:nvPr/>
            </p:nvSpPr>
            <p:spPr bwMode="auto">
              <a:xfrm>
                <a:off x="2635314" y="2404631"/>
                <a:ext cx="2313" cy="5782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6" name="Freeform 125"/>
              <p:cNvSpPr>
                <a:spLocks/>
              </p:cNvSpPr>
              <p:nvPr/>
            </p:nvSpPr>
            <p:spPr bwMode="auto">
              <a:xfrm>
                <a:off x="2534702" y="2273949"/>
                <a:ext cx="108708" cy="179252"/>
              </a:xfrm>
              <a:custGeom>
                <a:avLst/>
                <a:gdLst>
                  <a:gd name="T0" fmla="*/ 37 w 40"/>
                  <a:gd name="T1" fmla="*/ 63 h 66"/>
                  <a:gd name="T2" fmla="*/ 39 w 40"/>
                  <a:gd name="T3" fmla="*/ 63 h 66"/>
                  <a:gd name="T4" fmla="*/ 33 w 40"/>
                  <a:gd name="T5" fmla="*/ 54 h 66"/>
                  <a:gd name="T6" fmla="*/ 33 w 40"/>
                  <a:gd name="T7" fmla="*/ 55 h 66"/>
                  <a:gd name="T8" fmla="*/ 31 w 40"/>
                  <a:gd name="T9" fmla="*/ 48 h 66"/>
                  <a:gd name="T10" fmla="*/ 38 w 40"/>
                  <a:gd name="T11" fmla="*/ 55 h 66"/>
                  <a:gd name="T12" fmla="*/ 37 w 40"/>
                  <a:gd name="T13" fmla="*/ 50 h 66"/>
                  <a:gd name="T14" fmla="*/ 36 w 40"/>
                  <a:gd name="T15" fmla="*/ 50 h 66"/>
                  <a:gd name="T16" fmla="*/ 26 w 40"/>
                  <a:gd name="T17" fmla="*/ 46 h 66"/>
                  <a:gd name="T18" fmla="*/ 27 w 40"/>
                  <a:gd name="T19" fmla="*/ 36 h 66"/>
                  <a:gd name="T20" fmla="*/ 20 w 40"/>
                  <a:gd name="T21" fmla="*/ 32 h 66"/>
                  <a:gd name="T22" fmla="*/ 22 w 40"/>
                  <a:gd name="T23" fmla="*/ 30 h 66"/>
                  <a:gd name="T24" fmla="*/ 19 w 40"/>
                  <a:gd name="T25" fmla="*/ 28 h 66"/>
                  <a:gd name="T26" fmla="*/ 21 w 40"/>
                  <a:gd name="T27" fmla="*/ 19 h 66"/>
                  <a:gd name="T28" fmla="*/ 20 w 40"/>
                  <a:gd name="T29" fmla="*/ 15 h 66"/>
                  <a:gd name="T30" fmla="*/ 16 w 40"/>
                  <a:gd name="T31" fmla="*/ 19 h 66"/>
                  <a:gd name="T32" fmla="*/ 13 w 40"/>
                  <a:gd name="T33" fmla="*/ 13 h 66"/>
                  <a:gd name="T34" fmla="*/ 5 w 40"/>
                  <a:gd name="T35" fmla="*/ 9 h 66"/>
                  <a:gd name="T36" fmla="*/ 6 w 40"/>
                  <a:gd name="T37" fmla="*/ 7 h 66"/>
                  <a:gd name="T38" fmla="*/ 7 w 40"/>
                  <a:gd name="T39" fmla="*/ 8 h 66"/>
                  <a:gd name="T40" fmla="*/ 0 w 40"/>
                  <a:gd name="T41" fmla="*/ 0 h 66"/>
                  <a:gd name="T42" fmla="*/ 13 w 40"/>
                  <a:gd name="T43" fmla="*/ 30 h 66"/>
                  <a:gd name="T44" fmla="*/ 18 w 40"/>
                  <a:gd name="T45" fmla="*/ 38 h 66"/>
                  <a:gd name="T46" fmla="*/ 14 w 40"/>
                  <a:gd name="T47" fmla="*/ 38 h 66"/>
                  <a:gd name="T48" fmla="*/ 14 w 40"/>
                  <a:gd name="T49" fmla="*/ 40 h 66"/>
                  <a:gd name="T50" fmla="*/ 18 w 40"/>
                  <a:gd name="T51" fmla="*/ 42 h 66"/>
                  <a:gd name="T52" fmla="*/ 19 w 40"/>
                  <a:gd name="T53" fmla="*/ 39 h 66"/>
                  <a:gd name="T54" fmla="*/ 29 w 40"/>
                  <a:gd name="T55" fmla="*/ 53 h 66"/>
                  <a:gd name="T56" fmla="*/ 29 w 40"/>
                  <a:gd name="T57" fmla="*/ 53 h 66"/>
                  <a:gd name="T58" fmla="*/ 27 w 40"/>
                  <a:gd name="T59" fmla="*/ 53 h 66"/>
                  <a:gd name="T60" fmla="*/ 33 w 40"/>
                  <a:gd name="T61" fmla="*/ 60 h 66"/>
                  <a:gd name="T62" fmla="*/ 31 w 40"/>
                  <a:gd name="T63" fmla="*/ 62 h 66"/>
                  <a:gd name="T64" fmla="*/ 35 w 40"/>
                  <a:gd name="T65" fmla="*/ 66 h 66"/>
                  <a:gd name="T66" fmla="*/ 34 w 40"/>
                  <a:gd name="T67" fmla="*/ 60 h 66"/>
                  <a:gd name="T68" fmla="*/ 37 w 40"/>
                  <a:gd name="T69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" h="66">
                    <a:moveTo>
                      <a:pt x="37" y="63"/>
                    </a:moveTo>
                    <a:cubicBezTo>
                      <a:pt x="37" y="64"/>
                      <a:pt x="39" y="64"/>
                      <a:pt x="39" y="63"/>
                    </a:cubicBezTo>
                    <a:cubicBezTo>
                      <a:pt x="34" y="63"/>
                      <a:pt x="37" y="56"/>
                      <a:pt x="33" y="54"/>
                    </a:cubicBezTo>
                    <a:cubicBezTo>
                      <a:pt x="33" y="55"/>
                      <a:pt x="33" y="55"/>
                      <a:pt x="33" y="55"/>
                    </a:cubicBezTo>
                    <a:cubicBezTo>
                      <a:pt x="33" y="53"/>
                      <a:pt x="29" y="51"/>
                      <a:pt x="31" y="48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40" y="53"/>
                      <a:pt x="37" y="51"/>
                      <a:pt x="37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5" y="44"/>
                      <a:pt x="29" y="48"/>
                      <a:pt x="26" y="46"/>
                    </a:cubicBezTo>
                    <a:cubicBezTo>
                      <a:pt x="28" y="43"/>
                      <a:pt x="23" y="40"/>
                      <a:pt x="27" y="36"/>
                    </a:cubicBezTo>
                    <a:cubicBezTo>
                      <a:pt x="26" y="33"/>
                      <a:pt x="23" y="34"/>
                      <a:pt x="20" y="32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9" y="28"/>
                      <a:pt x="19" y="28"/>
                      <a:pt x="19" y="28"/>
                    </a:cubicBezTo>
                    <a:cubicBezTo>
                      <a:pt x="20" y="26"/>
                      <a:pt x="14" y="19"/>
                      <a:pt x="21" y="19"/>
                    </a:cubicBezTo>
                    <a:cubicBezTo>
                      <a:pt x="21" y="18"/>
                      <a:pt x="18" y="17"/>
                      <a:pt x="20" y="15"/>
                    </a:cubicBezTo>
                    <a:cubicBezTo>
                      <a:pt x="18" y="16"/>
                      <a:pt x="16" y="17"/>
                      <a:pt x="16" y="19"/>
                    </a:cubicBezTo>
                    <a:cubicBezTo>
                      <a:pt x="16" y="17"/>
                      <a:pt x="12" y="16"/>
                      <a:pt x="13" y="13"/>
                    </a:cubicBezTo>
                    <a:cubicBezTo>
                      <a:pt x="12" y="9"/>
                      <a:pt x="8" y="11"/>
                      <a:pt x="5" y="9"/>
                    </a:cubicBezTo>
                    <a:cubicBezTo>
                      <a:pt x="5" y="9"/>
                      <a:pt x="5" y="7"/>
                      <a:pt x="6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1" y="2"/>
                      <a:pt x="2" y="4"/>
                      <a:pt x="0" y="0"/>
                    </a:cubicBezTo>
                    <a:cubicBezTo>
                      <a:pt x="2" y="12"/>
                      <a:pt x="9" y="18"/>
                      <a:pt x="13" y="30"/>
                    </a:cubicBezTo>
                    <a:cubicBezTo>
                      <a:pt x="17" y="30"/>
                      <a:pt x="17" y="35"/>
                      <a:pt x="18" y="38"/>
                    </a:cubicBezTo>
                    <a:cubicBezTo>
                      <a:pt x="18" y="39"/>
                      <a:pt x="16" y="38"/>
                      <a:pt x="14" y="38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5" y="41"/>
                      <a:pt x="17" y="42"/>
                      <a:pt x="18" y="42"/>
                    </a:cubicBezTo>
                    <a:cubicBezTo>
                      <a:pt x="18" y="41"/>
                      <a:pt x="18" y="40"/>
                      <a:pt x="19" y="39"/>
                    </a:cubicBezTo>
                    <a:cubicBezTo>
                      <a:pt x="25" y="42"/>
                      <a:pt x="26" y="54"/>
                      <a:pt x="29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8" y="54"/>
                      <a:pt x="27" y="53"/>
                      <a:pt x="27" y="53"/>
                    </a:cubicBezTo>
                    <a:cubicBezTo>
                      <a:pt x="28" y="57"/>
                      <a:pt x="31" y="57"/>
                      <a:pt x="33" y="60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6" y="64"/>
                      <a:pt x="33" y="63"/>
                      <a:pt x="34" y="60"/>
                    </a:cubicBezTo>
                    <a:lnTo>
                      <a:pt x="37" y="6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7" name="Freeform 126"/>
              <p:cNvSpPr>
                <a:spLocks/>
              </p:cNvSpPr>
              <p:nvPr/>
            </p:nvSpPr>
            <p:spPr bwMode="auto">
              <a:xfrm>
                <a:off x="2561300" y="2284358"/>
                <a:ext cx="21973" cy="19660"/>
              </a:xfrm>
              <a:custGeom>
                <a:avLst/>
                <a:gdLst>
                  <a:gd name="T0" fmla="*/ 5 w 8"/>
                  <a:gd name="T1" fmla="*/ 7 h 7"/>
                  <a:gd name="T2" fmla="*/ 2 w 8"/>
                  <a:gd name="T3" fmla="*/ 0 h 7"/>
                  <a:gd name="T4" fmla="*/ 5 w 8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cubicBezTo>
                      <a:pt x="8" y="4"/>
                      <a:pt x="3" y="1"/>
                      <a:pt x="2" y="0"/>
                    </a:cubicBezTo>
                    <a:cubicBezTo>
                      <a:pt x="0" y="2"/>
                      <a:pt x="4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8" name="Freeform 127"/>
              <p:cNvSpPr>
                <a:spLocks/>
              </p:cNvSpPr>
              <p:nvPr/>
            </p:nvSpPr>
            <p:spPr bwMode="auto">
              <a:xfrm>
                <a:off x="2695451" y="2290140"/>
                <a:ext cx="5783" cy="10408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9" name="Freeform 128"/>
              <p:cNvSpPr>
                <a:spLocks/>
              </p:cNvSpPr>
              <p:nvPr/>
            </p:nvSpPr>
            <p:spPr bwMode="auto">
              <a:xfrm>
                <a:off x="2705859" y="2300548"/>
                <a:ext cx="21973" cy="30068"/>
              </a:xfrm>
              <a:custGeom>
                <a:avLst/>
                <a:gdLst>
                  <a:gd name="T0" fmla="*/ 3 w 8"/>
                  <a:gd name="T1" fmla="*/ 0 h 11"/>
                  <a:gd name="T2" fmla="*/ 0 w 8"/>
                  <a:gd name="T3" fmla="*/ 2 h 11"/>
                  <a:gd name="T4" fmla="*/ 3 w 8"/>
                  <a:gd name="T5" fmla="*/ 8 h 11"/>
                  <a:gd name="T6" fmla="*/ 7 w 8"/>
                  <a:gd name="T7" fmla="*/ 11 h 11"/>
                  <a:gd name="T8" fmla="*/ 8 w 8"/>
                  <a:gd name="T9" fmla="*/ 9 h 11"/>
                  <a:gd name="T10" fmla="*/ 3 w 8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1">
                    <a:moveTo>
                      <a:pt x="3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5" y="6"/>
                      <a:pt x="3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7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0" name="Rectangle 129"/>
              <p:cNvSpPr>
                <a:spLocks noChangeArrowheads="1"/>
              </p:cNvSpPr>
              <p:nvPr/>
            </p:nvSpPr>
            <p:spPr bwMode="auto">
              <a:xfrm>
                <a:off x="2534702" y="2306330"/>
                <a:ext cx="2313" cy="809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1" name="Freeform 130"/>
              <p:cNvSpPr>
                <a:spLocks/>
              </p:cNvSpPr>
              <p:nvPr/>
            </p:nvSpPr>
            <p:spPr bwMode="auto">
              <a:xfrm>
                <a:off x="2671165" y="2314426"/>
                <a:ext cx="24286" cy="18504"/>
              </a:xfrm>
              <a:custGeom>
                <a:avLst/>
                <a:gdLst>
                  <a:gd name="T0" fmla="*/ 6 w 9"/>
                  <a:gd name="T1" fmla="*/ 3 h 7"/>
                  <a:gd name="T2" fmla="*/ 0 w 9"/>
                  <a:gd name="T3" fmla="*/ 4 h 7"/>
                  <a:gd name="T4" fmla="*/ 3 w 9"/>
                  <a:gd name="T5" fmla="*/ 7 h 7"/>
                  <a:gd name="T6" fmla="*/ 9 w 9"/>
                  <a:gd name="T7" fmla="*/ 2 h 7"/>
                  <a:gd name="T8" fmla="*/ 6 w 9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6" y="3"/>
                    </a:moveTo>
                    <a:cubicBezTo>
                      <a:pt x="4" y="1"/>
                      <a:pt x="2" y="3"/>
                      <a:pt x="0" y="4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3"/>
                      <a:pt x="9" y="5"/>
                      <a:pt x="9" y="2"/>
                    </a:cubicBezTo>
                    <a:cubicBezTo>
                      <a:pt x="7" y="0"/>
                      <a:pt x="7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2" name="Freeform 131"/>
              <p:cNvSpPr>
                <a:spLocks/>
              </p:cNvSpPr>
              <p:nvPr/>
            </p:nvSpPr>
            <p:spPr bwMode="auto">
              <a:xfrm>
                <a:off x="3784845" y="2316739"/>
                <a:ext cx="5783" cy="8095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3"/>
                      <a:pt x="2" y="1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3" name="Freeform 132"/>
              <p:cNvSpPr>
                <a:spLocks/>
              </p:cNvSpPr>
              <p:nvPr/>
            </p:nvSpPr>
            <p:spPr bwMode="auto">
              <a:xfrm>
                <a:off x="3762873" y="2330617"/>
                <a:ext cx="13878" cy="11565"/>
              </a:xfrm>
              <a:custGeom>
                <a:avLst/>
                <a:gdLst>
                  <a:gd name="T0" fmla="*/ 1 w 5"/>
                  <a:gd name="T1" fmla="*/ 4 h 4"/>
                  <a:gd name="T2" fmla="*/ 5 w 5"/>
                  <a:gd name="T3" fmla="*/ 2 h 4"/>
                  <a:gd name="T4" fmla="*/ 1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cubicBezTo>
                      <a:pt x="2" y="2"/>
                      <a:pt x="4" y="3"/>
                      <a:pt x="5" y="2"/>
                    </a:cubicBezTo>
                    <a:cubicBezTo>
                      <a:pt x="4" y="0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4" name="Freeform 133"/>
              <p:cNvSpPr>
                <a:spLocks/>
              </p:cNvSpPr>
              <p:nvPr/>
            </p:nvSpPr>
            <p:spPr bwMode="auto">
              <a:xfrm>
                <a:off x="2550892" y="2336399"/>
                <a:ext cx="2313" cy="8095"/>
              </a:xfrm>
              <a:custGeom>
                <a:avLst/>
                <a:gdLst>
                  <a:gd name="T0" fmla="*/ 0 w 2"/>
                  <a:gd name="T1" fmla="*/ 7 h 7"/>
                  <a:gd name="T2" fmla="*/ 2 w 2"/>
                  <a:gd name="T3" fmla="*/ 7 h 7"/>
                  <a:gd name="T4" fmla="*/ 0 w 2"/>
                  <a:gd name="T5" fmla="*/ 0 h 7"/>
                  <a:gd name="T6" fmla="*/ 0 w 2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0" y="7"/>
                    </a:moveTo>
                    <a:lnTo>
                      <a:pt x="2" y="7"/>
                    </a:lnTo>
                    <a:lnTo>
                      <a:pt x="0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5" name="Freeform 134"/>
              <p:cNvSpPr>
                <a:spLocks/>
              </p:cNvSpPr>
              <p:nvPr/>
            </p:nvSpPr>
            <p:spPr bwMode="auto">
              <a:xfrm>
                <a:off x="2681573" y="2342181"/>
                <a:ext cx="16191" cy="20816"/>
              </a:xfrm>
              <a:custGeom>
                <a:avLst/>
                <a:gdLst>
                  <a:gd name="T0" fmla="*/ 0 w 6"/>
                  <a:gd name="T1" fmla="*/ 0 h 8"/>
                  <a:gd name="T2" fmla="*/ 6 w 6"/>
                  <a:gd name="T3" fmla="*/ 8 h 8"/>
                  <a:gd name="T4" fmla="*/ 6 w 6"/>
                  <a:gd name="T5" fmla="*/ 5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2" y="5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6" name="Freeform 135"/>
              <p:cNvSpPr>
                <a:spLocks/>
              </p:cNvSpPr>
              <p:nvPr/>
            </p:nvSpPr>
            <p:spPr bwMode="auto">
              <a:xfrm>
                <a:off x="2705859" y="2338712"/>
                <a:ext cx="9252" cy="13878"/>
              </a:xfrm>
              <a:custGeom>
                <a:avLst/>
                <a:gdLst>
                  <a:gd name="T0" fmla="*/ 3 w 3"/>
                  <a:gd name="T1" fmla="*/ 5 h 5"/>
                  <a:gd name="T2" fmla="*/ 3 w 3"/>
                  <a:gd name="T3" fmla="*/ 2 h 5"/>
                  <a:gd name="T4" fmla="*/ 0 w 3"/>
                  <a:gd name="T5" fmla="*/ 1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0"/>
                      <a:pt x="0" y="1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7" name="Freeform 136"/>
              <p:cNvSpPr>
                <a:spLocks/>
              </p:cNvSpPr>
              <p:nvPr/>
            </p:nvSpPr>
            <p:spPr bwMode="auto">
              <a:xfrm>
                <a:off x="2657287" y="2354902"/>
                <a:ext cx="16191" cy="21973"/>
              </a:xfrm>
              <a:custGeom>
                <a:avLst/>
                <a:gdLst>
                  <a:gd name="T0" fmla="*/ 6 w 6"/>
                  <a:gd name="T1" fmla="*/ 8 h 8"/>
                  <a:gd name="T2" fmla="*/ 0 w 6"/>
                  <a:gd name="T3" fmla="*/ 0 h 8"/>
                  <a:gd name="T4" fmla="*/ 6 w 6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6" y="8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4" y="7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8" name="Freeform 137"/>
              <p:cNvSpPr>
                <a:spLocks/>
              </p:cNvSpPr>
              <p:nvPr/>
            </p:nvSpPr>
            <p:spPr bwMode="auto">
              <a:xfrm>
                <a:off x="2711641" y="2360685"/>
                <a:ext cx="21973" cy="24285"/>
              </a:xfrm>
              <a:custGeom>
                <a:avLst/>
                <a:gdLst>
                  <a:gd name="T0" fmla="*/ 0 w 8"/>
                  <a:gd name="T1" fmla="*/ 0 h 9"/>
                  <a:gd name="T2" fmla="*/ 5 w 8"/>
                  <a:gd name="T3" fmla="*/ 9 h 9"/>
                  <a:gd name="T4" fmla="*/ 8 w 8"/>
                  <a:gd name="T5" fmla="*/ 4 h 9"/>
                  <a:gd name="T6" fmla="*/ 0 w 8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cubicBezTo>
                      <a:pt x="2" y="3"/>
                      <a:pt x="5" y="4"/>
                      <a:pt x="5" y="9"/>
                    </a:cubicBezTo>
                    <a:cubicBezTo>
                      <a:pt x="4" y="4"/>
                      <a:pt x="8" y="8"/>
                      <a:pt x="8" y="4"/>
                    </a:cubicBezTo>
                    <a:cubicBezTo>
                      <a:pt x="6" y="1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9" name="Freeform 138"/>
              <p:cNvSpPr>
                <a:spLocks/>
              </p:cNvSpPr>
              <p:nvPr/>
            </p:nvSpPr>
            <p:spPr bwMode="auto">
              <a:xfrm>
                <a:off x="2753274" y="2366467"/>
                <a:ext cx="4626" cy="8095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1"/>
                      <a:pt x="2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0" name="Freeform 139"/>
              <p:cNvSpPr>
                <a:spLocks/>
              </p:cNvSpPr>
              <p:nvPr/>
            </p:nvSpPr>
            <p:spPr bwMode="auto">
              <a:xfrm>
                <a:off x="2757900" y="2374562"/>
                <a:ext cx="5783" cy="2313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1" name="Freeform 140"/>
              <p:cNvSpPr>
                <a:spLocks/>
              </p:cNvSpPr>
              <p:nvPr/>
            </p:nvSpPr>
            <p:spPr bwMode="auto">
              <a:xfrm>
                <a:off x="2605246" y="2368780"/>
                <a:ext cx="24286" cy="19660"/>
              </a:xfrm>
              <a:custGeom>
                <a:avLst/>
                <a:gdLst>
                  <a:gd name="T0" fmla="*/ 9 w 9"/>
                  <a:gd name="T1" fmla="*/ 6 h 7"/>
                  <a:gd name="T2" fmla="*/ 6 w 9"/>
                  <a:gd name="T3" fmla="*/ 0 h 7"/>
                  <a:gd name="T4" fmla="*/ 7 w 9"/>
                  <a:gd name="T5" fmla="*/ 7 h 7"/>
                  <a:gd name="T6" fmla="*/ 9 w 9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7">
                    <a:moveTo>
                      <a:pt x="9" y="6"/>
                    </a:moveTo>
                    <a:cubicBezTo>
                      <a:pt x="7" y="4"/>
                      <a:pt x="7" y="2"/>
                      <a:pt x="6" y="0"/>
                    </a:cubicBezTo>
                    <a:cubicBezTo>
                      <a:pt x="0" y="3"/>
                      <a:pt x="9" y="5"/>
                      <a:pt x="7" y="7"/>
                    </a:cubicBezTo>
                    <a:lnTo>
                      <a:pt x="9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2" name="Freeform 141"/>
              <p:cNvSpPr>
                <a:spLocks/>
              </p:cNvSpPr>
              <p:nvPr/>
            </p:nvSpPr>
            <p:spPr bwMode="auto">
              <a:xfrm>
                <a:off x="2735927" y="2382657"/>
                <a:ext cx="17347" cy="13878"/>
              </a:xfrm>
              <a:custGeom>
                <a:avLst/>
                <a:gdLst>
                  <a:gd name="T0" fmla="*/ 3 w 6"/>
                  <a:gd name="T1" fmla="*/ 0 h 5"/>
                  <a:gd name="T2" fmla="*/ 5 w 6"/>
                  <a:gd name="T3" fmla="*/ 5 h 5"/>
                  <a:gd name="T4" fmla="*/ 3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0" y="2"/>
                      <a:pt x="4" y="4"/>
                      <a:pt x="5" y="5"/>
                    </a:cubicBezTo>
                    <a:cubicBezTo>
                      <a:pt x="6" y="3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3" name="Freeform 142"/>
              <p:cNvSpPr>
                <a:spLocks/>
              </p:cNvSpPr>
              <p:nvPr/>
            </p:nvSpPr>
            <p:spPr bwMode="auto">
              <a:xfrm>
                <a:off x="2783342" y="2402318"/>
                <a:ext cx="30068" cy="24285"/>
              </a:xfrm>
              <a:custGeom>
                <a:avLst/>
                <a:gdLst>
                  <a:gd name="T0" fmla="*/ 0 w 11"/>
                  <a:gd name="T1" fmla="*/ 0 h 9"/>
                  <a:gd name="T2" fmla="*/ 11 w 11"/>
                  <a:gd name="T3" fmla="*/ 9 h 9"/>
                  <a:gd name="T4" fmla="*/ 0 w 11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5" y="1"/>
                      <a:pt x="6" y="6"/>
                      <a:pt x="11" y="9"/>
                    </a:cubicBezTo>
                    <a:cubicBezTo>
                      <a:pt x="11" y="3"/>
                      <a:pt x="3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4" name="Freeform 143"/>
              <p:cNvSpPr>
                <a:spLocks/>
              </p:cNvSpPr>
              <p:nvPr/>
            </p:nvSpPr>
            <p:spPr bwMode="auto">
              <a:xfrm>
                <a:off x="2693138" y="2402318"/>
                <a:ext cx="24286" cy="34694"/>
              </a:xfrm>
              <a:custGeom>
                <a:avLst/>
                <a:gdLst>
                  <a:gd name="T0" fmla="*/ 2 w 9"/>
                  <a:gd name="T1" fmla="*/ 7 h 13"/>
                  <a:gd name="T2" fmla="*/ 9 w 9"/>
                  <a:gd name="T3" fmla="*/ 11 h 13"/>
                  <a:gd name="T4" fmla="*/ 0 w 9"/>
                  <a:gd name="T5" fmla="*/ 0 h 13"/>
                  <a:gd name="T6" fmla="*/ 2 w 9"/>
                  <a:gd name="T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3">
                    <a:moveTo>
                      <a:pt x="2" y="7"/>
                    </a:moveTo>
                    <a:cubicBezTo>
                      <a:pt x="2" y="13"/>
                      <a:pt x="8" y="10"/>
                      <a:pt x="9" y="11"/>
                    </a:cubicBezTo>
                    <a:cubicBezTo>
                      <a:pt x="8" y="5"/>
                      <a:pt x="5" y="4"/>
                      <a:pt x="0" y="0"/>
                    </a:cubicBezTo>
                    <a:cubicBezTo>
                      <a:pt x="1" y="2"/>
                      <a:pt x="5" y="4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5" name="Freeform 144"/>
              <p:cNvSpPr>
                <a:spLocks/>
              </p:cNvSpPr>
              <p:nvPr/>
            </p:nvSpPr>
            <p:spPr bwMode="auto">
              <a:xfrm>
                <a:off x="2735927" y="2402318"/>
                <a:ext cx="21973" cy="26598"/>
              </a:xfrm>
              <a:custGeom>
                <a:avLst/>
                <a:gdLst>
                  <a:gd name="T0" fmla="*/ 5 w 8"/>
                  <a:gd name="T1" fmla="*/ 10 h 10"/>
                  <a:gd name="T2" fmla="*/ 3 w 8"/>
                  <a:gd name="T3" fmla="*/ 0 h 10"/>
                  <a:gd name="T4" fmla="*/ 5 w 8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0">
                    <a:moveTo>
                      <a:pt x="5" y="10"/>
                    </a:moveTo>
                    <a:cubicBezTo>
                      <a:pt x="8" y="7"/>
                      <a:pt x="3" y="3"/>
                      <a:pt x="3" y="0"/>
                    </a:cubicBezTo>
                    <a:cubicBezTo>
                      <a:pt x="0" y="4"/>
                      <a:pt x="5" y="6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6" name="Rectangle 145"/>
              <p:cNvSpPr>
                <a:spLocks noChangeArrowheads="1"/>
              </p:cNvSpPr>
              <p:nvPr/>
            </p:nvSpPr>
            <p:spPr bwMode="auto">
              <a:xfrm>
                <a:off x="3989541" y="2402318"/>
                <a:ext cx="3470" cy="104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7" name="Freeform 146"/>
              <p:cNvSpPr>
                <a:spLocks noEditPoints="1"/>
              </p:cNvSpPr>
              <p:nvPr/>
            </p:nvSpPr>
            <p:spPr bwMode="auto">
              <a:xfrm>
                <a:off x="2561300" y="2420821"/>
                <a:ext cx="98300" cy="114490"/>
              </a:xfrm>
              <a:custGeom>
                <a:avLst/>
                <a:gdLst>
                  <a:gd name="T0" fmla="*/ 31 w 36"/>
                  <a:gd name="T1" fmla="*/ 33 h 42"/>
                  <a:gd name="T2" fmla="*/ 21 w 36"/>
                  <a:gd name="T3" fmla="*/ 25 h 42"/>
                  <a:gd name="T4" fmla="*/ 13 w 36"/>
                  <a:gd name="T5" fmla="*/ 12 h 42"/>
                  <a:gd name="T6" fmla="*/ 3 w 36"/>
                  <a:gd name="T7" fmla="*/ 1 h 42"/>
                  <a:gd name="T8" fmla="*/ 0 w 36"/>
                  <a:gd name="T9" fmla="*/ 3 h 42"/>
                  <a:gd name="T10" fmla="*/ 8 w 36"/>
                  <a:gd name="T11" fmla="*/ 16 h 42"/>
                  <a:gd name="T12" fmla="*/ 12 w 36"/>
                  <a:gd name="T13" fmla="*/ 20 h 42"/>
                  <a:gd name="T14" fmla="*/ 19 w 36"/>
                  <a:gd name="T15" fmla="*/ 27 h 42"/>
                  <a:gd name="T16" fmla="*/ 26 w 36"/>
                  <a:gd name="T17" fmla="*/ 35 h 42"/>
                  <a:gd name="T18" fmla="*/ 25 w 36"/>
                  <a:gd name="T19" fmla="*/ 36 h 42"/>
                  <a:gd name="T20" fmla="*/ 30 w 36"/>
                  <a:gd name="T21" fmla="*/ 42 h 42"/>
                  <a:gd name="T22" fmla="*/ 31 w 36"/>
                  <a:gd name="T23" fmla="*/ 33 h 42"/>
                  <a:gd name="T24" fmla="*/ 8 w 36"/>
                  <a:gd name="T25" fmla="*/ 14 h 42"/>
                  <a:gd name="T26" fmla="*/ 7 w 36"/>
                  <a:gd name="T27" fmla="*/ 11 h 42"/>
                  <a:gd name="T28" fmla="*/ 8 w 36"/>
                  <a:gd name="T29" fmla="*/ 11 h 42"/>
                  <a:gd name="T30" fmla="*/ 8 w 36"/>
                  <a:gd name="T31" fmla="*/ 1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" h="42">
                    <a:moveTo>
                      <a:pt x="31" y="33"/>
                    </a:moveTo>
                    <a:cubicBezTo>
                      <a:pt x="28" y="33"/>
                      <a:pt x="26" y="27"/>
                      <a:pt x="21" y="25"/>
                    </a:cubicBezTo>
                    <a:cubicBezTo>
                      <a:pt x="21" y="18"/>
                      <a:pt x="13" y="19"/>
                      <a:pt x="13" y="12"/>
                    </a:cubicBezTo>
                    <a:cubicBezTo>
                      <a:pt x="7" y="11"/>
                      <a:pt x="7" y="5"/>
                      <a:pt x="3" y="1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4" y="6"/>
                      <a:pt x="2" y="17"/>
                      <a:pt x="8" y="16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7" y="17"/>
                      <a:pt x="16" y="25"/>
                      <a:pt x="19" y="27"/>
                    </a:cubicBezTo>
                    <a:cubicBezTo>
                      <a:pt x="25" y="27"/>
                      <a:pt x="20" y="36"/>
                      <a:pt x="26" y="35"/>
                    </a:cubicBezTo>
                    <a:cubicBezTo>
                      <a:pt x="25" y="36"/>
                      <a:pt x="25" y="36"/>
                      <a:pt x="25" y="36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6" y="39"/>
                      <a:pt x="29" y="39"/>
                      <a:pt x="31" y="33"/>
                    </a:cubicBezTo>
                    <a:close/>
                    <a:moveTo>
                      <a:pt x="8" y="14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8" y="11"/>
                      <a:pt x="8" y="11"/>
                      <a:pt x="8" y="11"/>
                    </a:cubicBezTo>
                    <a:lnTo>
                      <a:pt x="8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8" name="Freeform 147"/>
              <p:cNvSpPr>
                <a:spLocks/>
              </p:cNvSpPr>
              <p:nvPr/>
            </p:nvSpPr>
            <p:spPr bwMode="auto">
              <a:xfrm>
                <a:off x="2757900" y="2423134"/>
                <a:ext cx="30068" cy="35850"/>
              </a:xfrm>
              <a:custGeom>
                <a:avLst/>
                <a:gdLst>
                  <a:gd name="T0" fmla="*/ 7 w 11"/>
                  <a:gd name="T1" fmla="*/ 13 h 13"/>
                  <a:gd name="T2" fmla="*/ 9 w 11"/>
                  <a:gd name="T3" fmla="*/ 12 h 13"/>
                  <a:gd name="T4" fmla="*/ 7 w 11"/>
                  <a:gd name="T5" fmla="*/ 9 h 13"/>
                  <a:gd name="T6" fmla="*/ 11 w 11"/>
                  <a:gd name="T7" fmla="*/ 4 h 13"/>
                  <a:gd name="T8" fmla="*/ 6 w 11"/>
                  <a:gd name="T9" fmla="*/ 0 h 13"/>
                  <a:gd name="T10" fmla="*/ 7 w 11"/>
                  <a:gd name="T1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3">
                    <a:moveTo>
                      <a:pt x="7" y="13"/>
                    </a:moveTo>
                    <a:cubicBezTo>
                      <a:pt x="8" y="13"/>
                      <a:pt x="8" y="13"/>
                      <a:pt x="9" y="12"/>
                    </a:cubicBezTo>
                    <a:cubicBezTo>
                      <a:pt x="9" y="10"/>
                      <a:pt x="8" y="10"/>
                      <a:pt x="7" y="9"/>
                    </a:cubicBezTo>
                    <a:cubicBezTo>
                      <a:pt x="8" y="7"/>
                      <a:pt x="9" y="2"/>
                      <a:pt x="11" y="4"/>
                    </a:cubicBezTo>
                    <a:cubicBezTo>
                      <a:pt x="10" y="2"/>
                      <a:pt x="8" y="1"/>
                      <a:pt x="6" y="0"/>
                    </a:cubicBezTo>
                    <a:cubicBezTo>
                      <a:pt x="0" y="5"/>
                      <a:pt x="7" y="7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9" name="Freeform 148"/>
              <p:cNvSpPr>
                <a:spLocks/>
              </p:cNvSpPr>
              <p:nvPr/>
            </p:nvSpPr>
            <p:spPr bwMode="auto">
              <a:xfrm>
                <a:off x="2727832" y="2442794"/>
                <a:ext cx="65919" cy="60136"/>
              </a:xfrm>
              <a:custGeom>
                <a:avLst/>
                <a:gdLst>
                  <a:gd name="T0" fmla="*/ 0 w 24"/>
                  <a:gd name="T1" fmla="*/ 0 h 22"/>
                  <a:gd name="T2" fmla="*/ 4 w 24"/>
                  <a:gd name="T3" fmla="*/ 11 h 22"/>
                  <a:gd name="T4" fmla="*/ 4 w 24"/>
                  <a:gd name="T5" fmla="*/ 8 h 22"/>
                  <a:gd name="T6" fmla="*/ 15 w 24"/>
                  <a:gd name="T7" fmla="*/ 22 h 22"/>
                  <a:gd name="T8" fmla="*/ 21 w 24"/>
                  <a:gd name="T9" fmla="*/ 22 h 22"/>
                  <a:gd name="T10" fmla="*/ 10 w 24"/>
                  <a:gd name="T11" fmla="*/ 8 h 22"/>
                  <a:gd name="T12" fmla="*/ 0 w 24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2">
                    <a:moveTo>
                      <a:pt x="0" y="0"/>
                    </a:moveTo>
                    <a:cubicBezTo>
                      <a:pt x="5" y="3"/>
                      <a:pt x="0" y="8"/>
                      <a:pt x="4" y="11"/>
                    </a:cubicBezTo>
                    <a:cubicBezTo>
                      <a:pt x="4" y="10"/>
                      <a:pt x="3" y="9"/>
                      <a:pt x="4" y="8"/>
                    </a:cubicBezTo>
                    <a:cubicBezTo>
                      <a:pt x="8" y="12"/>
                      <a:pt x="18" y="14"/>
                      <a:pt x="15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4" y="13"/>
                      <a:pt x="12" y="16"/>
                      <a:pt x="10" y="8"/>
                    </a:cubicBezTo>
                    <a:cubicBezTo>
                      <a:pt x="4" y="8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0" name="Freeform 149"/>
              <p:cNvSpPr>
                <a:spLocks/>
              </p:cNvSpPr>
              <p:nvPr/>
            </p:nvSpPr>
            <p:spPr bwMode="auto">
              <a:xfrm>
                <a:off x="2834227" y="2448577"/>
                <a:ext cx="17347" cy="8095"/>
              </a:xfrm>
              <a:custGeom>
                <a:avLst/>
                <a:gdLst>
                  <a:gd name="T0" fmla="*/ 2 w 6"/>
                  <a:gd name="T1" fmla="*/ 0 h 3"/>
                  <a:gd name="T2" fmla="*/ 6 w 6"/>
                  <a:gd name="T3" fmla="*/ 3 h 3"/>
                  <a:gd name="T4" fmla="*/ 2 w 6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0" y="2"/>
                      <a:pt x="5" y="2"/>
                      <a:pt x="6" y="3"/>
                    </a:cubicBezTo>
                    <a:cubicBezTo>
                      <a:pt x="6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1" name="Freeform 150"/>
              <p:cNvSpPr>
                <a:spLocks/>
              </p:cNvSpPr>
              <p:nvPr/>
            </p:nvSpPr>
            <p:spPr bwMode="auto">
              <a:xfrm>
                <a:off x="2809941" y="2448577"/>
                <a:ext cx="3470" cy="8095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3 h 3"/>
                  <a:gd name="T4" fmla="*/ 1 w 1"/>
                  <a:gd name="T5" fmla="*/ 1 h 3"/>
                  <a:gd name="T6" fmla="*/ 0 w 1"/>
                  <a:gd name="T7" fmla="*/ 0 h 3"/>
                  <a:gd name="T8" fmla="*/ 0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2" name="Freeform 151"/>
              <p:cNvSpPr>
                <a:spLocks/>
              </p:cNvSpPr>
              <p:nvPr/>
            </p:nvSpPr>
            <p:spPr bwMode="auto">
              <a:xfrm>
                <a:off x="2801846" y="2464767"/>
                <a:ext cx="8096" cy="10408"/>
              </a:xfrm>
              <a:custGeom>
                <a:avLst/>
                <a:gdLst>
                  <a:gd name="T0" fmla="*/ 1 w 3"/>
                  <a:gd name="T1" fmla="*/ 0 h 4"/>
                  <a:gd name="T2" fmla="*/ 0 w 3"/>
                  <a:gd name="T3" fmla="*/ 4 h 4"/>
                  <a:gd name="T4" fmla="*/ 2 w 3"/>
                  <a:gd name="T5" fmla="*/ 4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3" name="Freeform 152"/>
              <p:cNvSpPr>
                <a:spLocks/>
              </p:cNvSpPr>
              <p:nvPr/>
            </p:nvSpPr>
            <p:spPr bwMode="auto">
              <a:xfrm>
                <a:off x="2829601" y="2470549"/>
                <a:ext cx="43946" cy="20816"/>
              </a:xfrm>
              <a:custGeom>
                <a:avLst/>
                <a:gdLst>
                  <a:gd name="T0" fmla="*/ 0 w 16"/>
                  <a:gd name="T1" fmla="*/ 4 h 8"/>
                  <a:gd name="T2" fmla="*/ 16 w 16"/>
                  <a:gd name="T3" fmla="*/ 7 h 8"/>
                  <a:gd name="T4" fmla="*/ 5 w 16"/>
                  <a:gd name="T5" fmla="*/ 1 h 8"/>
                  <a:gd name="T6" fmla="*/ 3 w 16"/>
                  <a:gd name="T7" fmla="*/ 4 h 8"/>
                  <a:gd name="T8" fmla="*/ 0 w 16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0" y="4"/>
                    </a:moveTo>
                    <a:cubicBezTo>
                      <a:pt x="5" y="8"/>
                      <a:pt x="11" y="5"/>
                      <a:pt x="16" y="7"/>
                    </a:cubicBezTo>
                    <a:cubicBezTo>
                      <a:pt x="15" y="0"/>
                      <a:pt x="8" y="7"/>
                      <a:pt x="5" y="1"/>
                    </a:cubicBezTo>
                    <a:cubicBezTo>
                      <a:pt x="3" y="4"/>
                      <a:pt x="3" y="4"/>
                      <a:pt x="3" y="4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4" name="Freeform 153"/>
              <p:cNvSpPr>
                <a:spLocks/>
              </p:cNvSpPr>
              <p:nvPr/>
            </p:nvSpPr>
            <p:spPr bwMode="auto">
              <a:xfrm>
                <a:off x="2796064" y="2502930"/>
                <a:ext cx="5783" cy="578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5" name="Freeform 154"/>
              <p:cNvSpPr>
                <a:spLocks/>
              </p:cNvSpPr>
              <p:nvPr/>
            </p:nvSpPr>
            <p:spPr bwMode="auto">
              <a:xfrm>
                <a:off x="2804159" y="2511026"/>
                <a:ext cx="13878" cy="13878"/>
              </a:xfrm>
              <a:custGeom>
                <a:avLst/>
                <a:gdLst>
                  <a:gd name="T0" fmla="*/ 5 w 5"/>
                  <a:gd name="T1" fmla="*/ 4 h 5"/>
                  <a:gd name="T2" fmla="*/ 5 w 5"/>
                  <a:gd name="T3" fmla="*/ 3 h 5"/>
                  <a:gd name="T4" fmla="*/ 1 w 5"/>
                  <a:gd name="T5" fmla="*/ 0 h 5"/>
                  <a:gd name="T6" fmla="*/ 5 w 5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3" y="2"/>
                      <a:pt x="2" y="0"/>
                      <a:pt x="1" y="0"/>
                    </a:cubicBezTo>
                    <a:cubicBezTo>
                      <a:pt x="0" y="3"/>
                      <a:pt x="2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6" name="Freeform 155"/>
              <p:cNvSpPr>
                <a:spLocks/>
              </p:cNvSpPr>
              <p:nvPr/>
            </p:nvSpPr>
            <p:spPr bwMode="auto">
              <a:xfrm>
                <a:off x="2843479" y="2511026"/>
                <a:ext cx="8096" cy="2313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1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7" name="Freeform 156"/>
              <p:cNvSpPr>
                <a:spLocks/>
              </p:cNvSpPr>
              <p:nvPr/>
            </p:nvSpPr>
            <p:spPr bwMode="auto">
              <a:xfrm>
                <a:off x="2821506" y="2524903"/>
                <a:ext cx="21973" cy="16191"/>
              </a:xfrm>
              <a:custGeom>
                <a:avLst/>
                <a:gdLst>
                  <a:gd name="T0" fmla="*/ 8 w 8"/>
                  <a:gd name="T1" fmla="*/ 6 h 6"/>
                  <a:gd name="T2" fmla="*/ 0 w 8"/>
                  <a:gd name="T3" fmla="*/ 0 h 6"/>
                  <a:gd name="T4" fmla="*/ 8 w 8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cubicBezTo>
                      <a:pt x="8" y="2"/>
                      <a:pt x="3" y="2"/>
                      <a:pt x="0" y="0"/>
                    </a:cubicBezTo>
                    <a:lnTo>
                      <a:pt x="8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8" name="Freeform 157"/>
              <p:cNvSpPr>
                <a:spLocks/>
              </p:cNvSpPr>
              <p:nvPr/>
            </p:nvSpPr>
            <p:spPr bwMode="auto">
              <a:xfrm>
                <a:off x="2654975" y="2538781"/>
                <a:ext cx="50885" cy="50885"/>
              </a:xfrm>
              <a:custGeom>
                <a:avLst/>
                <a:gdLst>
                  <a:gd name="T0" fmla="*/ 16 w 19"/>
                  <a:gd name="T1" fmla="*/ 11 h 19"/>
                  <a:gd name="T2" fmla="*/ 10 w 19"/>
                  <a:gd name="T3" fmla="*/ 2 h 19"/>
                  <a:gd name="T4" fmla="*/ 8 w 19"/>
                  <a:gd name="T5" fmla="*/ 4 h 19"/>
                  <a:gd name="T6" fmla="*/ 1 w 19"/>
                  <a:gd name="T7" fmla="*/ 0 h 19"/>
                  <a:gd name="T8" fmla="*/ 0 w 19"/>
                  <a:gd name="T9" fmla="*/ 2 h 19"/>
                  <a:gd name="T10" fmla="*/ 7 w 19"/>
                  <a:gd name="T11" fmla="*/ 7 h 19"/>
                  <a:gd name="T12" fmla="*/ 10 w 19"/>
                  <a:gd name="T13" fmla="*/ 13 h 19"/>
                  <a:gd name="T14" fmla="*/ 19 w 19"/>
                  <a:gd name="T15" fmla="*/ 17 h 19"/>
                  <a:gd name="T16" fmla="*/ 16 w 19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19">
                    <a:moveTo>
                      <a:pt x="16" y="11"/>
                    </a:moveTo>
                    <a:cubicBezTo>
                      <a:pt x="9" y="12"/>
                      <a:pt x="15" y="3"/>
                      <a:pt x="10" y="2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3"/>
                      <a:pt x="2" y="3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5"/>
                      <a:pt x="4" y="10"/>
                      <a:pt x="7" y="7"/>
                    </a:cubicBezTo>
                    <a:cubicBezTo>
                      <a:pt x="8" y="9"/>
                      <a:pt x="13" y="9"/>
                      <a:pt x="10" y="13"/>
                    </a:cubicBezTo>
                    <a:cubicBezTo>
                      <a:pt x="14" y="12"/>
                      <a:pt x="14" y="19"/>
                      <a:pt x="19" y="17"/>
                    </a:cubicBezTo>
                    <a:cubicBezTo>
                      <a:pt x="16" y="15"/>
                      <a:pt x="17" y="13"/>
                      <a:pt x="1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9" name="Freeform 158"/>
              <p:cNvSpPr>
                <a:spLocks/>
              </p:cNvSpPr>
              <p:nvPr/>
            </p:nvSpPr>
            <p:spPr bwMode="auto">
              <a:xfrm>
                <a:off x="2761370" y="2538781"/>
                <a:ext cx="38164" cy="40476"/>
              </a:xfrm>
              <a:custGeom>
                <a:avLst/>
                <a:gdLst>
                  <a:gd name="T0" fmla="*/ 0 w 14"/>
                  <a:gd name="T1" fmla="*/ 1 h 15"/>
                  <a:gd name="T2" fmla="*/ 3 w 14"/>
                  <a:gd name="T3" fmla="*/ 5 h 15"/>
                  <a:gd name="T4" fmla="*/ 14 w 14"/>
                  <a:gd name="T5" fmla="*/ 7 h 15"/>
                  <a:gd name="T6" fmla="*/ 12 w 14"/>
                  <a:gd name="T7" fmla="*/ 6 h 15"/>
                  <a:gd name="T8" fmla="*/ 0 w 14"/>
                  <a:gd name="T9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0" y="1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7" y="5"/>
                      <a:pt x="11" y="15"/>
                      <a:pt x="14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5" y="11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0" name="Freeform 159"/>
              <p:cNvSpPr>
                <a:spLocks/>
              </p:cNvSpPr>
              <p:nvPr/>
            </p:nvSpPr>
            <p:spPr bwMode="auto">
              <a:xfrm>
                <a:off x="2851574" y="2541094"/>
                <a:ext cx="12722" cy="16191"/>
              </a:xfrm>
              <a:custGeom>
                <a:avLst/>
                <a:gdLst>
                  <a:gd name="T0" fmla="*/ 5 w 5"/>
                  <a:gd name="T1" fmla="*/ 4 h 6"/>
                  <a:gd name="T2" fmla="*/ 0 w 5"/>
                  <a:gd name="T3" fmla="*/ 1 h 6"/>
                  <a:gd name="T4" fmla="*/ 1 w 5"/>
                  <a:gd name="T5" fmla="*/ 6 h 6"/>
                  <a:gd name="T6" fmla="*/ 5 w 5"/>
                  <a:gd name="T7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cubicBezTo>
                      <a:pt x="4" y="2"/>
                      <a:pt x="2" y="0"/>
                      <a:pt x="0" y="1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1" name="Rectangle 160"/>
              <p:cNvSpPr>
                <a:spLocks noChangeArrowheads="1"/>
              </p:cNvSpPr>
              <p:nvPr/>
            </p:nvSpPr>
            <p:spPr bwMode="auto">
              <a:xfrm>
                <a:off x="2919806" y="2546876"/>
                <a:ext cx="2313" cy="104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2" name="Freeform 161"/>
              <p:cNvSpPr>
                <a:spLocks/>
              </p:cNvSpPr>
              <p:nvPr/>
            </p:nvSpPr>
            <p:spPr bwMode="auto">
              <a:xfrm>
                <a:off x="2870078" y="2557285"/>
                <a:ext cx="5783" cy="3469"/>
              </a:xfrm>
              <a:custGeom>
                <a:avLst/>
                <a:gdLst>
                  <a:gd name="T0" fmla="*/ 5 w 5"/>
                  <a:gd name="T1" fmla="*/ 0 h 3"/>
                  <a:gd name="T2" fmla="*/ 0 w 5"/>
                  <a:gd name="T3" fmla="*/ 0 h 3"/>
                  <a:gd name="T4" fmla="*/ 5 w 5"/>
                  <a:gd name="T5" fmla="*/ 3 h 3"/>
                  <a:gd name="T6" fmla="*/ 5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0" y="0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3" name="Freeform 162"/>
              <p:cNvSpPr>
                <a:spLocks/>
              </p:cNvSpPr>
              <p:nvPr/>
            </p:nvSpPr>
            <p:spPr bwMode="auto">
              <a:xfrm>
                <a:off x="2944092" y="2560754"/>
                <a:ext cx="5783" cy="8095"/>
              </a:xfrm>
              <a:custGeom>
                <a:avLst/>
                <a:gdLst>
                  <a:gd name="T0" fmla="*/ 5 w 5"/>
                  <a:gd name="T1" fmla="*/ 4 h 7"/>
                  <a:gd name="T2" fmla="*/ 0 w 5"/>
                  <a:gd name="T3" fmla="*/ 0 h 7"/>
                  <a:gd name="T4" fmla="*/ 2 w 5"/>
                  <a:gd name="T5" fmla="*/ 7 h 7"/>
                  <a:gd name="T6" fmla="*/ 5 w 5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7">
                    <a:moveTo>
                      <a:pt x="5" y="4"/>
                    </a:moveTo>
                    <a:lnTo>
                      <a:pt x="0" y="0"/>
                    </a:lnTo>
                    <a:lnTo>
                      <a:pt x="2" y="7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4" name="Freeform 163"/>
              <p:cNvSpPr>
                <a:spLocks/>
              </p:cNvSpPr>
              <p:nvPr/>
            </p:nvSpPr>
            <p:spPr bwMode="auto">
              <a:xfrm>
                <a:off x="3858859" y="2568849"/>
                <a:ext cx="13878" cy="18504"/>
              </a:xfrm>
              <a:custGeom>
                <a:avLst/>
                <a:gdLst>
                  <a:gd name="T0" fmla="*/ 3 w 5"/>
                  <a:gd name="T1" fmla="*/ 0 h 7"/>
                  <a:gd name="T2" fmla="*/ 0 w 5"/>
                  <a:gd name="T3" fmla="*/ 7 h 7"/>
                  <a:gd name="T4" fmla="*/ 4 w 5"/>
                  <a:gd name="T5" fmla="*/ 1 h 7"/>
                  <a:gd name="T6" fmla="*/ 5 w 5"/>
                  <a:gd name="T7" fmla="*/ 2 h 7"/>
                  <a:gd name="T8" fmla="*/ 5 w 5"/>
                  <a:gd name="T9" fmla="*/ 1 h 7"/>
                  <a:gd name="T10" fmla="*/ 3 w 5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7">
                    <a:moveTo>
                      <a:pt x="3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5" name="Freeform 164"/>
              <p:cNvSpPr>
                <a:spLocks/>
              </p:cNvSpPr>
              <p:nvPr/>
            </p:nvSpPr>
            <p:spPr bwMode="auto">
              <a:xfrm>
                <a:off x="2905928" y="2579257"/>
                <a:ext cx="38164" cy="27755"/>
              </a:xfrm>
              <a:custGeom>
                <a:avLst/>
                <a:gdLst>
                  <a:gd name="T0" fmla="*/ 9 w 14"/>
                  <a:gd name="T1" fmla="*/ 10 h 10"/>
                  <a:gd name="T2" fmla="*/ 14 w 14"/>
                  <a:gd name="T3" fmla="*/ 6 h 10"/>
                  <a:gd name="T4" fmla="*/ 0 w 14"/>
                  <a:gd name="T5" fmla="*/ 0 h 10"/>
                  <a:gd name="T6" fmla="*/ 9 w 14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0">
                    <a:moveTo>
                      <a:pt x="9" y="10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0" y="3"/>
                      <a:pt x="5" y="2"/>
                      <a:pt x="0" y="0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6" name="Freeform 165"/>
              <p:cNvSpPr>
                <a:spLocks/>
              </p:cNvSpPr>
              <p:nvPr/>
            </p:nvSpPr>
            <p:spPr bwMode="auto">
              <a:xfrm>
                <a:off x="2709328" y="2587353"/>
                <a:ext cx="60136" cy="49728"/>
              </a:xfrm>
              <a:custGeom>
                <a:avLst/>
                <a:gdLst>
                  <a:gd name="T0" fmla="*/ 10 w 22"/>
                  <a:gd name="T1" fmla="*/ 6 h 18"/>
                  <a:gd name="T2" fmla="*/ 17 w 22"/>
                  <a:gd name="T3" fmla="*/ 6 h 18"/>
                  <a:gd name="T4" fmla="*/ 4 w 22"/>
                  <a:gd name="T5" fmla="*/ 0 h 18"/>
                  <a:gd name="T6" fmla="*/ 4 w 22"/>
                  <a:gd name="T7" fmla="*/ 0 h 18"/>
                  <a:gd name="T8" fmla="*/ 1 w 22"/>
                  <a:gd name="T9" fmla="*/ 0 h 18"/>
                  <a:gd name="T10" fmla="*/ 0 w 22"/>
                  <a:gd name="T11" fmla="*/ 2 h 18"/>
                  <a:gd name="T12" fmla="*/ 21 w 22"/>
                  <a:gd name="T13" fmla="*/ 18 h 18"/>
                  <a:gd name="T14" fmla="*/ 10 w 22"/>
                  <a:gd name="T15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18">
                    <a:moveTo>
                      <a:pt x="10" y="6"/>
                    </a:moveTo>
                    <a:cubicBezTo>
                      <a:pt x="12" y="7"/>
                      <a:pt x="15" y="5"/>
                      <a:pt x="17" y="6"/>
                    </a:cubicBezTo>
                    <a:cubicBezTo>
                      <a:pt x="13" y="3"/>
                      <a:pt x="8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2" y="0"/>
                      <a:pt x="1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7" y="8"/>
                      <a:pt x="14" y="14"/>
                      <a:pt x="21" y="18"/>
                    </a:cubicBezTo>
                    <a:cubicBezTo>
                      <a:pt x="22" y="11"/>
                      <a:pt x="11" y="14"/>
                      <a:pt x="1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7" name="Freeform 166"/>
              <p:cNvSpPr>
                <a:spLocks/>
              </p:cNvSpPr>
              <p:nvPr/>
            </p:nvSpPr>
            <p:spPr bwMode="auto">
              <a:xfrm>
                <a:off x="2755587" y="2603543"/>
                <a:ext cx="2313" cy="3469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8" name="Freeform 167"/>
              <p:cNvSpPr>
                <a:spLocks/>
              </p:cNvSpPr>
              <p:nvPr/>
            </p:nvSpPr>
            <p:spPr bwMode="auto">
              <a:xfrm>
                <a:off x="2823819" y="2587353"/>
                <a:ext cx="19660" cy="16191"/>
              </a:xfrm>
              <a:custGeom>
                <a:avLst/>
                <a:gdLst>
                  <a:gd name="T0" fmla="*/ 7 w 7"/>
                  <a:gd name="T1" fmla="*/ 6 h 6"/>
                  <a:gd name="T2" fmla="*/ 7 w 7"/>
                  <a:gd name="T3" fmla="*/ 5 h 6"/>
                  <a:gd name="T4" fmla="*/ 0 w 7"/>
                  <a:gd name="T5" fmla="*/ 0 h 6"/>
                  <a:gd name="T6" fmla="*/ 7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6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5" y="1"/>
                      <a:pt x="2" y="4"/>
                      <a:pt x="0" y="0"/>
                    </a:cubicBezTo>
                    <a:cubicBezTo>
                      <a:pt x="1" y="2"/>
                      <a:pt x="5" y="4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9" name="Freeform 168"/>
              <p:cNvSpPr>
                <a:spLocks/>
              </p:cNvSpPr>
              <p:nvPr/>
            </p:nvSpPr>
            <p:spPr bwMode="auto">
              <a:xfrm>
                <a:off x="3004228" y="2587353"/>
                <a:ext cx="2313" cy="11565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0 h 4"/>
                  <a:gd name="T4" fmla="*/ 0 w 1"/>
                  <a:gd name="T5" fmla="*/ 0 h 4"/>
                  <a:gd name="T6" fmla="*/ 0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0" name="Freeform 169"/>
              <p:cNvSpPr>
                <a:spLocks/>
              </p:cNvSpPr>
              <p:nvPr/>
            </p:nvSpPr>
            <p:spPr bwMode="auto">
              <a:xfrm>
                <a:off x="3020419" y="2589666"/>
                <a:ext cx="13878" cy="13878"/>
              </a:xfrm>
              <a:custGeom>
                <a:avLst/>
                <a:gdLst>
                  <a:gd name="T0" fmla="*/ 4 w 5"/>
                  <a:gd name="T1" fmla="*/ 4 h 5"/>
                  <a:gd name="T2" fmla="*/ 0 w 5"/>
                  <a:gd name="T3" fmla="*/ 3 h 5"/>
                  <a:gd name="T4" fmla="*/ 4 w 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4" y="4"/>
                    </a:moveTo>
                    <a:cubicBezTo>
                      <a:pt x="5" y="0"/>
                      <a:pt x="2" y="3"/>
                      <a:pt x="0" y="3"/>
                    </a:cubicBezTo>
                    <a:cubicBezTo>
                      <a:pt x="1" y="5"/>
                      <a:pt x="3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1" name="Freeform 170"/>
              <p:cNvSpPr>
                <a:spLocks/>
              </p:cNvSpPr>
              <p:nvPr/>
            </p:nvSpPr>
            <p:spPr bwMode="auto">
              <a:xfrm>
                <a:off x="3467972" y="2595448"/>
                <a:ext cx="11565" cy="11565"/>
              </a:xfrm>
              <a:custGeom>
                <a:avLst/>
                <a:gdLst>
                  <a:gd name="T0" fmla="*/ 2 w 4"/>
                  <a:gd name="T1" fmla="*/ 0 h 4"/>
                  <a:gd name="T2" fmla="*/ 4 w 4"/>
                  <a:gd name="T3" fmla="*/ 4 h 4"/>
                  <a:gd name="T4" fmla="*/ 2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0" y="2"/>
                      <a:pt x="2" y="4"/>
                      <a:pt x="4" y="4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2" name="Rectangle 171"/>
              <p:cNvSpPr>
                <a:spLocks noChangeArrowheads="1"/>
              </p:cNvSpPr>
              <p:nvPr/>
            </p:nvSpPr>
            <p:spPr bwMode="auto">
              <a:xfrm>
                <a:off x="3511918" y="2601230"/>
                <a:ext cx="3470" cy="578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3" name="Freeform 172"/>
              <p:cNvSpPr>
                <a:spLocks/>
              </p:cNvSpPr>
              <p:nvPr/>
            </p:nvSpPr>
            <p:spPr bwMode="auto">
              <a:xfrm>
                <a:off x="2861982" y="2603543"/>
                <a:ext cx="13878" cy="19660"/>
              </a:xfrm>
              <a:custGeom>
                <a:avLst/>
                <a:gdLst>
                  <a:gd name="T0" fmla="*/ 5 w 5"/>
                  <a:gd name="T1" fmla="*/ 7 h 7"/>
                  <a:gd name="T2" fmla="*/ 4 w 5"/>
                  <a:gd name="T3" fmla="*/ 0 h 7"/>
                  <a:gd name="T4" fmla="*/ 5 w 5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5" y="7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0" y="5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4" name="Freeform 173"/>
              <p:cNvSpPr>
                <a:spLocks/>
              </p:cNvSpPr>
              <p:nvPr/>
            </p:nvSpPr>
            <p:spPr bwMode="auto">
              <a:xfrm>
                <a:off x="3042392" y="2603543"/>
                <a:ext cx="5783" cy="3469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1 h 1"/>
                  <a:gd name="T4" fmla="*/ 0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1" y="1"/>
                      <a:pt x="2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5" name="Freeform 174"/>
              <p:cNvSpPr>
                <a:spLocks/>
              </p:cNvSpPr>
              <p:nvPr/>
            </p:nvSpPr>
            <p:spPr bwMode="auto">
              <a:xfrm>
                <a:off x="3048174" y="2607012"/>
                <a:ext cx="8096" cy="2313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6" name="Freeform 175"/>
              <p:cNvSpPr>
                <a:spLocks/>
              </p:cNvSpPr>
              <p:nvPr/>
            </p:nvSpPr>
            <p:spPr bwMode="auto">
              <a:xfrm>
                <a:off x="3495728" y="2607012"/>
                <a:ext cx="10409" cy="8095"/>
              </a:xfrm>
              <a:custGeom>
                <a:avLst/>
                <a:gdLst>
                  <a:gd name="T0" fmla="*/ 4 w 4"/>
                  <a:gd name="T1" fmla="*/ 1 h 3"/>
                  <a:gd name="T2" fmla="*/ 0 w 4"/>
                  <a:gd name="T3" fmla="*/ 0 h 3"/>
                  <a:gd name="T4" fmla="*/ 0 w 4"/>
                  <a:gd name="T5" fmla="*/ 2 h 3"/>
                  <a:gd name="T6" fmla="*/ 4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4" y="3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7" name="Freeform 176"/>
              <p:cNvSpPr>
                <a:spLocks/>
              </p:cNvSpPr>
              <p:nvPr/>
            </p:nvSpPr>
            <p:spPr bwMode="auto">
              <a:xfrm>
                <a:off x="2974160" y="2609325"/>
                <a:ext cx="18504" cy="19660"/>
              </a:xfrm>
              <a:custGeom>
                <a:avLst/>
                <a:gdLst>
                  <a:gd name="T0" fmla="*/ 0 w 7"/>
                  <a:gd name="T1" fmla="*/ 6 h 7"/>
                  <a:gd name="T2" fmla="*/ 6 w 7"/>
                  <a:gd name="T3" fmla="*/ 7 h 7"/>
                  <a:gd name="T4" fmla="*/ 4 w 7"/>
                  <a:gd name="T5" fmla="*/ 4 h 7"/>
                  <a:gd name="T6" fmla="*/ 7 w 7"/>
                  <a:gd name="T7" fmla="*/ 3 h 7"/>
                  <a:gd name="T8" fmla="*/ 1 w 7"/>
                  <a:gd name="T9" fmla="*/ 0 h 7"/>
                  <a:gd name="T10" fmla="*/ 0 w 7"/>
                  <a:gd name="T1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7">
                    <a:moveTo>
                      <a:pt x="0" y="6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3"/>
                      <a:pt x="3" y="1"/>
                      <a:pt x="1" y="0"/>
                    </a:cubicBezTo>
                    <a:cubicBezTo>
                      <a:pt x="2" y="2"/>
                      <a:pt x="0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8" name="Freeform 177"/>
              <p:cNvSpPr>
                <a:spLocks/>
              </p:cNvSpPr>
              <p:nvPr/>
            </p:nvSpPr>
            <p:spPr bwMode="auto">
              <a:xfrm>
                <a:off x="3108311" y="2619734"/>
                <a:ext cx="4626" cy="0"/>
              </a:xfrm>
              <a:custGeom>
                <a:avLst/>
                <a:gdLst>
                  <a:gd name="T0" fmla="*/ 2 w 2"/>
                  <a:gd name="T1" fmla="*/ 0 w 2"/>
                  <a:gd name="T2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9" name="Freeform 178"/>
              <p:cNvSpPr>
                <a:spLocks/>
              </p:cNvSpPr>
              <p:nvPr/>
            </p:nvSpPr>
            <p:spPr bwMode="auto">
              <a:xfrm>
                <a:off x="3096746" y="2609325"/>
                <a:ext cx="11565" cy="10408"/>
              </a:xfrm>
              <a:custGeom>
                <a:avLst/>
                <a:gdLst>
                  <a:gd name="T0" fmla="*/ 0 w 4"/>
                  <a:gd name="T1" fmla="*/ 4 h 4"/>
                  <a:gd name="T2" fmla="*/ 4 w 4"/>
                  <a:gd name="T3" fmla="*/ 4 h 4"/>
                  <a:gd name="T4" fmla="*/ 2 w 4"/>
                  <a:gd name="T5" fmla="*/ 0 h 4"/>
                  <a:gd name="T6" fmla="*/ 0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2" y="3"/>
                      <a:pt x="1" y="1"/>
                      <a:pt x="2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0" name="Freeform 179"/>
              <p:cNvSpPr>
                <a:spLocks/>
              </p:cNvSpPr>
              <p:nvPr/>
            </p:nvSpPr>
            <p:spPr bwMode="auto">
              <a:xfrm>
                <a:off x="3403210" y="2615108"/>
                <a:ext cx="26599" cy="21973"/>
              </a:xfrm>
              <a:custGeom>
                <a:avLst/>
                <a:gdLst>
                  <a:gd name="T0" fmla="*/ 10 w 10"/>
                  <a:gd name="T1" fmla="*/ 0 h 8"/>
                  <a:gd name="T2" fmla="*/ 0 w 10"/>
                  <a:gd name="T3" fmla="*/ 5 h 8"/>
                  <a:gd name="T4" fmla="*/ 10 w 10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6" y="1"/>
                      <a:pt x="3" y="2"/>
                      <a:pt x="0" y="5"/>
                    </a:cubicBezTo>
                    <a:cubicBezTo>
                      <a:pt x="4" y="2"/>
                      <a:pt x="10" y="8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1" name="Freeform 180"/>
              <p:cNvSpPr>
                <a:spLocks/>
              </p:cNvSpPr>
              <p:nvPr/>
            </p:nvSpPr>
            <p:spPr bwMode="auto">
              <a:xfrm>
                <a:off x="3010010" y="2619734"/>
                <a:ext cx="54354" cy="27755"/>
              </a:xfrm>
              <a:custGeom>
                <a:avLst/>
                <a:gdLst>
                  <a:gd name="T0" fmla="*/ 0 w 20"/>
                  <a:gd name="T1" fmla="*/ 1 h 10"/>
                  <a:gd name="T2" fmla="*/ 14 w 20"/>
                  <a:gd name="T3" fmla="*/ 10 h 10"/>
                  <a:gd name="T4" fmla="*/ 20 w 20"/>
                  <a:gd name="T5" fmla="*/ 5 h 10"/>
                  <a:gd name="T6" fmla="*/ 19 w 20"/>
                  <a:gd name="T7" fmla="*/ 5 h 10"/>
                  <a:gd name="T8" fmla="*/ 0 w 20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">
                    <a:moveTo>
                      <a:pt x="0" y="1"/>
                    </a:moveTo>
                    <a:cubicBezTo>
                      <a:pt x="6" y="0"/>
                      <a:pt x="9" y="10"/>
                      <a:pt x="14" y="10"/>
                    </a:cubicBezTo>
                    <a:cubicBezTo>
                      <a:pt x="13" y="5"/>
                      <a:pt x="18" y="7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3" y="7"/>
                      <a:pt x="6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2" name="Freeform 181"/>
              <p:cNvSpPr>
                <a:spLocks/>
              </p:cNvSpPr>
              <p:nvPr/>
            </p:nvSpPr>
            <p:spPr bwMode="auto">
              <a:xfrm>
                <a:off x="3313005" y="2628986"/>
                <a:ext cx="64762" cy="54354"/>
              </a:xfrm>
              <a:custGeom>
                <a:avLst/>
                <a:gdLst>
                  <a:gd name="T0" fmla="*/ 19 w 24"/>
                  <a:gd name="T1" fmla="*/ 1 h 20"/>
                  <a:gd name="T2" fmla="*/ 0 w 24"/>
                  <a:gd name="T3" fmla="*/ 8 h 20"/>
                  <a:gd name="T4" fmla="*/ 4 w 24"/>
                  <a:gd name="T5" fmla="*/ 10 h 20"/>
                  <a:gd name="T6" fmla="*/ 3 w 24"/>
                  <a:gd name="T7" fmla="*/ 14 h 20"/>
                  <a:gd name="T8" fmla="*/ 12 w 24"/>
                  <a:gd name="T9" fmla="*/ 12 h 20"/>
                  <a:gd name="T10" fmla="*/ 5 w 24"/>
                  <a:gd name="T11" fmla="*/ 13 h 20"/>
                  <a:gd name="T12" fmla="*/ 6 w 24"/>
                  <a:gd name="T13" fmla="*/ 9 h 20"/>
                  <a:gd name="T14" fmla="*/ 19 w 24"/>
                  <a:gd name="T15" fmla="*/ 8 h 20"/>
                  <a:gd name="T16" fmla="*/ 24 w 24"/>
                  <a:gd name="T17" fmla="*/ 2 h 20"/>
                  <a:gd name="T18" fmla="*/ 19 w 24"/>
                  <a:gd name="T19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0">
                    <a:moveTo>
                      <a:pt x="19" y="1"/>
                    </a:moveTo>
                    <a:cubicBezTo>
                      <a:pt x="16" y="10"/>
                      <a:pt x="5" y="1"/>
                      <a:pt x="0" y="8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7" y="20"/>
                      <a:pt x="8" y="11"/>
                      <a:pt x="12" y="12"/>
                    </a:cubicBezTo>
                    <a:cubicBezTo>
                      <a:pt x="10" y="10"/>
                      <a:pt x="7" y="15"/>
                      <a:pt x="5" y="13"/>
                    </a:cubicBezTo>
                    <a:cubicBezTo>
                      <a:pt x="5" y="11"/>
                      <a:pt x="4" y="10"/>
                      <a:pt x="6" y="9"/>
                    </a:cubicBezTo>
                    <a:cubicBezTo>
                      <a:pt x="10" y="8"/>
                      <a:pt x="15" y="5"/>
                      <a:pt x="19" y="8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2" y="2"/>
                      <a:pt x="21" y="0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3" name="Freeform 182"/>
              <p:cNvSpPr>
                <a:spLocks/>
              </p:cNvSpPr>
              <p:nvPr/>
            </p:nvSpPr>
            <p:spPr bwMode="auto">
              <a:xfrm>
                <a:off x="3377768" y="2625516"/>
                <a:ext cx="19660" cy="16191"/>
              </a:xfrm>
              <a:custGeom>
                <a:avLst/>
                <a:gdLst>
                  <a:gd name="T0" fmla="*/ 1 w 7"/>
                  <a:gd name="T1" fmla="*/ 6 h 6"/>
                  <a:gd name="T2" fmla="*/ 7 w 7"/>
                  <a:gd name="T3" fmla="*/ 3 h 6"/>
                  <a:gd name="T4" fmla="*/ 6 w 7"/>
                  <a:gd name="T5" fmla="*/ 2 h 6"/>
                  <a:gd name="T6" fmla="*/ 1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1" y="6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6"/>
                      <a:pt x="0" y="0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4" name="Freeform 183"/>
              <p:cNvSpPr>
                <a:spLocks/>
              </p:cNvSpPr>
              <p:nvPr/>
            </p:nvSpPr>
            <p:spPr bwMode="auto">
              <a:xfrm>
                <a:off x="3419401" y="2633612"/>
                <a:ext cx="16191" cy="16191"/>
              </a:xfrm>
              <a:custGeom>
                <a:avLst/>
                <a:gdLst>
                  <a:gd name="T0" fmla="*/ 1 w 6"/>
                  <a:gd name="T1" fmla="*/ 6 h 6"/>
                  <a:gd name="T2" fmla="*/ 6 w 6"/>
                  <a:gd name="T3" fmla="*/ 0 h 6"/>
                  <a:gd name="T4" fmla="*/ 1 w 6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1" y="6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5" name="Freeform 184"/>
              <p:cNvSpPr>
                <a:spLocks/>
              </p:cNvSpPr>
              <p:nvPr/>
            </p:nvSpPr>
            <p:spPr bwMode="auto">
              <a:xfrm>
                <a:off x="3014636" y="2633612"/>
                <a:ext cx="8096" cy="3469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0 h 3"/>
                  <a:gd name="T4" fmla="*/ 7 w 7"/>
                  <a:gd name="T5" fmla="*/ 3 h 3"/>
                  <a:gd name="T6" fmla="*/ 7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0" y="0"/>
                    </a:lnTo>
                    <a:lnTo>
                      <a:pt x="7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6" name="Freeform 185"/>
              <p:cNvSpPr>
                <a:spLocks/>
              </p:cNvSpPr>
              <p:nvPr/>
            </p:nvSpPr>
            <p:spPr bwMode="auto">
              <a:xfrm>
                <a:off x="3064365" y="2628986"/>
                <a:ext cx="52042" cy="40476"/>
              </a:xfrm>
              <a:custGeom>
                <a:avLst/>
                <a:gdLst>
                  <a:gd name="T0" fmla="*/ 3 w 19"/>
                  <a:gd name="T1" fmla="*/ 2 h 15"/>
                  <a:gd name="T2" fmla="*/ 5 w 19"/>
                  <a:gd name="T3" fmla="*/ 9 h 15"/>
                  <a:gd name="T4" fmla="*/ 18 w 19"/>
                  <a:gd name="T5" fmla="*/ 10 h 15"/>
                  <a:gd name="T6" fmla="*/ 3 w 19"/>
                  <a:gd name="T7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5">
                    <a:moveTo>
                      <a:pt x="3" y="2"/>
                    </a:moveTo>
                    <a:cubicBezTo>
                      <a:pt x="0" y="6"/>
                      <a:pt x="7" y="5"/>
                      <a:pt x="5" y="9"/>
                    </a:cubicBezTo>
                    <a:cubicBezTo>
                      <a:pt x="9" y="10"/>
                      <a:pt x="15" y="15"/>
                      <a:pt x="18" y="10"/>
                    </a:cubicBezTo>
                    <a:cubicBezTo>
                      <a:pt x="19" y="0"/>
                      <a:pt x="9" y="7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7" name="Freeform 186"/>
              <p:cNvSpPr>
                <a:spLocks/>
              </p:cNvSpPr>
              <p:nvPr/>
            </p:nvSpPr>
            <p:spPr bwMode="auto">
              <a:xfrm>
                <a:off x="3790628" y="2637081"/>
                <a:ext cx="8096" cy="12721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0 h 5"/>
                  <a:gd name="T4" fmla="*/ 0 w 3"/>
                  <a:gd name="T5" fmla="*/ 5 h 5"/>
                  <a:gd name="T6" fmla="*/ 1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3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8" name="Freeform 187"/>
              <p:cNvSpPr>
                <a:spLocks/>
              </p:cNvSpPr>
              <p:nvPr/>
            </p:nvSpPr>
            <p:spPr bwMode="auto">
              <a:xfrm>
                <a:off x="2777560" y="2637081"/>
                <a:ext cx="8096" cy="12721"/>
              </a:xfrm>
              <a:custGeom>
                <a:avLst/>
                <a:gdLst>
                  <a:gd name="T0" fmla="*/ 0 w 3"/>
                  <a:gd name="T1" fmla="*/ 1 h 5"/>
                  <a:gd name="T2" fmla="*/ 0 w 3"/>
                  <a:gd name="T3" fmla="*/ 5 h 5"/>
                  <a:gd name="T4" fmla="*/ 3 w 3"/>
                  <a:gd name="T5" fmla="*/ 5 h 5"/>
                  <a:gd name="T6" fmla="*/ 3 w 3"/>
                  <a:gd name="T7" fmla="*/ 4 h 5"/>
                  <a:gd name="T8" fmla="*/ 0 w 3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9" name="Freeform 188"/>
              <p:cNvSpPr>
                <a:spLocks/>
              </p:cNvSpPr>
              <p:nvPr/>
            </p:nvSpPr>
            <p:spPr bwMode="auto">
              <a:xfrm>
                <a:off x="3387020" y="2639394"/>
                <a:ext cx="34694" cy="32381"/>
              </a:xfrm>
              <a:custGeom>
                <a:avLst/>
                <a:gdLst>
                  <a:gd name="T0" fmla="*/ 6 w 13"/>
                  <a:gd name="T1" fmla="*/ 12 h 12"/>
                  <a:gd name="T2" fmla="*/ 7 w 13"/>
                  <a:gd name="T3" fmla="*/ 11 h 12"/>
                  <a:gd name="T4" fmla="*/ 5 w 13"/>
                  <a:gd name="T5" fmla="*/ 9 h 12"/>
                  <a:gd name="T6" fmla="*/ 7 w 13"/>
                  <a:gd name="T7" fmla="*/ 6 h 12"/>
                  <a:gd name="T8" fmla="*/ 10 w 13"/>
                  <a:gd name="T9" fmla="*/ 0 h 12"/>
                  <a:gd name="T10" fmla="*/ 4 w 13"/>
                  <a:gd name="T11" fmla="*/ 3 h 12"/>
                  <a:gd name="T12" fmla="*/ 6 w 1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2">
                    <a:moveTo>
                      <a:pt x="6" y="12"/>
                    </a:moveTo>
                    <a:cubicBezTo>
                      <a:pt x="7" y="11"/>
                      <a:pt x="7" y="11"/>
                      <a:pt x="7" y="11"/>
                    </a:cubicBezTo>
                    <a:cubicBezTo>
                      <a:pt x="7" y="10"/>
                      <a:pt x="6" y="10"/>
                      <a:pt x="5" y="9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3" y="8"/>
                      <a:pt x="8" y="3"/>
                      <a:pt x="10" y="0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5"/>
                      <a:pt x="0" y="11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0" name="Freeform 189"/>
              <p:cNvSpPr>
                <a:spLocks/>
              </p:cNvSpPr>
              <p:nvPr/>
            </p:nvSpPr>
            <p:spPr bwMode="auto">
              <a:xfrm>
                <a:off x="2922119" y="2641707"/>
                <a:ext cx="10409" cy="8095"/>
              </a:xfrm>
              <a:custGeom>
                <a:avLst/>
                <a:gdLst>
                  <a:gd name="T0" fmla="*/ 1 w 4"/>
                  <a:gd name="T1" fmla="*/ 3 h 3"/>
                  <a:gd name="T2" fmla="*/ 4 w 4"/>
                  <a:gd name="T3" fmla="*/ 3 h 3"/>
                  <a:gd name="T4" fmla="*/ 4 w 4"/>
                  <a:gd name="T5" fmla="*/ 2 h 3"/>
                  <a:gd name="T6" fmla="*/ 1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0"/>
                      <a:pt x="0" y="0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1" name="Freeform 190"/>
              <p:cNvSpPr>
                <a:spLocks/>
              </p:cNvSpPr>
              <p:nvPr/>
            </p:nvSpPr>
            <p:spPr bwMode="auto">
              <a:xfrm>
                <a:off x="3130283" y="2641707"/>
                <a:ext cx="16191" cy="13878"/>
              </a:xfrm>
              <a:custGeom>
                <a:avLst/>
                <a:gdLst>
                  <a:gd name="T0" fmla="*/ 2 w 6"/>
                  <a:gd name="T1" fmla="*/ 4 h 5"/>
                  <a:gd name="T2" fmla="*/ 6 w 6"/>
                  <a:gd name="T3" fmla="*/ 3 h 5"/>
                  <a:gd name="T4" fmla="*/ 2 w 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2" y="4"/>
                    </a:moveTo>
                    <a:cubicBezTo>
                      <a:pt x="3" y="4"/>
                      <a:pt x="5" y="5"/>
                      <a:pt x="6" y="3"/>
                    </a:cubicBezTo>
                    <a:cubicBezTo>
                      <a:pt x="5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2" name="Freeform 191"/>
              <p:cNvSpPr>
                <a:spLocks/>
              </p:cNvSpPr>
              <p:nvPr/>
            </p:nvSpPr>
            <p:spPr bwMode="auto">
              <a:xfrm>
                <a:off x="3228584" y="2647489"/>
                <a:ext cx="38164" cy="13878"/>
              </a:xfrm>
              <a:custGeom>
                <a:avLst/>
                <a:gdLst>
                  <a:gd name="T0" fmla="*/ 14 w 14"/>
                  <a:gd name="T1" fmla="*/ 1 h 5"/>
                  <a:gd name="T2" fmla="*/ 0 w 14"/>
                  <a:gd name="T3" fmla="*/ 2 h 5"/>
                  <a:gd name="T4" fmla="*/ 14 w 14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5">
                    <a:moveTo>
                      <a:pt x="14" y="1"/>
                    </a:moveTo>
                    <a:cubicBezTo>
                      <a:pt x="9" y="0"/>
                      <a:pt x="6" y="1"/>
                      <a:pt x="0" y="2"/>
                    </a:cubicBezTo>
                    <a:cubicBezTo>
                      <a:pt x="7" y="5"/>
                      <a:pt x="7" y="1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3" name="Freeform 192"/>
              <p:cNvSpPr>
                <a:spLocks/>
              </p:cNvSpPr>
              <p:nvPr/>
            </p:nvSpPr>
            <p:spPr bwMode="auto">
              <a:xfrm>
                <a:off x="3271373" y="2649802"/>
                <a:ext cx="19660" cy="25442"/>
              </a:xfrm>
              <a:custGeom>
                <a:avLst/>
                <a:gdLst>
                  <a:gd name="T0" fmla="*/ 4 w 7"/>
                  <a:gd name="T1" fmla="*/ 0 h 9"/>
                  <a:gd name="T2" fmla="*/ 0 w 7"/>
                  <a:gd name="T3" fmla="*/ 6 h 9"/>
                  <a:gd name="T4" fmla="*/ 7 w 7"/>
                  <a:gd name="T5" fmla="*/ 6 h 9"/>
                  <a:gd name="T6" fmla="*/ 4 w 7"/>
                  <a:gd name="T7" fmla="*/ 4 h 9"/>
                  <a:gd name="T8" fmla="*/ 7 w 7"/>
                  <a:gd name="T9" fmla="*/ 0 h 9"/>
                  <a:gd name="T10" fmla="*/ 4 w 7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9">
                    <a:moveTo>
                      <a:pt x="4" y="0"/>
                    </a:moveTo>
                    <a:cubicBezTo>
                      <a:pt x="1" y="0"/>
                      <a:pt x="0" y="3"/>
                      <a:pt x="0" y="6"/>
                    </a:cubicBezTo>
                    <a:cubicBezTo>
                      <a:pt x="0" y="9"/>
                      <a:pt x="5" y="7"/>
                      <a:pt x="7" y="6"/>
                    </a:cubicBezTo>
                    <a:cubicBezTo>
                      <a:pt x="7" y="5"/>
                      <a:pt x="5" y="5"/>
                      <a:pt x="4" y="4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4" name="Freeform 193"/>
              <p:cNvSpPr>
                <a:spLocks/>
              </p:cNvSpPr>
              <p:nvPr/>
            </p:nvSpPr>
            <p:spPr bwMode="auto">
              <a:xfrm>
                <a:off x="3195046" y="2649802"/>
                <a:ext cx="24286" cy="17347"/>
              </a:xfrm>
              <a:custGeom>
                <a:avLst/>
                <a:gdLst>
                  <a:gd name="T0" fmla="*/ 9 w 9"/>
                  <a:gd name="T1" fmla="*/ 1 h 6"/>
                  <a:gd name="T2" fmla="*/ 0 w 9"/>
                  <a:gd name="T3" fmla="*/ 0 h 6"/>
                  <a:gd name="T4" fmla="*/ 9 w 9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9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5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5" name="Freeform 194"/>
              <p:cNvSpPr>
                <a:spLocks/>
              </p:cNvSpPr>
              <p:nvPr/>
            </p:nvSpPr>
            <p:spPr bwMode="auto">
              <a:xfrm>
                <a:off x="3353482" y="2649802"/>
                <a:ext cx="13878" cy="13878"/>
              </a:xfrm>
              <a:custGeom>
                <a:avLst/>
                <a:gdLst>
                  <a:gd name="T0" fmla="*/ 1 w 5"/>
                  <a:gd name="T1" fmla="*/ 5 h 5"/>
                  <a:gd name="T2" fmla="*/ 5 w 5"/>
                  <a:gd name="T3" fmla="*/ 5 h 5"/>
                  <a:gd name="T4" fmla="*/ 5 w 5"/>
                  <a:gd name="T5" fmla="*/ 2 h 5"/>
                  <a:gd name="T6" fmla="*/ 1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0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6" name="Freeform 195"/>
              <p:cNvSpPr>
                <a:spLocks/>
              </p:cNvSpPr>
              <p:nvPr/>
            </p:nvSpPr>
            <p:spPr bwMode="auto">
              <a:xfrm>
                <a:off x="2957970" y="2655584"/>
                <a:ext cx="13878" cy="5782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2 h 2"/>
                  <a:gd name="T4" fmla="*/ 0 w 5"/>
                  <a:gd name="T5" fmla="*/ 0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4" y="0"/>
                      <a:pt x="2" y="1"/>
                      <a:pt x="0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7" name="Freeform 196"/>
              <p:cNvSpPr>
                <a:spLocks/>
              </p:cNvSpPr>
              <p:nvPr/>
            </p:nvSpPr>
            <p:spPr bwMode="auto">
              <a:xfrm>
                <a:off x="3020419" y="2669462"/>
                <a:ext cx="40477" cy="30068"/>
              </a:xfrm>
              <a:custGeom>
                <a:avLst/>
                <a:gdLst>
                  <a:gd name="T0" fmla="*/ 15 w 15"/>
                  <a:gd name="T1" fmla="*/ 8 h 11"/>
                  <a:gd name="T2" fmla="*/ 0 w 15"/>
                  <a:gd name="T3" fmla="*/ 4 h 11"/>
                  <a:gd name="T4" fmla="*/ 2 w 15"/>
                  <a:gd name="T5" fmla="*/ 4 h 11"/>
                  <a:gd name="T6" fmla="*/ 15 w 15"/>
                  <a:gd name="T7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1">
                    <a:moveTo>
                      <a:pt x="15" y="8"/>
                    </a:moveTo>
                    <a:cubicBezTo>
                      <a:pt x="12" y="0"/>
                      <a:pt x="6" y="3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5"/>
                      <a:pt x="12" y="11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8" name="Freeform 197"/>
              <p:cNvSpPr>
                <a:spLocks/>
              </p:cNvSpPr>
              <p:nvPr/>
            </p:nvSpPr>
            <p:spPr bwMode="auto">
              <a:xfrm>
                <a:off x="3004228" y="2675245"/>
                <a:ext cx="16191" cy="4626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0 h 2"/>
                  <a:gd name="T4" fmla="*/ 6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9" name="Freeform 198"/>
              <p:cNvSpPr>
                <a:spLocks/>
              </p:cNvSpPr>
              <p:nvPr/>
            </p:nvSpPr>
            <p:spPr bwMode="auto">
              <a:xfrm>
                <a:off x="3732804" y="2677557"/>
                <a:ext cx="3470" cy="11565"/>
              </a:xfrm>
              <a:custGeom>
                <a:avLst/>
                <a:gdLst>
                  <a:gd name="T0" fmla="*/ 3 w 3"/>
                  <a:gd name="T1" fmla="*/ 10 h 10"/>
                  <a:gd name="T2" fmla="*/ 3 w 3"/>
                  <a:gd name="T3" fmla="*/ 2 h 10"/>
                  <a:gd name="T4" fmla="*/ 0 w 3"/>
                  <a:gd name="T5" fmla="*/ 0 h 10"/>
                  <a:gd name="T6" fmla="*/ 3 w 3"/>
                  <a:gd name="T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0">
                    <a:moveTo>
                      <a:pt x="3" y="10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0" name="Freeform 199"/>
              <p:cNvSpPr>
                <a:spLocks/>
              </p:cNvSpPr>
              <p:nvPr/>
            </p:nvSpPr>
            <p:spPr bwMode="auto">
              <a:xfrm>
                <a:off x="3321101" y="2679870"/>
                <a:ext cx="5783" cy="3469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1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1" name="Freeform 200"/>
              <p:cNvSpPr>
                <a:spLocks/>
              </p:cNvSpPr>
              <p:nvPr/>
            </p:nvSpPr>
            <p:spPr bwMode="auto">
              <a:xfrm>
                <a:off x="3094433" y="2693748"/>
                <a:ext cx="10409" cy="8095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1 h 3"/>
                  <a:gd name="T4" fmla="*/ 0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3"/>
                      <a:pt x="3" y="3"/>
                      <a:pt x="4" y="1"/>
                    </a:cubicBezTo>
                    <a:cubicBezTo>
                      <a:pt x="4" y="0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2" name="Freeform 201"/>
              <p:cNvSpPr>
                <a:spLocks/>
              </p:cNvSpPr>
              <p:nvPr/>
            </p:nvSpPr>
            <p:spPr bwMode="auto">
              <a:xfrm>
                <a:off x="3124501" y="2697217"/>
                <a:ext cx="13878" cy="8095"/>
              </a:xfrm>
              <a:custGeom>
                <a:avLst/>
                <a:gdLst>
                  <a:gd name="T0" fmla="*/ 1 w 5"/>
                  <a:gd name="T1" fmla="*/ 0 h 3"/>
                  <a:gd name="T2" fmla="*/ 0 w 5"/>
                  <a:gd name="T3" fmla="*/ 2 h 3"/>
                  <a:gd name="T4" fmla="*/ 4 w 5"/>
                  <a:gd name="T5" fmla="*/ 3 h 3"/>
                  <a:gd name="T6" fmla="*/ 1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3"/>
                      <a:pt x="4" y="3"/>
                    </a:cubicBezTo>
                    <a:cubicBezTo>
                      <a:pt x="5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Freeform 202"/>
              <p:cNvSpPr>
                <a:spLocks/>
              </p:cNvSpPr>
              <p:nvPr/>
            </p:nvSpPr>
            <p:spPr bwMode="auto">
              <a:xfrm>
                <a:off x="3138379" y="2697217"/>
                <a:ext cx="10409" cy="10408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3 h 4"/>
                  <a:gd name="T4" fmla="*/ 0 w 4"/>
                  <a:gd name="T5" fmla="*/ 0 h 4"/>
                  <a:gd name="T6" fmla="*/ 2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2" y="1"/>
                      <a:pt x="2" y="0"/>
                      <a:pt x="0" y="0"/>
                    </a:cubicBezTo>
                    <a:lnTo>
                      <a:pt x="2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Freeform 203"/>
              <p:cNvSpPr>
                <a:spLocks/>
              </p:cNvSpPr>
              <p:nvPr/>
            </p:nvSpPr>
            <p:spPr bwMode="auto">
              <a:xfrm>
                <a:off x="3181168" y="2697217"/>
                <a:ext cx="21973" cy="12721"/>
              </a:xfrm>
              <a:custGeom>
                <a:avLst/>
                <a:gdLst>
                  <a:gd name="T0" fmla="*/ 8 w 8"/>
                  <a:gd name="T1" fmla="*/ 5 h 5"/>
                  <a:gd name="T2" fmla="*/ 6 w 8"/>
                  <a:gd name="T3" fmla="*/ 0 h 5"/>
                  <a:gd name="T4" fmla="*/ 7 w 8"/>
                  <a:gd name="T5" fmla="*/ 3 h 5"/>
                  <a:gd name="T6" fmla="*/ 0 w 8"/>
                  <a:gd name="T7" fmla="*/ 5 h 5"/>
                  <a:gd name="T8" fmla="*/ 8 w 8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8" y="5"/>
                    </a:moveTo>
                    <a:cubicBezTo>
                      <a:pt x="8" y="2"/>
                      <a:pt x="7" y="0"/>
                      <a:pt x="6" y="0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5" name="Rectangle 204"/>
              <p:cNvSpPr>
                <a:spLocks noChangeArrowheads="1"/>
              </p:cNvSpPr>
              <p:nvPr/>
            </p:nvSpPr>
            <p:spPr bwMode="auto">
              <a:xfrm>
                <a:off x="3495728" y="2718034"/>
                <a:ext cx="2313" cy="925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756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9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8401" y="1853267"/>
            <a:ext cx="3341213" cy="3372055"/>
          </a:xfrm>
          <a:prstGeom prst="rect">
            <a:avLst/>
          </a:prstGeom>
        </p:spPr>
      </p:pic>
      <p:sp>
        <p:nvSpPr>
          <p:cNvPr id="813" name="文本框 812"/>
          <p:cNvSpPr txBox="1"/>
          <p:nvPr/>
        </p:nvSpPr>
        <p:spPr>
          <a:xfrm>
            <a:off x="5616588" y="1615440"/>
            <a:ext cx="824841" cy="3936454"/>
          </a:xfrm>
          <a:prstGeom prst="rect">
            <a:avLst/>
          </a:prstGeom>
          <a:solidFill>
            <a:srgbClr val="14161E"/>
          </a:solidFill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</a:t>
            </a:r>
            <a:r>
              <a:rPr lang="zh-CN" altLang="en-US" sz="1600" spc="6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花朵项目标题香</a:t>
            </a:r>
            <a:r>
              <a:rPr lang="zh-CN" altLang="en-US" sz="16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消在风起雨后无人来嗅</a:t>
            </a:r>
          </a:p>
        </p:txBody>
      </p:sp>
      <p:grpSp>
        <p:nvGrpSpPr>
          <p:cNvPr id="814" name="组合 813"/>
          <p:cNvGrpSpPr/>
          <p:nvPr/>
        </p:nvGrpSpPr>
        <p:grpSpPr>
          <a:xfrm>
            <a:off x="2282257" y="4969271"/>
            <a:ext cx="1839118" cy="1042004"/>
            <a:chOff x="4200525" y="3664586"/>
            <a:chExt cx="608013" cy="344487"/>
          </a:xfrm>
          <a:solidFill>
            <a:srgbClr val="E8FAFC">
              <a:alpha val="9000"/>
            </a:srgbClr>
          </a:solidFill>
        </p:grpSpPr>
        <p:sp>
          <p:nvSpPr>
            <p:cNvPr id="815" name="Freeform 795"/>
            <p:cNvSpPr>
              <a:spLocks/>
            </p:cNvSpPr>
            <p:nvPr/>
          </p:nvSpPr>
          <p:spPr bwMode="auto">
            <a:xfrm>
              <a:off x="4560888" y="3912236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16" name="Freeform 796"/>
            <p:cNvSpPr>
              <a:spLocks/>
            </p:cNvSpPr>
            <p:nvPr/>
          </p:nvSpPr>
          <p:spPr bwMode="auto">
            <a:xfrm>
              <a:off x="4564063" y="3904298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17" name="Freeform 797"/>
            <p:cNvSpPr>
              <a:spLocks/>
            </p:cNvSpPr>
            <p:nvPr/>
          </p:nvSpPr>
          <p:spPr bwMode="auto">
            <a:xfrm>
              <a:off x="4560888" y="39233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18" name="Rectangle 798"/>
            <p:cNvSpPr>
              <a:spLocks noChangeArrowheads="1"/>
            </p:cNvSpPr>
            <p:nvPr/>
          </p:nvSpPr>
          <p:spPr bwMode="auto">
            <a:xfrm>
              <a:off x="4533900" y="39614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19" name="Freeform 799"/>
            <p:cNvSpPr>
              <a:spLocks/>
            </p:cNvSpPr>
            <p:nvPr/>
          </p:nvSpPr>
          <p:spPr bwMode="auto">
            <a:xfrm>
              <a:off x="4533900" y="3961448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0" name="Freeform 800"/>
            <p:cNvSpPr>
              <a:spLocks/>
            </p:cNvSpPr>
            <p:nvPr/>
          </p:nvSpPr>
          <p:spPr bwMode="auto">
            <a:xfrm>
              <a:off x="4568825" y="3832861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1" name="Freeform 801"/>
            <p:cNvSpPr>
              <a:spLocks/>
            </p:cNvSpPr>
            <p:nvPr/>
          </p:nvSpPr>
          <p:spPr bwMode="auto">
            <a:xfrm>
              <a:off x="4564063" y="39042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2" name="Freeform 802"/>
            <p:cNvSpPr>
              <a:spLocks/>
            </p:cNvSpPr>
            <p:nvPr/>
          </p:nvSpPr>
          <p:spPr bwMode="auto">
            <a:xfrm>
              <a:off x="4602163" y="3796348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3" name="Freeform 803"/>
            <p:cNvSpPr>
              <a:spLocks/>
            </p:cNvSpPr>
            <p:nvPr/>
          </p:nvSpPr>
          <p:spPr bwMode="auto">
            <a:xfrm>
              <a:off x="4533900" y="3956686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4" name="Freeform 804"/>
            <p:cNvSpPr>
              <a:spLocks/>
            </p:cNvSpPr>
            <p:nvPr/>
          </p:nvSpPr>
          <p:spPr bwMode="auto">
            <a:xfrm>
              <a:off x="4560888" y="39122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5" name="Freeform 805"/>
            <p:cNvSpPr>
              <a:spLocks noEditPoints="1"/>
            </p:cNvSpPr>
            <p:nvPr/>
          </p:nvSpPr>
          <p:spPr bwMode="auto">
            <a:xfrm>
              <a:off x="4203700" y="3664586"/>
              <a:ext cx="547688" cy="344487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6 w 146"/>
                <a:gd name="T75" fmla="*/ 42 h 92"/>
                <a:gd name="T76" fmla="*/ 93 w 146"/>
                <a:gd name="T77" fmla="*/ 43 h 92"/>
                <a:gd name="T78" fmla="*/ 93 w 146"/>
                <a:gd name="T79" fmla="*/ 38 h 92"/>
                <a:gd name="T80" fmla="*/ 95 w 146"/>
                <a:gd name="T81" fmla="*/ 38 h 92"/>
                <a:gd name="T82" fmla="*/ 73 w 146"/>
                <a:gd name="T83" fmla="*/ 22 h 92"/>
                <a:gd name="T84" fmla="*/ 55 w 146"/>
                <a:gd name="T85" fmla="*/ 43 h 92"/>
                <a:gd name="T86" fmla="*/ 14 w 146"/>
                <a:gd name="T87" fmla="*/ 76 h 92"/>
                <a:gd name="T88" fmla="*/ 47 w 146"/>
                <a:gd name="T89" fmla="*/ 90 h 92"/>
                <a:gd name="T90" fmla="*/ 49 w 146"/>
                <a:gd name="T91" fmla="*/ 79 h 92"/>
                <a:gd name="T92" fmla="*/ 19 w 146"/>
                <a:gd name="T93" fmla="*/ 69 h 92"/>
                <a:gd name="T94" fmla="*/ 14 w 146"/>
                <a:gd name="T95" fmla="*/ 72 h 92"/>
                <a:gd name="T96" fmla="*/ 11 w 146"/>
                <a:gd name="T97" fmla="*/ 71 h 92"/>
                <a:gd name="T98" fmla="*/ 10 w 146"/>
                <a:gd name="T99" fmla="*/ 68 h 92"/>
                <a:gd name="T100" fmla="*/ 21 w 146"/>
                <a:gd name="T101" fmla="*/ 44 h 92"/>
                <a:gd name="T102" fmla="*/ 34 w 146"/>
                <a:gd name="T103" fmla="*/ 24 h 92"/>
                <a:gd name="T104" fmla="*/ 43 w 146"/>
                <a:gd name="T105" fmla="*/ 24 h 92"/>
                <a:gd name="T106" fmla="*/ 41 w 146"/>
                <a:gd name="T107" fmla="*/ 37 h 92"/>
                <a:gd name="T108" fmla="*/ 47 w 146"/>
                <a:gd name="T109" fmla="*/ 57 h 92"/>
                <a:gd name="T110" fmla="*/ 54 w 146"/>
                <a:gd name="T111" fmla="*/ 77 h 92"/>
                <a:gd name="T112" fmla="*/ 60 w 146"/>
                <a:gd name="T113" fmla="*/ 79 h 92"/>
                <a:gd name="T114" fmla="*/ 85 w 146"/>
                <a:gd name="T115" fmla="*/ 71 h 92"/>
                <a:gd name="T116" fmla="*/ 83 w 146"/>
                <a:gd name="T117" fmla="*/ 76 h 92"/>
                <a:gd name="T118" fmla="*/ 81 w 146"/>
                <a:gd name="T119" fmla="*/ 73 h 92"/>
                <a:gd name="T120" fmla="*/ 88 w 146"/>
                <a:gd name="T121" fmla="*/ 75 h 92"/>
                <a:gd name="T122" fmla="*/ 83 w 146"/>
                <a:gd name="T123" fmla="*/ 7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lnTo>
                    <a:pt x="100" y="73"/>
                  </a:ln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3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lnTo>
                    <a:pt x="113" y="20"/>
                  </a:ln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10" y="22"/>
                    <a:pt x="110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lnTo>
                    <a:pt x="103" y="36"/>
                  </a:ln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8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lnTo>
                    <a:pt x="49" y="79"/>
                  </a:ln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6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4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lnTo>
                    <a:pt x="89" y="77"/>
                  </a:ln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lnTo>
                    <a:pt x="97" y="72"/>
                  </a:lnTo>
                  <a:close/>
                  <a:moveTo>
                    <a:pt x="98" y="74"/>
                  </a:move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6" name="Freeform 806"/>
            <p:cNvSpPr>
              <a:spLocks/>
            </p:cNvSpPr>
            <p:nvPr/>
          </p:nvSpPr>
          <p:spPr bwMode="auto">
            <a:xfrm>
              <a:off x="4635500" y="378841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7" name="Freeform 807"/>
            <p:cNvSpPr>
              <a:spLocks/>
            </p:cNvSpPr>
            <p:nvPr/>
          </p:nvSpPr>
          <p:spPr bwMode="auto">
            <a:xfrm>
              <a:off x="4654550" y="3780473"/>
              <a:ext cx="3175" cy="4762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8" name="Freeform 808"/>
            <p:cNvSpPr>
              <a:spLocks/>
            </p:cNvSpPr>
            <p:nvPr/>
          </p:nvSpPr>
          <p:spPr bwMode="auto">
            <a:xfrm>
              <a:off x="4230688" y="394239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9" name="Rectangle 809"/>
            <p:cNvSpPr>
              <a:spLocks noChangeArrowheads="1"/>
            </p:cNvSpPr>
            <p:nvPr/>
          </p:nvSpPr>
          <p:spPr bwMode="auto">
            <a:xfrm>
              <a:off x="4602163" y="3796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0" name="Rectangle 810"/>
            <p:cNvSpPr>
              <a:spLocks noChangeArrowheads="1"/>
            </p:cNvSpPr>
            <p:nvPr/>
          </p:nvSpPr>
          <p:spPr bwMode="auto">
            <a:xfrm>
              <a:off x="4657725" y="3785236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1" name="Rectangle 811"/>
            <p:cNvSpPr>
              <a:spLocks noChangeArrowheads="1"/>
            </p:cNvSpPr>
            <p:nvPr/>
          </p:nvSpPr>
          <p:spPr bwMode="auto">
            <a:xfrm>
              <a:off x="4429125" y="396779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2" name="Freeform 812"/>
            <p:cNvSpPr>
              <a:spLocks/>
            </p:cNvSpPr>
            <p:nvPr/>
          </p:nvSpPr>
          <p:spPr bwMode="auto">
            <a:xfrm>
              <a:off x="4214813" y="3915411"/>
              <a:ext cx="0" cy="7937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3" name="Freeform 813"/>
            <p:cNvSpPr>
              <a:spLocks/>
            </p:cNvSpPr>
            <p:nvPr/>
          </p:nvSpPr>
          <p:spPr bwMode="auto">
            <a:xfrm>
              <a:off x="4673600" y="3777298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4" name="Rectangle 814"/>
            <p:cNvSpPr>
              <a:spLocks noChangeArrowheads="1"/>
            </p:cNvSpPr>
            <p:nvPr/>
          </p:nvSpPr>
          <p:spPr bwMode="auto">
            <a:xfrm>
              <a:off x="4252913" y="376142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5" name="Freeform 815"/>
            <p:cNvSpPr>
              <a:spLocks/>
            </p:cNvSpPr>
            <p:nvPr/>
          </p:nvSpPr>
          <p:spPr bwMode="auto">
            <a:xfrm>
              <a:off x="4387850" y="3994786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2 h 2"/>
                <a:gd name="T6" fmla="*/ 3 w 3"/>
                <a:gd name="T7" fmla="*/ 2 h 2"/>
                <a:gd name="T8" fmla="*/ 3 w 3"/>
                <a:gd name="T9" fmla="*/ 0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6" name="Freeform 816"/>
            <p:cNvSpPr>
              <a:spLocks/>
            </p:cNvSpPr>
            <p:nvPr/>
          </p:nvSpPr>
          <p:spPr bwMode="auto">
            <a:xfrm>
              <a:off x="4533900" y="39614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7" name="Freeform 817"/>
            <p:cNvSpPr>
              <a:spLocks/>
            </p:cNvSpPr>
            <p:nvPr/>
          </p:nvSpPr>
          <p:spPr bwMode="auto">
            <a:xfrm>
              <a:off x="4429125" y="3705861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8" name="Rectangle 818"/>
            <p:cNvSpPr>
              <a:spLocks noChangeArrowheads="1"/>
            </p:cNvSpPr>
            <p:nvPr/>
          </p:nvSpPr>
          <p:spPr bwMode="auto">
            <a:xfrm>
              <a:off x="4462463" y="36947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9" name="Rectangle 819"/>
            <p:cNvSpPr>
              <a:spLocks noChangeArrowheads="1"/>
            </p:cNvSpPr>
            <p:nvPr/>
          </p:nvSpPr>
          <p:spPr bwMode="auto">
            <a:xfrm>
              <a:off x="4579938" y="3709036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0" name="Freeform 820"/>
            <p:cNvSpPr>
              <a:spLocks/>
            </p:cNvSpPr>
            <p:nvPr/>
          </p:nvSpPr>
          <p:spPr bwMode="auto">
            <a:xfrm>
              <a:off x="4706938" y="3716973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1" name="Freeform 821"/>
            <p:cNvSpPr>
              <a:spLocks/>
            </p:cNvSpPr>
            <p:nvPr/>
          </p:nvSpPr>
          <p:spPr bwMode="auto">
            <a:xfrm>
              <a:off x="4568825" y="3702686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2" name="Rectangle 822"/>
            <p:cNvSpPr>
              <a:spLocks noChangeArrowheads="1"/>
            </p:cNvSpPr>
            <p:nvPr/>
          </p:nvSpPr>
          <p:spPr bwMode="auto">
            <a:xfrm>
              <a:off x="4489450" y="369157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3" name="Freeform 823"/>
            <p:cNvSpPr>
              <a:spLocks/>
            </p:cNvSpPr>
            <p:nvPr/>
          </p:nvSpPr>
          <p:spPr bwMode="auto">
            <a:xfrm>
              <a:off x="4748213" y="3739198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4" name="Rectangle 824"/>
            <p:cNvSpPr>
              <a:spLocks noChangeArrowheads="1"/>
            </p:cNvSpPr>
            <p:nvPr/>
          </p:nvSpPr>
          <p:spPr bwMode="auto">
            <a:xfrm>
              <a:off x="4249738" y="3761423"/>
              <a:ext cx="3175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5" name="Freeform 825"/>
            <p:cNvSpPr>
              <a:spLocks noEditPoints="1"/>
            </p:cNvSpPr>
            <p:nvPr/>
          </p:nvSpPr>
          <p:spPr bwMode="auto">
            <a:xfrm>
              <a:off x="4470400" y="3769361"/>
              <a:ext cx="338138" cy="134937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lnTo>
                    <a:pt x="90" y="10"/>
                  </a:ln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lnTo>
                    <a:pt x="55" y="7"/>
                  </a:ln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lnTo>
                    <a:pt x="58" y="7"/>
                  </a:ln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6" name="Freeform 826"/>
            <p:cNvSpPr>
              <a:spLocks/>
            </p:cNvSpPr>
            <p:nvPr/>
          </p:nvSpPr>
          <p:spPr bwMode="auto">
            <a:xfrm>
              <a:off x="4714875" y="37201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7" name="Freeform 827"/>
            <p:cNvSpPr>
              <a:spLocks/>
            </p:cNvSpPr>
            <p:nvPr/>
          </p:nvSpPr>
          <p:spPr bwMode="auto">
            <a:xfrm>
              <a:off x="4244975" y="3956686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8" name="Rectangle 828"/>
            <p:cNvSpPr>
              <a:spLocks noChangeArrowheads="1"/>
            </p:cNvSpPr>
            <p:nvPr/>
          </p:nvSpPr>
          <p:spPr bwMode="auto">
            <a:xfrm>
              <a:off x="4519613" y="3874136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9" name="Freeform 829"/>
            <p:cNvSpPr>
              <a:spLocks/>
            </p:cNvSpPr>
            <p:nvPr/>
          </p:nvSpPr>
          <p:spPr bwMode="auto">
            <a:xfrm>
              <a:off x="4725988" y="372808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0" name="Freeform 830"/>
            <p:cNvSpPr>
              <a:spLocks/>
            </p:cNvSpPr>
            <p:nvPr/>
          </p:nvSpPr>
          <p:spPr bwMode="auto">
            <a:xfrm>
              <a:off x="4268788" y="39614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1" name="Freeform 831"/>
            <p:cNvSpPr>
              <a:spLocks/>
            </p:cNvSpPr>
            <p:nvPr/>
          </p:nvSpPr>
          <p:spPr bwMode="auto">
            <a:xfrm>
              <a:off x="4514850" y="38788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2" name="Freeform 832"/>
            <p:cNvSpPr>
              <a:spLocks/>
            </p:cNvSpPr>
            <p:nvPr/>
          </p:nvSpPr>
          <p:spPr bwMode="auto">
            <a:xfrm>
              <a:off x="4414838" y="367252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3" name="Freeform 833"/>
            <p:cNvSpPr>
              <a:spLocks/>
            </p:cNvSpPr>
            <p:nvPr/>
          </p:nvSpPr>
          <p:spPr bwMode="auto">
            <a:xfrm>
              <a:off x="4445000" y="3697923"/>
              <a:ext cx="6350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4" name="Freeform 834"/>
            <p:cNvSpPr>
              <a:spLocks/>
            </p:cNvSpPr>
            <p:nvPr/>
          </p:nvSpPr>
          <p:spPr bwMode="auto">
            <a:xfrm>
              <a:off x="4718050" y="371697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5" name="Freeform 835"/>
            <p:cNvSpPr>
              <a:spLocks/>
            </p:cNvSpPr>
            <p:nvPr/>
          </p:nvSpPr>
          <p:spPr bwMode="auto">
            <a:xfrm>
              <a:off x="4721225" y="3720148"/>
              <a:ext cx="7938" cy="0"/>
            </a:xfrm>
            <a:custGeom>
              <a:avLst/>
              <a:gdLst>
                <a:gd name="T0" fmla="*/ 5 w 5"/>
                <a:gd name="T1" fmla="*/ 3 w 5"/>
                <a:gd name="T2" fmla="*/ 3 w 5"/>
                <a:gd name="T3" fmla="*/ 0 w 5"/>
                <a:gd name="T4" fmla="*/ 3 w 5"/>
                <a:gd name="T5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6" name="Freeform 836"/>
            <p:cNvSpPr>
              <a:spLocks/>
            </p:cNvSpPr>
            <p:nvPr/>
          </p:nvSpPr>
          <p:spPr bwMode="auto">
            <a:xfrm>
              <a:off x="4737100" y="3720148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3 h 3"/>
                <a:gd name="T4" fmla="*/ 2 w 2"/>
                <a:gd name="T5" fmla="*/ 0 h 3"/>
                <a:gd name="T6" fmla="*/ 0 w 2"/>
                <a:gd name="T7" fmla="*/ 3 h 3"/>
                <a:gd name="T8" fmla="*/ 2 w 2"/>
                <a:gd name="T9" fmla="*/ 3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7" name="Freeform 837"/>
            <p:cNvSpPr>
              <a:spLocks/>
            </p:cNvSpPr>
            <p:nvPr/>
          </p:nvSpPr>
          <p:spPr bwMode="auto">
            <a:xfrm>
              <a:off x="4729163" y="3728086"/>
              <a:ext cx="7938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8" name="Freeform 838"/>
            <p:cNvSpPr>
              <a:spLocks/>
            </p:cNvSpPr>
            <p:nvPr/>
          </p:nvSpPr>
          <p:spPr bwMode="auto">
            <a:xfrm>
              <a:off x="4751388" y="3743961"/>
              <a:ext cx="1111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9" name="Rectangle 839"/>
            <p:cNvSpPr>
              <a:spLocks noChangeArrowheads="1"/>
            </p:cNvSpPr>
            <p:nvPr/>
          </p:nvSpPr>
          <p:spPr bwMode="auto">
            <a:xfrm>
              <a:off x="4591050" y="3791586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0" name="Freeform 840"/>
            <p:cNvSpPr>
              <a:spLocks/>
            </p:cNvSpPr>
            <p:nvPr/>
          </p:nvSpPr>
          <p:spPr bwMode="auto">
            <a:xfrm>
              <a:off x="4627563" y="3796348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1" name="Freeform 841"/>
            <p:cNvSpPr>
              <a:spLocks/>
            </p:cNvSpPr>
            <p:nvPr/>
          </p:nvSpPr>
          <p:spPr bwMode="auto">
            <a:xfrm>
              <a:off x="4632325" y="3791586"/>
              <a:ext cx="3175" cy="4762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2 w 2"/>
                <a:gd name="T11" fmla="*/ 0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2" name="Rectangle 842"/>
            <p:cNvSpPr>
              <a:spLocks noChangeArrowheads="1"/>
            </p:cNvSpPr>
            <p:nvPr/>
          </p:nvSpPr>
          <p:spPr bwMode="auto">
            <a:xfrm>
              <a:off x="4797425" y="3796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3" name="Freeform 843"/>
            <p:cNvSpPr>
              <a:spLocks/>
            </p:cNvSpPr>
            <p:nvPr/>
          </p:nvSpPr>
          <p:spPr bwMode="auto">
            <a:xfrm>
              <a:off x="4552950" y="3807461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4" name="Rectangle 844"/>
            <p:cNvSpPr>
              <a:spLocks noChangeArrowheads="1"/>
            </p:cNvSpPr>
            <p:nvPr/>
          </p:nvSpPr>
          <p:spPr bwMode="auto">
            <a:xfrm>
              <a:off x="4610100" y="3802698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5" name="Freeform 845"/>
            <p:cNvSpPr>
              <a:spLocks/>
            </p:cNvSpPr>
            <p:nvPr/>
          </p:nvSpPr>
          <p:spPr bwMode="auto">
            <a:xfrm>
              <a:off x="4208463" y="3832861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6" name="Freeform 846"/>
            <p:cNvSpPr>
              <a:spLocks/>
            </p:cNvSpPr>
            <p:nvPr/>
          </p:nvSpPr>
          <p:spPr bwMode="auto">
            <a:xfrm>
              <a:off x="4208463" y="3832861"/>
              <a:ext cx="0" cy="4762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7" name="Freeform 847"/>
            <p:cNvSpPr>
              <a:spLocks/>
            </p:cNvSpPr>
            <p:nvPr/>
          </p:nvSpPr>
          <p:spPr bwMode="auto">
            <a:xfrm>
              <a:off x="4203700" y="3837623"/>
              <a:ext cx="4763" cy="11112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8" name="Freeform 848"/>
            <p:cNvSpPr>
              <a:spLocks/>
            </p:cNvSpPr>
            <p:nvPr/>
          </p:nvSpPr>
          <p:spPr bwMode="auto">
            <a:xfrm>
              <a:off x="4568825" y="3826511"/>
              <a:ext cx="3175" cy="635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9" name="Freeform 849"/>
            <p:cNvSpPr>
              <a:spLocks/>
            </p:cNvSpPr>
            <p:nvPr/>
          </p:nvSpPr>
          <p:spPr bwMode="auto">
            <a:xfrm>
              <a:off x="4200525" y="3870961"/>
              <a:ext cx="0" cy="22225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0" name="Freeform 850"/>
            <p:cNvSpPr>
              <a:spLocks/>
            </p:cNvSpPr>
            <p:nvPr/>
          </p:nvSpPr>
          <p:spPr bwMode="auto">
            <a:xfrm>
              <a:off x="4489450" y="388207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1" name="Freeform 851"/>
            <p:cNvSpPr>
              <a:spLocks/>
            </p:cNvSpPr>
            <p:nvPr/>
          </p:nvSpPr>
          <p:spPr bwMode="auto">
            <a:xfrm>
              <a:off x="4200525" y="3904298"/>
              <a:ext cx="3175" cy="7937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3 h 5"/>
                <a:gd name="T4" fmla="*/ 0 w 2"/>
                <a:gd name="T5" fmla="*/ 0 h 5"/>
                <a:gd name="T6" fmla="*/ 2 w 2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2" name="Freeform 852"/>
            <p:cNvSpPr>
              <a:spLocks/>
            </p:cNvSpPr>
            <p:nvPr/>
          </p:nvSpPr>
          <p:spPr bwMode="auto">
            <a:xfrm>
              <a:off x="4545013" y="3901123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3" name="Freeform 853"/>
            <p:cNvSpPr>
              <a:spLocks/>
            </p:cNvSpPr>
            <p:nvPr/>
          </p:nvSpPr>
          <p:spPr bwMode="auto">
            <a:xfrm>
              <a:off x="4552950" y="390112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4" name="Freeform 854"/>
            <p:cNvSpPr>
              <a:spLocks/>
            </p:cNvSpPr>
            <p:nvPr/>
          </p:nvSpPr>
          <p:spPr bwMode="auto">
            <a:xfrm>
              <a:off x="4556125" y="390112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5" name="Rectangle 855"/>
            <p:cNvSpPr>
              <a:spLocks noChangeArrowheads="1"/>
            </p:cNvSpPr>
            <p:nvPr/>
          </p:nvSpPr>
          <p:spPr bwMode="auto">
            <a:xfrm>
              <a:off x="4568825" y="3901123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6" name="Freeform 856"/>
            <p:cNvSpPr>
              <a:spLocks/>
            </p:cNvSpPr>
            <p:nvPr/>
          </p:nvSpPr>
          <p:spPr bwMode="auto">
            <a:xfrm>
              <a:off x="4241800" y="3915411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7" name="Freeform 857"/>
            <p:cNvSpPr>
              <a:spLocks/>
            </p:cNvSpPr>
            <p:nvPr/>
          </p:nvSpPr>
          <p:spPr bwMode="auto">
            <a:xfrm>
              <a:off x="4203700" y="3920173"/>
              <a:ext cx="19050" cy="36512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8" name="Freeform 858"/>
            <p:cNvSpPr>
              <a:spLocks/>
            </p:cNvSpPr>
            <p:nvPr/>
          </p:nvSpPr>
          <p:spPr bwMode="auto">
            <a:xfrm>
              <a:off x="4572000" y="3904298"/>
              <a:ext cx="3175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9" name="Freeform 859"/>
            <p:cNvSpPr>
              <a:spLocks/>
            </p:cNvSpPr>
            <p:nvPr/>
          </p:nvSpPr>
          <p:spPr bwMode="auto">
            <a:xfrm>
              <a:off x="4575175" y="39090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0" name="Freeform 860"/>
            <p:cNvSpPr>
              <a:spLocks/>
            </p:cNvSpPr>
            <p:nvPr/>
          </p:nvSpPr>
          <p:spPr bwMode="auto">
            <a:xfrm>
              <a:off x="4575175" y="3904298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1" name="Rectangle 861"/>
            <p:cNvSpPr>
              <a:spLocks noChangeArrowheads="1"/>
            </p:cNvSpPr>
            <p:nvPr/>
          </p:nvSpPr>
          <p:spPr bwMode="auto">
            <a:xfrm>
              <a:off x="4244975" y="3923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2" name="Freeform 862"/>
            <p:cNvSpPr>
              <a:spLocks/>
            </p:cNvSpPr>
            <p:nvPr/>
          </p:nvSpPr>
          <p:spPr bwMode="auto">
            <a:xfrm>
              <a:off x="4541838" y="390906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3" name="Rectangle 863"/>
            <p:cNvSpPr>
              <a:spLocks noChangeArrowheads="1"/>
            </p:cNvSpPr>
            <p:nvPr/>
          </p:nvSpPr>
          <p:spPr bwMode="auto">
            <a:xfrm>
              <a:off x="4549775" y="3909061"/>
              <a:ext cx="3175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4" name="Freeform 864"/>
            <p:cNvSpPr>
              <a:spLocks/>
            </p:cNvSpPr>
            <p:nvPr/>
          </p:nvSpPr>
          <p:spPr bwMode="auto">
            <a:xfrm>
              <a:off x="4572000" y="3909061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5" name="Freeform 865"/>
            <p:cNvSpPr>
              <a:spLocks/>
            </p:cNvSpPr>
            <p:nvPr/>
          </p:nvSpPr>
          <p:spPr bwMode="auto">
            <a:xfrm>
              <a:off x="4241800" y="3926523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6" name="Freeform 866"/>
            <p:cNvSpPr>
              <a:spLocks/>
            </p:cNvSpPr>
            <p:nvPr/>
          </p:nvSpPr>
          <p:spPr bwMode="auto">
            <a:xfrm>
              <a:off x="4256088" y="3931286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7" name="Freeform 867"/>
            <p:cNvSpPr>
              <a:spLocks/>
            </p:cNvSpPr>
            <p:nvPr/>
          </p:nvSpPr>
          <p:spPr bwMode="auto">
            <a:xfrm>
              <a:off x="4583113" y="3920173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8" name="Freeform 868"/>
            <p:cNvSpPr>
              <a:spLocks/>
            </p:cNvSpPr>
            <p:nvPr/>
          </p:nvSpPr>
          <p:spPr bwMode="auto">
            <a:xfrm>
              <a:off x="4579938" y="3923348"/>
              <a:ext cx="6350" cy="793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9" name="Rectangle 869"/>
            <p:cNvSpPr>
              <a:spLocks noChangeArrowheads="1"/>
            </p:cNvSpPr>
            <p:nvPr/>
          </p:nvSpPr>
          <p:spPr bwMode="auto">
            <a:xfrm>
              <a:off x="4583113" y="3923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0" name="Freeform 870"/>
            <p:cNvSpPr>
              <a:spLocks/>
            </p:cNvSpPr>
            <p:nvPr/>
          </p:nvSpPr>
          <p:spPr bwMode="auto">
            <a:xfrm>
              <a:off x="4572000" y="3926523"/>
              <a:ext cx="3175" cy="476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1" name="Freeform 871"/>
            <p:cNvSpPr>
              <a:spLocks/>
            </p:cNvSpPr>
            <p:nvPr/>
          </p:nvSpPr>
          <p:spPr bwMode="auto">
            <a:xfrm>
              <a:off x="4264025" y="3945573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2" name="Freeform 872"/>
            <p:cNvSpPr>
              <a:spLocks/>
            </p:cNvSpPr>
            <p:nvPr/>
          </p:nvSpPr>
          <p:spPr bwMode="auto">
            <a:xfrm>
              <a:off x="4275138" y="3964623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3" name="Freeform 873"/>
            <p:cNvSpPr>
              <a:spLocks/>
            </p:cNvSpPr>
            <p:nvPr/>
          </p:nvSpPr>
          <p:spPr bwMode="auto">
            <a:xfrm>
              <a:off x="4233863" y="3967798"/>
              <a:ext cx="7938" cy="476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4" name="Freeform 874"/>
            <p:cNvSpPr>
              <a:spLocks/>
            </p:cNvSpPr>
            <p:nvPr/>
          </p:nvSpPr>
          <p:spPr bwMode="auto">
            <a:xfrm>
              <a:off x="4233863" y="3972561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5" name="Freeform 875"/>
            <p:cNvSpPr>
              <a:spLocks/>
            </p:cNvSpPr>
            <p:nvPr/>
          </p:nvSpPr>
          <p:spPr bwMode="auto">
            <a:xfrm>
              <a:off x="4256088" y="3975736"/>
              <a:ext cx="7938" cy="793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6" name="Freeform 876"/>
            <p:cNvSpPr>
              <a:spLocks/>
            </p:cNvSpPr>
            <p:nvPr/>
          </p:nvSpPr>
          <p:spPr bwMode="auto">
            <a:xfrm>
              <a:off x="4264025" y="3983673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7" name="Freeform 877"/>
            <p:cNvSpPr>
              <a:spLocks noEditPoints="1"/>
            </p:cNvSpPr>
            <p:nvPr/>
          </p:nvSpPr>
          <p:spPr bwMode="auto">
            <a:xfrm>
              <a:off x="4238625" y="3972561"/>
              <a:ext cx="22225" cy="14287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8" name="Rectangle 878"/>
            <p:cNvSpPr>
              <a:spLocks noChangeArrowheads="1"/>
            </p:cNvSpPr>
            <p:nvPr/>
          </p:nvSpPr>
          <p:spPr bwMode="auto">
            <a:xfrm>
              <a:off x="4268788" y="398367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9" name="Freeform 879"/>
            <p:cNvSpPr>
              <a:spLocks/>
            </p:cNvSpPr>
            <p:nvPr/>
          </p:nvSpPr>
          <p:spPr bwMode="auto">
            <a:xfrm>
              <a:off x="4264025" y="39836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900" name="Freeform 880"/>
            <p:cNvSpPr>
              <a:spLocks/>
            </p:cNvSpPr>
            <p:nvPr/>
          </p:nvSpPr>
          <p:spPr bwMode="auto">
            <a:xfrm>
              <a:off x="4238625" y="3972561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901" name="Freeform 881"/>
            <p:cNvSpPr>
              <a:spLocks/>
            </p:cNvSpPr>
            <p:nvPr/>
          </p:nvSpPr>
          <p:spPr bwMode="auto">
            <a:xfrm>
              <a:off x="4260850" y="3983673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</p:grpSp>
      <p:sp>
        <p:nvSpPr>
          <p:cNvPr id="903" name="文本框 902"/>
          <p:cNvSpPr txBox="1"/>
          <p:nvPr/>
        </p:nvSpPr>
        <p:spPr>
          <a:xfrm>
            <a:off x="8003056" y="1501310"/>
            <a:ext cx="553998" cy="13255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kern="30000" spc="6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第一章</a:t>
            </a:r>
            <a:endParaRPr lang="zh-CN" altLang="en-US" sz="2400" kern="30000" spc="6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5389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占位符 24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</a:extLst>
          </a:blip>
          <a:srcRect t="10873" b="10873"/>
          <a:stretch>
            <a:fillRect/>
          </a:stretch>
        </p:blipFill>
        <p:spPr>
          <a:xfrm>
            <a:off x="6489700" y="1171575"/>
            <a:ext cx="4637088" cy="4638675"/>
          </a:xfrm>
          <a:prstGeom prst="rect">
            <a:avLst/>
          </a:prstGeom>
        </p:spPr>
      </p:pic>
      <p:sp>
        <p:nvSpPr>
          <p:cNvPr id="12" name="Freeform 2082"/>
          <p:cNvSpPr>
            <a:spLocks noEditPoints="1"/>
          </p:cNvSpPr>
          <p:nvPr/>
        </p:nvSpPr>
        <p:spPr bwMode="auto">
          <a:xfrm>
            <a:off x="1393443" y="5143500"/>
            <a:ext cx="2414662" cy="783771"/>
          </a:xfrm>
          <a:custGeom>
            <a:avLst/>
            <a:gdLst>
              <a:gd name="T0" fmla="*/ 236 w 669"/>
              <a:gd name="T1" fmla="*/ 110 h 229"/>
              <a:gd name="T2" fmla="*/ 169 w 669"/>
              <a:gd name="T3" fmla="*/ 82 h 229"/>
              <a:gd name="T4" fmla="*/ 158 w 669"/>
              <a:gd name="T5" fmla="*/ 134 h 229"/>
              <a:gd name="T6" fmla="*/ 187 w 669"/>
              <a:gd name="T7" fmla="*/ 126 h 229"/>
              <a:gd name="T8" fmla="*/ 169 w 669"/>
              <a:gd name="T9" fmla="*/ 118 h 229"/>
              <a:gd name="T10" fmla="*/ 175 w 669"/>
              <a:gd name="T11" fmla="*/ 96 h 229"/>
              <a:gd name="T12" fmla="*/ 218 w 669"/>
              <a:gd name="T13" fmla="*/ 106 h 229"/>
              <a:gd name="T14" fmla="*/ 183 w 669"/>
              <a:gd name="T15" fmla="*/ 153 h 229"/>
              <a:gd name="T16" fmla="*/ 136 w 669"/>
              <a:gd name="T17" fmla="*/ 131 h 229"/>
              <a:gd name="T18" fmla="*/ 95 w 669"/>
              <a:gd name="T19" fmla="*/ 135 h 229"/>
              <a:gd name="T20" fmla="*/ 37 w 669"/>
              <a:gd name="T21" fmla="*/ 155 h 229"/>
              <a:gd name="T22" fmla="*/ 0 w 669"/>
              <a:gd name="T23" fmla="*/ 142 h 229"/>
              <a:gd name="T24" fmla="*/ 24 w 669"/>
              <a:gd name="T25" fmla="*/ 163 h 229"/>
              <a:gd name="T26" fmla="*/ 105 w 669"/>
              <a:gd name="T27" fmla="*/ 144 h 229"/>
              <a:gd name="T28" fmla="*/ 157 w 669"/>
              <a:gd name="T29" fmla="*/ 162 h 229"/>
              <a:gd name="T30" fmla="*/ 236 w 669"/>
              <a:gd name="T31" fmla="*/ 110 h 229"/>
              <a:gd name="T32" fmla="*/ 640 w 669"/>
              <a:gd name="T33" fmla="*/ 88 h 229"/>
              <a:gd name="T34" fmla="*/ 624 w 669"/>
              <a:gd name="T35" fmla="*/ 22 h 229"/>
              <a:gd name="T36" fmla="*/ 556 w 669"/>
              <a:gd name="T37" fmla="*/ 30 h 229"/>
              <a:gd name="T38" fmla="*/ 470 w 669"/>
              <a:gd name="T39" fmla="*/ 32 h 229"/>
              <a:gd name="T40" fmla="*/ 472 w 669"/>
              <a:gd name="T41" fmla="*/ 97 h 229"/>
              <a:gd name="T42" fmla="*/ 487 w 669"/>
              <a:gd name="T43" fmla="*/ 149 h 229"/>
              <a:gd name="T44" fmla="*/ 555 w 669"/>
              <a:gd name="T45" fmla="*/ 115 h 229"/>
              <a:gd name="T46" fmla="*/ 527 w 669"/>
              <a:gd name="T47" fmla="*/ 89 h 229"/>
              <a:gd name="T48" fmla="*/ 532 w 669"/>
              <a:gd name="T49" fmla="*/ 99 h 229"/>
              <a:gd name="T50" fmla="*/ 504 w 669"/>
              <a:gd name="T51" fmla="*/ 123 h 229"/>
              <a:gd name="T52" fmla="*/ 507 w 669"/>
              <a:gd name="T53" fmla="*/ 62 h 229"/>
              <a:gd name="T54" fmla="*/ 600 w 669"/>
              <a:gd name="T55" fmla="*/ 82 h 229"/>
              <a:gd name="T56" fmla="*/ 565 w 669"/>
              <a:gd name="T57" fmla="*/ 167 h 229"/>
              <a:gd name="T58" fmla="*/ 444 w 669"/>
              <a:gd name="T59" fmla="*/ 142 h 229"/>
              <a:gd name="T60" fmla="*/ 258 w 669"/>
              <a:gd name="T61" fmla="*/ 148 h 229"/>
              <a:gd name="T62" fmla="*/ 129 w 669"/>
              <a:gd name="T63" fmla="*/ 163 h 229"/>
              <a:gd name="T64" fmla="*/ 266 w 669"/>
              <a:gd name="T65" fmla="*/ 168 h 229"/>
              <a:gd name="T66" fmla="*/ 393 w 669"/>
              <a:gd name="T67" fmla="*/ 163 h 229"/>
              <a:gd name="T68" fmla="*/ 440 w 669"/>
              <a:gd name="T69" fmla="*/ 197 h 229"/>
              <a:gd name="T70" fmla="*/ 551 w 669"/>
              <a:gd name="T71" fmla="*/ 227 h 229"/>
              <a:gd name="T72" fmla="*/ 661 w 669"/>
              <a:gd name="T73" fmla="*/ 144 h 229"/>
              <a:gd name="T74" fmla="*/ 640 w 669"/>
              <a:gd name="T75" fmla="*/ 88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9" h="229">
                <a:moveTo>
                  <a:pt x="236" y="110"/>
                </a:moveTo>
                <a:cubicBezTo>
                  <a:pt x="232" y="84"/>
                  <a:pt x="195" y="63"/>
                  <a:pt x="169" y="82"/>
                </a:cubicBezTo>
                <a:cubicBezTo>
                  <a:pt x="142" y="100"/>
                  <a:pt x="152" y="129"/>
                  <a:pt x="158" y="134"/>
                </a:cubicBezTo>
                <a:cubicBezTo>
                  <a:pt x="167" y="142"/>
                  <a:pt x="187" y="142"/>
                  <a:pt x="187" y="126"/>
                </a:cubicBezTo>
                <a:cubicBezTo>
                  <a:pt x="184" y="112"/>
                  <a:pt x="169" y="118"/>
                  <a:pt x="169" y="118"/>
                </a:cubicBezTo>
                <a:cubicBezTo>
                  <a:pt x="169" y="118"/>
                  <a:pt x="159" y="110"/>
                  <a:pt x="175" y="96"/>
                </a:cubicBezTo>
                <a:cubicBezTo>
                  <a:pt x="192" y="83"/>
                  <a:pt x="213" y="94"/>
                  <a:pt x="218" y="106"/>
                </a:cubicBezTo>
                <a:cubicBezTo>
                  <a:pt x="223" y="121"/>
                  <a:pt x="223" y="145"/>
                  <a:pt x="183" y="153"/>
                </a:cubicBezTo>
                <a:cubicBezTo>
                  <a:pt x="141" y="154"/>
                  <a:pt x="136" y="131"/>
                  <a:pt x="136" y="131"/>
                </a:cubicBezTo>
                <a:cubicBezTo>
                  <a:pt x="125" y="143"/>
                  <a:pt x="114" y="133"/>
                  <a:pt x="95" y="135"/>
                </a:cubicBezTo>
                <a:cubicBezTo>
                  <a:pt x="79" y="135"/>
                  <a:pt x="53" y="150"/>
                  <a:pt x="37" y="155"/>
                </a:cubicBezTo>
                <a:cubicBezTo>
                  <a:pt x="20" y="160"/>
                  <a:pt x="0" y="142"/>
                  <a:pt x="0" y="142"/>
                </a:cubicBezTo>
                <a:cubicBezTo>
                  <a:pt x="0" y="142"/>
                  <a:pt x="5" y="158"/>
                  <a:pt x="24" y="163"/>
                </a:cubicBezTo>
                <a:cubicBezTo>
                  <a:pt x="47" y="170"/>
                  <a:pt x="87" y="145"/>
                  <a:pt x="105" y="144"/>
                </a:cubicBezTo>
                <a:cubicBezTo>
                  <a:pt x="123" y="144"/>
                  <a:pt x="157" y="162"/>
                  <a:pt x="157" y="162"/>
                </a:cubicBezTo>
                <a:cubicBezTo>
                  <a:pt x="215" y="180"/>
                  <a:pt x="241" y="139"/>
                  <a:pt x="236" y="110"/>
                </a:cubicBezTo>
                <a:close/>
                <a:moveTo>
                  <a:pt x="640" y="88"/>
                </a:moveTo>
                <a:cubicBezTo>
                  <a:pt x="640" y="88"/>
                  <a:pt x="658" y="49"/>
                  <a:pt x="624" y="22"/>
                </a:cubicBezTo>
                <a:cubicBezTo>
                  <a:pt x="582" y="0"/>
                  <a:pt x="555" y="30"/>
                  <a:pt x="556" y="30"/>
                </a:cubicBezTo>
                <a:cubicBezTo>
                  <a:pt x="542" y="23"/>
                  <a:pt x="503" y="3"/>
                  <a:pt x="470" y="32"/>
                </a:cubicBezTo>
                <a:cubicBezTo>
                  <a:pt x="441" y="63"/>
                  <a:pt x="472" y="97"/>
                  <a:pt x="472" y="97"/>
                </a:cubicBezTo>
                <a:cubicBezTo>
                  <a:pt x="472" y="97"/>
                  <a:pt x="456" y="130"/>
                  <a:pt x="487" y="149"/>
                </a:cubicBezTo>
                <a:cubicBezTo>
                  <a:pt x="522" y="169"/>
                  <a:pt x="553" y="147"/>
                  <a:pt x="555" y="115"/>
                </a:cubicBezTo>
                <a:cubicBezTo>
                  <a:pt x="556" y="98"/>
                  <a:pt x="528" y="89"/>
                  <a:pt x="527" y="89"/>
                </a:cubicBezTo>
                <a:cubicBezTo>
                  <a:pt x="528" y="89"/>
                  <a:pt x="532" y="99"/>
                  <a:pt x="532" y="99"/>
                </a:cubicBezTo>
                <a:cubicBezTo>
                  <a:pt x="541" y="118"/>
                  <a:pt x="522" y="138"/>
                  <a:pt x="504" y="123"/>
                </a:cubicBezTo>
                <a:cubicBezTo>
                  <a:pt x="487" y="108"/>
                  <a:pt x="489" y="83"/>
                  <a:pt x="507" y="62"/>
                </a:cubicBezTo>
                <a:cubicBezTo>
                  <a:pt x="524" y="42"/>
                  <a:pt x="582" y="39"/>
                  <a:pt x="600" y="82"/>
                </a:cubicBezTo>
                <a:cubicBezTo>
                  <a:pt x="619" y="124"/>
                  <a:pt x="594" y="159"/>
                  <a:pt x="565" y="167"/>
                </a:cubicBezTo>
                <a:cubicBezTo>
                  <a:pt x="535" y="174"/>
                  <a:pt x="514" y="181"/>
                  <a:pt x="444" y="142"/>
                </a:cubicBezTo>
                <a:cubicBezTo>
                  <a:pt x="375" y="103"/>
                  <a:pt x="336" y="93"/>
                  <a:pt x="258" y="148"/>
                </a:cubicBezTo>
                <a:cubicBezTo>
                  <a:pt x="186" y="200"/>
                  <a:pt x="129" y="163"/>
                  <a:pt x="129" y="163"/>
                </a:cubicBezTo>
                <a:cubicBezTo>
                  <a:pt x="142" y="171"/>
                  <a:pt x="188" y="209"/>
                  <a:pt x="266" y="168"/>
                </a:cubicBezTo>
                <a:cubicBezTo>
                  <a:pt x="345" y="127"/>
                  <a:pt x="393" y="163"/>
                  <a:pt x="393" y="163"/>
                </a:cubicBezTo>
                <a:cubicBezTo>
                  <a:pt x="440" y="197"/>
                  <a:pt x="440" y="197"/>
                  <a:pt x="440" y="197"/>
                </a:cubicBezTo>
                <a:cubicBezTo>
                  <a:pt x="459" y="213"/>
                  <a:pt x="499" y="228"/>
                  <a:pt x="551" y="227"/>
                </a:cubicBezTo>
                <a:cubicBezTo>
                  <a:pt x="606" y="229"/>
                  <a:pt x="655" y="174"/>
                  <a:pt x="661" y="144"/>
                </a:cubicBezTo>
                <a:cubicBezTo>
                  <a:pt x="669" y="113"/>
                  <a:pt x="640" y="88"/>
                  <a:pt x="640" y="88"/>
                </a:cubicBezTo>
                <a:close/>
              </a:path>
            </a:pathLst>
          </a:custGeom>
          <a:solidFill>
            <a:srgbClr val="DAB86E">
              <a:alpha val="1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8FAFC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378349" y="1061357"/>
            <a:ext cx="4865914" cy="4865914"/>
          </a:xfrm>
          <a:prstGeom prst="rect">
            <a:avLst/>
          </a:prstGeom>
          <a:noFill/>
          <a:ln>
            <a:solidFill>
              <a:srgbClr val="2CB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88759" y="3209127"/>
            <a:ext cx="461665" cy="2389004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当花瓣离开花朵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14927" y="3209127"/>
            <a:ext cx="461665" cy="135890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 </a:t>
            </a:r>
            <a:endParaRPr lang="zh-CN" altLang="en-US" kern="30000" spc="600" dirty="0">
              <a:solidFill>
                <a:srgbClr val="E8FAFC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41099" y="3209127"/>
            <a:ext cx="461665" cy="236100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香消在风起雨后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67271" y="3209127"/>
            <a:ext cx="461665" cy="293026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无人来嗅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93443" y="3209127"/>
            <a:ext cx="461665" cy="292093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如果爱告诉我走下去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19615" y="3209127"/>
            <a:ext cx="461665" cy="236100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我会拼到爱尽头 </a:t>
            </a:r>
          </a:p>
        </p:txBody>
      </p:sp>
      <p:sp>
        <p:nvSpPr>
          <p:cNvPr id="14" name="Freeform 2082"/>
          <p:cNvSpPr>
            <a:spLocks noEditPoints="1"/>
          </p:cNvSpPr>
          <p:nvPr/>
        </p:nvSpPr>
        <p:spPr bwMode="auto">
          <a:xfrm>
            <a:off x="3748423" y="1870654"/>
            <a:ext cx="2158095" cy="700492"/>
          </a:xfrm>
          <a:custGeom>
            <a:avLst/>
            <a:gdLst>
              <a:gd name="T0" fmla="*/ 236 w 669"/>
              <a:gd name="T1" fmla="*/ 110 h 229"/>
              <a:gd name="T2" fmla="*/ 169 w 669"/>
              <a:gd name="T3" fmla="*/ 82 h 229"/>
              <a:gd name="T4" fmla="*/ 158 w 669"/>
              <a:gd name="T5" fmla="*/ 134 h 229"/>
              <a:gd name="T6" fmla="*/ 187 w 669"/>
              <a:gd name="T7" fmla="*/ 126 h 229"/>
              <a:gd name="T8" fmla="*/ 169 w 669"/>
              <a:gd name="T9" fmla="*/ 118 h 229"/>
              <a:gd name="T10" fmla="*/ 175 w 669"/>
              <a:gd name="T11" fmla="*/ 96 h 229"/>
              <a:gd name="T12" fmla="*/ 218 w 669"/>
              <a:gd name="T13" fmla="*/ 106 h 229"/>
              <a:gd name="T14" fmla="*/ 183 w 669"/>
              <a:gd name="T15" fmla="*/ 153 h 229"/>
              <a:gd name="T16" fmla="*/ 136 w 669"/>
              <a:gd name="T17" fmla="*/ 131 h 229"/>
              <a:gd name="T18" fmla="*/ 95 w 669"/>
              <a:gd name="T19" fmla="*/ 135 h 229"/>
              <a:gd name="T20" fmla="*/ 37 w 669"/>
              <a:gd name="T21" fmla="*/ 155 h 229"/>
              <a:gd name="T22" fmla="*/ 0 w 669"/>
              <a:gd name="T23" fmla="*/ 142 h 229"/>
              <a:gd name="T24" fmla="*/ 24 w 669"/>
              <a:gd name="T25" fmla="*/ 163 h 229"/>
              <a:gd name="T26" fmla="*/ 105 w 669"/>
              <a:gd name="T27" fmla="*/ 144 h 229"/>
              <a:gd name="T28" fmla="*/ 157 w 669"/>
              <a:gd name="T29" fmla="*/ 162 h 229"/>
              <a:gd name="T30" fmla="*/ 236 w 669"/>
              <a:gd name="T31" fmla="*/ 110 h 229"/>
              <a:gd name="T32" fmla="*/ 640 w 669"/>
              <a:gd name="T33" fmla="*/ 88 h 229"/>
              <a:gd name="T34" fmla="*/ 624 w 669"/>
              <a:gd name="T35" fmla="*/ 22 h 229"/>
              <a:gd name="T36" fmla="*/ 556 w 669"/>
              <a:gd name="T37" fmla="*/ 30 h 229"/>
              <a:gd name="T38" fmla="*/ 470 w 669"/>
              <a:gd name="T39" fmla="*/ 32 h 229"/>
              <a:gd name="T40" fmla="*/ 472 w 669"/>
              <a:gd name="T41" fmla="*/ 97 h 229"/>
              <a:gd name="T42" fmla="*/ 487 w 669"/>
              <a:gd name="T43" fmla="*/ 149 h 229"/>
              <a:gd name="T44" fmla="*/ 555 w 669"/>
              <a:gd name="T45" fmla="*/ 115 h 229"/>
              <a:gd name="T46" fmla="*/ 527 w 669"/>
              <a:gd name="T47" fmla="*/ 89 h 229"/>
              <a:gd name="T48" fmla="*/ 532 w 669"/>
              <a:gd name="T49" fmla="*/ 99 h 229"/>
              <a:gd name="T50" fmla="*/ 504 w 669"/>
              <a:gd name="T51" fmla="*/ 123 h 229"/>
              <a:gd name="T52" fmla="*/ 507 w 669"/>
              <a:gd name="T53" fmla="*/ 62 h 229"/>
              <a:gd name="T54" fmla="*/ 600 w 669"/>
              <a:gd name="T55" fmla="*/ 82 h 229"/>
              <a:gd name="T56" fmla="*/ 565 w 669"/>
              <a:gd name="T57" fmla="*/ 167 h 229"/>
              <a:gd name="T58" fmla="*/ 444 w 669"/>
              <a:gd name="T59" fmla="*/ 142 h 229"/>
              <a:gd name="T60" fmla="*/ 258 w 669"/>
              <a:gd name="T61" fmla="*/ 148 h 229"/>
              <a:gd name="T62" fmla="*/ 129 w 669"/>
              <a:gd name="T63" fmla="*/ 163 h 229"/>
              <a:gd name="T64" fmla="*/ 266 w 669"/>
              <a:gd name="T65" fmla="*/ 168 h 229"/>
              <a:gd name="T66" fmla="*/ 393 w 669"/>
              <a:gd name="T67" fmla="*/ 163 h 229"/>
              <a:gd name="T68" fmla="*/ 440 w 669"/>
              <a:gd name="T69" fmla="*/ 197 h 229"/>
              <a:gd name="T70" fmla="*/ 551 w 669"/>
              <a:gd name="T71" fmla="*/ 227 h 229"/>
              <a:gd name="T72" fmla="*/ 661 w 669"/>
              <a:gd name="T73" fmla="*/ 144 h 229"/>
              <a:gd name="T74" fmla="*/ 640 w 669"/>
              <a:gd name="T75" fmla="*/ 88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9" h="229">
                <a:moveTo>
                  <a:pt x="236" y="110"/>
                </a:moveTo>
                <a:cubicBezTo>
                  <a:pt x="232" y="84"/>
                  <a:pt x="195" y="63"/>
                  <a:pt x="169" y="82"/>
                </a:cubicBezTo>
                <a:cubicBezTo>
                  <a:pt x="142" y="100"/>
                  <a:pt x="152" y="129"/>
                  <a:pt x="158" y="134"/>
                </a:cubicBezTo>
                <a:cubicBezTo>
                  <a:pt x="167" y="142"/>
                  <a:pt x="187" y="142"/>
                  <a:pt x="187" y="126"/>
                </a:cubicBezTo>
                <a:cubicBezTo>
                  <a:pt x="184" y="112"/>
                  <a:pt x="169" y="118"/>
                  <a:pt x="169" y="118"/>
                </a:cubicBezTo>
                <a:cubicBezTo>
                  <a:pt x="169" y="118"/>
                  <a:pt x="159" y="110"/>
                  <a:pt x="175" y="96"/>
                </a:cubicBezTo>
                <a:cubicBezTo>
                  <a:pt x="192" y="83"/>
                  <a:pt x="213" y="94"/>
                  <a:pt x="218" y="106"/>
                </a:cubicBezTo>
                <a:cubicBezTo>
                  <a:pt x="223" y="121"/>
                  <a:pt x="223" y="145"/>
                  <a:pt x="183" y="153"/>
                </a:cubicBezTo>
                <a:cubicBezTo>
                  <a:pt x="141" y="154"/>
                  <a:pt x="136" y="131"/>
                  <a:pt x="136" y="131"/>
                </a:cubicBezTo>
                <a:cubicBezTo>
                  <a:pt x="125" y="143"/>
                  <a:pt x="114" y="133"/>
                  <a:pt x="95" y="135"/>
                </a:cubicBezTo>
                <a:cubicBezTo>
                  <a:pt x="79" y="135"/>
                  <a:pt x="53" y="150"/>
                  <a:pt x="37" y="155"/>
                </a:cubicBezTo>
                <a:cubicBezTo>
                  <a:pt x="20" y="160"/>
                  <a:pt x="0" y="142"/>
                  <a:pt x="0" y="142"/>
                </a:cubicBezTo>
                <a:cubicBezTo>
                  <a:pt x="0" y="142"/>
                  <a:pt x="5" y="158"/>
                  <a:pt x="24" y="163"/>
                </a:cubicBezTo>
                <a:cubicBezTo>
                  <a:pt x="47" y="170"/>
                  <a:pt x="87" y="145"/>
                  <a:pt x="105" y="144"/>
                </a:cubicBezTo>
                <a:cubicBezTo>
                  <a:pt x="123" y="144"/>
                  <a:pt x="157" y="162"/>
                  <a:pt x="157" y="162"/>
                </a:cubicBezTo>
                <a:cubicBezTo>
                  <a:pt x="215" y="180"/>
                  <a:pt x="241" y="139"/>
                  <a:pt x="236" y="110"/>
                </a:cubicBezTo>
                <a:close/>
                <a:moveTo>
                  <a:pt x="640" y="88"/>
                </a:moveTo>
                <a:cubicBezTo>
                  <a:pt x="640" y="88"/>
                  <a:pt x="658" y="49"/>
                  <a:pt x="624" y="22"/>
                </a:cubicBezTo>
                <a:cubicBezTo>
                  <a:pt x="582" y="0"/>
                  <a:pt x="555" y="30"/>
                  <a:pt x="556" y="30"/>
                </a:cubicBezTo>
                <a:cubicBezTo>
                  <a:pt x="542" y="23"/>
                  <a:pt x="503" y="3"/>
                  <a:pt x="470" y="32"/>
                </a:cubicBezTo>
                <a:cubicBezTo>
                  <a:pt x="441" y="63"/>
                  <a:pt x="472" y="97"/>
                  <a:pt x="472" y="97"/>
                </a:cubicBezTo>
                <a:cubicBezTo>
                  <a:pt x="472" y="97"/>
                  <a:pt x="456" y="130"/>
                  <a:pt x="487" y="149"/>
                </a:cubicBezTo>
                <a:cubicBezTo>
                  <a:pt x="522" y="169"/>
                  <a:pt x="553" y="147"/>
                  <a:pt x="555" y="115"/>
                </a:cubicBezTo>
                <a:cubicBezTo>
                  <a:pt x="556" y="98"/>
                  <a:pt x="528" y="89"/>
                  <a:pt x="527" y="89"/>
                </a:cubicBezTo>
                <a:cubicBezTo>
                  <a:pt x="528" y="89"/>
                  <a:pt x="532" y="99"/>
                  <a:pt x="532" y="99"/>
                </a:cubicBezTo>
                <a:cubicBezTo>
                  <a:pt x="541" y="118"/>
                  <a:pt x="522" y="138"/>
                  <a:pt x="504" y="123"/>
                </a:cubicBezTo>
                <a:cubicBezTo>
                  <a:pt x="487" y="108"/>
                  <a:pt x="489" y="83"/>
                  <a:pt x="507" y="62"/>
                </a:cubicBezTo>
                <a:cubicBezTo>
                  <a:pt x="524" y="42"/>
                  <a:pt x="582" y="39"/>
                  <a:pt x="600" y="82"/>
                </a:cubicBezTo>
                <a:cubicBezTo>
                  <a:pt x="619" y="124"/>
                  <a:pt x="594" y="159"/>
                  <a:pt x="565" y="167"/>
                </a:cubicBezTo>
                <a:cubicBezTo>
                  <a:pt x="535" y="174"/>
                  <a:pt x="514" y="181"/>
                  <a:pt x="444" y="142"/>
                </a:cubicBezTo>
                <a:cubicBezTo>
                  <a:pt x="375" y="103"/>
                  <a:pt x="336" y="93"/>
                  <a:pt x="258" y="148"/>
                </a:cubicBezTo>
                <a:cubicBezTo>
                  <a:pt x="186" y="200"/>
                  <a:pt x="129" y="163"/>
                  <a:pt x="129" y="163"/>
                </a:cubicBezTo>
                <a:cubicBezTo>
                  <a:pt x="142" y="171"/>
                  <a:pt x="188" y="209"/>
                  <a:pt x="266" y="168"/>
                </a:cubicBezTo>
                <a:cubicBezTo>
                  <a:pt x="345" y="127"/>
                  <a:pt x="393" y="163"/>
                  <a:pt x="393" y="163"/>
                </a:cubicBezTo>
                <a:cubicBezTo>
                  <a:pt x="440" y="197"/>
                  <a:pt x="440" y="197"/>
                  <a:pt x="440" y="197"/>
                </a:cubicBezTo>
                <a:cubicBezTo>
                  <a:pt x="459" y="213"/>
                  <a:pt x="499" y="228"/>
                  <a:pt x="551" y="227"/>
                </a:cubicBezTo>
                <a:cubicBezTo>
                  <a:pt x="606" y="229"/>
                  <a:pt x="655" y="174"/>
                  <a:pt x="661" y="144"/>
                </a:cubicBezTo>
                <a:cubicBezTo>
                  <a:pt x="669" y="113"/>
                  <a:pt x="640" y="88"/>
                  <a:pt x="640" y="88"/>
                </a:cubicBezTo>
                <a:close/>
              </a:path>
            </a:pathLst>
          </a:custGeom>
          <a:solidFill>
            <a:srgbClr val="DAB86E">
              <a:alpha val="1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727664" y="3345521"/>
            <a:ext cx="461665" cy="13255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kern="30000" spc="6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</a:t>
            </a:r>
            <a:endParaRPr lang="zh-CN" altLang="en-US" kern="30000" spc="6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313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文本框 824"/>
          <p:cNvSpPr txBox="1"/>
          <p:nvPr/>
        </p:nvSpPr>
        <p:spPr>
          <a:xfrm>
            <a:off x="9963853" y="2208095"/>
            <a:ext cx="461665" cy="2389004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当花瓣离开花朵</a:t>
            </a:r>
          </a:p>
        </p:txBody>
      </p:sp>
      <p:sp>
        <p:nvSpPr>
          <p:cNvPr id="827" name="文本框 826"/>
          <p:cNvSpPr txBox="1"/>
          <p:nvPr/>
        </p:nvSpPr>
        <p:spPr>
          <a:xfrm>
            <a:off x="9490021" y="2208095"/>
            <a:ext cx="461665" cy="135890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 </a:t>
            </a:r>
            <a:endParaRPr lang="zh-CN" altLang="en-US" kern="30000" spc="600" dirty="0">
              <a:solidFill>
                <a:srgbClr val="E8FAFC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828" name="文本框 827"/>
          <p:cNvSpPr txBox="1"/>
          <p:nvPr/>
        </p:nvSpPr>
        <p:spPr>
          <a:xfrm>
            <a:off x="9016193" y="2208095"/>
            <a:ext cx="461665" cy="236100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香消在风起雨后 </a:t>
            </a:r>
          </a:p>
        </p:txBody>
      </p:sp>
      <p:sp>
        <p:nvSpPr>
          <p:cNvPr id="829" name="文本框 828"/>
          <p:cNvSpPr txBox="1"/>
          <p:nvPr/>
        </p:nvSpPr>
        <p:spPr>
          <a:xfrm>
            <a:off x="8542365" y="2208095"/>
            <a:ext cx="461665" cy="293026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无人来嗅</a:t>
            </a:r>
          </a:p>
        </p:txBody>
      </p:sp>
      <p:sp>
        <p:nvSpPr>
          <p:cNvPr id="830" name="文本框 829"/>
          <p:cNvSpPr txBox="1"/>
          <p:nvPr/>
        </p:nvSpPr>
        <p:spPr>
          <a:xfrm>
            <a:off x="8068537" y="2208095"/>
            <a:ext cx="461665" cy="292093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如果爱告诉我走下去 </a:t>
            </a:r>
          </a:p>
        </p:txBody>
      </p:sp>
      <p:sp>
        <p:nvSpPr>
          <p:cNvPr id="831" name="文本框 830"/>
          <p:cNvSpPr txBox="1"/>
          <p:nvPr/>
        </p:nvSpPr>
        <p:spPr>
          <a:xfrm>
            <a:off x="7594709" y="2208095"/>
            <a:ext cx="461665" cy="236100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我会拼到爱尽头 </a:t>
            </a:r>
          </a:p>
        </p:txBody>
      </p:sp>
      <p:sp>
        <p:nvSpPr>
          <p:cNvPr id="836" name="文本框 835"/>
          <p:cNvSpPr txBox="1"/>
          <p:nvPr/>
        </p:nvSpPr>
        <p:spPr>
          <a:xfrm>
            <a:off x="7120881" y="2208095"/>
            <a:ext cx="461665" cy="270838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让心在灿烂中死去</a:t>
            </a:r>
          </a:p>
        </p:txBody>
      </p:sp>
      <p:sp>
        <p:nvSpPr>
          <p:cNvPr id="837" name="文本框 836"/>
          <p:cNvSpPr txBox="1"/>
          <p:nvPr/>
        </p:nvSpPr>
        <p:spPr>
          <a:xfrm>
            <a:off x="6647053" y="2208095"/>
            <a:ext cx="461665" cy="270838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让爱在灰烬里重生</a:t>
            </a:r>
          </a:p>
        </p:txBody>
      </p:sp>
      <p:sp>
        <p:nvSpPr>
          <p:cNvPr id="860" name="文本框 859"/>
          <p:cNvSpPr txBox="1"/>
          <p:nvPr/>
        </p:nvSpPr>
        <p:spPr>
          <a:xfrm>
            <a:off x="6173225" y="2208095"/>
            <a:ext cx="461665" cy="2389004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当花瓣离开花朵</a:t>
            </a:r>
          </a:p>
        </p:txBody>
      </p:sp>
      <p:sp>
        <p:nvSpPr>
          <p:cNvPr id="861" name="文本框 860"/>
          <p:cNvSpPr txBox="1"/>
          <p:nvPr/>
        </p:nvSpPr>
        <p:spPr>
          <a:xfrm>
            <a:off x="5699397" y="2208095"/>
            <a:ext cx="461665" cy="135890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 </a:t>
            </a:r>
            <a:endParaRPr lang="zh-CN" altLang="en-US" kern="30000" spc="600" dirty="0">
              <a:solidFill>
                <a:srgbClr val="E8FAFC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862" name="文本框 861"/>
          <p:cNvSpPr txBox="1"/>
          <p:nvPr/>
        </p:nvSpPr>
        <p:spPr>
          <a:xfrm>
            <a:off x="5225569" y="2208095"/>
            <a:ext cx="461665" cy="236100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香消在风起雨后 </a:t>
            </a:r>
          </a:p>
        </p:txBody>
      </p:sp>
      <p:sp>
        <p:nvSpPr>
          <p:cNvPr id="863" name="文本框 862"/>
          <p:cNvSpPr txBox="1"/>
          <p:nvPr/>
        </p:nvSpPr>
        <p:spPr>
          <a:xfrm>
            <a:off x="4751741" y="2208095"/>
            <a:ext cx="461665" cy="293026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无人来嗅</a:t>
            </a:r>
          </a:p>
        </p:txBody>
      </p:sp>
      <p:sp>
        <p:nvSpPr>
          <p:cNvPr id="867" name="自由: 形状 866" hidden="1"/>
          <p:cNvSpPr/>
          <p:nvPr/>
        </p:nvSpPr>
        <p:spPr>
          <a:xfrm>
            <a:off x="1061357" y="613875"/>
            <a:ext cx="10183586" cy="5629980"/>
          </a:xfrm>
          <a:custGeom>
            <a:avLst/>
            <a:gdLst>
              <a:gd name="connsiteX0" fmla="*/ 481536 w 10183586"/>
              <a:gd name="connsiteY0" fmla="*/ 0 h 5629980"/>
              <a:gd name="connsiteX1" fmla="*/ 9701370 w 10183586"/>
              <a:gd name="connsiteY1" fmla="*/ 0 h 5629980"/>
              <a:gd name="connsiteX2" fmla="*/ 9710999 w 10183586"/>
              <a:gd name="connsiteY2" fmla="*/ 95525 h 5629980"/>
              <a:gd name="connsiteX3" fmla="*/ 10182906 w 10183586"/>
              <a:gd name="connsiteY3" fmla="*/ 480140 h 5629980"/>
              <a:gd name="connsiteX4" fmla="*/ 10183586 w 10183586"/>
              <a:gd name="connsiteY4" fmla="*/ 480072 h 5629980"/>
              <a:gd name="connsiteX5" fmla="*/ 10183586 w 10183586"/>
              <a:gd name="connsiteY5" fmla="*/ 5166735 h 5629980"/>
              <a:gd name="connsiteX6" fmla="*/ 10182906 w 10183586"/>
              <a:gd name="connsiteY6" fmla="*/ 5166666 h 5629980"/>
              <a:gd name="connsiteX7" fmla="*/ 9710999 w 10183586"/>
              <a:gd name="connsiteY7" fmla="*/ 5551281 h 5629980"/>
              <a:gd name="connsiteX8" fmla="*/ 9703066 w 10183586"/>
              <a:gd name="connsiteY8" fmla="*/ 5629980 h 5629980"/>
              <a:gd name="connsiteX9" fmla="*/ 479840 w 10183586"/>
              <a:gd name="connsiteY9" fmla="*/ 5629980 h 5629980"/>
              <a:gd name="connsiteX10" fmla="*/ 471906 w 10183586"/>
              <a:gd name="connsiteY10" fmla="*/ 5551281 h 5629980"/>
              <a:gd name="connsiteX11" fmla="*/ 97077 w 10183586"/>
              <a:gd name="connsiteY11" fmla="*/ 5176453 h 5629980"/>
              <a:gd name="connsiteX12" fmla="*/ 0 w 10183586"/>
              <a:gd name="connsiteY12" fmla="*/ 5166666 h 5629980"/>
              <a:gd name="connsiteX13" fmla="*/ 0 w 10183586"/>
              <a:gd name="connsiteY13" fmla="*/ 480140 h 5629980"/>
              <a:gd name="connsiteX14" fmla="*/ 471906 w 10183586"/>
              <a:gd name="connsiteY14" fmla="*/ 95525 h 5629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183586" h="5629980">
                <a:moveTo>
                  <a:pt x="481536" y="0"/>
                </a:moveTo>
                <a:lnTo>
                  <a:pt x="9701370" y="0"/>
                </a:lnTo>
                <a:lnTo>
                  <a:pt x="9710999" y="95525"/>
                </a:lnTo>
                <a:cubicBezTo>
                  <a:pt x="9755915" y="315025"/>
                  <a:pt x="9950128" y="480140"/>
                  <a:pt x="10182906" y="480140"/>
                </a:cubicBezTo>
                <a:lnTo>
                  <a:pt x="10183586" y="480072"/>
                </a:lnTo>
                <a:lnTo>
                  <a:pt x="10183586" y="5166735"/>
                </a:lnTo>
                <a:lnTo>
                  <a:pt x="10182906" y="5166666"/>
                </a:lnTo>
                <a:cubicBezTo>
                  <a:pt x="9950128" y="5166666"/>
                  <a:pt x="9755915" y="5331782"/>
                  <a:pt x="9710999" y="5551281"/>
                </a:cubicBezTo>
                <a:lnTo>
                  <a:pt x="9703066" y="5629980"/>
                </a:lnTo>
                <a:lnTo>
                  <a:pt x="479840" y="5629980"/>
                </a:lnTo>
                <a:lnTo>
                  <a:pt x="471906" y="5551281"/>
                </a:lnTo>
                <a:cubicBezTo>
                  <a:pt x="433407" y="5363139"/>
                  <a:pt x="285220" y="5214952"/>
                  <a:pt x="97077" y="5176453"/>
                </a:cubicBezTo>
                <a:lnTo>
                  <a:pt x="0" y="5166666"/>
                </a:lnTo>
                <a:lnTo>
                  <a:pt x="0" y="480140"/>
                </a:lnTo>
                <a:cubicBezTo>
                  <a:pt x="232778" y="480140"/>
                  <a:pt x="426990" y="315025"/>
                  <a:pt x="471906" y="95525"/>
                </a:cubicBezTo>
                <a:close/>
              </a:path>
            </a:pathLst>
          </a:custGeom>
          <a:noFill/>
          <a:ln>
            <a:solidFill>
              <a:srgbClr val="DAB8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408" y="1766302"/>
            <a:ext cx="3341213" cy="337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51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占位符 39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8" r="24978"/>
          <a:stretch>
            <a:fillRect/>
          </a:stretch>
        </p:blipFill>
        <p:spPr/>
      </p:pic>
      <p:pic>
        <p:nvPicPr>
          <p:cNvPr id="38" name="图片占位符 37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39" name="图片占位符 38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978" r="24978"/>
          <a:stretch>
            <a:fillRect/>
          </a:stretch>
        </p:blipFill>
        <p:spPr/>
      </p:pic>
      <p:sp>
        <p:nvSpPr>
          <p:cNvPr id="7" name="矩形 6"/>
          <p:cNvSpPr/>
          <p:nvPr/>
        </p:nvSpPr>
        <p:spPr>
          <a:xfrm>
            <a:off x="1183011" y="912069"/>
            <a:ext cx="2249672" cy="3347415"/>
          </a:xfrm>
          <a:prstGeom prst="rect">
            <a:avLst/>
          </a:prstGeom>
          <a:noFill/>
          <a:ln>
            <a:solidFill>
              <a:srgbClr val="2CB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98486" y="912069"/>
            <a:ext cx="2249672" cy="3347415"/>
          </a:xfrm>
          <a:prstGeom prst="rect">
            <a:avLst/>
          </a:prstGeom>
          <a:noFill/>
          <a:ln>
            <a:solidFill>
              <a:srgbClr val="2CB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71681" y="912069"/>
            <a:ext cx="2272215" cy="3347415"/>
          </a:xfrm>
          <a:prstGeom prst="rect">
            <a:avLst/>
          </a:prstGeom>
          <a:noFill/>
          <a:ln>
            <a:solidFill>
              <a:srgbClr val="2CB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39794" y="912069"/>
            <a:ext cx="736106" cy="818429"/>
          </a:xfrm>
          <a:prstGeom prst="rect">
            <a:avLst/>
          </a:prstGeom>
          <a:solidFill>
            <a:srgbClr val="2CB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55270" y="912069"/>
            <a:ext cx="736106" cy="818429"/>
          </a:xfrm>
          <a:prstGeom prst="rect">
            <a:avLst/>
          </a:prstGeom>
          <a:solidFill>
            <a:srgbClr val="2CB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51007" y="912069"/>
            <a:ext cx="736106" cy="818429"/>
          </a:xfrm>
          <a:prstGeom prst="rect">
            <a:avLst/>
          </a:prstGeom>
          <a:solidFill>
            <a:srgbClr val="2CB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989438" y="1070595"/>
            <a:ext cx="538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910506" y="1070595"/>
            <a:ext cx="538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贰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904421" y="1070595"/>
            <a:ext cx="538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叁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763484" y="3711420"/>
            <a:ext cx="824841" cy="28679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如果爱告诉我走下去</a:t>
            </a:r>
          </a:p>
          <a:p>
            <a:pPr>
              <a:lnSpc>
                <a:spcPct val="130000"/>
              </a:lnSpc>
            </a:pPr>
            <a:r>
              <a:rPr lang="zh-CN" altLang="en-US" sz="16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我会拼到爱尽头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727947" y="3711420"/>
            <a:ext cx="824841" cy="28679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如果爱告诉我走下去</a:t>
            </a:r>
          </a:p>
          <a:p>
            <a:pPr>
              <a:lnSpc>
                <a:spcPct val="130000"/>
              </a:lnSpc>
            </a:pPr>
            <a:r>
              <a:rPr lang="zh-CN" altLang="en-US" sz="16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我会拼到爱尽头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692410" y="3711420"/>
            <a:ext cx="824841" cy="28679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如果爱告诉我走下去</a:t>
            </a:r>
          </a:p>
          <a:p>
            <a:pPr>
              <a:lnSpc>
                <a:spcPct val="130000"/>
              </a:lnSpc>
            </a:pPr>
            <a:r>
              <a:rPr lang="zh-CN" altLang="en-US" sz="16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我会拼到爱尽头</a:t>
            </a:r>
          </a:p>
        </p:txBody>
      </p:sp>
    </p:spTree>
    <p:extLst>
      <p:ext uri="{BB962C8B-B14F-4D97-AF65-F5344CB8AC3E}">
        <p14:creationId xmlns:p14="http://schemas.microsoft.com/office/powerpoint/2010/main" val="337165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图片 9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961" y="1761827"/>
            <a:ext cx="3341213" cy="3372055"/>
          </a:xfrm>
          <a:prstGeom prst="rect">
            <a:avLst/>
          </a:prstGeom>
        </p:spPr>
      </p:pic>
      <p:sp>
        <p:nvSpPr>
          <p:cNvPr id="813" name="文本框 812"/>
          <p:cNvSpPr txBox="1"/>
          <p:nvPr/>
        </p:nvSpPr>
        <p:spPr>
          <a:xfrm>
            <a:off x="5525148" y="1422400"/>
            <a:ext cx="824841" cy="3936454"/>
          </a:xfrm>
          <a:prstGeom prst="rect">
            <a:avLst/>
          </a:prstGeom>
          <a:solidFill>
            <a:srgbClr val="14161E"/>
          </a:solidFill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</a:t>
            </a:r>
            <a:r>
              <a:rPr lang="zh-CN" altLang="en-US" sz="1600" spc="6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花朵项目标题香</a:t>
            </a:r>
            <a:r>
              <a:rPr lang="zh-CN" altLang="en-US" sz="16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消在风起雨后无人来嗅</a:t>
            </a:r>
          </a:p>
        </p:txBody>
      </p:sp>
      <p:grpSp>
        <p:nvGrpSpPr>
          <p:cNvPr id="814" name="组合 813"/>
          <p:cNvGrpSpPr/>
          <p:nvPr/>
        </p:nvGrpSpPr>
        <p:grpSpPr>
          <a:xfrm>
            <a:off x="7946802" y="4837852"/>
            <a:ext cx="1839118" cy="1042004"/>
            <a:chOff x="4200525" y="3664586"/>
            <a:chExt cx="608013" cy="344487"/>
          </a:xfrm>
          <a:solidFill>
            <a:srgbClr val="E8FAFC">
              <a:alpha val="9000"/>
            </a:srgbClr>
          </a:solidFill>
        </p:grpSpPr>
        <p:sp>
          <p:nvSpPr>
            <p:cNvPr id="815" name="Freeform 795"/>
            <p:cNvSpPr>
              <a:spLocks/>
            </p:cNvSpPr>
            <p:nvPr/>
          </p:nvSpPr>
          <p:spPr bwMode="auto">
            <a:xfrm>
              <a:off x="4560888" y="3912236"/>
              <a:ext cx="0" cy="3175"/>
            </a:xfrm>
            <a:custGeom>
              <a:avLst/>
              <a:gdLst>
                <a:gd name="T0" fmla="*/ 2 h 2"/>
                <a:gd name="T1" fmla="*/ 2 h 2"/>
                <a:gd name="T2" fmla="*/ 0 h 2"/>
                <a:gd name="T3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16" name="Freeform 796"/>
            <p:cNvSpPr>
              <a:spLocks/>
            </p:cNvSpPr>
            <p:nvPr/>
          </p:nvSpPr>
          <p:spPr bwMode="auto">
            <a:xfrm>
              <a:off x="4564063" y="3904298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17" name="Freeform 797"/>
            <p:cNvSpPr>
              <a:spLocks/>
            </p:cNvSpPr>
            <p:nvPr/>
          </p:nvSpPr>
          <p:spPr bwMode="auto">
            <a:xfrm>
              <a:off x="4560888" y="39233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18" name="Rectangle 798"/>
            <p:cNvSpPr>
              <a:spLocks noChangeArrowheads="1"/>
            </p:cNvSpPr>
            <p:nvPr/>
          </p:nvSpPr>
          <p:spPr bwMode="auto">
            <a:xfrm>
              <a:off x="4533900" y="39614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19" name="Freeform 799"/>
            <p:cNvSpPr>
              <a:spLocks/>
            </p:cNvSpPr>
            <p:nvPr/>
          </p:nvSpPr>
          <p:spPr bwMode="auto">
            <a:xfrm>
              <a:off x="4533900" y="3961448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0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0" name="Freeform 800"/>
            <p:cNvSpPr>
              <a:spLocks/>
            </p:cNvSpPr>
            <p:nvPr/>
          </p:nvSpPr>
          <p:spPr bwMode="auto">
            <a:xfrm>
              <a:off x="4568825" y="3832861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1" name="Freeform 801"/>
            <p:cNvSpPr>
              <a:spLocks/>
            </p:cNvSpPr>
            <p:nvPr/>
          </p:nvSpPr>
          <p:spPr bwMode="auto">
            <a:xfrm>
              <a:off x="4564063" y="39042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2" name="Freeform 802"/>
            <p:cNvSpPr>
              <a:spLocks/>
            </p:cNvSpPr>
            <p:nvPr/>
          </p:nvSpPr>
          <p:spPr bwMode="auto">
            <a:xfrm>
              <a:off x="4602163" y="3796348"/>
              <a:ext cx="3175" cy="0"/>
            </a:xfrm>
            <a:custGeom>
              <a:avLst/>
              <a:gdLst>
                <a:gd name="T0" fmla="*/ 0 w 2"/>
                <a:gd name="T1" fmla="*/ 0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3" name="Freeform 803"/>
            <p:cNvSpPr>
              <a:spLocks/>
            </p:cNvSpPr>
            <p:nvPr/>
          </p:nvSpPr>
          <p:spPr bwMode="auto">
            <a:xfrm>
              <a:off x="4533900" y="3956686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4" name="Freeform 804"/>
            <p:cNvSpPr>
              <a:spLocks/>
            </p:cNvSpPr>
            <p:nvPr/>
          </p:nvSpPr>
          <p:spPr bwMode="auto">
            <a:xfrm>
              <a:off x="4560888" y="391223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5" name="Freeform 805"/>
            <p:cNvSpPr>
              <a:spLocks noEditPoints="1"/>
            </p:cNvSpPr>
            <p:nvPr/>
          </p:nvSpPr>
          <p:spPr bwMode="auto">
            <a:xfrm>
              <a:off x="4203700" y="3664586"/>
              <a:ext cx="547688" cy="344487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6 w 146"/>
                <a:gd name="T75" fmla="*/ 42 h 92"/>
                <a:gd name="T76" fmla="*/ 93 w 146"/>
                <a:gd name="T77" fmla="*/ 43 h 92"/>
                <a:gd name="T78" fmla="*/ 93 w 146"/>
                <a:gd name="T79" fmla="*/ 38 h 92"/>
                <a:gd name="T80" fmla="*/ 95 w 146"/>
                <a:gd name="T81" fmla="*/ 38 h 92"/>
                <a:gd name="T82" fmla="*/ 73 w 146"/>
                <a:gd name="T83" fmla="*/ 22 h 92"/>
                <a:gd name="T84" fmla="*/ 55 w 146"/>
                <a:gd name="T85" fmla="*/ 43 h 92"/>
                <a:gd name="T86" fmla="*/ 14 w 146"/>
                <a:gd name="T87" fmla="*/ 76 h 92"/>
                <a:gd name="T88" fmla="*/ 47 w 146"/>
                <a:gd name="T89" fmla="*/ 90 h 92"/>
                <a:gd name="T90" fmla="*/ 49 w 146"/>
                <a:gd name="T91" fmla="*/ 79 h 92"/>
                <a:gd name="T92" fmla="*/ 19 w 146"/>
                <a:gd name="T93" fmla="*/ 69 h 92"/>
                <a:gd name="T94" fmla="*/ 14 w 146"/>
                <a:gd name="T95" fmla="*/ 72 h 92"/>
                <a:gd name="T96" fmla="*/ 11 w 146"/>
                <a:gd name="T97" fmla="*/ 71 h 92"/>
                <a:gd name="T98" fmla="*/ 10 w 146"/>
                <a:gd name="T99" fmla="*/ 68 h 92"/>
                <a:gd name="T100" fmla="*/ 21 w 146"/>
                <a:gd name="T101" fmla="*/ 44 h 92"/>
                <a:gd name="T102" fmla="*/ 34 w 146"/>
                <a:gd name="T103" fmla="*/ 24 h 92"/>
                <a:gd name="T104" fmla="*/ 43 w 146"/>
                <a:gd name="T105" fmla="*/ 24 h 92"/>
                <a:gd name="T106" fmla="*/ 41 w 146"/>
                <a:gd name="T107" fmla="*/ 37 h 92"/>
                <a:gd name="T108" fmla="*/ 47 w 146"/>
                <a:gd name="T109" fmla="*/ 57 h 92"/>
                <a:gd name="T110" fmla="*/ 54 w 146"/>
                <a:gd name="T111" fmla="*/ 77 h 92"/>
                <a:gd name="T112" fmla="*/ 60 w 146"/>
                <a:gd name="T113" fmla="*/ 79 h 92"/>
                <a:gd name="T114" fmla="*/ 85 w 146"/>
                <a:gd name="T115" fmla="*/ 71 h 92"/>
                <a:gd name="T116" fmla="*/ 83 w 146"/>
                <a:gd name="T117" fmla="*/ 76 h 92"/>
                <a:gd name="T118" fmla="*/ 81 w 146"/>
                <a:gd name="T119" fmla="*/ 73 h 92"/>
                <a:gd name="T120" fmla="*/ 88 w 146"/>
                <a:gd name="T121" fmla="*/ 75 h 92"/>
                <a:gd name="T122" fmla="*/ 83 w 146"/>
                <a:gd name="T123" fmla="*/ 7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5"/>
                    <a:pt x="93" y="65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19"/>
                    <a:pt x="143" y="19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lnTo>
                    <a:pt x="100" y="73"/>
                  </a:ln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7"/>
                    <a:pt x="132" y="17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3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lnTo>
                    <a:pt x="113" y="20"/>
                  </a:ln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10" y="22"/>
                    <a:pt x="110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lnTo>
                    <a:pt x="103" y="36"/>
                  </a:ln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4"/>
                    <a:pt x="98" y="34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8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lnTo>
                    <a:pt x="49" y="79"/>
                  </a:ln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6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4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4"/>
                    <a:pt x="86" y="74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lnTo>
                    <a:pt x="89" y="77"/>
                  </a:ln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lnTo>
                    <a:pt x="97" y="72"/>
                  </a:lnTo>
                  <a:close/>
                  <a:moveTo>
                    <a:pt x="98" y="74"/>
                  </a:move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6" name="Freeform 806"/>
            <p:cNvSpPr>
              <a:spLocks/>
            </p:cNvSpPr>
            <p:nvPr/>
          </p:nvSpPr>
          <p:spPr bwMode="auto">
            <a:xfrm>
              <a:off x="4635500" y="3788411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7" name="Freeform 807"/>
            <p:cNvSpPr>
              <a:spLocks/>
            </p:cNvSpPr>
            <p:nvPr/>
          </p:nvSpPr>
          <p:spPr bwMode="auto">
            <a:xfrm>
              <a:off x="4654550" y="3780473"/>
              <a:ext cx="3175" cy="4762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8" name="Freeform 808"/>
            <p:cNvSpPr>
              <a:spLocks/>
            </p:cNvSpPr>
            <p:nvPr/>
          </p:nvSpPr>
          <p:spPr bwMode="auto">
            <a:xfrm>
              <a:off x="4230688" y="3942398"/>
              <a:ext cx="3175" cy="3175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29" name="Rectangle 809"/>
            <p:cNvSpPr>
              <a:spLocks noChangeArrowheads="1"/>
            </p:cNvSpPr>
            <p:nvPr/>
          </p:nvSpPr>
          <p:spPr bwMode="auto">
            <a:xfrm>
              <a:off x="4602163" y="3796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0" name="Rectangle 810"/>
            <p:cNvSpPr>
              <a:spLocks noChangeArrowheads="1"/>
            </p:cNvSpPr>
            <p:nvPr/>
          </p:nvSpPr>
          <p:spPr bwMode="auto">
            <a:xfrm>
              <a:off x="4657725" y="3785236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1" name="Rectangle 811"/>
            <p:cNvSpPr>
              <a:spLocks noChangeArrowheads="1"/>
            </p:cNvSpPr>
            <p:nvPr/>
          </p:nvSpPr>
          <p:spPr bwMode="auto">
            <a:xfrm>
              <a:off x="4429125" y="396779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2" name="Freeform 812"/>
            <p:cNvSpPr>
              <a:spLocks/>
            </p:cNvSpPr>
            <p:nvPr/>
          </p:nvSpPr>
          <p:spPr bwMode="auto">
            <a:xfrm>
              <a:off x="4214813" y="3915411"/>
              <a:ext cx="0" cy="7937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3" name="Freeform 813"/>
            <p:cNvSpPr>
              <a:spLocks/>
            </p:cNvSpPr>
            <p:nvPr/>
          </p:nvSpPr>
          <p:spPr bwMode="auto">
            <a:xfrm>
              <a:off x="4673600" y="3777298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4" name="Rectangle 814"/>
            <p:cNvSpPr>
              <a:spLocks noChangeArrowheads="1"/>
            </p:cNvSpPr>
            <p:nvPr/>
          </p:nvSpPr>
          <p:spPr bwMode="auto">
            <a:xfrm>
              <a:off x="4252913" y="376142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5" name="Freeform 815"/>
            <p:cNvSpPr>
              <a:spLocks/>
            </p:cNvSpPr>
            <p:nvPr/>
          </p:nvSpPr>
          <p:spPr bwMode="auto">
            <a:xfrm>
              <a:off x="4387850" y="3994786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2 h 2"/>
                <a:gd name="T4" fmla="*/ 0 w 3"/>
                <a:gd name="T5" fmla="*/ 2 h 2"/>
                <a:gd name="T6" fmla="*/ 3 w 3"/>
                <a:gd name="T7" fmla="*/ 2 h 2"/>
                <a:gd name="T8" fmla="*/ 3 w 3"/>
                <a:gd name="T9" fmla="*/ 0 h 2"/>
                <a:gd name="T10" fmla="*/ 3 w 3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2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6" name="Freeform 816"/>
            <p:cNvSpPr>
              <a:spLocks/>
            </p:cNvSpPr>
            <p:nvPr/>
          </p:nvSpPr>
          <p:spPr bwMode="auto">
            <a:xfrm>
              <a:off x="4533900" y="39614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7" name="Freeform 817"/>
            <p:cNvSpPr>
              <a:spLocks/>
            </p:cNvSpPr>
            <p:nvPr/>
          </p:nvSpPr>
          <p:spPr bwMode="auto">
            <a:xfrm>
              <a:off x="4429125" y="3705861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8" name="Rectangle 818"/>
            <p:cNvSpPr>
              <a:spLocks noChangeArrowheads="1"/>
            </p:cNvSpPr>
            <p:nvPr/>
          </p:nvSpPr>
          <p:spPr bwMode="auto">
            <a:xfrm>
              <a:off x="4462463" y="36947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39" name="Rectangle 819"/>
            <p:cNvSpPr>
              <a:spLocks noChangeArrowheads="1"/>
            </p:cNvSpPr>
            <p:nvPr/>
          </p:nvSpPr>
          <p:spPr bwMode="auto">
            <a:xfrm>
              <a:off x="4579938" y="3709036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0" name="Freeform 820"/>
            <p:cNvSpPr>
              <a:spLocks/>
            </p:cNvSpPr>
            <p:nvPr/>
          </p:nvSpPr>
          <p:spPr bwMode="auto">
            <a:xfrm>
              <a:off x="4706938" y="3716973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1" name="Freeform 821"/>
            <p:cNvSpPr>
              <a:spLocks/>
            </p:cNvSpPr>
            <p:nvPr/>
          </p:nvSpPr>
          <p:spPr bwMode="auto">
            <a:xfrm>
              <a:off x="4568825" y="3702686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2" name="Rectangle 822"/>
            <p:cNvSpPr>
              <a:spLocks noChangeArrowheads="1"/>
            </p:cNvSpPr>
            <p:nvPr/>
          </p:nvSpPr>
          <p:spPr bwMode="auto">
            <a:xfrm>
              <a:off x="4489450" y="369157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3" name="Freeform 823"/>
            <p:cNvSpPr>
              <a:spLocks/>
            </p:cNvSpPr>
            <p:nvPr/>
          </p:nvSpPr>
          <p:spPr bwMode="auto">
            <a:xfrm>
              <a:off x="4748213" y="3739198"/>
              <a:ext cx="0" cy="4762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4" name="Rectangle 824"/>
            <p:cNvSpPr>
              <a:spLocks noChangeArrowheads="1"/>
            </p:cNvSpPr>
            <p:nvPr/>
          </p:nvSpPr>
          <p:spPr bwMode="auto">
            <a:xfrm>
              <a:off x="4249738" y="3761423"/>
              <a:ext cx="3175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5" name="Freeform 825"/>
            <p:cNvSpPr>
              <a:spLocks noEditPoints="1"/>
            </p:cNvSpPr>
            <p:nvPr/>
          </p:nvSpPr>
          <p:spPr bwMode="auto">
            <a:xfrm>
              <a:off x="4470400" y="3769361"/>
              <a:ext cx="338138" cy="134937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lnTo>
                    <a:pt x="90" y="10"/>
                  </a:ln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1" y="7"/>
                    <a:pt x="51" y="7"/>
                    <a:pt x="51" y="7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2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lnTo>
                    <a:pt x="55" y="7"/>
                  </a:ln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lnTo>
                    <a:pt x="58" y="7"/>
                  </a:ln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6" name="Freeform 826"/>
            <p:cNvSpPr>
              <a:spLocks/>
            </p:cNvSpPr>
            <p:nvPr/>
          </p:nvSpPr>
          <p:spPr bwMode="auto">
            <a:xfrm>
              <a:off x="4714875" y="37201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7" name="Freeform 827"/>
            <p:cNvSpPr>
              <a:spLocks/>
            </p:cNvSpPr>
            <p:nvPr/>
          </p:nvSpPr>
          <p:spPr bwMode="auto">
            <a:xfrm>
              <a:off x="4244975" y="3956686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8" name="Rectangle 828"/>
            <p:cNvSpPr>
              <a:spLocks noChangeArrowheads="1"/>
            </p:cNvSpPr>
            <p:nvPr/>
          </p:nvSpPr>
          <p:spPr bwMode="auto">
            <a:xfrm>
              <a:off x="4519613" y="3874136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49" name="Freeform 829"/>
            <p:cNvSpPr>
              <a:spLocks/>
            </p:cNvSpPr>
            <p:nvPr/>
          </p:nvSpPr>
          <p:spPr bwMode="auto">
            <a:xfrm>
              <a:off x="4725988" y="3728086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0" name="Freeform 830"/>
            <p:cNvSpPr>
              <a:spLocks/>
            </p:cNvSpPr>
            <p:nvPr/>
          </p:nvSpPr>
          <p:spPr bwMode="auto">
            <a:xfrm>
              <a:off x="4268788" y="396144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1" name="Freeform 831"/>
            <p:cNvSpPr>
              <a:spLocks/>
            </p:cNvSpPr>
            <p:nvPr/>
          </p:nvSpPr>
          <p:spPr bwMode="auto">
            <a:xfrm>
              <a:off x="4514850" y="387889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2" name="Freeform 832"/>
            <p:cNvSpPr>
              <a:spLocks/>
            </p:cNvSpPr>
            <p:nvPr/>
          </p:nvSpPr>
          <p:spPr bwMode="auto">
            <a:xfrm>
              <a:off x="4414838" y="367252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3" name="Freeform 833"/>
            <p:cNvSpPr>
              <a:spLocks/>
            </p:cNvSpPr>
            <p:nvPr/>
          </p:nvSpPr>
          <p:spPr bwMode="auto">
            <a:xfrm>
              <a:off x="4445000" y="3697923"/>
              <a:ext cx="6350" cy="4762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4" name="Freeform 834"/>
            <p:cNvSpPr>
              <a:spLocks/>
            </p:cNvSpPr>
            <p:nvPr/>
          </p:nvSpPr>
          <p:spPr bwMode="auto">
            <a:xfrm>
              <a:off x="4718050" y="371697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5" name="Freeform 835"/>
            <p:cNvSpPr>
              <a:spLocks/>
            </p:cNvSpPr>
            <p:nvPr/>
          </p:nvSpPr>
          <p:spPr bwMode="auto">
            <a:xfrm>
              <a:off x="4721225" y="3720148"/>
              <a:ext cx="7938" cy="0"/>
            </a:xfrm>
            <a:custGeom>
              <a:avLst/>
              <a:gdLst>
                <a:gd name="T0" fmla="*/ 5 w 5"/>
                <a:gd name="T1" fmla="*/ 3 w 5"/>
                <a:gd name="T2" fmla="*/ 3 w 5"/>
                <a:gd name="T3" fmla="*/ 0 w 5"/>
                <a:gd name="T4" fmla="*/ 3 w 5"/>
                <a:gd name="T5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6" name="Freeform 836"/>
            <p:cNvSpPr>
              <a:spLocks/>
            </p:cNvSpPr>
            <p:nvPr/>
          </p:nvSpPr>
          <p:spPr bwMode="auto">
            <a:xfrm>
              <a:off x="4737100" y="3720148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3 h 3"/>
                <a:gd name="T4" fmla="*/ 2 w 2"/>
                <a:gd name="T5" fmla="*/ 0 h 3"/>
                <a:gd name="T6" fmla="*/ 0 w 2"/>
                <a:gd name="T7" fmla="*/ 3 h 3"/>
                <a:gd name="T8" fmla="*/ 2 w 2"/>
                <a:gd name="T9" fmla="*/ 3 h 3"/>
                <a:gd name="T10" fmla="*/ 2 w 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3"/>
                  </a:lnTo>
                  <a:lnTo>
                    <a:pt x="2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7" name="Freeform 837"/>
            <p:cNvSpPr>
              <a:spLocks/>
            </p:cNvSpPr>
            <p:nvPr/>
          </p:nvSpPr>
          <p:spPr bwMode="auto">
            <a:xfrm>
              <a:off x="4729163" y="3728086"/>
              <a:ext cx="7938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8" name="Freeform 838"/>
            <p:cNvSpPr>
              <a:spLocks/>
            </p:cNvSpPr>
            <p:nvPr/>
          </p:nvSpPr>
          <p:spPr bwMode="auto">
            <a:xfrm>
              <a:off x="4751388" y="3743961"/>
              <a:ext cx="1111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59" name="Rectangle 839"/>
            <p:cNvSpPr>
              <a:spLocks noChangeArrowheads="1"/>
            </p:cNvSpPr>
            <p:nvPr/>
          </p:nvSpPr>
          <p:spPr bwMode="auto">
            <a:xfrm>
              <a:off x="4591050" y="3791586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0" name="Freeform 840"/>
            <p:cNvSpPr>
              <a:spLocks/>
            </p:cNvSpPr>
            <p:nvPr/>
          </p:nvSpPr>
          <p:spPr bwMode="auto">
            <a:xfrm>
              <a:off x="4627563" y="3796348"/>
              <a:ext cx="4763" cy="0"/>
            </a:xfrm>
            <a:custGeom>
              <a:avLst/>
              <a:gdLst>
                <a:gd name="T0" fmla="*/ 3 w 3"/>
                <a:gd name="T1" fmla="*/ 0 w 3"/>
                <a:gd name="T2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1" name="Freeform 841"/>
            <p:cNvSpPr>
              <a:spLocks/>
            </p:cNvSpPr>
            <p:nvPr/>
          </p:nvSpPr>
          <p:spPr bwMode="auto">
            <a:xfrm>
              <a:off x="4632325" y="3791586"/>
              <a:ext cx="3175" cy="4762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3 h 3"/>
                <a:gd name="T4" fmla="*/ 0 w 2"/>
                <a:gd name="T5" fmla="*/ 3 h 3"/>
                <a:gd name="T6" fmla="*/ 0 w 2"/>
                <a:gd name="T7" fmla="*/ 3 h 3"/>
                <a:gd name="T8" fmla="*/ 0 w 2"/>
                <a:gd name="T9" fmla="*/ 3 h 3"/>
                <a:gd name="T10" fmla="*/ 2 w 2"/>
                <a:gd name="T11" fmla="*/ 0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2" name="Rectangle 842"/>
            <p:cNvSpPr>
              <a:spLocks noChangeArrowheads="1"/>
            </p:cNvSpPr>
            <p:nvPr/>
          </p:nvSpPr>
          <p:spPr bwMode="auto">
            <a:xfrm>
              <a:off x="4797425" y="3796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3" name="Freeform 843"/>
            <p:cNvSpPr>
              <a:spLocks/>
            </p:cNvSpPr>
            <p:nvPr/>
          </p:nvSpPr>
          <p:spPr bwMode="auto">
            <a:xfrm>
              <a:off x="4552950" y="3807461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4" name="Rectangle 844"/>
            <p:cNvSpPr>
              <a:spLocks noChangeArrowheads="1"/>
            </p:cNvSpPr>
            <p:nvPr/>
          </p:nvSpPr>
          <p:spPr bwMode="auto">
            <a:xfrm>
              <a:off x="4610100" y="3802698"/>
              <a:ext cx="1588" cy="47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5" name="Freeform 845"/>
            <p:cNvSpPr>
              <a:spLocks/>
            </p:cNvSpPr>
            <p:nvPr/>
          </p:nvSpPr>
          <p:spPr bwMode="auto">
            <a:xfrm>
              <a:off x="4208463" y="3832861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6" name="Freeform 846"/>
            <p:cNvSpPr>
              <a:spLocks/>
            </p:cNvSpPr>
            <p:nvPr/>
          </p:nvSpPr>
          <p:spPr bwMode="auto">
            <a:xfrm>
              <a:off x="4208463" y="3832861"/>
              <a:ext cx="0" cy="4762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7" name="Freeform 847"/>
            <p:cNvSpPr>
              <a:spLocks/>
            </p:cNvSpPr>
            <p:nvPr/>
          </p:nvSpPr>
          <p:spPr bwMode="auto">
            <a:xfrm>
              <a:off x="4203700" y="3837623"/>
              <a:ext cx="4763" cy="11112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8" name="Freeform 848"/>
            <p:cNvSpPr>
              <a:spLocks/>
            </p:cNvSpPr>
            <p:nvPr/>
          </p:nvSpPr>
          <p:spPr bwMode="auto">
            <a:xfrm>
              <a:off x="4568825" y="3826511"/>
              <a:ext cx="3175" cy="635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69" name="Freeform 849"/>
            <p:cNvSpPr>
              <a:spLocks/>
            </p:cNvSpPr>
            <p:nvPr/>
          </p:nvSpPr>
          <p:spPr bwMode="auto">
            <a:xfrm>
              <a:off x="4200525" y="3870961"/>
              <a:ext cx="0" cy="22225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0" name="Freeform 850"/>
            <p:cNvSpPr>
              <a:spLocks/>
            </p:cNvSpPr>
            <p:nvPr/>
          </p:nvSpPr>
          <p:spPr bwMode="auto">
            <a:xfrm>
              <a:off x="4489450" y="388207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1" name="Freeform 851"/>
            <p:cNvSpPr>
              <a:spLocks/>
            </p:cNvSpPr>
            <p:nvPr/>
          </p:nvSpPr>
          <p:spPr bwMode="auto">
            <a:xfrm>
              <a:off x="4200525" y="3904298"/>
              <a:ext cx="3175" cy="7937"/>
            </a:xfrm>
            <a:custGeom>
              <a:avLst/>
              <a:gdLst>
                <a:gd name="T0" fmla="*/ 2 w 2"/>
                <a:gd name="T1" fmla="*/ 5 h 5"/>
                <a:gd name="T2" fmla="*/ 2 w 2"/>
                <a:gd name="T3" fmla="*/ 3 h 5"/>
                <a:gd name="T4" fmla="*/ 0 w 2"/>
                <a:gd name="T5" fmla="*/ 0 h 5"/>
                <a:gd name="T6" fmla="*/ 2 w 2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5">
                  <a:moveTo>
                    <a:pt x="2" y="5"/>
                  </a:moveTo>
                  <a:lnTo>
                    <a:pt x="2" y="3"/>
                  </a:lnTo>
                  <a:lnTo>
                    <a:pt x="0" y="0"/>
                  </a:lnTo>
                  <a:lnTo>
                    <a:pt x="2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2" name="Freeform 852"/>
            <p:cNvSpPr>
              <a:spLocks/>
            </p:cNvSpPr>
            <p:nvPr/>
          </p:nvSpPr>
          <p:spPr bwMode="auto">
            <a:xfrm>
              <a:off x="4545013" y="3901123"/>
              <a:ext cx="7938" cy="3175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3" name="Freeform 853"/>
            <p:cNvSpPr>
              <a:spLocks/>
            </p:cNvSpPr>
            <p:nvPr/>
          </p:nvSpPr>
          <p:spPr bwMode="auto">
            <a:xfrm>
              <a:off x="4552950" y="3901123"/>
              <a:ext cx="3175" cy="317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0 h 2"/>
                <a:gd name="T6" fmla="*/ 0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2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4" name="Freeform 854"/>
            <p:cNvSpPr>
              <a:spLocks/>
            </p:cNvSpPr>
            <p:nvPr/>
          </p:nvSpPr>
          <p:spPr bwMode="auto">
            <a:xfrm>
              <a:off x="4556125" y="3901123"/>
              <a:ext cx="0" cy="3175"/>
            </a:xfrm>
            <a:custGeom>
              <a:avLst/>
              <a:gdLst>
                <a:gd name="T0" fmla="*/ 0 h 2"/>
                <a:gd name="T1" fmla="*/ 0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5" name="Rectangle 855"/>
            <p:cNvSpPr>
              <a:spLocks noChangeArrowheads="1"/>
            </p:cNvSpPr>
            <p:nvPr/>
          </p:nvSpPr>
          <p:spPr bwMode="auto">
            <a:xfrm>
              <a:off x="4568825" y="3901123"/>
              <a:ext cx="1588" cy="3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6" name="Freeform 856"/>
            <p:cNvSpPr>
              <a:spLocks/>
            </p:cNvSpPr>
            <p:nvPr/>
          </p:nvSpPr>
          <p:spPr bwMode="auto">
            <a:xfrm>
              <a:off x="4241800" y="3915411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7" name="Freeform 857"/>
            <p:cNvSpPr>
              <a:spLocks/>
            </p:cNvSpPr>
            <p:nvPr/>
          </p:nvSpPr>
          <p:spPr bwMode="auto">
            <a:xfrm>
              <a:off x="4203700" y="3920173"/>
              <a:ext cx="19050" cy="36512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8" name="Freeform 858"/>
            <p:cNvSpPr>
              <a:spLocks/>
            </p:cNvSpPr>
            <p:nvPr/>
          </p:nvSpPr>
          <p:spPr bwMode="auto">
            <a:xfrm>
              <a:off x="4572000" y="3904298"/>
              <a:ext cx="3175" cy="476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79" name="Freeform 859"/>
            <p:cNvSpPr>
              <a:spLocks/>
            </p:cNvSpPr>
            <p:nvPr/>
          </p:nvSpPr>
          <p:spPr bwMode="auto">
            <a:xfrm>
              <a:off x="4575175" y="390906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0" name="Freeform 860"/>
            <p:cNvSpPr>
              <a:spLocks/>
            </p:cNvSpPr>
            <p:nvPr/>
          </p:nvSpPr>
          <p:spPr bwMode="auto">
            <a:xfrm>
              <a:off x="4575175" y="3904298"/>
              <a:ext cx="4763" cy="4762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1" name="Rectangle 861"/>
            <p:cNvSpPr>
              <a:spLocks noChangeArrowheads="1"/>
            </p:cNvSpPr>
            <p:nvPr/>
          </p:nvSpPr>
          <p:spPr bwMode="auto">
            <a:xfrm>
              <a:off x="4244975" y="3923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2" name="Freeform 862"/>
            <p:cNvSpPr>
              <a:spLocks/>
            </p:cNvSpPr>
            <p:nvPr/>
          </p:nvSpPr>
          <p:spPr bwMode="auto">
            <a:xfrm>
              <a:off x="4541838" y="3909061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3" name="Rectangle 863"/>
            <p:cNvSpPr>
              <a:spLocks noChangeArrowheads="1"/>
            </p:cNvSpPr>
            <p:nvPr/>
          </p:nvSpPr>
          <p:spPr bwMode="auto">
            <a:xfrm>
              <a:off x="4549775" y="3909061"/>
              <a:ext cx="3175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4" name="Freeform 864"/>
            <p:cNvSpPr>
              <a:spLocks/>
            </p:cNvSpPr>
            <p:nvPr/>
          </p:nvSpPr>
          <p:spPr bwMode="auto">
            <a:xfrm>
              <a:off x="4572000" y="3909061"/>
              <a:ext cx="3175" cy="317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5" name="Freeform 865"/>
            <p:cNvSpPr>
              <a:spLocks/>
            </p:cNvSpPr>
            <p:nvPr/>
          </p:nvSpPr>
          <p:spPr bwMode="auto">
            <a:xfrm>
              <a:off x="4241800" y="3926523"/>
              <a:ext cx="3175" cy="4762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0 h 3"/>
                <a:gd name="T4" fmla="*/ 0 w 2"/>
                <a:gd name="T5" fmla="*/ 0 h 3"/>
                <a:gd name="T6" fmla="*/ 2 w 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6" name="Freeform 866"/>
            <p:cNvSpPr>
              <a:spLocks/>
            </p:cNvSpPr>
            <p:nvPr/>
          </p:nvSpPr>
          <p:spPr bwMode="auto">
            <a:xfrm>
              <a:off x="4256088" y="3931286"/>
              <a:ext cx="4763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7" name="Freeform 867"/>
            <p:cNvSpPr>
              <a:spLocks/>
            </p:cNvSpPr>
            <p:nvPr/>
          </p:nvSpPr>
          <p:spPr bwMode="auto">
            <a:xfrm>
              <a:off x="4583113" y="3920173"/>
              <a:ext cx="3175" cy="3175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0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8" name="Freeform 868"/>
            <p:cNvSpPr>
              <a:spLocks/>
            </p:cNvSpPr>
            <p:nvPr/>
          </p:nvSpPr>
          <p:spPr bwMode="auto">
            <a:xfrm>
              <a:off x="4579938" y="3923348"/>
              <a:ext cx="6350" cy="793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89" name="Rectangle 869"/>
            <p:cNvSpPr>
              <a:spLocks noChangeArrowheads="1"/>
            </p:cNvSpPr>
            <p:nvPr/>
          </p:nvSpPr>
          <p:spPr bwMode="auto">
            <a:xfrm>
              <a:off x="4583113" y="3923348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0" name="Freeform 870"/>
            <p:cNvSpPr>
              <a:spLocks/>
            </p:cNvSpPr>
            <p:nvPr/>
          </p:nvSpPr>
          <p:spPr bwMode="auto">
            <a:xfrm>
              <a:off x="4572000" y="3926523"/>
              <a:ext cx="3175" cy="4762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0 w 2"/>
                <a:gd name="T5" fmla="*/ 3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1" name="Freeform 871"/>
            <p:cNvSpPr>
              <a:spLocks/>
            </p:cNvSpPr>
            <p:nvPr/>
          </p:nvSpPr>
          <p:spPr bwMode="auto">
            <a:xfrm>
              <a:off x="4264025" y="3945573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2" name="Freeform 872"/>
            <p:cNvSpPr>
              <a:spLocks/>
            </p:cNvSpPr>
            <p:nvPr/>
          </p:nvSpPr>
          <p:spPr bwMode="auto">
            <a:xfrm>
              <a:off x="4275138" y="3964623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3" name="Freeform 873"/>
            <p:cNvSpPr>
              <a:spLocks/>
            </p:cNvSpPr>
            <p:nvPr/>
          </p:nvSpPr>
          <p:spPr bwMode="auto">
            <a:xfrm>
              <a:off x="4233863" y="3967798"/>
              <a:ext cx="7938" cy="4762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4" name="Freeform 874"/>
            <p:cNvSpPr>
              <a:spLocks/>
            </p:cNvSpPr>
            <p:nvPr/>
          </p:nvSpPr>
          <p:spPr bwMode="auto">
            <a:xfrm>
              <a:off x="4233863" y="3972561"/>
              <a:ext cx="4763" cy="3175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3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5" name="Freeform 875"/>
            <p:cNvSpPr>
              <a:spLocks/>
            </p:cNvSpPr>
            <p:nvPr/>
          </p:nvSpPr>
          <p:spPr bwMode="auto">
            <a:xfrm>
              <a:off x="4256088" y="3975736"/>
              <a:ext cx="7938" cy="7937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6" name="Freeform 876"/>
            <p:cNvSpPr>
              <a:spLocks/>
            </p:cNvSpPr>
            <p:nvPr/>
          </p:nvSpPr>
          <p:spPr bwMode="auto">
            <a:xfrm>
              <a:off x="4264025" y="3983673"/>
              <a:ext cx="476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7" name="Freeform 877"/>
            <p:cNvSpPr>
              <a:spLocks noEditPoints="1"/>
            </p:cNvSpPr>
            <p:nvPr/>
          </p:nvSpPr>
          <p:spPr bwMode="auto">
            <a:xfrm>
              <a:off x="4238625" y="3972561"/>
              <a:ext cx="22225" cy="14287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8" name="Rectangle 878"/>
            <p:cNvSpPr>
              <a:spLocks noChangeArrowheads="1"/>
            </p:cNvSpPr>
            <p:nvPr/>
          </p:nvSpPr>
          <p:spPr bwMode="auto">
            <a:xfrm>
              <a:off x="4268788" y="3983673"/>
              <a:ext cx="1588" cy="15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899" name="Freeform 879"/>
            <p:cNvSpPr>
              <a:spLocks/>
            </p:cNvSpPr>
            <p:nvPr/>
          </p:nvSpPr>
          <p:spPr bwMode="auto">
            <a:xfrm>
              <a:off x="4264025" y="398367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900" name="Freeform 880"/>
            <p:cNvSpPr>
              <a:spLocks/>
            </p:cNvSpPr>
            <p:nvPr/>
          </p:nvSpPr>
          <p:spPr bwMode="auto">
            <a:xfrm>
              <a:off x="4238625" y="3972561"/>
              <a:ext cx="3175" cy="0"/>
            </a:xfrm>
            <a:custGeom>
              <a:avLst/>
              <a:gdLst>
                <a:gd name="T0" fmla="*/ 0 w 2"/>
                <a:gd name="T1" fmla="*/ 2 w 2"/>
                <a:gd name="T2" fmla="*/ 0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  <p:sp>
          <p:nvSpPr>
            <p:cNvPr id="901" name="Freeform 881"/>
            <p:cNvSpPr>
              <a:spLocks/>
            </p:cNvSpPr>
            <p:nvPr/>
          </p:nvSpPr>
          <p:spPr bwMode="auto">
            <a:xfrm>
              <a:off x="4260850" y="3983673"/>
              <a:ext cx="7938" cy="3175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FAFC"/>
                </a:solidFill>
              </a:endParaRPr>
            </a:p>
          </p:txBody>
        </p:sp>
      </p:grpSp>
      <p:sp>
        <p:nvSpPr>
          <p:cNvPr id="903" name="文本框 902"/>
          <p:cNvSpPr txBox="1"/>
          <p:nvPr/>
        </p:nvSpPr>
        <p:spPr>
          <a:xfrm>
            <a:off x="7696297" y="972990"/>
            <a:ext cx="553998" cy="13255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kern="30000" spc="600" dirty="0" smtClean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第二章</a:t>
            </a:r>
            <a:endParaRPr lang="zh-CN" altLang="en-US" sz="2400" kern="30000" spc="6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2173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2" r="16542"/>
          <a:stretch>
            <a:fillRect/>
          </a:stretch>
        </p:blipFill>
        <p:spPr/>
      </p:pic>
      <p:sp>
        <p:nvSpPr>
          <p:cNvPr id="37" name="椭圆 36"/>
          <p:cNvSpPr/>
          <p:nvPr/>
        </p:nvSpPr>
        <p:spPr>
          <a:xfrm>
            <a:off x="1045528" y="1228634"/>
            <a:ext cx="4441372" cy="4441372"/>
          </a:xfrm>
          <a:prstGeom prst="ellipse">
            <a:avLst/>
          </a:prstGeom>
          <a:noFill/>
          <a:ln>
            <a:solidFill>
              <a:srgbClr val="2CBDE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 hidden="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2476">
            <a:off x="533742" y="2142003"/>
            <a:ext cx="6477000" cy="3922310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10422000" y="2033768"/>
            <a:ext cx="738664" cy="17051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3600" dirty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【</a:t>
            </a:r>
            <a:r>
              <a:rPr lang="zh-CN" altLang="en-US" sz="3600" dirty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梅</a:t>
            </a:r>
            <a:r>
              <a:rPr lang="en-US" altLang="zh-CN" sz="3600" dirty="0">
                <a:solidFill>
                  <a:srgbClr val="2CBDE0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】</a:t>
            </a:r>
            <a:endParaRPr lang="zh-CN" altLang="en-US" sz="3600" dirty="0">
              <a:solidFill>
                <a:srgbClr val="2CBDE0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44" name="Freeform 2082"/>
          <p:cNvSpPr>
            <a:spLocks noEditPoints="1"/>
          </p:cNvSpPr>
          <p:nvPr/>
        </p:nvSpPr>
        <p:spPr bwMode="auto">
          <a:xfrm>
            <a:off x="7186444" y="1919864"/>
            <a:ext cx="2414662" cy="783771"/>
          </a:xfrm>
          <a:custGeom>
            <a:avLst/>
            <a:gdLst>
              <a:gd name="T0" fmla="*/ 236 w 669"/>
              <a:gd name="T1" fmla="*/ 110 h 229"/>
              <a:gd name="T2" fmla="*/ 169 w 669"/>
              <a:gd name="T3" fmla="*/ 82 h 229"/>
              <a:gd name="T4" fmla="*/ 158 w 669"/>
              <a:gd name="T5" fmla="*/ 134 h 229"/>
              <a:gd name="T6" fmla="*/ 187 w 669"/>
              <a:gd name="T7" fmla="*/ 126 h 229"/>
              <a:gd name="T8" fmla="*/ 169 w 669"/>
              <a:gd name="T9" fmla="*/ 118 h 229"/>
              <a:gd name="T10" fmla="*/ 175 w 669"/>
              <a:gd name="T11" fmla="*/ 96 h 229"/>
              <a:gd name="T12" fmla="*/ 218 w 669"/>
              <a:gd name="T13" fmla="*/ 106 h 229"/>
              <a:gd name="T14" fmla="*/ 183 w 669"/>
              <a:gd name="T15" fmla="*/ 153 h 229"/>
              <a:gd name="T16" fmla="*/ 136 w 669"/>
              <a:gd name="T17" fmla="*/ 131 h 229"/>
              <a:gd name="T18" fmla="*/ 95 w 669"/>
              <a:gd name="T19" fmla="*/ 135 h 229"/>
              <a:gd name="T20" fmla="*/ 37 w 669"/>
              <a:gd name="T21" fmla="*/ 155 h 229"/>
              <a:gd name="T22" fmla="*/ 0 w 669"/>
              <a:gd name="T23" fmla="*/ 142 h 229"/>
              <a:gd name="T24" fmla="*/ 24 w 669"/>
              <a:gd name="T25" fmla="*/ 163 h 229"/>
              <a:gd name="T26" fmla="*/ 105 w 669"/>
              <a:gd name="T27" fmla="*/ 144 h 229"/>
              <a:gd name="T28" fmla="*/ 157 w 669"/>
              <a:gd name="T29" fmla="*/ 162 h 229"/>
              <a:gd name="T30" fmla="*/ 236 w 669"/>
              <a:gd name="T31" fmla="*/ 110 h 229"/>
              <a:gd name="T32" fmla="*/ 640 w 669"/>
              <a:gd name="T33" fmla="*/ 88 h 229"/>
              <a:gd name="T34" fmla="*/ 624 w 669"/>
              <a:gd name="T35" fmla="*/ 22 h 229"/>
              <a:gd name="T36" fmla="*/ 556 w 669"/>
              <a:gd name="T37" fmla="*/ 30 h 229"/>
              <a:gd name="T38" fmla="*/ 470 w 669"/>
              <a:gd name="T39" fmla="*/ 32 h 229"/>
              <a:gd name="T40" fmla="*/ 472 w 669"/>
              <a:gd name="T41" fmla="*/ 97 h 229"/>
              <a:gd name="T42" fmla="*/ 487 w 669"/>
              <a:gd name="T43" fmla="*/ 149 h 229"/>
              <a:gd name="T44" fmla="*/ 555 w 669"/>
              <a:gd name="T45" fmla="*/ 115 h 229"/>
              <a:gd name="T46" fmla="*/ 527 w 669"/>
              <a:gd name="T47" fmla="*/ 89 h 229"/>
              <a:gd name="T48" fmla="*/ 532 w 669"/>
              <a:gd name="T49" fmla="*/ 99 h 229"/>
              <a:gd name="T50" fmla="*/ 504 w 669"/>
              <a:gd name="T51" fmla="*/ 123 h 229"/>
              <a:gd name="T52" fmla="*/ 507 w 669"/>
              <a:gd name="T53" fmla="*/ 62 h 229"/>
              <a:gd name="T54" fmla="*/ 600 w 669"/>
              <a:gd name="T55" fmla="*/ 82 h 229"/>
              <a:gd name="T56" fmla="*/ 565 w 669"/>
              <a:gd name="T57" fmla="*/ 167 h 229"/>
              <a:gd name="T58" fmla="*/ 444 w 669"/>
              <a:gd name="T59" fmla="*/ 142 h 229"/>
              <a:gd name="T60" fmla="*/ 258 w 669"/>
              <a:gd name="T61" fmla="*/ 148 h 229"/>
              <a:gd name="T62" fmla="*/ 129 w 669"/>
              <a:gd name="T63" fmla="*/ 163 h 229"/>
              <a:gd name="T64" fmla="*/ 266 w 669"/>
              <a:gd name="T65" fmla="*/ 168 h 229"/>
              <a:gd name="T66" fmla="*/ 393 w 669"/>
              <a:gd name="T67" fmla="*/ 163 h 229"/>
              <a:gd name="T68" fmla="*/ 440 w 669"/>
              <a:gd name="T69" fmla="*/ 197 h 229"/>
              <a:gd name="T70" fmla="*/ 551 w 669"/>
              <a:gd name="T71" fmla="*/ 227 h 229"/>
              <a:gd name="T72" fmla="*/ 661 w 669"/>
              <a:gd name="T73" fmla="*/ 144 h 229"/>
              <a:gd name="T74" fmla="*/ 640 w 669"/>
              <a:gd name="T75" fmla="*/ 88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9" h="229">
                <a:moveTo>
                  <a:pt x="236" y="110"/>
                </a:moveTo>
                <a:cubicBezTo>
                  <a:pt x="232" y="84"/>
                  <a:pt x="195" y="63"/>
                  <a:pt x="169" y="82"/>
                </a:cubicBezTo>
                <a:cubicBezTo>
                  <a:pt x="142" y="100"/>
                  <a:pt x="152" y="129"/>
                  <a:pt x="158" y="134"/>
                </a:cubicBezTo>
                <a:cubicBezTo>
                  <a:pt x="167" y="142"/>
                  <a:pt x="187" y="142"/>
                  <a:pt x="187" y="126"/>
                </a:cubicBezTo>
                <a:cubicBezTo>
                  <a:pt x="184" y="112"/>
                  <a:pt x="169" y="118"/>
                  <a:pt x="169" y="118"/>
                </a:cubicBezTo>
                <a:cubicBezTo>
                  <a:pt x="169" y="118"/>
                  <a:pt x="159" y="110"/>
                  <a:pt x="175" y="96"/>
                </a:cubicBezTo>
                <a:cubicBezTo>
                  <a:pt x="192" y="83"/>
                  <a:pt x="213" y="94"/>
                  <a:pt x="218" y="106"/>
                </a:cubicBezTo>
                <a:cubicBezTo>
                  <a:pt x="223" y="121"/>
                  <a:pt x="223" y="145"/>
                  <a:pt x="183" y="153"/>
                </a:cubicBezTo>
                <a:cubicBezTo>
                  <a:pt x="141" y="154"/>
                  <a:pt x="136" y="131"/>
                  <a:pt x="136" y="131"/>
                </a:cubicBezTo>
                <a:cubicBezTo>
                  <a:pt x="125" y="143"/>
                  <a:pt x="114" y="133"/>
                  <a:pt x="95" y="135"/>
                </a:cubicBezTo>
                <a:cubicBezTo>
                  <a:pt x="79" y="135"/>
                  <a:pt x="53" y="150"/>
                  <a:pt x="37" y="155"/>
                </a:cubicBezTo>
                <a:cubicBezTo>
                  <a:pt x="20" y="160"/>
                  <a:pt x="0" y="142"/>
                  <a:pt x="0" y="142"/>
                </a:cubicBezTo>
                <a:cubicBezTo>
                  <a:pt x="0" y="142"/>
                  <a:pt x="5" y="158"/>
                  <a:pt x="24" y="163"/>
                </a:cubicBezTo>
                <a:cubicBezTo>
                  <a:pt x="47" y="170"/>
                  <a:pt x="87" y="145"/>
                  <a:pt x="105" y="144"/>
                </a:cubicBezTo>
                <a:cubicBezTo>
                  <a:pt x="123" y="144"/>
                  <a:pt x="157" y="162"/>
                  <a:pt x="157" y="162"/>
                </a:cubicBezTo>
                <a:cubicBezTo>
                  <a:pt x="215" y="180"/>
                  <a:pt x="241" y="139"/>
                  <a:pt x="236" y="110"/>
                </a:cubicBezTo>
                <a:close/>
                <a:moveTo>
                  <a:pt x="640" y="88"/>
                </a:moveTo>
                <a:cubicBezTo>
                  <a:pt x="640" y="88"/>
                  <a:pt x="658" y="49"/>
                  <a:pt x="624" y="22"/>
                </a:cubicBezTo>
                <a:cubicBezTo>
                  <a:pt x="582" y="0"/>
                  <a:pt x="555" y="30"/>
                  <a:pt x="556" y="30"/>
                </a:cubicBezTo>
                <a:cubicBezTo>
                  <a:pt x="542" y="23"/>
                  <a:pt x="503" y="3"/>
                  <a:pt x="470" y="32"/>
                </a:cubicBezTo>
                <a:cubicBezTo>
                  <a:pt x="441" y="63"/>
                  <a:pt x="472" y="97"/>
                  <a:pt x="472" y="97"/>
                </a:cubicBezTo>
                <a:cubicBezTo>
                  <a:pt x="472" y="97"/>
                  <a:pt x="456" y="130"/>
                  <a:pt x="487" y="149"/>
                </a:cubicBezTo>
                <a:cubicBezTo>
                  <a:pt x="522" y="169"/>
                  <a:pt x="553" y="147"/>
                  <a:pt x="555" y="115"/>
                </a:cubicBezTo>
                <a:cubicBezTo>
                  <a:pt x="556" y="98"/>
                  <a:pt x="528" y="89"/>
                  <a:pt x="527" y="89"/>
                </a:cubicBezTo>
                <a:cubicBezTo>
                  <a:pt x="528" y="89"/>
                  <a:pt x="532" y="99"/>
                  <a:pt x="532" y="99"/>
                </a:cubicBezTo>
                <a:cubicBezTo>
                  <a:pt x="541" y="118"/>
                  <a:pt x="522" y="138"/>
                  <a:pt x="504" y="123"/>
                </a:cubicBezTo>
                <a:cubicBezTo>
                  <a:pt x="487" y="108"/>
                  <a:pt x="489" y="83"/>
                  <a:pt x="507" y="62"/>
                </a:cubicBezTo>
                <a:cubicBezTo>
                  <a:pt x="524" y="42"/>
                  <a:pt x="582" y="39"/>
                  <a:pt x="600" y="82"/>
                </a:cubicBezTo>
                <a:cubicBezTo>
                  <a:pt x="619" y="124"/>
                  <a:pt x="594" y="159"/>
                  <a:pt x="565" y="167"/>
                </a:cubicBezTo>
                <a:cubicBezTo>
                  <a:pt x="535" y="174"/>
                  <a:pt x="514" y="181"/>
                  <a:pt x="444" y="142"/>
                </a:cubicBezTo>
                <a:cubicBezTo>
                  <a:pt x="375" y="103"/>
                  <a:pt x="336" y="93"/>
                  <a:pt x="258" y="148"/>
                </a:cubicBezTo>
                <a:cubicBezTo>
                  <a:pt x="186" y="200"/>
                  <a:pt x="129" y="163"/>
                  <a:pt x="129" y="163"/>
                </a:cubicBezTo>
                <a:cubicBezTo>
                  <a:pt x="142" y="171"/>
                  <a:pt x="188" y="209"/>
                  <a:pt x="266" y="168"/>
                </a:cubicBezTo>
                <a:cubicBezTo>
                  <a:pt x="345" y="127"/>
                  <a:pt x="393" y="163"/>
                  <a:pt x="393" y="163"/>
                </a:cubicBezTo>
                <a:cubicBezTo>
                  <a:pt x="440" y="197"/>
                  <a:pt x="440" y="197"/>
                  <a:pt x="440" y="197"/>
                </a:cubicBezTo>
                <a:cubicBezTo>
                  <a:pt x="459" y="213"/>
                  <a:pt x="499" y="228"/>
                  <a:pt x="551" y="227"/>
                </a:cubicBezTo>
                <a:cubicBezTo>
                  <a:pt x="606" y="229"/>
                  <a:pt x="655" y="174"/>
                  <a:pt x="661" y="144"/>
                </a:cubicBezTo>
                <a:cubicBezTo>
                  <a:pt x="669" y="113"/>
                  <a:pt x="640" y="88"/>
                  <a:pt x="640" y="88"/>
                </a:cubicBezTo>
                <a:close/>
              </a:path>
            </a:pathLst>
          </a:custGeom>
          <a:solidFill>
            <a:srgbClr val="E8FAFC">
              <a:alpha val="1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082"/>
          <p:cNvSpPr>
            <a:spLocks noEditPoints="1"/>
          </p:cNvSpPr>
          <p:nvPr/>
        </p:nvSpPr>
        <p:spPr bwMode="auto">
          <a:xfrm>
            <a:off x="8746002" y="2703635"/>
            <a:ext cx="1458857" cy="473528"/>
          </a:xfrm>
          <a:custGeom>
            <a:avLst/>
            <a:gdLst>
              <a:gd name="T0" fmla="*/ 236 w 669"/>
              <a:gd name="T1" fmla="*/ 110 h 229"/>
              <a:gd name="T2" fmla="*/ 169 w 669"/>
              <a:gd name="T3" fmla="*/ 82 h 229"/>
              <a:gd name="T4" fmla="*/ 158 w 669"/>
              <a:gd name="T5" fmla="*/ 134 h 229"/>
              <a:gd name="T6" fmla="*/ 187 w 669"/>
              <a:gd name="T7" fmla="*/ 126 h 229"/>
              <a:gd name="T8" fmla="*/ 169 w 669"/>
              <a:gd name="T9" fmla="*/ 118 h 229"/>
              <a:gd name="T10" fmla="*/ 175 w 669"/>
              <a:gd name="T11" fmla="*/ 96 h 229"/>
              <a:gd name="T12" fmla="*/ 218 w 669"/>
              <a:gd name="T13" fmla="*/ 106 h 229"/>
              <a:gd name="T14" fmla="*/ 183 w 669"/>
              <a:gd name="T15" fmla="*/ 153 h 229"/>
              <a:gd name="T16" fmla="*/ 136 w 669"/>
              <a:gd name="T17" fmla="*/ 131 h 229"/>
              <a:gd name="T18" fmla="*/ 95 w 669"/>
              <a:gd name="T19" fmla="*/ 135 h 229"/>
              <a:gd name="T20" fmla="*/ 37 w 669"/>
              <a:gd name="T21" fmla="*/ 155 h 229"/>
              <a:gd name="T22" fmla="*/ 0 w 669"/>
              <a:gd name="T23" fmla="*/ 142 h 229"/>
              <a:gd name="T24" fmla="*/ 24 w 669"/>
              <a:gd name="T25" fmla="*/ 163 h 229"/>
              <a:gd name="T26" fmla="*/ 105 w 669"/>
              <a:gd name="T27" fmla="*/ 144 h 229"/>
              <a:gd name="T28" fmla="*/ 157 w 669"/>
              <a:gd name="T29" fmla="*/ 162 h 229"/>
              <a:gd name="T30" fmla="*/ 236 w 669"/>
              <a:gd name="T31" fmla="*/ 110 h 229"/>
              <a:gd name="T32" fmla="*/ 640 w 669"/>
              <a:gd name="T33" fmla="*/ 88 h 229"/>
              <a:gd name="T34" fmla="*/ 624 w 669"/>
              <a:gd name="T35" fmla="*/ 22 h 229"/>
              <a:gd name="T36" fmla="*/ 556 w 669"/>
              <a:gd name="T37" fmla="*/ 30 h 229"/>
              <a:gd name="T38" fmla="*/ 470 w 669"/>
              <a:gd name="T39" fmla="*/ 32 h 229"/>
              <a:gd name="T40" fmla="*/ 472 w 669"/>
              <a:gd name="T41" fmla="*/ 97 h 229"/>
              <a:gd name="T42" fmla="*/ 487 w 669"/>
              <a:gd name="T43" fmla="*/ 149 h 229"/>
              <a:gd name="T44" fmla="*/ 555 w 669"/>
              <a:gd name="T45" fmla="*/ 115 h 229"/>
              <a:gd name="T46" fmla="*/ 527 w 669"/>
              <a:gd name="T47" fmla="*/ 89 h 229"/>
              <a:gd name="T48" fmla="*/ 532 w 669"/>
              <a:gd name="T49" fmla="*/ 99 h 229"/>
              <a:gd name="T50" fmla="*/ 504 w 669"/>
              <a:gd name="T51" fmla="*/ 123 h 229"/>
              <a:gd name="T52" fmla="*/ 507 w 669"/>
              <a:gd name="T53" fmla="*/ 62 h 229"/>
              <a:gd name="T54" fmla="*/ 600 w 669"/>
              <a:gd name="T55" fmla="*/ 82 h 229"/>
              <a:gd name="T56" fmla="*/ 565 w 669"/>
              <a:gd name="T57" fmla="*/ 167 h 229"/>
              <a:gd name="T58" fmla="*/ 444 w 669"/>
              <a:gd name="T59" fmla="*/ 142 h 229"/>
              <a:gd name="T60" fmla="*/ 258 w 669"/>
              <a:gd name="T61" fmla="*/ 148 h 229"/>
              <a:gd name="T62" fmla="*/ 129 w 669"/>
              <a:gd name="T63" fmla="*/ 163 h 229"/>
              <a:gd name="T64" fmla="*/ 266 w 669"/>
              <a:gd name="T65" fmla="*/ 168 h 229"/>
              <a:gd name="T66" fmla="*/ 393 w 669"/>
              <a:gd name="T67" fmla="*/ 163 h 229"/>
              <a:gd name="T68" fmla="*/ 440 w 669"/>
              <a:gd name="T69" fmla="*/ 197 h 229"/>
              <a:gd name="T70" fmla="*/ 551 w 669"/>
              <a:gd name="T71" fmla="*/ 227 h 229"/>
              <a:gd name="T72" fmla="*/ 661 w 669"/>
              <a:gd name="T73" fmla="*/ 144 h 229"/>
              <a:gd name="T74" fmla="*/ 640 w 669"/>
              <a:gd name="T75" fmla="*/ 88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9" h="229">
                <a:moveTo>
                  <a:pt x="236" y="110"/>
                </a:moveTo>
                <a:cubicBezTo>
                  <a:pt x="232" y="84"/>
                  <a:pt x="195" y="63"/>
                  <a:pt x="169" y="82"/>
                </a:cubicBezTo>
                <a:cubicBezTo>
                  <a:pt x="142" y="100"/>
                  <a:pt x="152" y="129"/>
                  <a:pt x="158" y="134"/>
                </a:cubicBezTo>
                <a:cubicBezTo>
                  <a:pt x="167" y="142"/>
                  <a:pt x="187" y="142"/>
                  <a:pt x="187" y="126"/>
                </a:cubicBezTo>
                <a:cubicBezTo>
                  <a:pt x="184" y="112"/>
                  <a:pt x="169" y="118"/>
                  <a:pt x="169" y="118"/>
                </a:cubicBezTo>
                <a:cubicBezTo>
                  <a:pt x="169" y="118"/>
                  <a:pt x="159" y="110"/>
                  <a:pt x="175" y="96"/>
                </a:cubicBezTo>
                <a:cubicBezTo>
                  <a:pt x="192" y="83"/>
                  <a:pt x="213" y="94"/>
                  <a:pt x="218" y="106"/>
                </a:cubicBezTo>
                <a:cubicBezTo>
                  <a:pt x="223" y="121"/>
                  <a:pt x="223" y="145"/>
                  <a:pt x="183" y="153"/>
                </a:cubicBezTo>
                <a:cubicBezTo>
                  <a:pt x="141" y="154"/>
                  <a:pt x="136" y="131"/>
                  <a:pt x="136" y="131"/>
                </a:cubicBezTo>
                <a:cubicBezTo>
                  <a:pt x="125" y="143"/>
                  <a:pt x="114" y="133"/>
                  <a:pt x="95" y="135"/>
                </a:cubicBezTo>
                <a:cubicBezTo>
                  <a:pt x="79" y="135"/>
                  <a:pt x="53" y="150"/>
                  <a:pt x="37" y="155"/>
                </a:cubicBezTo>
                <a:cubicBezTo>
                  <a:pt x="20" y="160"/>
                  <a:pt x="0" y="142"/>
                  <a:pt x="0" y="142"/>
                </a:cubicBezTo>
                <a:cubicBezTo>
                  <a:pt x="0" y="142"/>
                  <a:pt x="5" y="158"/>
                  <a:pt x="24" y="163"/>
                </a:cubicBezTo>
                <a:cubicBezTo>
                  <a:pt x="47" y="170"/>
                  <a:pt x="87" y="145"/>
                  <a:pt x="105" y="144"/>
                </a:cubicBezTo>
                <a:cubicBezTo>
                  <a:pt x="123" y="144"/>
                  <a:pt x="157" y="162"/>
                  <a:pt x="157" y="162"/>
                </a:cubicBezTo>
                <a:cubicBezTo>
                  <a:pt x="215" y="180"/>
                  <a:pt x="241" y="139"/>
                  <a:pt x="236" y="110"/>
                </a:cubicBezTo>
                <a:close/>
                <a:moveTo>
                  <a:pt x="640" y="88"/>
                </a:moveTo>
                <a:cubicBezTo>
                  <a:pt x="640" y="88"/>
                  <a:pt x="658" y="49"/>
                  <a:pt x="624" y="22"/>
                </a:cubicBezTo>
                <a:cubicBezTo>
                  <a:pt x="582" y="0"/>
                  <a:pt x="555" y="30"/>
                  <a:pt x="556" y="30"/>
                </a:cubicBezTo>
                <a:cubicBezTo>
                  <a:pt x="542" y="23"/>
                  <a:pt x="503" y="3"/>
                  <a:pt x="470" y="32"/>
                </a:cubicBezTo>
                <a:cubicBezTo>
                  <a:pt x="441" y="63"/>
                  <a:pt x="472" y="97"/>
                  <a:pt x="472" y="97"/>
                </a:cubicBezTo>
                <a:cubicBezTo>
                  <a:pt x="472" y="97"/>
                  <a:pt x="456" y="130"/>
                  <a:pt x="487" y="149"/>
                </a:cubicBezTo>
                <a:cubicBezTo>
                  <a:pt x="522" y="169"/>
                  <a:pt x="553" y="147"/>
                  <a:pt x="555" y="115"/>
                </a:cubicBezTo>
                <a:cubicBezTo>
                  <a:pt x="556" y="98"/>
                  <a:pt x="528" y="89"/>
                  <a:pt x="527" y="89"/>
                </a:cubicBezTo>
                <a:cubicBezTo>
                  <a:pt x="528" y="89"/>
                  <a:pt x="532" y="99"/>
                  <a:pt x="532" y="99"/>
                </a:cubicBezTo>
                <a:cubicBezTo>
                  <a:pt x="541" y="118"/>
                  <a:pt x="522" y="138"/>
                  <a:pt x="504" y="123"/>
                </a:cubicBezTo>
                <a:cubicBezTo>
                  <a:pt x="487" y="108"/>
                  <a:pt x="489" y="83"/>
                  <a:pt x="507" y="62"/>
                </a:cubicBezTo>
                <a:cubicBezTo>
                  <a:pt x="524" y="42"/>
                  <a:pt x="582" y="39"/>
                  <a:pt x="600" y="82"/>
                </a:cubicBezTo>
                <a:cubicBezTo>
                  <a:pt x="619" y="124"/>
                  <a:pt x="594" y="159"/>
                  <a:pt x="565" y="167"/>
                </a:cubicBezTo>
                <a:cubicBezTo>
                  <a:pt x="535" y="174"/>
                  <a:pt x="514" y="181"/>
                  <a:pt x="444" y="142"/>
                </a:cubicBezTo>
                <a:cubicBezTo>
                  <a:pt x="375" y="103"/>
                  <a:pt x="336" y="93"/>
                  <a:pt x="258" y="148"/>
                </a:cubicBezTo>
                <a:cubicBezTo>
                  <a:pt x="186" y="200"/>
                  <a:pt x="129" y="163"/>
                  <a:pt x="129" y="163"/>
                </a:cubicBezTo>
                <a:cubicBezTo>
                  <a:pt x="142" y="171"/>
                  <a:pt x="188" y="209"/>
                  <a:pt x="266" y="168"/>
                </a:cubicBezTo>
                <a:cubicBezTo>
                  <a:pt x="345" y="127"/>
                  <a:pt x="393" y="163"/>
                  <a:pt x="393" y="163"/>
                </a:cubicBezTo>
                <a:cubicBezTo>
                  <a:pt x="440" y="197"/>
                  <a:pt x="440" y="197"/>
                  <a:pt x="440" y="197"/>
                </a:cubicBezTo>
                <a:cubicBezTo>
                  <a:pt x="459" y="213"/>
                  <a:pt x="499" y="228"/>
                  <a:pt x="551" y="227"/>
                </a:cubicBezTo>
                <a:cubicBezTo>
                  <a:pt x="606" y="229"/>
                  <a:pt x="655" y="174"/>
                  <a:pt x="661" y="144"/>
                </a:cubicBezTo>
                <a:cubicBezTo>
                  <a:pt x="669" y="113"/>
                  <a:pt x="640" y="88"/>
                  <a:pt x="640" y="88"/>
                </a:cubicBezTo>
                <a:close/>
              </a:path>
            </a:pathLst>
          </a:custGeom>
          <a:solidFill>
            <a:srgbClr val="DAB86E">
              <a:alpha val="3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902314" y="3322393"/>
            <a:ext cx="461665" cy="2389004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当花瓣离开花朵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428482" y="3322393"/>
            <a:ext cx="461665" cy="135890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 smtClean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项目标题 </a:t>
            </a:r>
            <a:endParaRPr lang="zh-CN" altLang="en-US" kern="30000" spc="600" dirty="0">
              <a:solidFill>
                <a:srgbClr val="E8FAFC"/>
              </a:solidFill>
              <a:latin typeface="方正小标宋简体" panose="03000509000000000000" pitchFamily="65" charset="-122"/>
              <a:ea typeface="方正小标宋简体" panose="03000509000000000000" pitchFamily="65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954654" y="3322393"/>
            <a:ext cx="461665" cy="236100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香消在风起雨后 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480826" y="3322393"/>
            <a:ext cx="461665" cy="293026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无人来嗅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006998" y="3322393"/>
            <a:ext cx="461665" cy="2920932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如果爱告诉我走下去 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533170" y="3322393"/>
            <a:ext cx="461665" cy="2361008"/>
          </a:xfrm>
          <a:prstGeom prst="rect">
            <a:avLst/>
          </a:prstGeom>
          <a:noFill/>
        </p:spPr>
        <p:txBody>
          <a:bodyPr vert="eaVert" wrap="square" rtlCol="0" anchor="t" anchorCtr="0">
            <a:spAutoFit/>
          </a:bodyPr>
          <a:lstStyle/>
          <a:p>
            <a:r>
              <a:rPr lang="zh-CN" altLang="en-US" kern="30000" spc="600" dirty="0">
                <a:solidFill>
                  <a:srgbClr val="E8FAFC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</a:rPr>
              <a:t>我会拼到爱尽头 </a:t>
            </a:r>
          </a:p>
        </p:txBody>
      </p:sp>
    </p:spTree>
    <p:extLst>
      <p:ext uri="{BB962C8B-B14F-4D97-AF65-F5344CB8AC3E}">
        <p14:creationId xmlns:p14="http://schemas.microsoft.com/office/powerpoint/2010/main" val="270139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"/>
      </a:majorFont>
      <a:minorFont>
        <a:latin typeface="华文细黑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>
            <a:lumMod val="40000"/>
            <a:lumOff val="6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870</TotalTime>
  <Words>657</Words>
  <Application>Microsoft Office PowerPoint</Application>
  <PresentationFormat>宽屏</PresentationFormat>
  <Paragraphs>132</Paragraphs>
  <Slides>21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Source Sans Pro</vt:lpstr>
      <vt:lpstr>等线</vt:lpstr>
      <vt:lpstr>方正清刻本悦宋简体</vt:lpstr>
      <vt:lpstr>方正小标宋简体</vt:lpstr>
      <vt:lpstr>华文细黑</vt:lpstr>
      <vt:lpstr>幼圆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天青</dc:title>
  <dc:creator/>
  <cp:lastModifiedBy>Administrator</cp:lastModifiedBy>
  <cp:revision>123</cp:revision>
  <dcterms:created xsi:type="dcterms:W3CDTF">2016-09-14T13:28:43Z</dcterms:created>
  <dcterms:modified xsi:type="dcterms:W3CDTF">2017-03-16T09:52:37Z</dcterms:modified>
</cp:coreProperties>
</file>