
<file path=[Content_Types].xml><?xml version="1.0" encoding="utf-8"?>
<Types xmlns="http://schemas.openxmlformats.org/package/2006/content-types">
  <Default Extension="png" ContentType="image/png"/>
  <Default Extension="mp3" ContentType="audio/mpe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7" r:id="rId10"/>
    <p:sldId id="264" r:id="rId11"/>
    <p:sldId id="265" r:id="rId12"/>
    <p:sldId id="266" r:id="rId13"/>
    <p:sldId id="267" r:id="rId14"/>
    <p:sldId id="268" r:id="rId15"/>
    <p:sldId id="278" r:id="rId16"/>
    <p:sldId id="269" r:id="rId17"/>
    <p:sldId id="270" r:id="rId18"/>
    <p:sldId id="271" r:id="rId19"/>
    <p:sldId id="274" r:id="rId20"/>
    <p:sldId id="279" r:id="rId21"/>
    <p:sldId id="272" r:id="rId22"/>
    <p:sldId id="273" r:id="rId23"/>
    <p:sldId id="275" r:id="rId24"/>
    <p:sldId id="276" r:id="rId25"/>
    <p:sldId id="280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0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13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9556F8-2F62-4B8B-9009-B2E8BDC26FD1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A87021-F31D-43DD-8786-6BBD8F304F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1095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7021-F31D-43DD-8786-6BBD8F304F0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9315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6915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1310BA5-81BA-4A7C-A14B-60BD82DBA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CC18B29-7710-4AA6-A826-A52D598305B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B178F45-8911-43C0-A317-8B262EE168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3BE363A-47F0-4B41-8591-FA0057D0D4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6231A-7CED-462A-8204-3DB65D26079E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081346A-4DF8-4127-81CB-B50117C3CF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3B6B864-CF67-489B-927A-FA471D5B16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CB878-9350-4DD6-ADDD-E3AC1B7D8A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773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0DC453D-437F-4DFB-B06E-CAA6F3AD56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3D89295-28F7-4512-9837-2C4649A4CF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60A17BA-CB66-429B-B3AA-52D86344BD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6231A-7CED-462A-8204-3DB65D26079E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D0506BB-252F-4FF0-ACD6-D691A4004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97016B2-31A8-4EA7-8728-6B3C2A8371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CB878-9350-4DD6-ADDD-E3AC1B7D8A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0266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6B7E322-FD6D-4729-B43D-25AB6C59E5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FAFDA62-2DE8-4777-981F-DF635CFA58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FB9F77B-31F1-4E62-BD63-DB2A11BCEE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6231A-7CED-462A-8204-3DB65D26079E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9338554-AE4A-4A8E-8A9E-3517F6C2F0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862E4C7-47C5-4F22-A329-55EA9F79E4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CB878-9350-4DD6-ADDD-E3AC1B7D8A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3243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户外艺术系列&#10;&#10;已生成极高可信度的说明">
            <a:extLst>
              <a:ext uri="{FF2B5EF4-FFF2-40B4-BE49-F238E27FC236}">
                <a16:creationId xmlns:a16="http://schemas.microsoft.com/office/drawing/2014/main" id="{9D55A250-A63D-45C3-BB7F-D1C5F8A2C1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20305">
            <a:off x="8374318" y="2800516"/>
            <a:ext cx="5996948" cy="8114967"/>
          </a:xfrm>
          <a:prstGeom prst="rect">
            <a:avLst/>
          </a:prstGeom>
        </p:spPr>
      </p:pic>
      <p:pic>
        <p:nvPicPr>
          <p:cNvPr id="8" name="图片 7" descr="图片包含 户外艺术系列&#10;&#10;已生成极高可信度的说明">
            <a:extLst>
              <a:ext uri="{FF2B5EF4-FFF2-40B4-BE49-F238E27FC236}">
                <a16:creationId xmlns:a16="http://schemas.microsoft.com/office/drawing/2014/main" id="{9A2B978F-A008-4AC8-8818-F626CEB42A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19316">
            <a:off x="-3545653" y="-1077402"/>
            <a:ext cx="6547935" cy="8860553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5B347BFC-5EFB-4A13-A348-AE3080CA8D61}"/>
              </a:ext>
            </a:extLst>
          </p:cNvPr>
          <p:cNvGrpSpPr/>
          <p:nvPr userDrawn="1"/>
        </p:nvGrpSpPr>
        <p:grpSpPr>
          <a:xfrm>
            <a:off x="11010999" y="448573"/>
            <a:ext cx="743573" cy="3049370"/>
            <a:chOff x="11010999" y="448573"/>
            <a:chExt cx="743573" cy="3049370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ED15BB2C-07CB-454C-8EF5-8D4342E44325}"/>
                </a:ext>
              </a:extLst>
            </p:cNvPr>
            <p:cNvSpPr txBox="1"/>
            <p:nvPr userDrawn="1"/>
          </p:nvSpPr>
          <p:spPr>
            <a:xfrm>
              <a:off x="11089522" y="622683"/>
              <a:ext cx="615553" cy="273019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503521C6-1423-4AAF-9FC8-6FA17A6E273D}"/>
                </a:ext>
              </a:extLst>
            </p:cNvPr>
            <p:cNvSpPr/>
            <p:nvPr userDrawn="1"/>
          </p:nvSpPr>
          <p:spPr>
            <a:xfrm>
              <a:off x="11010999" y="448573"/>
              <a:ext cx="743573" cy="3049370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91290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户外艺术系列&#10;&#10;已生成极高可信度的说明">
            <a:extLst>
              <a:ext uri="{FF2B5EF4-FFF2-40B4-BE49-F238E27FC236}">
                <a16:creationId xmlns:a16="http://schemas.microsoft.com/office/drawing/2014/main" id="{9D55A250-A63D-45C3-BB7F-D1C5F8A2C1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620367" y="3163734"/>
            <a:ext cx="7285140" cy="9858126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ED15BB2C-07CB-454C-8EF5-8D4342E44325}"/>
              </a:ext>
            </a:extLst>
          </p:cNvPr>
          <p:cNvSpPr txBox="1"/>
          <p:nvPr userDrawn="1"/>
        </p:nvSpPr>
        <p:spPr>
          <a:xfrm>
            <a:off x="11089522" y="622683"/>
            <a:ext cx="615553" cy="273019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03521C6-1423-4AAF-9FC8-6FA17A6E273D}"/>
              </a:ext>
            </a:extLst>
          </p:cNvPr>
          <p:cNvSpPr/>
          <p:nvPr userDrawn="1"/>
        </p:nvSpPr>
        <p:spPr>
          <a:xfrm>
            <a:off x="11010999" y="448573"/>
            <a:ext cx="743573" cy="3049370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957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1662417-8467-42D5-96F2-D754BFACBC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0901090-BDF7-41B1-B786-4BA439B600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326E1FA-4180-44F9-BA55-A18381314C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6231A-7CED-462A-8204-3DB65D26079E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E797A20-B149-4BEB-835C-95AB5E8495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9B8AE15-FA12-49A4-81EF-EB8AC9F440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CB878-9350-4DD6-ADDD-E3AC1B7D8A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802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92C6D02-2203-461A-A3AD-73289BFD5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7FB6553-1B37-404F-AF3F-3A0B570134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2B143EA-C72C-4B80-B06F-74F85AD04C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FD1A628-0227-4979-93C4-9E2D2DDEB0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6231A-7CED-462A-8204-3DB65D26079E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F62DADC-E868-4999-95A7-00278AF101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33D74A8-A11D-4556-B69A-56B977DDB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CB878-9350-4DD6-ADDD-E3AC1B7D8A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8637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1F3392-F102-4806-B431-72B780DF68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60C5496-6464-4B29-A9FB-98299537D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D86D73A-19D3-40A8-8231-ED2CDE0642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5EF3539-262D-487C-BC9C-A0AD7D06499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72B13657-F67B-439C-A0AD-643AEB3331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9CF05277-1E6C-4295-8215-057F8A196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6231A-7CED-462A-8204-3DB65D26079E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39EE0AF-1DB3-46D5-AF87-0CC7D645EF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380A58B1-AC38-40EE-8D42-21D80EBBFA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CB878-9350-4DD6-ADDD-E3AC1B7D8A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237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7FDE3FB-D65D-4B2D-896B-BE5E7D9664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B95748E-388B-4537-AB33-A87A666BCF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6231A-7CED-462A-8204-3DB65D26079E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357652D-C36F-4C68-80C0-62E0DC5C0B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6F1EF23-72A9-48BF-98A4-A3578D133B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CB878-9350-4DD6-ADDD-E3AC1B7D8A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881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DD7D7F5-B0D5-46FB-A614-8018E0648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6231A-7CED-462A-8204-3DB65D26079E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D00A565-AF40-4A12-9A06-9639EE98DC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674E3E4-C8FC-4C40-8673-811B179D3E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CB878-9350-4DD6-ADDD-E3AC1B7D8A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735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A06A9B2-3AE9-4DDA-A530-9920F0E4CE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9ADD100-2881-4789-90F1-6A0F598113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51176E9-846F-4FF6-A9D5-B5977F7EB8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C273F5A-32B6-4B3D-A1CE-53FF37DEC1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6231A-7CED-462A-8204-3DB65D26079E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952A593-F4B0-4BD1-A12E-411EC91F3A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164D101-9EA8-4769-84AE-597B61786D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CB878-9350-4DD6-ADDD-E3AC1B7D8A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137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0DE6299-6108-4837-BA2D-932FFD7064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46DFDB0-7042-4FBF-9DFD-9386382F2F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310E9E4-5531-435C-9421-DC5817C85B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6231A-7CED-462A-8204-3DB65D26079E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80C04D3-9A98-462C-8908-95DEE4D548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7774933-152B-4524-8250-555B8E097E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2CB878-9350-4DD6-ADDD-E3AC1B7D8A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032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5AD926C-164A-4D14-8515-8500985B5E4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1767">
            <a:off x="2590801" y="236697"/>
            <a:ext cx="6367364" cy="5612635"/>
          </a:xfrm>
          <a:prstGeom prst="rect">
            <a:avLst/>
          </a:prstGeom>
        </p:spPr>
      </p:pic>
      <p:pic>
        <p:nvPicPr>
          <p:cNvPr id="7" name="图片 6" descr="图片包含 动物, 户外, 哺乳动物, 骑&#10;&#10;已生成高可信度的说明">
            <a:extLst>
              <a:ext uri="{FF2B5EF4-FFF2-40B4-BE49-F238E27FC236}">
                <a16:creationId xmlns:a16="http://schemas.microsoft.com/office/drawing/2014/main" id="{0BF09F51-C5AB-4910-804D-33DAD5564A4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8335">
            <a:off x="3819139" y="2717935"/>
            <a:ext cx="4656400" cy="5123709"/>
          </a:xfrm>
          <a:prstGeom prst="rect">
            <a:avLst/>
          </a:prstGeom>
        </p:spPr>
      </p:pic>
      <p:pic>
        <p:nvPicPr>
          <p:cNvPr id="14" name="图片 13" descr="图片包含 户外艺术系列&#10;&#10;已生成极高可信度的说明">
            <a:extLst>
              <a:ext uri="{FF2B5EF4-FFF2-40B4-BE49-F238E27FC236}">
                <a16:creationId xmlns:a16="http://schemas.microsoft.com/office/drawing/2014/main" id="{95970268-9355-4919-A7A3-986433087B4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20305">
            <a:off x="8374318" y="2800516"/>
            <a:ext cx="5996948" cy="8114967"/>
          </a:xfrm>
          <a:prstGeom prst="rect">
            <a:avLst/>
          </a:prstGeom>
        </p:spPr>
      </p:pic>
      <p:pic>
        <p:nvPicPr>
          <p:cNvPr id="17" name="图片 16" descr="图片包含 户外艺术系列&#10;&#10;已生成极高可信度的说明">
            <a:extLst>
              <a:ext uri="{FF2B5EF4-FFF2-40B4-BE49-F238E27FC236}">
                <a16:creationId xmlns:a16="http://schemas.microsoft.com/office/drawing/2014/main" id="{BAA6CAC4-E816-4E45-8E83-F44BBE79FCC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19316">
            <a:off x="-3545653" y="-1077402"/>
            <a:ext cx="6547935" cy="8860553"/>
          </a:xfrm>
          <a:prstGeom prst="rect">
            <a:avLst/>
          </a:prstGeom>
        </p:spPr>
      </p:pic>
      <p:grpSp>
        <p:nvGrpSpPr>
          <p:cNvPr id="24" name="组合 23">
            <a:extLst>
              <a:ext uri="{FF2B5EF4-FFF2-40B4-BE49-F238E27FC236}">
                <a16:creationId xmlns:a16="http://schemas.microsoft.com/office/drawing/2014/main" id="{9D09DF78-286C-40E4-A6E4-E3EF28E147BE}"/>
              </a:ext>
            </a:extLst>
          </p:cNvPr>
          <p:cNvGrpSpPr/>
          <p:nvPr/>
        </p:nvGrpSpPr>
        <p:grpSpPr>
          <a:xfrm>
            <a:off x="5569466" y="2322815"/>
            <a:ext cx="1340017" cy="1156767"/>
            <a:chOff x="7219783" y="767441"/>
            <a:chExt cx="1340017" cy="1156767"/>
          </a:xfrm>
        </p:grpSpPr>
        <p:pic>
          <p:nvPicPr>
            <p:cNvPr id="16" name="图片 15" descr="图片包含 美食&#10;&#10;已生成高可信度的说明">
              <a:extLst>
                <a:ext uri="{FF2B5EF4-FFF2-40B4-BE49-F238E27FC236}">
                  <a16:creationId xmlns:a16="http://schemas.microsoft.com/office/drawing/2014/main" id="{DB6E510F-7DE8-48EE-AE0E-551D088FE87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19783" y="767441"/>
              <a:ext cx="1340017" cy="1156767"/>
            </a:xfrm>
            <a:prstGeom prst="rect">
              <a:avLst/>
            </a:prstGeom>
          </p:spPr>
        </p:pic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07330B2-03AF-403A-B06D-F0E20CA6FE84}"/>
                </a:ext>
              </a:extLst>
            </p:cNvPr>
            <p:cNvSpPr txBox="1"/>
            <p:nvPr/>
          </p:nvSpPr>
          <p:spPr>
            <a:xfrm>
              <a:off x="7515577" y="983619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cs typeface="+mn-ea"/>
                  <a:sym typeface="+mn-lt"/>
                </a:rPr>
                <a:t>聘</a:t>
              </a: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CCCCBD94-8453-4768-A505-DC5198E7CB25}"/>
              </a:ext>
            </a:extLst>
          </p:cNvPr>
          <p:cNvSpPr txBox="1"/>
          <p:nvPr/>
        </p:nvSpPr>
        <p:spPr>
          <a:xfrm>
            <a:off x="5498867" y="-82426"/>
            <a:ext cx="1292662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dirty="0">
                <a:cs typeface="+mn-ea"/>
                <a:sym typeface="+mn-lt"/>
              </a:rPr>
              <a:t>寻找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AC638CC4-0E1C-4555-954D-E3BE9FD1C912}"/>
              </a:ext>
            </a:extLst>
          </p:cNvPr>
          <p:cNvSpPr/>
          <p:nvPr/>
        </p:nvSpPr>
        <p:spPr>
          <a:xfrm>
            <a:off x="4718996" y="1540590"/>
            <a:ext cx="923330" cy="193899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4800" dirty="0">
                <a:cs typeface="+mn-ea"/>
                <a:sym typeface="+mn-lt"/>
              </a:rPr>
              <a:t>千里马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891C143D-73C7-4E5D-AA48-ABF44F8CCCA6}"/>
              </a:ext>
            </a:extLst>
          </p:cNvPr>
          <p:cNvCxnSpPr/>
          <p:nvPr/>
        </p:nvCxnSpPr>
        <p:spPr>
          <a:xfrm>
            <a:off x="5543265" y="1034006"/>
            <a:ext cx="0" cy="2556873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游戏原声 - 剑侠情缘">
            <a:hlinkClick r:id="" action="ppaction://media"/>
            <a:extLst>
              <a:ext uri="{FF2B5EF4-FFF2-40B4-BE49-F238E27FC236}">
                <a16:creationId xmlns:a16="http://schemas.microsoft.com/office/drawing/2014/main" id="{24BCC462-EFFB-4759-87F5-A0C84297B15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836053" y="-78220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621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  <p:bldLst>
      <p:bldP spid="20" grpId="0"/>
      <p:bldP spid="2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6C82C44-E753-42EE-A6DA-3D27F820E289}"/>
              </a:ext>
            </a:extLst>
          </p:cNvPr>
          <p:cNvSpPr/>
          <p:nvPr/>
        </p:nvSpPr>
        <p:spPr>
          <a:xfrm>
            <a:off x="714375" y="819150"/>
            <a:ext cx="9744075" cy="4476750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 descr="图片包含 户外, 站立, 动物, 哺乳动物&#10;&#10;已生成极高可信度的说明">
            <a:extLst>
              <a:ext uri="{FF2B5EF4-FFF2-40B4-BE49-F238E27FC236}">
                <a16:creationId xmlns:a16="http://schemas.microsoft.com/office/drawing/2014/main" id="{08CFEACB-3BD5-40CD-84FB-83535884EF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76" y="1095374"/>
            <a:ext cx="2722220" cy="4200525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A61DCDDB-6C9F-4C9B-837A-F8C5C3D9A203}"/>
              </a:ext>
            </a:extLst>
          </p:cNvPr>
          <p:cNvGrpSpPr/>
          <p:nvPr/>
        </p:nvGrpSpPr>
        <p:grpSpPr>
          <a:xfrm>
            <a:off x="4004414" y="1102051"/>
            <a:ext cx="1379392" cy="3831899"/>
            <a:chOff x="4004414" y="1102051"/>
            <a:chExt cx="1379392" cy="3831899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0B2AA457-2915-4702-AC1A-862A8112117F}"/>
                </a:ext>
              </a:extLst>
            </p:cNvPr>
            <p:cNvGrpSpPr/>
            <p:nvPr/>
          </p:nvGrpSpPr>
          <p:grpSpPr>
            <a:xfrm>
              <a:off x="4004414" y="1102051"/>
              <a:ext cx="1379392" cy="1190757"/>
              <a:chOff x="7466415" y="822239"/>
              <a:chExt cx="1379392" cy="1190757"/>
            </a:xfrm>
          </p:grpSpPr>
          <p:pic>
            <p:nvPicPr>
              <p:cNvPr id="6" name="图片 5" descr="图片包含 美食&#10;&#10;已生成高可信度的说明">
                <a:extLst>
                  <a:ext uri="{FF2B5EF4-FFF2-40B4-BE49-F238E27FC236}">
                    <a16:creationId xmlns:a16="http://schemas.microsoft.com/office/drawing/2014/main" id="{FCB96B78-5AB5-43DD-89EE-6DC74B5F406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66415" y="822239"/>
                <a:ext cx="1379392" cy="1190757"/>
              </a:xfrm>
              <a:prstGeom prst="rect">
                <a:avLst/>
              </a:prstGeom>
            </p:spPr>
          </p:pic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20E6F86-DA8D-4A32-BDC4-0EBCD0B94A75}"/>
                  </a:ext>
                </a:extLst>
              </p:cNvPr>
              <p:cNvSpPr txBox="1"/>
              <p:nvPr/>
            </p:nvSpPr>
            <p:spPr>
              <a:xfrm>
                <a:off x="7736512" y="965589"/>
                <a:ext cx="748923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400" dirty="0">
                    <a:solidFill>
                      <a:schemeClr val="bg1"/>
                    </a:solidFill>
                    <a:cs typeface="+mn-ea"/>
                    <a:sym typeface="+mn-lt"/>
                  </a:rPr>
                  <a:t>壹</a:t>
                </a:r>
              </a:p>
            </p:txBody>
          </p:sp>
        </p:grp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E37DF0A4-078C-4D0A-A8F5-9F9F0014C378}"/>
                </a:ext>
              </a:extLst>
            </p:cNvPr>
            <p:cNvSpPr/>
            <p:nvPr/>
          </p:nvSpPr>
          <p:spPr>
            <a:xfrm>
              <a:off x="4062370" y="2292808"/>
              <a:ext cx="1154162" cy="264114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E449200F-A1FC-4628-A5BB-2DE025A7785E}"/>
              </a:ext>
            </a:extLst>
          </p:cNvPr>
          <p:cNvGrpSpPr/>
          <p:nvPr/>
        </p:nvGrpSpPr>
        <p:grpSpPr>
          <a:xfrm>
            <a:off x="5951842" y="1125295"/>
            <a:ext cx="1368616" cy="3829880"/>
            <a:chOff x="5951842" y="1125295"/>
            <a:chExt cx="1368616" cy="3829880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2F871D83-A4CC-49EB-96FD-3FFA13827727}"/>
                </a:ext>
              </a:extLst>
            </p:cNvPr>
            <p:cNvGrpSpPr/>
            <p:nvPr/>
          </p:nvGrpSpPr>
          <p:grpSpPr>
            <a:xfrm>
              <a:off x="5951842" y="1125295"/>
              <a:ext cx="1368616" cy="1181455"/>
              <a:chOff x="7256865" y="848813"/>
              <a:chExt cx="1368616" cy="1181455"/>
            </a:xfrm>
          </p:grpSpPr>
          <p:pic>
            <p:nvPicPr>
              <p:cNvPr id="10" name="图片 9" descr="图片包含 美食&#10;&#10;已生成高可信度的说明">
                <a:extLst>
                  <a:ext uri="{FF2B5EF4-FFF2-40B4-BE49-F238E27FC236}">
                    <a16:creationId xmlns:a16="http://schemas.microsoft.com/office/drawing/2014/main" id="{7E772DED-E8A4-4514-9298-F99EE0CD5B3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56865" y="848813"/>
                <a:ext cx="1368616" cy="1181455"/>
              </a:xfrm>
              <a:prstGeom prst="rect">
                <a:avLst/>
              </a:prstGeom>
            </p:spPr>
          </p:pic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9CF6BFE0-BDFA-421B-8BDC-5F80061FA926}"/>
                  </a:ext>
                </a:extLst>
              </p:cNvPr>
              <p:cNvSpPr txBox="1"/>
              <p:nvPr/>
            </p:nvSpPr>
            <p:spPr>
              <a:xfrm>
                <a:off x="7496241" y="992162"/>
                <a:ext cx="800219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800" dirty="0">
                    <a:solidFill>
                      <a:schemeClr val="bg1"/>
                    </a:solidFill>
                    <a:cs typeface="+mn-ea"/>
                    <a:sym typeface="+mn-lt"/>
                  </a:rPr>
                  <a:t>贰</a:t>
                </a:r>
              </a:p>
            </p:txBody>
          </p:sp>
        </p:grp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A8AA844E-95DA-4A83-8477-D63C730E25B0}"/>
                </a:ext>
              </a:extLst>
            </p:cNvPr>
            <p:cNvSpPr/>
            <p:nvPr/>
          </p:nvSpPr>
          <p:spPr>
            <a:xfrm>
              <a:off x="6059072" y="2314033"/>
              <a:ext cx="1154162" cy="264114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33042FD7-E7A9-41CC-9D0D-C20A783DCE9F}"/>
              </a:ext>
            </a:extLst>
          </p:cNvPr>
          <p:cNvGrpSpPr/>
          <p:nvPr/>
        </p:nvGrpSpPr>
        <p:grpSpPr>
          <a:xfrm>
            <a:off x="8006279" y="1115993"/>
            <a:ext cx="1379392" cy="3831899"/>
            <a:chOff x="8006279" y="1115993"/>
            <a:chExt cx="1379392" cy="3831899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AFBAA485-895B-48A7-882A-30CC409083B9}"/>
                </a:ext>
              </a:extLst>
            </p:cNvPr>
            <p:cNvGrpSpPr/>
            <p:nvPr/>
          </p:nvGrpSpPr>
          <p:grpSpPr>
            <a:xfrm>
              <a:off x="8006279" y="1115993"/>
              <a:ext cx="1379392" cy="1190757"/>
              <a:chOff x="7466415" y="822239"/>
              <a:chExt cx="1379392" cy="1190757"/>
            </a:xfrm>
          </p:grpSpPr>
          <p:pic>
            <p:nvPicPr>
              <p:cNvPr id="14" name="图片 13" descr="图片包含 美食&#10;&#10;已生成高可信度的说明">
                <a:extLst>
                  <a:ext uri="{FF2B5EF4-FFF2-40B4-BE49-F238E27FC236}">
                    <a16:creationId xmlns:a16="http://schemas.microsoft.com/office/drawing/2014/main" id="{C97E1919-4311-41C7-A657-D3A117BBE79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66415" y="822239"/>
                <a:ext cx="1379392" cy="1190757"/>
              </a:xfrm>
              <a:prstGeom prst="rect">
                <a:avLst/>
              </a:prstGeom>
            </p:spPr>
          </p:pic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6931AD1C-F9F1-4DA6-BFB4-9D6706B651E8}"/>
                  </a:ext>
                </a:extLst>
              </p:cNvPr>
              <p:cNvSpPr txBox="1"/>
              <p:nvPr/>
            </p:nvSpPr>
            <p:spPr>
              <a:xfrm>
                <a:off x="7736512" y="965589"/>
                <a:ext cx="748923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400" dirty="0">
                    <a:solidFill>
                      <a:schemeClr val="bg1"/>
                    </a:solidFill>
                    <a:cs typeface="+mn-ea"/>
                    <a:sym typeface="+mn-lt"/>
                  </a:rPr>
                  <a:t>叁</a:t>
                </a:r>
              </a:p>
            </p:txBody>
          </p:sp>
        </p:grp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97FF8F30-9EC2-4053-AAA8-4E36B2765DA2}"/>
                </a:ext>
              </a:extLst>
            </p:cNvPr>
            <p:cNvSpPr/>
            <p:nvPr/>
          </p:nvSpPr>
          <p:spPr>
            <a:xfrm>
              <a:off x="8064235" y="2306750"/>
              <a:ext cx="1154162" cy="264114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85964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A3D9B988-8CB9-4A4C-BD58-4B28A19366FA}"/>
              </a:ext>
            </a:extLst>
          </p:cNvPr>
          <p:cNvGrpSpPr/>
          <p:nvPr/>
        </p:nvGrpSpPr>
        <p:grpSpPr>
          <a:xfrm>
            <a:off x="1251403" y="848179"/>
            <a:ext cx="2449739" cy="4476750"/>
            <a:chOff x="1251403" y="848179"/>
            <a:chExt cx="2449739" cy="4476750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649B3518-68B4-4360-8A49-8320169DEFB4}"/>
                </a:ext>
              </a:extLst>
            </p:cNvPr>
            <p:cNvSpPr/>
            <p:nvPr/>
          </p:nvSpPr>
          <p:spPr>
            <a:xfrm>
              <a:off x="1251403" y="848179"/>
              <a:ext cx="2449739" cy="4476750"/>
            </a:xfrm>
            <a:prstGeom prst="rect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9E20490-FB60-4FFD-9C24-836178BEEEC9}"/>
                </a:ext>
              </a:extLst>
            </p:cNvPr>
            <p:cNvGrpSpPr/>
            <p:nvPr/>
          </p:nvGrpSpPr>
          <p:grpSpPr>
            <a:xfrm>
              <a:off x="1798242" y="1131080"/>
              <a:ext cx="1379392" cy="1190757"/>
              <a:chOff x="7466415" y="822239"/>
              <a:chExt cx="1379392" cy="1190757"/>
            </a:xfrm>
          </p:grpSpPr>
          <p:pic>
            <p:nvPicPr>
              <p:cNvPr id="7" name="图片 6" descr="图片包含 美食&#10;&#10;已生成高可信度的说明">
                <a:extLst>
                  <a:ext uri="{FF2B5EF4-FFF2-40B4-BE49-F238E27FC236}">
                    <a16:creationId xmlns:a16="http://schemas.microsoft.com/office/drawing/2014/main" id="{DD21347E-1B19-47F7-AC6C-864C00F0312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66415" y="822239"/>
                <a:ext cx="1379392" cy="1190757"/>
              </a:xfrm>
              <a:prstGeom prst="rect">
                <a:avLst/>
              </a:prstGeom>
            </p:spPr>
          </p:pic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A7D11B2-FB46-4D15-B11F-252E0DC735FA}"/>
                  </a:ext>
                </a:extLst>
              </p:cNvPr>
              <p:cNvSpPr txBox="1"/>
              <p:nvPr/>
            </p:nvSpPr>
            <p:spPr>
              <a:xfrm>
                <a:off x="7736512" y="965589"/>
                <a:ext cx="748923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400" dirty="0">
                    <a:solidFill>
                      <a:schemeClr val="bg1"/>
                    </a:solidFill>
                    <a:cs typeface="+mn-ea"/>
                    <a:sym typeface="+mn-lt"/>
                  </a:rPr>
                  <a:t>壹</a:t>
                </a:r>
              </a:p>
            </p:txBody>
          </p:sp>
        </p:grp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80EA6080-FC8A-4F87-8ED6-34312F0F503A}"/>
                </a:ext>
              </a:extLst>
            </p:cNvPr>
            <p:cNvSpPr/>
            <p:nvPr/>
          </p:nvSpPr>
          <p:spPr>
            <a:xfrm>
              <a:off x="1856198" y="2321837"/>
              <a:ext cx="1154162" cy="264114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F5540031-E61D-44BA-8926-C0DE861E26FB}"/>
              </a:ext>
            </a:extLst>
          </p:cNvPr>
          <p:cNvGrpSpPr/>
          <p:nvPr/>
        </p:nvGrpSpPr>
        <p:grpSpPr>
          <a:xfrm>
            <a:off x="8174719" y="848179"/>
            <a:ext cx="2449739" cy="4476750"/>
            <a:chOff x="8174719" y="848179"/>
            <a:chExt cx="2449739" cy="4476750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DDC63DFF-6282-4281-9680-DD353314FD0A}"/>
                </a:ext>
              </a:extLst>
            </p:cNvPr>
            <p:cNvSpPr/>
            <p:nvPr/>
          </p:nvSpPr>
          <p:spPr>
            <a:xfrm>
              <a:off x="8174719" y="848179"/>
              <a:ext cx="2449739" cy="4476750"/>
            </a:xfrm>
            <a:prstGeom prst="rect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C93CA7DD-64BC-43CC-80B5-B96C08C9A102}"/>
                </a:ext>
              </a:extLst>
            </p:cNvPr>
            <p:cNvGrpSpPr/>
            <p:nvPr/>
          </p:nvGrpSpPr>
          <p:grpSpPr>
            <a:xfrm>
              <a:off x="8738584" y="1140382"/>
              <a:ext cx="1368616" cy="1181455"/>
              <a:chOff x="7256865" y="848813"/>
              <a:chExt cx="1368616" cy="1181455"/>
            </a:xfrm>
          </p:grpSpPr>
          <p:pic>
            <p:nvPicPr>
              <p:cNvPr id="11" name="图片 10" descr="图片包含 美食&#10;&#10;已生成高可信度的说明">
                <a:extLst>
                  <a:ext uri="{FF2B5EF4-FFF2-40B4-BE49-F238E27FC236}">
                    <a16:creationId xmlns:a16="http://schemas.microsoft.com/office/drawing/2014/main" id="{6E9297F6-1C36-409F-82F5-3DE56C9000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56865" y="848813"/>
                <a:ext cx="1368616" cy="1181455"/>
              </a:xfrm>
              <a:prstGeom prst="rect">
                <a:avLst/>
              </a:prstGeom>
            </p:spPr>
          </p:pic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D27E826C-2E60-4C62-A9CE-17B61D224A54}"/>
                  </a:ext>
                </a:extLst>
              </p:cNvPr>
              <p:cNvSpPr txBox="1"/>
              <p:nvPr/>
            </p:nvSpPr>
            <p:spPr>
              <a:xfrm>
                <a:off x="7496241" y="992162"/>
                <a:ext cx="800219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800" dirty="0">
                    <a:solidFill>
                      <a:schemeClr val="bg1"/>
                    </a:solidFill>
                    <a:cs typeface="+mn-ea"/>
                    <a:sym typeface="+mn-lt"/>
                  </a:rPr>
                  <a:t>贰</a:t>
                </a:r>
              </a:p>
            </p:txBody>
          </p:sp>
        </p:grp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A43C8C3C-5F61-4215-9D78-F98A4D249F31}"/>
                </a:ext>
              </a:extLst>
            </p:cNvPr>
            <p:cNvSpPr/>
            <p:nvPr/>
          </p:nvSpPr>
          <p:spPr>
            <a:xfrm>
              <a:off x="8845814" y="2329120"/>
              <a:ext cx="1154162" cy="264114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61B647A7-BED1-4CD0-ACD3-164F234AFA15}"/>
              </a:ext>
            </a:extLst>
          </p:cNvPr>
          <p:cNvGrpSpPr/>
          <p:nvPr/>
        </p:nvGrpSpPr>
        <p:grpSpPr>
          <a:xfrm>
            <a:off x="4713061" y="848179"/>
            <a:ext cx="2449739" cy="4476750"/>
            <a:chOff x="4713061" y="848179"/>
            <a:chExt cx="2449739" cy="447675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A8D90161-3FB8-42AE-8211-294AD2BDABEF}"/>
                </a:ext>
              </a:extLst>
            </p:cNvPr>
            <p:cNvSpPr/>
            <p:nvPr/>
          </p:nvSpPr>
          <p:spPr>
            <a:xfrm>
              <a:off x="4713061" y="848179"/>
              <a:ext cx="2449739" cy="4476750"/>
            </a:xfrm>
            <a:prstGeom prst="rect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5" name="图片 4" descr="图片包含 马, 站立, 户外, 动物&#10;&#10;已生成极高可信度的说明">
              <a:extLst>
                <a:ext uri="{FF2B5EF4-FFF2-40B4-BE49-F238E27FC236}">
                  <a16:creationId xmlns:a16="http://schemas.microsoft.com/office/drawing/2014/main" id="{D823CFB6-E897-4DB3-AA0C-35E45E18EDD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0968" y="2516086"/>
              <a:ext cx="2091832" cy="2808843"/>
            </a:xfrm>
            <a:prstGeom prst="rect">
              <a:avLst/>
            </a:prstGeom>
          </p:spPr>
        </p:pic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F03DEFBC-2A26-4593-97AF-3D76FF53BD45}"/>
                </a:ext>
              </a:extLst>
            </p:cNvPr>
            <p:cNvSpPr/>
            <p:nvPr/>
          </p:nvSpPr>
          <p:spPr>
            <a:xfrm>
              <a:off x="5138434" y="1131080"/>
              <a:ext cx="1800493" cy="155406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80127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动物, 户外, 哺乳动物, 骑&#10;&#10;已生成高可信度的说明">
            <a:extLst>
              <a:ext uri="{FF2B5EF4-FFF2-40B4-BE49-F238E27FC236}">
                <a16:creationId xmlns:a16="http://schemas.microsoft.com/office/drawing/2014/main" id="{5EB31016-0AB0-40E6-8E7C-53E1DD5836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8911">
            <a:off x="3604398" y="2343336"/>
            <a:ext cx="4625201" cy="5089379"/>
          </a:xfrm>
          <a:prstGeom prst="rect">
            <a:avLst/>
          </a:prstGeom>
        </p:spPr>
      </p:pic>
      <p:sp>
        <p:nvSpPr>
          <p:cNvPr id="4" name="弧形 3">
            <a:extLst>
              <a:ext uri="{FF2B5EF4-FFF2-40B4-BE49-F238E27FC236}">
                <a16:creationId xmlns:a16="http://schemas.microsoft.com/office/drawing/2014/main" id="{34CF6912-20C9-4698-AB7F-FA95FDD8DDD2}"/>
              </a:ext>
            </a:extLst>
          </p:cNvPr>
          <p:cNvSpPr/>
          <p:nvPr/>
        </p:nvSpPr>
        <p:spPr>
          <a:xfrm>
            <a:off x="1479204" y="1411090"/>
            <a:ext cx="9392779" cy="6081615"/>
          </a:xfrm>
          <a:prstGeom prst="arc">
            <a:avLst>
              <a:gd name="adj1" fmla="val 11316086"/>
              <a:gd name="adj2" fmla="val 20959481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9A7A82F1-2DFC-4668-BF7C-F53EA573D9CB}"/>
              </a:ext>
            </a:extLst>
          </p:cNvPr>
          <p:cNvGrpSpPr/>
          <p:nvPr/>
        </p:nvGrpSpPr>
        <p:grpSpPr>
          <a:xfrm>
            <a:off x="1667614" y="2030966"/>
            <a:ext cx="1379392" cy="1190757"/>
            <a:chOff x="7466415" y="822239"/>
            <a:chExt cx="1379392" cy="1190757"/>
          </a:xfrm>
        </p:grpSpPr>
        <p:pic>
          <p:nvPicPr>
            <p:cNvPr id="6" name="图片 5" descr="图片包含 美食&#10;&#10;已生成高可信度的说明">
              <a:extLst>
                <a:ext uri="{FF2B5EF4-FFF2-40B4-BE49-F238E27FC236}">
                  <a16:creationId xmlns:a16="http://schemas.microsoft.com/office/drawing/2014/main" id="{DDE84A93-8951-4618-8F9D-ED4F2AFF1BF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66415" y="822239"/>
              <a:ext cx="1379392" cy="1190757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38BEA4CF-AB11-4209-BB7E-171ED72AB801}"/>
                </a:ext>
              </a:extLst>
            </p:cNvPr>
            <p:cNvSpPr txBox="1"/>
            <p:nvPr/>
          </p:nvSpPr>
          <p:spPr>
            <a:xfrm>
              <a:off x="7627270" y="1102940"/>
              <a:ext cx="98616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cs typeface="+mn-ea"/>
                  <a:sym typeface="+mn-lt"/>
                </a:rPr>
                <a:t>2014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CF3830ED-9635-4109-A395-D4E45E3C976B}"/>
              </a:ext>
            </a:extLst>
          </p:cNvPr>
          <p:cNvGrpSpPr/>
          <p:nvPr/>
        </p:nvGrpSpPr>
        <p:grpSpPr>
          <a:xfrm>
            <a:off x="3464836" y="1197867"/>
            <a:ext cx="1368616" cy="1181455"/>
            <a:chOff x="7256865" y="848813"/>
            <a:chExt cx="1368616" cy="1181455"/>
          </a:xfrm>
        </p:grpSpPr>
        <p:pic>
          <p:nvPicPr>
            <p:cNvPr id="12" name="图片 11" descr="图片包含 美食&#10;&#10;已生成高可信度的说明">
              <a:extLst>
                <a:ext uri="{FF2B5EF4-FFF2-40B4-BE49-F238E27FC236}">
                  <a16:creationId xmlns:a16="http://schemas.microsoft.com/office/drawing/2014/main" id="{5106678E-F3B4-45A1-AA6F-451CD185ED6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6865" y="848813"/>
              <a:ext cx="1368616" cy="1181455"/>
            </a:xfrm>
            <a:prstGeom prst="rect">
              <a:avLst/>
            </a:prstGeom>
          </p:spPr>
        </p:pic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48D29A2F-4D34-44E6-8BB5-51B208BC9605}"/>
                </a:ext>
              </a:extLst>
            </p:cNvPr>
            <p:cNvSpPr txBox="1"/>
            <p:nvPr/>
          </p:nvSpPr>
          <p:spPr>
            <a:xfrm>
              <a:off x="7418876" y="1134194"/>
              <a:ext cx="98616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cs typeface="+mn-ea"/>
                  <a:sym typeface="+mn-lt"/>
                </a:rPr>
                <a:t>2015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7AAA08BC-403D-4D8E-BF76-438D5E0D2457}"/>
              </a:ext>
            </a:extLst>
          </p:cNvPr>
          <p:cNvGrpSpPr/>
          <p:nvPr/>
        </p:nvGrpSpPr>
        <p:grpSpPr>
          <a:xfrm>
            <a:off x="5434304" y="815711"/>
            <a:ext cx="1379392" cy="1190757"/>
            <a:chOff x="7466415" y="822239"/>
            <a:chExt cx="1379392" cy="1190757"/>
          </a:xfrm>
        </p:grpSpPr>
        <p:pic>
          <p:nvPicPr>
            <p:cNvPr id="15" name="图片 14" descr="图片包含 美食&#10;&#10;已生成高可信度的说明">
              <a:extLst>
                <a:ext uri="{FF2B5EF4-FFF2-40B4-BE49-F238E27FC236}">
                  <a16:creationId xmlns:a16="http://schemas.microsoft.com/office/drawing/2014/main" id="{AD37EB0F-4A66-4669-8F12-459A7F160DE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66415" y="822239"/>
              <a:ext cx="1379392" cy="1190757"/>
            </a:xfrm>
            <a:prstGeom prst="rect">
              <a:avLst/>
            </a:prstGeom>
          </p:spPr>
        </p:pic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545C9BF-109C-4081-BED1-93CFF52C6EFC}"/>
                </a:ext>
              </a:extLst>
            </p:cNvPr>
            <p:cNvSpPr txBox="1"/>
            <p:nvPr/>
          </p:nvSpPr>
          <p:spPr>
            <a:xfrm>
              <a:off x="7620241" y="1113016"/>
              <a:ext cx="98616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cs typeface="+mn-ea"/>
                  <a:sym typeface="+mn-lt"/>
                </a:rPr>
                <a:t>2016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D5FF5C2D-CAF8-4AF9-A9F0-1BFF87097E79}"/>
              </a:ext>
            </a:extLst>
          </p:cNvPr>
          <p:cNvGrpSpPr/>
          <p:nvPr/>
        </p:nvGrpSpPr>
        <p:grpSpPr>
          <a:xfrm>
            <a:off x="9303621" y="2045207"/>
            <a:ext cx="1379392" cy="1190757"/>
            <a:chOff x="7466415" y="822239"/>
            <a:chExt cx="1379392" cy="1190757"/>
          </a:xfrm>
        </p:grpSpPr>
        <p:pic>
          <p:nvPicPr>
            <p:cNvPr id="21" name="图片 20" descr="图片包含 美食&#10;&#10;已生成高可信度的说明">
              <a:extLst>
                <a:ext uri="{FF2B5EF4-FFF2-40B4-BE49-F238E27FC236}">
                  <a16:creationId xmlns:a16="http://schemas.microsoft.com/office/drawing/2014/main" id="{46289FE9-4336-4CCE-94C7-8DC5B64E2AA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66415" y="822239"/>
              <a:ext cx="1379392" cy="1190757"/>
            </a:xfrm>
            <a:prstGeom prst="rect">
              <a:avLst/>
            </a:prstGeom>
          </p:spPr>
        </p:pic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E357E3D-899E-41D3-B579-B11E66D34559}"/>
                </a:ext>
              </a:extLst>
            </p:cNvPr>
            <p:cNvSpPr txBox="1"/>
            <p:nvPr/>
          </p:nvSpPr>
          <p:spPr>
            <a:xfrm>
              <a:off x="7637345" y="1088699"/>
              <a:ext cx="98616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cs typeface="+mn-ea"/>
                  <a:sym typeface="+mn-lt"/>
                </a:rPr>
                <a:t>2018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78BCFE1-8112-4040-ADC6-CF8149A0AD3E}"/>
              </a:ext>
            </a:extLst>
          </p:cNvPr>
          <p:cNvGrpSpPr/>
          <p:nvPr/>
        </p:nvGrpSpPr>
        <p:grpSpPr>
          <a:xfrm>
            <a:off x="7311747" y="1070861"/>
            <a:ext cx="1368616" cy="1181455"/>
            <a:chOff x="7256865" y="848813"/>
            <a:chExt cx="1368616" cy="1181455"/>
          </a:xfrm>
        </p:grpSpPr>
        <p:pic>
          <p:nvPicPr>
            <p:cNvPr id="24" name="图片 23" descr="图片包含 美食&#10;&#10;已生成高可信度的说明">
              <a:extLst>
                <a:ext uri="{FF2B5EF4-FFF2-40B4-BE49-F238E27FC236}">
                  <a16:creationId xmlns:a16="http://schemas.microsoft.com/office/drawing/2014/main" id="{43435C2B-F483-4548-827B-31C892E3FBD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6865" y="848813"/>
              <a:ext cx="1368616" cy="1181455"/>
            </a:xfrm>
            <a:prstGeom prst="rect">
              <a:avLst/>
            </a:prstGeom>
          </p:spPr>
        </p:pic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612312F-8753-4AF6-A279-3C9268C91F25}"/>
                </a:ext>
              </a:extLst>
            </p:cNvPr>
            <p:cNvSpPr txBox="1"/>
            <p:nvPr/>
          </p:nvSpPr>
          <p:spPr>
            <a:xfrm>
              <a:off x="7405498" y="1139231"/>
              <a:ext cx="98616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cs typeface="+mn-ea"/>
                  <a:sym typeface="+mn-lt"/>
                </a:rPr>
                <a:t>2017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6" name="矩形 25">
            <a:extLst>
              <a:ext uri="{FF2B5EF4-FFF2-40B4-BE49-F238E27FC236}">
                <a16:creationId xmlns:a16="http://schemas.microsoft.com/office/drawing/2014/main" id="{06FDBC8C-F358-4ED4-BE68-BBD2A21E763A}"/>
              </a:ext>
            </a:extLst>
          </p:cNvPr>
          <p:cNvSpPr/>
          <p:nvPr/>
        </p:nvSpPr>
        <p:spPr>
          <a:xfrm>
            <a:off x="1828472" y="3227543"/>
            <a:ext cx="1154162" cy="156172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请在此处添加详细描述文本语言描述尽量简洁生动。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C28B1CAF-8F48-480F-BE64-3FA7C1F472F5}"/>
              </a:ext>
            </a:extLst>
          </p:cNvPr>
          <p:cNvSpPr/>
          <p:nvPr/>
        </p:nvSpPr>
        <p:spPr>
          <a:xfrm>
            <a:off x="3520410" y="2519132"/>
            <a:ext cx="1154162" cy="156172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请在此处添加详细描述文本语言描述尽量简洁生动。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401FC748-5924-4ED9-BF30-144E1BDC5BEB}"/>
              </a:ext>
            </a:extLst>
          </p:cNvPr>
          <p:cNvSpPr/>
          <p:nvPr/>
        </p:nvSpPr>
        <p:spPr>
          <a:xfrm>
            <a:off x="5460929" y="2056279"/>
            <a:ext cx="1154162" cy="156172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请在此处添加详细描述文本语言描述尽量简洁生动。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EBB62524-E4C2-457B-9D5D-C71986FA6B55}"/>
              </a:ext>
            </a:extLst>
          </p:cNvPr>
          <p:cNvSpPr/>
          <p:nvPr/>
        </p:nvSpPr>
        <p:spPr>
          <a:xfrm>
            <a:off x="7284305" y="2311667"/>
            <a:ext cx="1154162" cy="156172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请在此处添加详细描述文本语言描述尽量简洁生动。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DA8D5ACB-C89A-41D8-BDAB-8BC213BDE027}"/>
              </a:ext>
            </a:extLst>
          </p:cNvPr>
          <p:cNvSpPr/>
          <p:nvPr/>
        </p:nvSpPr>
        <p:spPr>
          <a:xfrm>
            <a:off x="9368114" y="3299993"/>
            <a:ext cx="1154162" cy="156172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请在此处添加详细描述文本语言描述尽量简洁生动。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363011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6" grpId="0"/>
      <p:bldP spid="27" grpId="0"/>
      <p:bldP spid="28" grpId="0"/>
      <p:bldP spid="29" grpId="0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F1D68D95-B7DF-4928-8EFB-FC8FE166FDCE}"/>
              </a:ext>
            </a:extLst>
          </p:cNvPr>
          <p:cNvGrpSpPr/>
          <p:nvPr/>
        </p:nvGrpSpPr>
        <p:grpSpPr>
          <a:xfrm>
            <a:off x="569341" y="1625103"/>
            <a:ext cx="1655207" cy="1467740"/>
            <a:chOff x="1163478" y="2183807"/>
            <a:chExt cx="2206943" cy="1956986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F18AA507-9337-4D26-981C-E5863A0398A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163478" y="2183807"/>
              <a:ext cx="2206943" cy="1956986"/>
            </a:xfrm>
            <a:prstGeom prst="rect">
              <a:avLst/>
            </a:prstGeom>
          </p:spPr>
        </p:pic>
        <p:sp>
          <p:nvSpPr>
            <p:cNvPr id="4" name="Freeform 56">
              <a:extLst>
                <a:ext uri="{FF2B5EF4-FFF2-40B4-BE49-F238E27FC236}">
                  <a16:creationId xmlns:a16="http://schemas.microsoft.com/office/drawing/2014/main" id="{D32A0694-BAE4-4805-B02E-121025F849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80053" y="2773731"/>
              <a:ext cx="773792" cy="777138"/>
            </a:xfrm>
            <a:custGeom>
              <a:avLst/>
              <a:gdLst>
                <a:gd name="T0" fmla="*/ 49 w 98"/>
                <a:gd name="T1" fmla="*/ 0 h 98"/>
                <a:gd name="T2" fmla="*/ 83 w 98"/>
                <a:gd name="T3" fmla="*/ 15 h 98"/>
                <a:gd name="T4" fmla="*/ 98 w 98"/>
                <a:gd name="T5" fmla="*/ 49 h 98"/>
                <a:gd name="T6" fmla="*/ 83 w 98"/>
                <a:gd name="T7" fmla="*/ 83 h 98"/>
                <a:gd name="T8" fmla="*/ 49 w 98"/>
                <a:gd name="T9" fmla="*/ 98 h 98"/>
                <a:gd name="T10" fmla="*/ 15 w 98"/>
                <a:gd name="T11" fmla="*/ 83 h 98"/>
                <a:gd name="T12" fmla="*/ 0 w 98"/>
                <a:gd name="T13" fmla="*/ 49 h 98"/>
                <a:gd name="T14" fmla="*/ 15 w 98"/>
                <a:gd name="T15" fmla="*/ 15 h 98"/>
                <a:gd name="T16" fmla="*/ 49 w 98"/>
                <a:gd name="T17" fmla="*/ 0 h 98"/>
                <a:gd name="T18" fmla="*/ 55 w 98"/>
                <a:gd name="T19" fmla="*/ 47 h 98"/>
                <a:gd name="T20" fmla="*/ 54 w 98"/>
                <a:gd name="T21" fmla="*/ 45 h 98"/>
                <a:gd name="T22" fmla="*/ 69 w 98"/>
                <a:gd name="T23" fmla="*/ 24 h 98"/>
                <a:gd name="T24" fmla="*/ 65 w 98"/>
                <a:gd name="T25" fmla="*/ 22 h 98"/>
                <a:gd name="T26" fmla="*/ 50 w 98"/>
                <a:gd name="T27" fmla="*/ 43 h 98"/>
                <a:gd name="T28" fmla="*/ 46 w 98"/>
                <a:gd name="T29" fmla="*/ 44 h 98"/>
                <a:gd name="T30" fmla="*/ 42 w 98"/>
                <a:gd name="T31" fmla="*/ 53 h 98"/>
                <a:gd name="T32" fmla="*/ 51 w 98"/>
                <a:gd name="T33" fmla="*/ 57 h 98"/>
                <a:gd name="T34" fmla="*/ 53 w 98"/>
                <a:gd name="T35" fmla="*/ 56 h 98"/>
                <a:gd name="T36" fmla="*/ 70 w 98"/>
                <a:gd name="T37" fmla="*/ 61 h 98"/>
                <a:gd name="T38" fmla="*/ 71 w 98"/>
                <a:gd name="T39" fmla="*/ 57 h 98"/>
                <a:gd name="T40" fmla="*/ 56 w 98"/>
                <a:gd name="T41" fmla="*/ 50 h 98"/>
                <a:gd name="T42" fmla="*/ 55 w 98"/>
                <a:gd name="T43" fmla="*/ 47 h 98"/>
                <a:gd name="T44" fmla="*/ 74 w 98"/>
                <a:gd name="T45" fmla="*/ 24 h 98"/>
                <a:gd name="T46" fmla="*/ 49 w 98"/>
                <a:gd name="T47" fmla="*/ 14 h 98"/>
                <a:gd name="T48" fmla="*/ 24 w 98"/>
                <a:gd name="T49" fmla="*/ 24 h 98"/>
                <a:gd name="T50" fmla="*/ 13 w 98"/>
                <a:gd name="T51" fmla="*/ 49 h 98"/>
                <a:gd name="T52" fmla="*/ 24 w 98"/>
                <a:gd name="T53" fmla="*/ 74 h 98"/>
                <a:gd name="T54" fmla="*/ 49 w 98"/>
                <a:gd name="T55" fmla="*/ 85 h 98"/>
                <a:gd name="T56" fmla="*/ 74 w 98"/>
                <a:gd name="T57" fmla="*/ 74 h 98"/>
                <a:gd name="T58" fmla="*/ 84 w 98"/>
                <a:gd name="T59" fmla="*/ 49 h 98"/>
                <a:gd name="T60" fmla="*/ 74 w 98"/>
                <a:gd name="T61" fmla="*/ 2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" h="98">
                  <a:moveTo>
                    <a:pt x="49" y="0"/>
                  </a:moveTo>
                  <a:cubicBezTo>
                    <a:pt x="62" y="0"/>
                    <a:pt x="75" y="6"/>
                    <a:pt x="83" y="15"/>
                  </a:cubicBezTo>
                  <a:cubicBezTo>
                    <a:pt x="92" y="23"/>
                    <a:pt x="98" y="36"/>
                    <a:pt x="98" y="49"/>
                  </a:cubicBezTo>
                  <a:cubicBezTo>
                    <a:pt x="98" y="62"/>
                    <a:pt x="92" y="75"/>
                    <a:pt x="83" y="83"/>
                  </a:cubicBezTo>
                  <a:cubicBezTo>
                    <a:pt x="75" y="92"/>
                    <a:pt x="62" y="98"/>
                    <a:pt x="49" y="98"/>
                  </a:cubicBezTo>
                  <a:cubicBezTo>
                    <a:pt x="36" y="98"/>
                    <a:pt x="23" y="92"/>
                    <a:pt x="15" y="83"/>
                  </a:cubicBezTo>
                  <a:cubicBezTo>
                    <a:pt x="6" y="75"/>
                    <a:pt x="0" y="62"/>
                    <a:pt x="0" y="49"/>
                  </a:cubicBezTo>
                  <a:cubicBezTo>
                    <a:pt x="0" y="36"/>
                    <a:pt x="6" y="23"/>
                    <a:pt x="15" y="15"/>
                  </a:cubicBezTo>
                  <a:cubicBezTo>
                    <a:pt x="23" y="6"/>
                    <a:pt x="36" y="0"/>
                    <a:pt x="49" y="0"/>
                  </a:cubicBezTo>
                  <a:close/>
                  <a:moveTo>
                    <a:pt x="55" y="47"/>
                  </a:moveTo>
                  <a:cubicBezTo>
                    <a:pt x="55" y="46"/>
                    <a:pt x="54" y="46"/>
                    <a:pt x="54" y="45"/>
                  </a:cubicBezTo>
                  <a:cubicBezTo>
                    <a:pt x="59" y="39"/>
                    <a:pt x="64" y="32"/>
                    <a:pt x="69" y="24"/>
                  </a:cubicBezTo>
                  <a:cubicBezTo>
                    <a:pt x="68" y="23"/>
                    <a:pt x="67" y="22"/>
                    <a:pt x="65" y="22"/>
                  </a:cubicBezTo>
                  <a:cubicBezTo>
                    <a:pt x="59" y="28"/>
                    <a:pt x="54" y="35"/>
                    <a:pt x="50" y="43"/>
                  </a:cubicBezTo>
                  <a:cubicBezTo>
                    <a:pt x="49" y="43"/>
                    <a:pt x="47" y="43"/>
                    <a:pt x="46" y="44"/>
                  </a:cubicBezTo>
                  <a:cubicBezTo>
                    <a:pt x="42" y="45"/>
                    <a:pt x="41" y="49"/>
                    <a:pt x="42" y="53"/>
                  </a:cubicBezTo>
                  <a:cubicBezTo>
                    <a:pt x="44" y="56"/>
                    <a:pt x="48" y="58"/>
                    <a:pt x="51" y="57"/>
                  </a:cubicBezTo>
                  <a:cubicBezTo>
                    <a:pt x="52" y="56"/>
                    <a:pt x="52" y="56"/>
                    <a:pt x="53" y="56"/>
                  </a:cubicBezTo>
                  <a:cubicBezTo>
                    <a:pt x="58" y="58"/>
                    <a:pt x="64" y="60"/>
                    <a:pt x="70" y="61"/>
                  </a:cubicBezTo>
                  <a:cubicBezTo>
                    <a:pt x="70" y="60"/>
                    <a:pt x="71" y="58"/>
                    <a:pt x="71" y="57"/>
                  </a:cubicBezTo>
                  <a:cubicBezTo>
                    <a:pt x="66" y="54"/>
                    <a:pt x="61" y="52"/>
                    <a:pt x="56" y="50"/>
                  </a:cubicBezTo>
                  <a:cubicBezTo>
                    <a:pt x="56" y="49"/>
                    <a:pt x="56" y="48"/>
                    <a:pt x="55" y="47"/>
                  </a:cubicBezTo>
                  <a:close/>
                  <a:moveTo>
                    <a:pt x="74" y="24"/>
                  </a:moveTo>
                  <a:cubicBezTo>
                    <a:pt x="68" y="18"/>
                    <a:pt x="59" y="14"/>
                    <a:pt x="49" y="14"/>
                  </a:cubicBezTo>
                  <a:cubicBezTo>
                    <a:pt x="39" y="14"/>
                    <a:pt x="30" y="18"/>
                    <a:pt x="24" y="24"/>
                  </a:cubicBezTo>
                  <a:cubicBezTo>
                    <a:pt x="17" y="30"/>
                    <a:pt x="13" y="39"/>
                    <a:pt x="13" y="49"/>
                  </a:cubicBezTo>
                  <a:cubicBezTo>
                    <a:pt x="13" y="59"/>
                    <a:pt x="17" y="68"/>
                    <a:pt x="24" y="74"/>
                  </a:cubicBezTo>
                  <a:cubicBezTo>
                    <a:pt x="30" y="81"/>
                    <a:pt x="39" y="85"/>
                    <a:pt x="49" y="85"/>
                  </a:cubicBezTo>
                  <a:cubicBezTo>
                    <a:pt x="59" y="85"/>
                    <a:pt x="68" y="81"/>
                    <a:pt x="74" y="74"/>
                  </a:cubicBezTo>
                  <a:cubicBezTo>
                    <a:pt x="80" y="68"/>
                    <a:pt x="84" y="59"/>
                    <a:pt x="84" y="49"/>
                  </a:cubicBezTo>
                  <a:cubicBezTo>
                    <a:pt x="84" y="39"/>
                    <a:pt x="80" y="30"/>
                    <a:pt x="74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03200" sx="101000" sy="101000" algn="ctr" rotWithShape="0">
                <a:prstClr val="black"/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cs typeface="+mn-ea"/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D7DE5335-188B-4EA6-89E9-403C7CC397FB}"/>
              </a:ext>
            </a:extLst>
          </p:cNvPr>
          <p:cNvGrpSpPr/>
          <p:nvPr/>
        </p:nvGrpSpPr>
        <p:grpSpPr>
          <a:xfrm>
            <a:off x="2755618" y="3428750"/>
            <a:ext cx="1655207" cy="1467740"/>
            <a:chOff x="3585935" y="2183807"/>
            <a:chExt cx="2206943" cy="1956986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38920D32-6BFA-495E-8EE5-04B4E301171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3585935" y="2183807"/>
              <a:ext cx="2206943" cy="1956986"/>
            </a:xfrm>
            <a:prstGeom prst="rect">
              <a:avLst/>
            </a:prstGeom>
          </p:spPr>
        </p:pic>
        <p:sp>
          <p:nvSpPr>
            <p:cNvPr id="7" name="Freeform 88">
              <a:extLst>
                <a:ext uri="{FF2B5EF4-FFF2-40B4-BE49-F238E27FC236}">
                  <a16:creationId xmlns:a16="http://schemas.microsoft.com/office/drawing/2014/main" id="{FE0CFAA2-8791-4074-AA10-92D539FA24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10717" y="2800412"/>
              <a:ext cx="757378" cy="726622"/>
            </a:xfrm>
            <a:custGeom>
              <a:avLst/>
              <a:gdLst>
                <a:gd name="T0" fmla="*/ 59 w 83"/>
                <a:gd name="T1" fmla="*/ 57 h 80"/>
                <a:gd name="T2" fmla="*/ 83 w 83"/>
                <a:gd name="T3" fmla="*/ 39 h 80"/>
                <a:gd name="T4" fmla="*/ 53 w 83"/>
                <a:gd name="T5" fmla="*/ 80 h 80"/>
                <a:gd name="T6" fmla="*/ 44 w 83"/>
                <a:gd name="T7" fmla="*/ 0 h 80"/>
                <a:gd name="T8" fmla="*/ 31 w 83"/>
                <a:gd name="T9" fmla="*/ 1 h 80"/>
                <a:gd name="T10" fmla="*/ 31 w 83"/>
                <a:gd name="T11" fmla="*/ 1 h 80"/>
                <a:gd name="T12" fmla="*/ 15 w 83"/>
                <a:gd name="T13" fmla="*/ 8 h 80"/>
                <a:gd name="T14" fmla="*/ 4 w 83"/>
                <a:gd name="T15" fmla="*/ 22 h 80"/>
                <a:gd name="T16" fmla="*/ 0 w 83"/>
                <a:gd name="T17" fmla="*/ 34 h 80"/>
                <a:gd name="T18" fmla="*/ 0 w 83"/>
                <a:gd name="T19" fmla="*/ 34 h 80"/>
                <a:gd name="T20" fmla="*/ 1 w 83"/>
                <a:gd name="T21" fmla="*/ 47 h 80"/>
                <a:gd name="T22" fmla="*/ 34 w 83"/>
                <a:gd name="T23" fmla="*/ 78 h 80"/>
                <a:gd name="T24" fmla="*/ 34 w 83"/>
                <a:gd name="T25" fmla="*/ 78 h 80"/>
                <a:gd name="T26" fmla="*/ 27 w 83"/>
                <a:gd name="T27" fmla="*/ 62 h 80"/>
                <a:gd name="T28" fmla="*/ 42 w 83"/>
                <a:gd name="T29" fmla="*/ 56 h 80"/>
                <a:gd name="T30" fmla="*/ 57 w 83"/>
                <a:gd name="T31" fmla="*/ 43 h 80"/>
                <a:gd name="T32" fmla="*/ 62 w 83"/>
                <a:gd name="T33" fmla="*/ 50 h 80"/>
                <a:gd name="T34" fmla="*/ 70 w 83"/>
                <a:gd name="T35" fmla="*/ 43 h 80"/>
                <a:gd name="T36" fmla="*/ 70 w 83"/>
                <a:gd name="T37" fmla="*/ 43 h 80"/>
                <a:gd name="T38" fmla="*/ 68 w 83"/>
                <a:gd name="T39" fmla="*/ 51 h 80"/>
                <a:gd name="T40" fmla="*/ 63 w 83"/>
                <a:gd name="T41" fmla="*/ 57 h 80"/>
                <a:gd name="T42" fmla="*/ 78 w 83"/>
                <a:gd name="T43" fmla="*/ 39 h 80"/>
                <a:gd name="T44" fmla="*/ 77 w 83"/>
                <a:gd name="T45" fmla="*/ 31 h 80"/>
                <a:gd name="T46" fmla="*/ 77 w 83"/>
                <a:gd name="T47" fmla="*/ 31 h 80"/>
                <a:gd name="T48" fmla="*/ 57 w 83"/>
                <a:gd name="T49" fmla="*/ 4 h 80"/>
                <a:gd name="T50" fmla="*/ 57 w 83"/>
                <a:gd name="T51" fmla="*/ 4 h 80"/>
                <a:gd name="T52" fmla="*/ 44 w 83"/>
                <a:gd name="T53" fmla="*/ 0 h 80"/>
                <a:gd name="T54" fmla="*/ 70 w 83"/>
                <a:gd name="T55" fmla="*/ 37 h 80"/>
                <a:gd name="T56" fmla="*/ 62 w 83"/>
                <a:gd name="T57" fmla="*/ 26 h 80"/>
                <a:gd name="T58" fmla="*/ 70 w 83"/>
                <a:gd name="T59" fmla="*/ 32 h 80"/>
                <a:gd name="T60" fmla="*/ 70 w 83"/>
                <a:gd name="T61" fmla="*/ 33 h 80"/>
                <a:gd name="T62" fmla="*/ 65 w 83"/>
                <a:gd name="T63" fmla="*/ 21 h 80"/>
                <a:gd name="T64" fmla="*/ 59 w 83"/>
                <a:gd name="T65" fmla="*/ 15 h 80"/>
                <a:gd name="T66" fmla="*/ 64 w 83"/>
                <a:gd name="T67" fmla="*/ 20 h 80"/>
                <a:gd name="T68" fmla="*/ 52 w 83"/>
                <a:gd name="T69" fmla="*/ 10 h 80"/>
                <a:gd name="T70" fmla="*/ 42 w 83"/>
                <a:gd name="T71" fmla="*/ 17 h 80"/>
                <a:gd name="T72" fmla="*/ 43 w 83"/>
                <a:gd name="T73" fmla="*/ 8 h 80"/>
                <a:gd name="T74" fmla="*/ 47 w 83"/>
                <a:gd name="T75" fmla="*/ 9 h 80"/>
                <a:gd name="T76" fmla="*/ 37 w 83"/>
                <a:gd name="T77" fmla="*/ 8 h 80"/>
                <a:gd name="T78" fmla="*/ 25 w 83"/>
                <a:gd name="T79" fmla="*/ 18 h 80"/>
                <a:gd name="T80" fmla="*/ 32 w 83"/>
                <a:gd name="T81" fmla="*/ 9 h 80"/>
                <a:gd name="T82" fmla="*/ 32 w 83"/>
                <a:gd name="T83" fmla="*/ 9 h 80"/>
                <a:gd name="T84" fmla="*/ 21 w 83"/>
                <a:gd name="T85" fmla="*/ 13 h 80"/>
                <a:gd name="T86" fmla="*/ 13 w 83"/>
                <a:gd name="T87" fmla="*/ 21 h 80"/>
                <a:gd name="T88" fmla="*/ 20 w 83"/>
                <a:gd name="T89" fmla="*/ 14 h 80"/>
                <a:gd name="T90" fmla="*/ 9 w 83"/>
                <a:gd name="T91" fmla="*/ 29 h 80"/>
                <a:gd name="T92" fmla="*/ 17 w 83"/>
                <a:gd name="T93" fmla="*/ 37 h 80"/>
                <a:gd name="T94" fmla="*/ 8 w 83"/>
                <a:gd name="T95" fmla="*/ 37 h 80"/>
                <a:gd name="T96" fmla="*/ 8 w 83"/>
                <a:gd name="T97" fmla="*/ 35 h 80"/>
                <a:gd name="T98" fmla="*/ 9 w 83"/>
                <a:gd name="T99" fmla="*/ 31 h 80"/>
                <a:gd name="T100" fmla="*/ 8 w 83"/>
                <a:gd name="T101" fmla="*/ 43 h 80"/>
                <a:gd name="T102" fmla="*/ 19 w 83"/>
                <a:gd name="T103" fmla="*/ 54 h 80"/>
                <a:gd name="T104" fmla="*/ 8 w 83"/>
                <a:gd name="T105" fmla="*/ 43 h 80"/>
                <a:gd name="T106" fmla="*/ 20 w 83"/>
                <a:gd name="T107" fmla="*/ 60 h 80"/>
                <a:gd name="T108" fmla="*/ 17 w 83"/>
                <a:gd name="T109" fmla="*/ 62 h 80"/>
                <a:gd name="T110" fmla="*/ 37 w 83"/>
                <a:gd name="T111" fmla="*/ 57 h 80"/>
                <a:gd name="T112" fmla="*/ 23 w 83"/>
                <a:gd name="T113" fmla="*/ 43 h 80"/>
                <a:gd name="T114" fmla="*/ 37 w 83"/>
                <a:gd name="T115" fmla="*/ 57 h 80"/>
                <a:gd name="T116" fmla="*/ 56 w 83"/>
                <a:gd name="T117" fmla="*/ 24 h 80"/>
                <a:gd name="T118" fmla="*/ 42 w 83"/>
                <a:gd name="T119" fmla="*/ 37 h 80"/>
                <a:gd name="T120" fmla="*/ 24 w 83"/>
                <a:gd name="T121" fmla="*/ 24 h 80"/>
                <a:gd name="T122" fmla="*/ 37 w 83"/>
                <a:gd name="T123" fmla="*/ 37 h 80"/>
                <a:gd name="T124" fmla="*/ 24 w 83"/>
                <a:gd name="T125" fmla="*/ 2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3" h="80">
                  <a:moveTo>
                    <a:pt x="36" y="63"/>
                  </a:moveTo>
                  <a:cubicBezTo>
                    <a:pt x="59" y="57"/>
                    <a:pt x="59" y="57"/>
                    <a:pt x="59" y="57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70" y="63"/>
                    <a:pt x="82" y="56"/>
                    <a:pt x="83" y="39"/>
                  </a:cubicBezTo>
                  <a:cubicBezTo>
                    <a:pt x="83" y="59"/>
                    <a:pt x="72" y="75"/>
                    <a:pt x="54" y="75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36" y="63"/>
                    <a:pt x="36" y="63"/>
                    <a:pt x="36" y="63"/>
                  </a:cubicBezTo>
                  <a:close/>
                  <a:moveTo>
                    <a:pt x="44" y="0"/>
                  </a:moveTo>
                  <a:cubicBezTo>
                    <a:pt x="40" y="0"/>
                    <a:pt x="35" y="0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25" y="2"/>
                    <a:pt x="20" y="5"/>
                    <a:pt x="15" y="8"/>
                  </a:cubicBezTo>
                  <a:cubicBezTo>
                    <a:pt x="11" y="12"/>
                    <a:pt x="7" y="16"/>
                    <a:pt x="4" y="21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2" y="26"/>
                    <a:pt x="1" y="30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9"/>
                    <a:pt x="0" y="43"/>
                    <a:pt x="0" y="47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2" y="55"/>
                    <a:pt x="6" y="62"/>
                    <a:pt x="11" y="67"/>
                  </a:cubicBezTo>
                  <a:cubicBezTo>
                    <a:pt x="17" y="73"/>
                    <a:pt x="25" y="77"/>
                    <a:pt x="34" y="78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7" y="79"/>
                    <a:pt x="40" y="79"/>
                    <a:pt x="42" y="78"/>
                  </a:cubicBezTo>
                  <a:cubicBezTo>
                    <a:pt x="27" y="62"/>
                    <a:pt x="27" y="62"/>
                    <a:pt x="27" y="62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42" y="56"/>
                    <a:pt x="42" y="56"/>
                    <a:pt x="42" y="56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7" y="46"/>
                    <a:pt x="57" y="49"/>
                    <a:pt x="56" y="52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62" y="48"/>
                    <a:pt x="62" y="45"/>
                    <a:pt x="63" y="43"/>
                  </a:cubicBezTo>
                  <a:cubicBezTo>
                    <a:pt x="70" y="43"/>
                    <a:pt x="70" y="43"/>
                    <a:pt x="70" y="43"/>
                  </a:cubicBezTo>
                  <a:cubicBezTo>
                    <a:pt x="70" y="43"/>
                    <a:pt x="70" y="43"/>
                    <a:pt x="70" y="43"/>
                  </a:cubicBezTo>
                  <a:cubicBezTo>
                    <a:pt x="70" y="43"/>
                    <a:pt x="70" y="43"/>
                    <a:pt x="70" y="43"/>
                  </a:cubicBezTo>
                  <a:cubicBezTo>
                    <a:pt x="70" y="44"/>
                    <a:pt x="70" y="46"/>
                    <a:pt x="69" y="47"/>
                  </a:cubicBezTo>
                  <a:cubicBezTo>
                    <a:pt x="69" y="49"/>
                    <a:pt x="69" y="50"/>
                    <a:pt x="68" y="51"/>
                  </a:cubicBezTo>
                  <a:cubicBezTo>
                    <a:pt x="67" y="52"/>
                    <a:pt x="65" y="52"/>
                    <a:pt x="64" y="53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9" y="56"/>
                    <a:pt x="73" y="53"/>
                    <a:pt x="75" y="48"/>
                  </a:cubicBezTo>
                  <a:cubicBezTo>
                    <a:pt x="77" y="45"/>
                    <a:pt x="77" y="42"/>
                    <a:pt x="78" y="39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78" y="34"/>
                    <a:pt x="78" y="33"/>
                    <a:pt x="77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6" y="25"/>
                    <a:pt x="74" y="20"/>
                    <a:pt x="70" y="15"/>
                  </a:cubicBezTo>
                  <a:cubicBezTo>
                    <a:pt x="67" y="11"/>
                    <a:pt x="62" y="7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3" y="2"/>
                    <a:pt x="49" y="1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lose/>
                  <a:moveTo>
                    <a:pt x="70" y="37"/>
                  </a:moveTo>
                  <a:cubicBezTo>
                    <a:pt x="63" y="37"/>
                    <a:pt x="63" y="37"/>
                    <a:pt x="63" y="37"/>
                  </a:cubicBezTo>
                  <a:cubicBezTo>
                    <a:pt x="63" y="34"/>
                    <a:pt x="62" y="30"/>
                    <a:pt x="62" y="26"/>
                  </a:cubicBezTo>
                  <a:cubicBezTo>
                    <a:pt x="64" y="27"/>
                    <a:pt x="66" y="27"/>
                    <a:pt x="68" y="28"/>
                  </a:cubicBezTo>
                  <a:cubicBezTo>
                    <a:pt x="69" y="29"/>
                    <a:pt x="69" y="31"/>
                    <a:pt x="70" y="32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0" y="33"/>
                    <a:pt x="70" y="33"/>
                    <a:pt x="70" y="33"/>
                  </a:cubicBezTo>
                  <a:cubicBezTo>
                    <a:pt x="70" y="34"/>
                    <a:pt x="70" y="36"/>
                    <a:pt x="70" y="37"/>
                  </a:cubicBezTo>
                  <a:close/>
                  <a:moveTo>
                    <a:pt x="65" y="21"/>
                  </a:moveTo>
                  <a:cubicBezTo>
                    <a:pt x="63" y="21"/>
                    <a:pt x="62" y="20"/>
                    <a:pt x="61" y="20"/>
                  </a:cubicBezTo>
                  <a:cubicBezTo>
                    <a:pt x="60" y="18"/>
                    <a:pt x="60" y="17"/>
                    <a:pt x="59" y="15"/>
                  </a:cubicBezTo>
                  <a:cubicBezTo>
                    <a:pt x="60" y="16"/>
                    <a:pt x="61" y="16"/>
                    <a:pt x="61" y="17"/>
                  </a:cubicBezTo>
                  <a:cubicBezTo>
                    <a:pt x="62" y="18"/>
                    <a:pt x="63" y="19"/>
                    <a:pt x="64" y="20"/>
                  </a:cubicBezTo>
                  <a:cubicBezTo>
                    <a:pt x="64" y="20"/>
                    <a:pt x="65" y="21"/>
                    <a:pt x="65" y="21"/>
                  </a:cubicBezTo>
                  <a:close/>
                  <a:moveTo>
                    <a:pt x="52" y="10"/>
                  </a:moveTo>
                  <a:cubicBezTo>
                    <a:pt x="53" y="13"/>
                    <a:pt x="54" y="16"/>
                    <a:pt x="55" y="19"/>
                  </a:cubicBezTo>
                  <a:cubicBezTo>
                    <a:pt x="50" y="18"/>
                    <a:pt x="46" y="17"/>
                    <a:pt x="42" y="17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3" y="8"/>
                    <a:pt x="43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4" y="8"/>
                    <a:pt x="46" y="9"/>
                    <a:pt x="47" y="9"/>
                  </a:cubicBezTo>
                  <a:cubicBezTo>
                    <a:pt x="49" y="9"/>
                    <a:pt x="50" y="10"/>
                    <a:pt x="52" y="10"/>
                  </a:cubicBezTo>
                  <a:close/>
                  <a:moveTo>
                    <a:pt x="37" y="8"/>
                  </a:moveTo>
                  <a:cubicBezTo>
                    <a:pt x="37" y="17"/>
                    <a:pt x="37" y="17"/>
                    <a:pt x="37" y="17"/>
                  </a:cubicBezTo>
                  <a:cubicBezTo>
                    <a:pt x="33" y="17"/>
                    <a:pt x="29" y="17"/>
                    <a:pt x="25" y="18"/>
                  </a:cubicBezTo>
                  <a:cubicBezTo>
                    <a:pt x="26" y="15"/>
                    <a:pt x="27" y="12"/>
                    <a:pt x="29" y="10"/>
                  </a:cubicBezTo>
                  <a:cubicBezTo>
                    <a:pt x="30" y="9"/>
                    <a:pt x="31" y="9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4" y="8"/>
                    <a:pt x="35" y="8"/>
                    <a:pt x="37" y="8"/>
                  </a:cubicBezTo>
                  <a:close/>
                  <a:moveTo>
                    <a:pt x="21" y="13"/>
                  </a:moveTo>
                  <a:cubicBezTo>
                    <a:pt x="21" y="15"/>
                    <a:pt x="20" y="17"/>
                    <a:pt x="19" y="19"/>
                  </a:cubicBezTo>
                  <a:cubicBezTo>
                    <a:pt x="17" y="20"/>
                    <a:pt x="15" y="20"/>
                    <a:pt x="13" y="21"/>
                  </a:cubicBezTo>
                  <a:cubicBezTo>
                    <a:pt x="14" y="20"/>
                    <a:pt x="16" y="18"/>
                    <a:pt x="17" y="17"/>
                  </a:cubicBezTo>
                  <a:cubicBezTo>
                    <a:pt x="18" y="16"/>
                    <a:pt x="19" y="15"/>
                    <a:pt x="20" y="14"/>
                  </a:cubicBezTo>
                  <a:cubicBezTo>
                    <a:pt x="20" y="14"/>
                    <a:pt x="21" y="14"/>
                    <a:pt x="21" y="13"/>
                  </a:cubicBezTo>
                  <a:close/>
                  <a:moveTo>
                    <a:pt x="9" y="29"/>
                  </a:moveTo>
                  <a:cubicBezTo>
                    <a:pt x="12" y="27"/>
                    <a:pt x="15" y="26"/>
                    <a:pt x="18" y="25"/>
                  </a:cubicBezTo>
                  <a:cubicBezTo>
                    <a:pt x="17" y="29"/>
                    <a:pt x="17" y="33"/>
                    <a:pt x="17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6"/>
                    <a:pt x="8" y="36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4"/>
                    <a:pt x="8" y="32"/>
                    <a:pt x="9" y="31"/>
                  </a:cubicBezTo>
                  <a:cubicBezTo>
                    <a:pt x="9" y="30"/>
                    <a:pt x="9" y="29"/>
                    <a:pt x="9" y="29"/>
                  </a:cubicBezTo>
                  <a:close/>
                  <a:moveTo>
                    <a:pt x="8" y="43"/>
                  </a:moveTo>
                  <a:cubicBezTo>
                    <a:pt x="17" y="43"/>
                    <a:pt x="17" y="43"/>
                    <a:pt x="17" y="43"/>
                  </a:cubicBezTo>
                  <a:cubicBezTo>
                    <a:pt x="18" y="47"/>
                    <a:pt x="18" y="50"/>
                    <a:pt x="19" y="54"/>
                  </a:cubicBezTo>
                  <a:cubicBezTo>
                    <a:pt x="16" y="53"/>
                    <a:pt x="13" y="52"/>
                    <a:pt x="10" y="51"/>
                  </a:cubicBezTo>
                  <a:cubicBezTo>
                    <a:pt x="9" y="48"/>
                    <a:pt x="8" y="46"/>
                    <a:pt x="8" y="43"/>
                  </a:cubicBezTo>
                  <a:close/>
                  <a:moveTo>
                    <a:pt x="14" y="59"/>
                  </a:moveTo>
                  <a:cubicBezTo>
                    <a:pt x="16" y="59"/>
                    <a:pt x="18" y="60"/>
                    <a:pt x="20" y="60"/>
                  </a:cubicBezTo>
                  <a:cubicBezTo>
                    <a:pt x="21" y="62"/>
                    <a:pt x="21" y="64"/>
                    <a:pt x="22" y="66"/>
                  </a:cubicBezTo>
                  <a:cubicBezTo>
                    <a:pt x="20" y="64"/>
                    <a:pt x="18" y="63"/>
                    <a:pt x="17" y="62"/>
                  </a:cubicBezTo>
                  <a:cubicBezTo>
                    <a:pt x="16" y="61"/>
                    <a:pt x="15" y="60"/>
                    <a:pt x="14" y="59"/>
                  </a:cubicBezTo>
                  <a:close/>
                  <a:moveTo>
                    <a:pt x="37" y="57"/>
                  </a:moveTo>
                  <a:cubicBezTo>
                    <a:pt x="37" y="43"/>
                    <a:pt x="37" y="43"/>
                    <a:pt x="37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3" y="47"/>
                    <a:pt x="24" y="51"/>
                    <a:pt x="25" y="56"/>
                  </a:cubicBezTo>
                  <a:cubicBezTo>
                    <a:pt x="29" y="57"/>
                    <a:pt x="33" y="57"/>
                    <a:pt x="37" y="57"/>
                  </a:cubicBezTo>
                  <a:close/>
                  <a:moveTo>
                    <a:pt x="42" y="22"/>
                  </a:moveTo>
                  <a:cubicBezTo>
                    <a:pt x="47" y="23"/>
                    <a:pt x="51" y="23"/>
                    <a:pt x="56" y="24"/>
                  </a:cubicBezTo>
                  <a:cubicBezTo>
                    <a:pt x="57" y="29"/>
                    <a:pt x="57" y="33"/>
                    <a:pt x="57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22"/>
                    <a:pt x="42" y="22"/>
                    <a:pt x="42" y="22"/>
                  </a:cubicBezTo>
                  <a:close/>
                  <a:moveTo>
                    <a:pt x="24" y="24"/>
                  </a:moveTo>
                  <a:cubicBezTo>
                    <a:pt x="28" y="23"/>
                    <a:pt x="32" y="22"/>
                    <a:pt x="37" y="22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3"/>
                    <a:pt x="23" y="28"/>
                    <a:pt x="24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03200" sx="101000" sy="101000" algn="ctr" rotWithShape="0">
                <a:prstClr val="black"/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0AEBCF93-F51D-4B37-A7C2-C3FE7B0095D4}"/>
              </a:ext>
            </a:extLst>
          </p:cNvPr>
          <p:cNvGrpSpPr/>
          <p:nvPr/>
        </p:nvGrpSpPr>
        <p:grpSpPr>
          <a:xfrm>
            <a:off x="7128169" y="3428750"/>
            <a:ext cx="1655207" cy="1467740"/>
            <a:chOff x="9446169" y="2183807"/>
            <a:chExt cx="2206943" cy="1956986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31C2484A-8E72-4065-B370-5EE3E42F388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9446169" y="2183807"/>
              <a:ext cx="2206943" cy="1956986"/>
            </a:xfrm>
            <a:prstGeom prst="rect">
              <a:avLst/>
            </a:prstGeom>
          </p:spPr>
        </p:pic>
        <p:sp>
          <p:nvSpPr>
            <p:cNvPr id="10" name="Freeform 90">
              <a:extLst>
                <a:ext uri="{FF2B5EF4-FFF2-40B4-BE49-F238E27FC236}">
                  <a16:creationId xmlns:a16="http://schemas.microsoft.com/office/drawing/2014/main" id="{F2DB6E0B-7ECC-4134-821E-CD24A396C3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38617" y="2979531"/>
              <a:ext cx="622046" cy="521562"/>
            </a:xfrm>
            <a:custGeom>
              <a:avLst/>
              <a:gdLst>
                <a:gd name="T0" fmla="*/ 4 w 55"/>
                <a:gd name="T1" fmla="*/ 0 h 46"/>
                <a:gd name="T2" fmla="*/ 24 w 55"/>
                <a:gd name="T3" fmla="*/ 0 h 46"/>
                <a:gd name="T4" fmla="*/ 29 w 55"/>
                <a:gd name="T5" fmla="*/ 5 h 46"/>
                <a:gd name="T6" fmla="*/ 41 w 55"/>
                <a:gd name="T7" fmla="*/ 5 h 46"/>
                <a:gd name="T8" fmla="*/ 45 w 55"/>
                <a:gd name="T9" fmla="*/ 8 h 46"/>
                <a:gd name="T10" fmla="*/ 10 w 55"/>
                <a:gd name="T11" fmla="*/ 8 h 46"/>
                <a:gd name="T12" fmla="*/ 3 w 55"/>
                <a:gd name="T13" fmla="*/ 14 h 46"/>
                <a:gd name="T14" fmla="*/ 0 w 55"/>
                <a:gd name="T15" fmla="*/ 34 h 46"/>
                <a:gd name="T16" fmla="*/ 0 w 55"/>
                <a:gd name="T17" fmla="*/ 5 h 46"/>
                <a:gd name="T18" fmla="*/ 4 w 55"/>
                <a:gd name="T19" fmla="*/ 0 h 46"/>
                <a:gd name="T20" fmla="*/ 14 w 55"/>
                <a:gd name="T21" fmla="*/ 13 h 46"/>
                <a:gd name="T22" fmla="*/ 7 w 55"/>
                <a:gd name="T23" fmla="*/ 19 h 46"/>
                <a:gd name="T24" fmla="*/ 2 w 55"/>
                <a:gd name="T25" fmla="*/ 46 h 46"/>
                <a:gd name="T26" fmla="*/ 50 w 55"/>
                <a:gd name="T27" fmla="*/ 46 h 46"/>
                <a:gd name="T28" fmla="*/ 55 w 55"/>
                <a:gd name="T29" fmla="*/ 19 h 46"/>
                <a:gd name="T30" fmla="*/ 50 w 55"/>
                <a:gd name="T31" fmla="*/ 13 h 46"/>
                <a:gd name="T32" fmla="*/ 14 w 55"/>
                <a:gd name="T33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" h="46">
                  <a:moveTo>
                    <a:pt x="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28" y="2"/>
                    <a:pt x="29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3" y="5"/>
                    <a:pt x="45" y="6"/>
                    <a:pt x="45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7" y="8"/>
                    <a:pt x="4" y="11"/>
                    <a:pt x="3" y="1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14" y="13"/>
                  </a:moveTo>
                  <a:cubicBezTo>
                    <a:pt x="10" y="13"/>
                    <a:pt x="7" y="16"/>
                    <a:pt x="7" y="19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16"/>
                    <a:pt x="53" y="13"/>
                    <a:pt x="50" y="13"/>
                  </a:cubicBezTo>
                  <a:lnTo>
                    <a:pt x="14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03200" sx="101000" sy="101000" algn="ctr" rotWithShape="0">
                <a:prstClr val="black"/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5A898D6-5D90-423A-AFA8-0227CEAB1D78}"/>
              </a:ext>
            </a:extLst>
          </p:cNvPr>
          <p:cNvGrpSpPr/>
          <p:nvPr/>
        </p:nvGrpSpPr>
        <p:grpSpPr>
          <a:xfrm>
            <a:off x="4941894" y="1625103"/>
            <a:ext cx="1655207" cy="1467740"/>
            <a:chOff x="6470805" y="2183807"/>
            <a:chExt cx="2206943" cy="1956986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07BC903F-6215-4824-A0E5-BFFD6BB0BAD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6470805" y="2183807"/>
              <a:ext cx="2206943" cy="1956986"/>
            </a:xfrm>
            <a:prstGeom prst="rect">
              <a:avLst/>
            </a:prstGeom>
          </p:spPr>
        </p:pic>
        <p:sp>
          <p:nvSpPr>
            <p:cNvPr id="13" name="Freeform 277">
              <a:extLst>
                <a:ext uri="{FF2B5EF4-FFF2-40B4-BE49-F238E27FC236}">
                  <a16:creationId xmlns:a16="http://schemas.microsoft.com/office/drawing/2014/main" id="{A9FB9A5B-0C12-4002-B3A3-9F21807916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92964" y="2800412"/>
              <a:ext cx="762624" cy="776240"/>
            </a:xfrm>
            <a:custGeom>
              <a:avLst/>
              <a:gdLst>
                <a:gd name="T0" fmla="*/ 26 w 71"/>
                <a:gd name="T1" fmla="*/ 11 h 72"/>
                <a:gd name="T2" fmla="*/ 11 w 71"/>
                <a:gd name="T3" fmla="*/ 17 h 72"/>
                <a:gd name="T4" fmla="*/ 16 w 71"/>
                <a:gd name="T5" fmla="*/ 32 h 72"/>
                <a:gd name="T6" fmla="*/ 32 w 71"/>
                <a:gd name="T7" fmla="*/ 26 h 72"/>
                <a:gd name="T8" fmla="*/ 31 w 71"/>
                <a:gd name="T9" fmla="*/ 7 h 72"/>
                <a:gd name="T10" fmla="*/ 36 w 71"/>
                <a:gd name="T11" fmla="*/ 7 h 72"/>
                <a:gd name="T12" fmla="*/ 37 w 71"/>
                <a:gd name="T13" fmla="*/ 14 h 72"/>
                <a:gd name="T14" fmla="*/ 38 w 71"/>
                <a:gd name="T15" fmla="*/ 17 h 72"/>
                <a:gd name="T16" fmla="*/ 42 w 71"/>
                <a:gd name="T17" fmla="*/ 22 h 72"/>
                <a:gd name="T18" fmla="*/ 38 w 71"/>
                <a:gd name="T19" fmla="*/ 26 h 72"/>
                <a:gd name="T20" fmla="*/ 39 w 71"/>
                <a:gd name="T21" fmla="*/ 32 h 72"/>
                <a:gd name="T22" fmla="*/ 33 w 71"/>
                <a:gd name="T23" fmla="*/ 34 h 72"/>
                <a:gd name="T24" fmla="*/ 31 w 71"/>
                <a:gd name="T25" fmla="*/ 40 h 72"/>
                <a:gd name="T26" fmla="*/ 27 w 71"/>
                <a:gd name="T27" fmla="*/ 38 h 72"/>
                <a:gd name="T28" fmla="*/ 26 w 71"/>
                <a:gd name="T29" fmla="*/ 42 h 72"/>
                <a:gd name="T30" fmla="*/ 20 w 71"/>
                <a:gd name="T31" fmla="*/ 39 h 72"/>
                <a:gd name="T32" fmla="*/ 15 w 71"/>
                <a:gd name="T33" fmla="*/ 41 h 72"/>
                <a:gd name="T34" fmla="*/ 11 w 71"/>
                <a:gd name="T35" fmla="*/ 36 h 72"/>
                <a:gd name="T36" fmla="*/ 6 w 71"/>
                <a:gd name="T37" fmla="*/ 35 h 72"/>
                <a:gd name="T38" fmla="*/ 5 w 71"/>
                <a:gd name="T39" fmla="*/ 29 h 72"/>
                <a:gd name="T40" fmla="*/ 4 w 71"/>
                <a:gd name="T41" fmla="*/ 26 h 72"/>
                <a:gd name="T42" fmla="*/ 0 w 71"/>
                <a:gd name="T43" fmla="*/ 21 h 72"/>
                <a:gd name="T44" fmla="*/ 4 w 71"/>
                <a:gd name="T45" fmla="*/ 17 h 72"/>
                <a:gd name="T46" fmla="*/ 3 w 71"/>
                <a:gd name="T47" fmla="*/ 10 h 72"/>
                <a:gd name="T48" fmla="*/ 9 w 71"/>
                <a:gd name="T49" fmla="*/ 9 h 72"/>
                <a:gd name="T50" fmla="*/ 11 w 71"/>
                <a:gd name="T51" fmla="*/ 3 h 72"/>
                <a:gd name="T52" fmla="*/ 15 w 71"/>
                <a:gd name="T53" fmla="*/ 5 h 72"/>
                <a:gd name="T54" fmla="*/ 17 w 71"/>
                <a:gd name="T55" fmla="*/ 1 h 72"/>
                <a:gd name="T56" fmla="*/ 22 w 71"/>
                <a:gd name="T57" fmla="*/ 4 h 72"/>
                <a:gd name="T58" fmla="*/ 27 w 71"/>
                <a:gd name="T59" fmla="*/ 2 h 72"/>
                <a:gd name="T60" fmla="*/ 31 w 71"/>
                <a:gd name="T61" fmla="*/ 7 h 72"/>
                <a:gd name="T62" fmla="*/ 54 w 71"/>
                <a:gd name="T63" fmla="*/ 41 h 72"/>
                <a:gd name="T64" fmla="*/ 39 w 71"/>
                <a:gd name="T65" fmla="*/ 46 h 72"/>
                <a:gd name="T66" fmla="*/ 45 w 71"/>
                <a:gd name="T67" fmla="*/ 62 h 72"/>
                <a:gd name="T68" fmla="*/ 60 w 71"/>
                <a:gd name="T69" fmla="*/ 56 h 72"/>
                <a:gd name="T70" fmla="*/ 59 w 71"/>
                <a:gd name="T71" fmla="*/ 37 h 72"/>
                <a:gd name="T72" fmla="*/ 65 w 71"/>
                <a:gd name="T73" fmla="*/ 37 h 72"/>
                <a:gd name="T74" fmla="*/ 65 w 71"/>
                <a:gd name="T75" fmla="*/ 44 h 72"/>
                <a:gd name="T76" fmla="*/ 66 w 71"/>
                <a:gd name="T77" fmla="*/ 47 h 72"/>
                <a:gd name="T78" fmla="*/ 70 w 71"/>
                <a:gd name="T79" fmla="*/ 52 h 72"/>
                <a:gd name="T80" fmla="*/ 66 w 71"/>
                <a:gd name="T81" fmla="*/ 56 h 72"/>
                <a:gd name="T82" fmla="*/ 67 w 71"/>
                <a:gd name="T83" fmla="*/ 62 h 72"/>
                <a:gd name="T84" fmla="*/ 62 w 71"/>
                <a:gd name="T85" fmla="*/ 63 h 72"/>
                <a:gd name="T86" fmla="*/ 59 w 71"/>
                <a:gd name="T87" fmla="*/ 69 h 72"/>
                <a:gd name="T88" fmla="*/ 56 w 71"/>
                <a:gd name="T89" fmla="*/ 67 h 72"/>
                <a:gd name="T90" fmla="*/ 54 w 71"/>
                <a:gd name="T91" fmla="*/ 71 h 72"/>
                <a:gd name="T92" fmla="*/ 48 w 71"/>
                <a:gd name="T93" fmla="*/ 69 h 72"/>
                <a:gd name="T94" fmla="*/ 43 w 71"/>
                <a:gd name="T95" fmla="*/ 71 h 72"/>
                <a:gd name="T96" fmla="*/ 40 w 71"/>
                <a:gd name="T97" fmla="*/ 66 h 72"/>
                <a:gd name="T98" fmla="*/ 34 w 71"/>
                <a:gd name="T99" fmla="*/ 65 h 72"/>
                <a:gd name="T100" fmla="*/ 34 w 71"/>
                <a:gd name="T101" fmla="*/ 59 h 72"/>
                <a:gd name="T102" fmla="*/ 33 w 71"/>
                <a:gd name="T103" fmla="*/ 56 h 72"/>
                <a:gd name="T104" fmla="*/ 29 w 71"/>
                <a:gd name="T105" fmla="*/ 51 h 72"/>
                <a:gd name="T106" fmla="*/ 33 w 71"/>
                <a:gd name="T107" fmla="*/ 47 h 72"/>
                <a:gd name="T108" fmla="*/ 32 w 71"/>
                <a:gd name="T109" fmla="*/ 40 h 72"/>
                <a:gd name="T110" fmla="*/ 37 w 71"/>
                <a:gd name="T111" fmla="*/ 39 h 72"/>
                <a:gd name="T112" fmla="*/ 40 w 71"/>
                <a:gd name="T113" fmla="*/ 33 h 72"/>
                <a:gd name="T114" fmla="*/ 43 w 71"/>
                <a:gd name="T115" fmla="*/ 35 h 72"/>
                <a:gd name="T116" fmla="*/ 45 w 71"/>
                <a:gd name="T117" fmla="*/ 31 h 72"/>
                <a:gd name="T118" fmla="*/ 51 w 71"/>
                <a:gd name="T119" fmla="*/ 34 h 72"/>
                <a:gd name="T120" fmla="*/ 56 w 71"/>
                <a:gd name="T121" fmla="*/ 31 h 72"/>
                <a:gd name="T122" fmla="*/ 59 w 71"/>
                <a:gd name="T123" fmla="*/ 3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1" h="72">
                  <a:moveTo>
                    <a:pt x="32" y="17"/>
                  </a:moveTo>
                  <a:cubicBezTo>
                    <a:pt x="31" y="14"/>
                    <a:pt x="29" y="12"/>
                    <a:pt x="26" y="11"/>
                  </a:cubicBezTo>
                  <a:cubicBezTo>
                    <a:pt x="23" y="10"/>
                    <a:pt x="20" y="9"/>
                    <a:pt x="17" y="11"/>
                  </a:cubicBezTo>
                  <a:cubicBezTo>
                    <a:pt x="14" y="12"/>
                    <a:pt x="12" y="14"/>
                    <a:pt x="11" y="17"/>
                  </a:cubicBezTo>
                  <a:cubicBezTo>
                    <a:pt x="9" y="19"/>
                    <a:pt x="9" y="23"/>
                    <a:pt x="10" y="25"/>
                  </a:cubicBezTo>
                  <a:cubicBezTo>
                    <a:pt x="11" y="28"/>
                    <a:pt x="13" y="30"/>
                    <a:pt x="16" y="32"/>
                  </a:cubicBezTo>
                  <a:cubicBezTo>
                    <a:pt x="19" y="33"/>
                    <a:pt x="22" y="33"/>
                    <a:pt x="25" y="32"/>
                  </a:cubicBezTo>
                  <a:cubicBezTo>
                    <a:pt x="28" y="31"/>
                    <a:pt x="30" y="29"/>
                    <a:pt x="32" y="26"/>
                  </a:cubicBezTo>
                  <a:cubicBezTo>
                    <a:pt x="33" y="23"/>
                    <a:pt x="33" y="20"/>
                    <a:pt x="32" y="17"/>
                  </a:cubicBezTo>
                  <a:close/>
                  <a:moveTo>
                    <a:pt x="31" y="7"/>
                  </a:moveTo>
                  <a:cubicBezTo>
                    <a:pt x="32" y="7"/>
                    <a:pt x="33" y="8"/>
                    <a:pt x="33" y="9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8" y="8"/>
                    <a:pt x="39" y="10"/>
                    <a:pt x="39" y="11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5"/>
                    <a:pt x="37" y="15"/>
                  </a:cubicBezTo>
                  <a:cubicBezTo>
                    <a:pt x="38" y="16"/>
                    <a:pt x="38" y="16"/>
                    <a:pt x="38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2" y="19"/>
                    <a:pt x="42" y="20"/>
                    <a:pt x="42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4"/>
                    <a:pt x="38" y="25"/>
                    <a:pt x="38" y="26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0" y="31"/>
                    <a:pt x="39" y="32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5" y="32"/>
                    <a:pt x="34" y="33"/>
                    <a:pt x="33" y="34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4" y="38"/>
                    <a:pt x="33" y="39"/>
                    <a:pt x="31" y="40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8" y="37"/>
                    <a:pt x="28" y="37"/>
                    <a:pt x="27" y="38"/>
                  </a:cubicBezTo>
                  <a:cubicBezTo>
                    <a:pt x="27" y="38"/>
                    <a:pt x="26" y="38"/>
                    <a:pt x="26" y="38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4" y="42"/>
                    <a:pt x="22" y="42"/>
                    <a:pt x="21" y="42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19" y="39"/>
                    <a:pt x="18" y="38"/>
                    <a:pt x="17" y="38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3" y="41"/>
                    <a:pt x="11" y="40"/>
                    <a:pt x="10" y="3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0" y="35"/>
                    <a:pt x="10" y="34"/>
                    <a:pt x="9" y="34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4" y="34"/>
                    <a:pt x="3" y="33"/>
                    <a:pt x="3" y="31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28"/>
                    <a:pt x="5" y="28"/>
                    <a:pt x="5" y="27"/>
                  </a:cubicBezTo>
                  <a:cubicBezTo>
                    <a:pt x="5" y="27"/>
                    <a:pt x="4" y="26"/>
                    <a:pt x="4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4"/>
                    <a:pt x="0" y="22"/>
                    <a:pt x="0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8"/>
                    <a:pt x="4" y="17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" y="13"/>
                    <a:pt x="2" y="12"/>
                    <a:pt x="3" y="10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1"/>
                    <a:pt x="8" y="10"/>
                    <a:pt x="9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5"/>
                    <a:pt x="10" y="4"/>
                    <a:pt x="11" y="3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5"/>
                    <a:pt x="14" y="5"/>
                    <a:pt x="15" y="5"/>
                  </a:cubicBezTo>
                  <a:cubicBezTo>
                    <a:pt x="16" y="5"/>
                    <a:pt x="16" y="5"/>
                    <a:pt x="17" y="4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0"/>
                    <a:pt x="20" y="0"/>
                    <a:pt x="22" y="1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5" y="4"/>
                    <a:pt x="26" y="4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9" y="2"/>
                    <a:pt x="31" y="3"/>
                    <a:pt x="32" y="4"/>
                  </a:cubicBezTo>
                  <a:cubicBezTo>
                    <a:pt x="31" y="7"/>
                    <a:pt x="31" y="7"/>
                    <a:pt x="31" y="7"/>
                  </a:cubicBezTo>
                  <a:close/>
                  <a:moveTo>
                    <a:pt x="60" y="47"/>
                  </a:moveTo>
                  <a:cubicBezTo>
                    <a:pt x="59" y="44"/>
                    <a:pt x="57" y="42"/>
                    <a:pt x="54" y="41"/>
                  </a:cubicBezTo>
                  <a:cubicBezTo>
                    <a:pt x="51" y="39"/>
                    <a:pt x="48" y="39"/>
                    <a:pt x="45" y="40"/>
                  </a:cubicBezTo>
                  <a:cubicBezTo>
                    <a:pt x="43" y="41"/>
                    <a:pt x="40" y="44"/>
                    <a:pt x="39" y="46"/>
                  </a:cubicBezTo>
                  <a:cubicBezTo>
                    <a:pt x="38" y="49"/>
                    <a:pt x="38" y="52"/>
                    <a:pt x="39" y="55"/>
                  </a:cubicBezTo>
                  <a:cubicBezTo>
                    <a:pt x="40" y="58"/>
                    <a:pt x="42" y="60"/>
                    <a:pt x="45" y="62"/>
                  </a:cubicBezTo>
                  <a:cubicBezTo>
                    <a:pt x="48" y="63"/>
                    <a:pt x="51" y="63"/>
                    <a:pt x="54" y="62"/>
                  </a:cubicBezTo>
                  <a:cubicBezTo>
                    <a:pt x="56" y="61"/>
                    <a:pt x="59" y="59"/>
                    <a:pt x="60" y="56"/>
                  </a:cubicBezTo>
                  <a:cubicBezTo>
                    <a:pt x="61" y="53"/>
                    <a:pt x="61" y="50"/>
                    <a:pt x="60" y="47"/>
                  </a:cubicBezTo>
                  <a:close/>
                  <a:moveTo>
                    <a:pt x="59" y="37"/>
                  </a:moveTo>
                  <a:cubicBezTo>
                    <a:pt x="60" y="37"/>
                    <a:pt x="61" y="38"/>
                    <a:pt x="62" y="39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6" y="38"/>
                    <a:pt x="67" y="40"/>
                    <a:pt x="68" y="41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44"/>
                    <a:pt x="66" y="45"/>
                    <a:pt x="66" y="45"/>
                  </a:cubicBezTo>
                  <a:cubicBezTo>
                    <a:pt x="66" y="46"/>
                    <a:pt x="66" y="46"/>
                    <a:pt x="66" y="47"/>
                  </a:cubicBezTo>
                  <a:cubicBezTo>
                    <a:pt x="70" y="47"/>
                    <a:pt x="70" y="47"/>
                    <a:pt x="70" y="47"/>
                  </a:cubicBezTo>
                  <a:cubicBezTo>
                    <a:pt x="70" y="48"/>
                    <a:pt x="71" y="50"/>
                    <a:pt x="70" y="52"/>
                  </a:cubicBezTo>
                  <a:cubicBezTo>
                    <a:pt x="67" y="52"/>
                    <a:pt x="67" y="52"/>
                    <a:pt x="67" y="52"/>
                  </a:cubicBezTo>
                  <a:cubicBezTo>
                    <a:pt x="67" y="53"/>
                    <a:pt x="67" y="55"/>
                    <a:pt x="66" y="56"/>
                  </a:cubicBezTo>
                  <a:cubicBezTo>
                    <a:pt x="69" y="57"/>
                    <a:pt x="69" y="57"/>
                    <a:pt x="69" y="57"/>
                  </a:cubicBezTo>
                  <a:cubicBezTo>
                    <a:pt x="69" y="59"/>
                    <a:pt x="68" y="61"/>
                    <a:pt x="67" y="62"/>
                  </a:cubicBezTo>
                  <a:cubicBezTo>
                    <a:pt x="64" y="61"/>
                    <a:pt x="64" y="61"/>
                    <a:pt x="64" y="61"/>
                  </a:cubicBezTo>
                  <a:cubicBezTo>
                    <a:pt x="63" y="62"/>
                    <a:pt x="63" y="63"/>
                    <a:pt x="62" y="63"/>
                  </a:cubicBezTo>
                  <a:cubicBezTo>
                    <a:pt x="63" y="66"/>
                    <a:pt x="63" y="66"/>
                    <a:pt x="63" y="66"/>
                  </a:cubicBezTo>
                  <a:cubicBezTo>
                    <a:pt x="62" y="68"/>
                    <a:pt x="61" y="69"/>
                    <a:pt x="59" y="69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67"/>
                    <a:pt x="56" y="67"/>
                    <a:pt x="56" y="67"/>
                  </a:cubicBezTo>
                  <a:cubicBezTo>
                    <a:pt x="55" y="68"/>
                    <a:pt x="55" y="68"/>
                    <a:pt x="54" y="68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2" y="72"/>
                    <a:pt x="51" y="72"/>
                    <a:pt x="49" y="72"/>
                  </a:cubicBezTo>
                  <a:cubicBezTo>
                    <a:pt x="48" y="69"/>
                    <a:pt x="48" y="69"/>
                    <a:pt x="48" y="69"/>
                  </a:cubicBezTo>
                  <a:cubicBezTo>
                    <a:pt x="47" y="68"/>
                    <a:pt x="46" y="68"/>
                    <a:pt x="45" y="68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1" y="71"/>
                    <a:pt x="40" y="70"/>
                    <a:pt x="39" y="69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39" y="65"/>
                    <a:pt x="38" y="64"/>
                    <a:pt x="37" y="63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2" y="63"/>
                    <a:pt x="31" y="61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34" y="58"/>
                    <a:pt x="33" y="58"/>
                    <a:pt x="33" y="57"/>
                  </a:cubicBezTo>
                  <a:cubicBezTo>
                    <a:pt x="33" y="57"/>
                    <a:pt x="33" y="56"/>
                    <a:pt x="33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4"/>
                    <a:pt x="28" y="52"/>
                    <a:pt x="29" y="51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49"/>
                    <a:pt x="32" y="48"/>
                    <a:pt x="33" y="47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1" y="42"/>
                    <a:pt x="32" y="40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6" y="40"/>
                    <a:pt x="36" y="40"/>
                    <a:pt x="37" y="39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7" y="34"/>
                    <a:pt x="38" y="33"/>
                    <a:pt x="40" y="33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5"/>
                    <a:pt x="43" y="35"/>
                    <a:pt x="43" y="35"/>
                  </a:cubicBezTo>
                  <a:cubicBezTo>
                    <a:pt x="44" y="35"/>
                    <a:pt x="45" y="34"/>
                    <a:pt x="45" y="34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7" y="30"/>
                    <a:pt x="48" y="30"/>
                    <a:pt x="50" y="30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4"/>
                    <a:pt x="53" y="34"/>
                    <a:pt x="54" y="34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8" y="32"/>
                    <a:pt x="59" y="32"/>
                    <a:pt x="60" y="33"/>
                  </a:cubicBezTo>
                  <a:lnTo>
                    <a:pt x="59" y="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03200" sx="101000" sy="101000" algn="ctr" rotWithShape="0">
                <a:prstClr val="black"/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cs typeface="+mn-ea"/>
                <a:sym typeface="+mn-lt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EC75EC77-B538-41DB-9D40-D8251EC477F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280862" flipV="1">
            <a:off x="1711854" y="2902026"/>
            <a:ext cx="1562822" cy="878658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F01F79F4-0724-4C2B-ABFD-522468F9BFB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280862" flipV="1">
            <a:off x="6149170" y="2902026"/>
            <a:ext cx="1562822" cy="878658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CE659A2F-8135-4108-98F5-2B60E97CCC1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19138">
            <a:off x="3930512" y="2902026"/>
            <a:ext cx="1562822" cy="878658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81D97364-6D4B-46E9-94D4-979E080840C9}"/>
              </a:ext>
            </a:extLst>
          </p:cNvPr>
          <p:cNvGrpSpPr/>
          <p:nvPr/>
        </p:nvGrpSpPr>
        <p:grpSpPr>
          <a:xfrm>
            <a:off x="6572349" y="1819951"/>
            <a:ext cx="2000831" cy="974718"/>
            <a:chOff x="8705075" y="1633682"/>
            <a:chExt cx="2667775" cy="1299624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95ACD61-1C24-46B7-9F03-CFFB32D7C7B4}"/>
                </a:ext>
              </a:extLst>
            </p:cNvPr>
            <p:cNvSpPr txBox="1"/>
            <p:nvPr/>
          </p:nvSpPr>
          <p:spPr>
            <a:xfrm>
              <a:off x="8705075" y="1633682"/>
              <a:ext cx="1477328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>
                  <a:gradFill>
                    <a:gsLst>
                      <a:gs pos="0">
                        <a:schemeClr val="accent2">
                          <a:lumMod val="75000"/>
                        </a:schemeClr>
                      </a:gs>
                      <a:gs pos="26000">
                        <a:srgbClr val="2A0415"/>
                      </a:gs>
                      <a:gs pos="100000">
                        <a:schemeClr val="accent1">
                          <a:lumMod val="75000"/>
                        </a:schemeClr>
                      </a:gs>
                      <a:gs pos="79000">
                        <a:schemeClr val="tx1"/>
                      </a:gs>
                    </a:gsLst>
                    <a:lin ang="18900000" scaled="1"/>
                  </a:gra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r>
                <a:rPr lang="zh-CN" altLang="en-US" sz="1800" dirty="0">
                  <a:latin typeface="+mn-lt"/>
                  <a:ea typeface="+mn-ea"/>
                  <a:cs typeface="+mn-ea"/>
                  <a:sym typeface="+mn-lt"/>
                </a:rPr>
                <a:t>文字内容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9CDAAC0B-1962-4DDE-8192-FF53997B1397}"/>
                </a:ext>
              </a:extLst>
            </p:cNvPr>
            <p:cNvSpPr txBox="1"/>
            <p:nvPr/>
          </p:nvSpPr>
          <p:spPr>
            <a:xfrm>
              <a:off x="8705075" y="2163865"/>
              <a:ext cx="266777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8F7D9A82-2272-4B0D-B0EC-BE5B91C12948}"/>
              </a:ext>
            </a:extLst>
          </p:cNvPr>
          <p:cNvGrpSpPr/>
          <p:nvPr/>
        </p:nvGrpSpPr>
        <p:grpSpPr>
          <a:xfrm>
            <a:off x="2128446" y="1830574"/>
            <a:ext cx="2027558" cy="964093"/>
            <a:chOff x="8669439" y="1647848"/>
            <a:chExt cx="2703411" cy="1285457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11DFFECE-49FF-4BD4-A659-043A368B789F}"/>
                </a:ext>
              </a:extLst>
            </p:cNvPr>
            <p:cNvSpPr txBox="1"/>
            <p:nvPr/>
          </p:nvSpPr>
          <p:spPr>
            <a:xfrm>
              <a:off x="8669439" y="1647848"/>
              <a:ext cx="1477328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>
                  <a:gradFill>
                    <a:gsLst>
                      <a:gs pos="0">
                        <a:schemeClr val="accent2">
                          <a:lumMod val="75000"/>
                        </a:schemeClr>
                      </a:gs>
                      <a:gs pos="26000">
                        <a:srgbClr val="2A0415"/>
                      </a:gs>
                      <a:gs pos="100000">
                        <a:schemeClr val="accent1">
                          <a:lumMod val="75000"/>
                        </a:schemeClr>
                      </a:gs>
                      <a:gs pos="79000">
                        <a:schemeClr val="tx1"/>
                      </a:gs>
                    </a:gsLst>
                    <a:lin ang="18900000" scaled="1"/>
                  </a:gra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r>
                <a:rPr lang="zh-CN" altLang="en-US" sz="1800" dirty="0">
                  <a:latin typeface="+mn-lt"/>
                  <a:ea typeface="+mn-ea"/>
                  <a:cs typeface="+mn-ea"/>
                  <a:sym typeface="+mn-lt"/>
                </a:rPr>
                <a:t>文字内容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0212BF4-48AB-49A3-9879-908B6BF5CDC8}"/>
                </a:ext>
              </a:extLst>
            </p:cNvPr>
            <p:cNvSpPr txBox="1"/>
            <p:nvPr/>
          </p:nvSpPr>
          <p:spPr>
            <a:xfrm>
              <a:off x="8705075" y="2163864"/>
              <a:ext cx="266777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304E7D5-C642-4F2D-B433-E26CF7C2D2F7}"/>
              </a:ext>
            </a:extLst>
          </p:cNvPr>
          <p:cNvGrpSpPr/>
          <p:nvPr/>
        </p:nvGrpSpPr>
        <p:grpSpPr>
          <a:xfrm>
            <a:off x="774835" y="3721265"/>
            <a:ext cx="2000831" cy="947865"/>
            <a:chOff x="975057" y="4616858"/>
            <a:chExt cx="2667775" cy="1263820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3FD4065-4A1F-49CF-8162-5A5E0270818F}"/>
                </a:ext>
              </a:extLst>
            </p:cNvPr>
            <p:cNvSpPr txBox="1"/>
            <p:nvPr/>
          </p:nvSpPr>
          <p:spPr>
            <a:xfrm>
              <a:off x="2165504" y="4616858"/>
              <a:ext cx="1477328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2400">
                  <a:gradFill>
                    <a:gsLst>
                      <a:gs pos="0">
                        <a:schemeClr val="accent2">
                          <a:lumMod val="75000"/>
                        </a:schemeClr>
                      </a:gs>
                      <a:gs pos="26000">
                        <a:srgbClr val="2A0415"/>
                      </a:gs>
                      <a:gs pos="100000">
                        <a:schemeClr val="accent1">
                          <a:lumMod val="75000"/>
                        </a:schemeClr>
                      </a:gs>
                      <a:gs pos="79000">
                        <a:schemeClr val="tx1"/>
                      </a:gs>
                    </a:gsLst>
                    <a:lin ang="18900000" scaled="1"/>
                  </a:gra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r>
                <a:rPr lang="zh-CN" altLang="en-US" sz="1800" dirty="0">
                  <a:latin typeface="+mn-lt"/>
                  <a:ea typeface="+mn-ea"/>
                  <a:cs typeface="+mn-ea"/>
                  <a:sym typeface="+mn-lt"/>
                </a:rPr>
                <a:t>文字内容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E8854F6A-AD55-49CA-B9E7-683CEB3AADF6}"/>
                </a:ext>
              </a:extLst>
            </p:cNvPr>
            <p:cNvSpPr txBox="1"/>
            <p:nvPr/>
          </p:nvSpPr>
          <p:spPr>
            <a:xfrm>
              <a:off x="975057" y="5111236"/>
              <a:ext cx="2667775" cy="769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7DEC367-EB31-442F-AC39-4624A3C2E3EB}"/>
              </a:ext>
            </a:extLst>
          </p:cNvPr>
          <p:cNvGrpSpPr/>
          <p:nvPr/>
        </p:nvGrpSpPr>
        <p:grpSpPr>
          <a:xfrm>
            <a:off x="5036855" y="3737202"/>
            <a:ext cx="2003010" cy="931926"/>
            <a:chOff x="975057" y="4638109"/>
            <a:chExt cx="2670680" cy="1242568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E98E24A-2F9C-41F3-9634-907F30B06ADC}"/>
                </a:ext>
              </a:extLst>
            </p:cNvPr>
            <p:cNvSpPr txBox="1"/>
            <p:nvPr/>
          </p:nvSpPr>
          <p:spPr>
            <a:xfrm>
              <a:off x="2168409" y="4638109"/>
              <a:ext cx="1477328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>
                  <a:gradFill>
                    <a:gsLst>
                      <a:gs pos="0">
                        <a:schemeClr val="accent2">
                          <a:lumMod val="75000"/>
                        </a:schemeClr>
                      </a:gs>
                      <a:gs pos="26000">
                        <a:srgbClr val="2A0415"/>
                      </a:gs>
                      <a:gs pos="100000">
                        <a:schemeClr val="accent1">
                          <a:lumMod val="75000"/>
                        </a:schemeClr>
                      </a:gs>
                      <a:gs pos="79000">
                        <a:schemeClr val="tx1"/>
                      </a:gs>
                    </a:gsLst>
                    <a:lin ang="18900000" scaled="1"/>
                  </a:gra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pPr algn="r"/>
              <a:r>
                <a:rPr lang="zh-CN" altLang="en-US" sz="1800" dirty="0">
                  <a:latin typeface="+mn-lt"/>
                  <a:ea typeface="+mn-ea"/>
                  <a:cs typeface="+mn-ea"/>
                  <a:sym typeface="+mn-lt"/>
                </a:rPr>
                <a:t>文字内容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7D40837-88E7-48CD-B2FF-5595ECA968EC}"/>
                </a:ext>
              </a:extLst>
            </p:cNvPr>
            <p:cNvSpPr txBox="1"/>
            <p:nvPr/>
          </p:nvSpPr>
          <p:spPr>
            <a:xfrm>
              <a:off x="975057" y="5111236"/>
              <a:ext cx="266777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</a:p>
          </p:txBody>
        </p:sp>
      </p:grpSp>
      <p:pic>
        <p:nvPicPr>
          <p:cNvPr id="29" name="图片 28" descr="图片包含 恐龙, 动物, 爬行动物&#10;&#10;已生成极高可信度的说明">
            <a:extLst>
              <a:ext uri="{FF2B5EF4-FFF2-40B4-BE49-F238E27FC236}">
                <a16:creationId xmlns:a16="http://schemas.microsoft.com/office/drawing/2014/main" id="{350A9504-5E7E-4127-A60F-875622A8D2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7686" y="3762903"/>
            <a:ext cx="3703785" cy="247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996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300C5C9E-0A42-4FAD-8E61-BD34724CCF74}"/>
              </a:ext>
            </a:extLst>
          </p:cNvPr>
          <p:cNvSpPr/>
          <p:nvPr/>
        </p:nvSpPr>
        <p:spPr>
          <a:xfrm>
            <a:off x="1553029" y="610928"/>
            <a:ext cx="9079592" cy="2011136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" name="图片 1" descr="图片包含 动物, 户外, 哺乳动物, 骑&#10;&#10;已生成高可信度的说明">
            <a:extLst>
              <a:ext uri="{FF2B5EF4-FFF2-40B4-BE49-F238E27FC236}">
                <a16:creationId xmlns:a16="http://schemas.microsoft.com/office/drawing/2014/main" id="{5AE34FB4-4867-436F-91E1-FBC483992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61089" flipH="1">
            <a:off x="326163" y="127765"/>
            <a:ext cx="2705903" cy="2977463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F7CB4CF8-06DD-4191-B8A2-09C02CD52EB4}"/>
              </a:ext>
            </a:extLst>
          </p:cNvPr>
          <p:cNvGrpSpPr/>
          <p:nvPr/>
        </p:nvGrpSpPr>
        <p:grpSpPr>
          <a:xfrm>
            <a:off x="3699614" y="1029831"/>
            <a:ext cx="1379392" cy="1190757"/>
            <a:chOff x="7466415" y="822239"/>
            <a:chExt cx="1379392" cy="1190757"/>
          </a:xfrm>
        </p:grpSpPr>
        <p:pic>
          <p:nvPicPr>
            <p:cNvPr id="5" name="图片 4" descr="图片包含 美食&#10;&#10;已生成高可信度的说明">
              <a:extLst>
                <a:ext uri="{FF2B5EF4-FFF2-40B4-BE49-F238E27FC236}">
                  <a16:creationId xmlns:a16="http://schemas.microsoft.com/office/drawing/2014/main" id="{01C97517-5F13-42ED-AA89-58878DF9F74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66415" y="822239"/>
              <a:ext cx="1379392" cy="1190757"/>
            </a:xfrm>
            <a:prstGeom prst="rect">
              <a:avLst/>
            </a:prstGeom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554E089E-E08D-4412-BCF6-22F1C84E12E0}"/>
                </a:ext>
              </a:extLst>
            </p:cNvPr>
            <p:cNvSpPr txBox="1"/>
            <p:nvPr/>
          </p:nvSpPr>
          <p:spPr>
            <a:xfrm>
              <a:off x="7736512" y="965589"/>
              <a:ext cx="74892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  <a:cs typeface="+mn-ea"/>
                  <a:sym typeface="+mn-lt"/>
                </a:rPr>
                <a:t>壹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79BF9FA7-C990-4DC5-A540-2B971884A958}"/>
              </a:ext>
            </a:extLst>
          </p:cNvPr>
          <p:cNvSpPr txBox="1"/>
          <p:nvPr/>
        </p:nvSpPr>
        <p:spPr>
          <a:xfrm>
            <a:off x="5257400" y="1042202"/>
            <a:ext cx="4062651" cy="116601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请在此处添加详细描述文本，尽量与标题文本语言风格相符合，语言描述尽量简洁生动。请在此处添加详细描述文本，尽量与标题文本语言风格相符合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1B738FB-1718-4F9B-A158-F2B7B7B4914A}"/>
              </a:ext>
            </a:extLst>
          </p:cNvPr>
          <p:cNvSpPr/>
          <p:nvPr/>
        </p:nvSpPr>
        <p:spPr>
          <a:xfrm>
            <a:off x="1553029" y="3274299"/>
            <a:ext cx="9079592" cy="2011136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E3A3B4A-CC33-4294-A07B-7DF9B34F9761}"/>
              </a:ext>
            </a:extLst>
          </p:cNvPr>
          <p:cNvSpPr txBox="1"/>
          <p:nvPr/>
        </p:nvSpPr>
        <p:spPr>
          <a:xfrm>
            <a:off x="2196401" y="3669966"/>
            <a:ext cx="4062651" cy="116601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请在此处添加详细描述文本，尽量与标题文本语言风格相符合，语言描述尽量简洁生动。请在此处添加详细描述文本，尽量与标题文本语言风格相符合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8C7690BD-303F-4C54-8047-51B8E284780F}"/>
              </a:ext>
            </a:extLst>
          </p:cNvPr>
          <p:cNvGrpSpPr/>
          <p:nvPr/>
        </p:nvGrpSpPr>
        <p:grpSpPr>
          <a:xfrm>
            <a:off x="7289907" y="3654528"/>
            <a:ext cx="1368616" cy="1181455"/>
            <a:chOff x="7256865" y="848813"/>
            <a:chExt cx="1368616" cy="1181455"/>
          </a:xfrm>
        </p:grpSpPr>
        <p:pic>
          <p:nvPicPr>
            <p:cNvPr id="11" name="图片 10" descr="图片包含 美食&#10;&#10;已生成高可信度的说明">
              <a:extLst>
                <a:ext uri="{FF2B5EF4-FFF2-40B4-BE49-F238E27FC236}">
                  <a16:creationId xmlns:a16="http://schemas.microsoft.com/office/drawing/2014/main" id="{F3E30429-A8A7-4053-923D-948F7612522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6865" y="848813"/>
              <a:ext cx="1368616" cy="1181455"/>
            </a:xfrm>
            <a:prstGeom prst="rect">
              <a:avLst/>
            </a:prstGeom>
          </p:spPr>
        </p:pic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67ABBDDD-E0ED-49B6-AE8D-7902D41FA9B2}"/>
                </a:ext>
              </a:extLst>
            </p:cNvPr>
            <p:cNvSpPr txBox="1"/>
            <p:nvPr/>
          </p:nvSpPr>
          <p:spPr>
            <a:xfrm>
              <a:off x="7496241" y="992162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solidFill>
                    <a:schemeClr val="bg1"/>
                  </a:solidFill>
                  <a:cs typeface="+mn-ea"/>
                  <a:sym typeface="+mn-lt"/>
                </a:rPr>
                <a:t>贰</a:t>
              </a:r>
            </a:p>
          </p:txBody>
        </p:sp>
      </p:grpSp>
      <p:pic>
        <p:nvPicPr>
          <p:cNvPr id="13" name="图片 12" descr="图片包含 动物&#10;&#10;已生成极高可信度的说明">
            <a:extLst>
              <a:ext uri="{FF2B5EF4-FFF2-40B4-BE49-F238E27FC236}">
                <a16:creationId xmlns:a16="http://schemas.microsoft.com/office/drawing/2014/main" id="{929FC16E-2345-4690-87D2-DB28DEBC88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70511">
            <a:off x="6566861" y="3962854"/>
            <a:ext cx="4578039" cy="245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457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  <p:bldP spid="8" grpId="0" animBg="1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13AB4C63-7C62-48E0-9E9A-009762D49284}"/>
              </a:ext>
            </a:extLst>
          </p:cNvPr>
          <p:cNvGrpSpPr/>
          <p:nvPr/>
        </p:nvGrpSpPr>
        <p:grpSpPr>
          <a:xfrm>
            <a:off x="2648205" y="3080817"/>
            <a:ext cx="10988260" cy="5528133"/>
            <a:chOff x="2648205" y="3080817"/>
            <a:chExt cx="10988260" cy="5528133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2BE8A6E9-0612-47B0-AEB7-8FEE048A4C5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62812" y="3080817"/>
              <a:ext cx="8373653" cy="5528133"/>
            </a:xfrm>
            <a:prstGeom prst="rect">
              <a:avLst/>
            </a:prstGeom>
          </p:spPr>
        </p:pic>
        <p:pic>
          <p:nvPicPr>
            <p:cNvPr id="5" name="图片 4" descr="图片包含 动物, 文字&#10;&#10;已生成极高可信度的说明">
              <a:extLst>
                <a:ext uri="{FF2B5EF4-FFF2-40B4-BE49-F238E27FC236}">
                  <a16:creationId xmlns:a16="http://schemas.microsoft.com/office/drawing/2014/main" id="{4967D821-BF83-4422-A542-67B2A0C2FAF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205" y="3412503"/>
              <a:ext cx="4895212" cy="3606376"/>
            </a:xfrm>
            <a:prstGeom prst="rect">
              <a:avLst/>
            </a:prstGeom>
          </p:spPr>
        </p:pic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38038CA6-B575-4F64-9737-DB5D0A21FA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1767">
            <a:off x="2590801" y="236697"/>
            <a:ext cx="6367364" cy="5612635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DA1C647D-FC58-4634-870D-B1F7F3F80A71}"/>
              </a:ext>
            </a:extLst>
          </p:cNvPr>
          <p:cNvGrpSpPr/>
          <p:nvPr/>
        </p:nvGrpSpPr>
        <p:grpSpPr>
          <a:xfrm>
            <a:off x="7256864" y="715102"/>
            <a:ext cx="1689173" cy="1458175"/>
            <a:chOff x="7256864" y="715102"/>
            <a:chExt cx="1689173" cy="1458175"/>
          </a:xfrm>
        </p:grpSpPr>
        <p:pic>
          <p:nvPicPr>
            <p:cNvPr id="9" name="图片 8" descr="图片包含 美食&#10;&#10;已生成高可信度的说明">
              <a:extLst>
                <a:ext uri="{FF2B5EF4-FFF2-40B4-BE49-F238E27FC236}">
                  <a16:creationId xmlns:a16="http://schemas.microsoft.com/office/drawing/2014/main" id="{0D0F84D0-481E-464C-9930-5EE8CAE92A8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6864" y="715102"/>
              <a:ext cx="1689173" cy="1458175"/>
            </a:xfrm>
            <a:prstGeom prst="rect">
              <a:avLst/>
            </a:prstGeom>
          </p:spPr>
        </p:pic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2A9E3CA-705D-42F5-BCAA-E5972E02D7A8}"/>
                </a:ext>
              </a:extLst>
            </p:cNvPr>
            <p:cNvSpPr txBox="1"/>
            <p:nvPr/>
          </p:nvSpPr>
          <p:spPr>
            <a:xfrm>
              <a:off x="7701340" y="982520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solidFill>
                    <a:schemeClr val="bg1"/>
                  </a:solidFill>
                  <a:cs typeface="+mn-ea"/>
                  <a:sym typeface="+mn-lt"/>
                </a:rPr>
                <a:t>叁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3ED1E0A8-B04F-4812-8277-6E2E29004D35}"/>
              </a:ext>
            </a:extLst>
          </p:cNvPr>
          <p:cNvSpPr txBox="1"/>
          <p:nvPr/>
        </p:nvSpPr>
        <p:spPr>
          <a:xfrm>
            <a:off x="4365562" y="1191756"/>
            <a:ext cx="2446824" cy="20549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请在此处添加详细描述文本，尽量与标题文本语言风格相符合，语言描述尽量简洁生动。请在此处添加详细描述文本，尽量与标题文本语言风格相符合</a:t>
            </a:r>
          </a:p>
        </p:txBody>
      </p:sp>
    </p:spTree>
    <p:extLst>
      <p:ext uri="{BB962C8B-B14F-4D97-AF65-F5344CB8AC3E}">
        <p14:creationId xmlns:p14="http://schemas.microsoft.com/office/powerpoint/2010/main" val="72266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5D0E7F6-7C0E-466F-B866-7ED4BAB620BF}"/>
              </a:ext>
            </a:extLst>
          </p:cNvPr>
          <p:cNvGrpSpPr/>
          <p:nvPr/>
        </p:nvGrpSpPr>
        <p:grpSpPr>
          <a:xfrm>
            <a:off x="5119461" y="939198"/>
            <a:ext cx="4751365" cy="705763"/>
            <a:chOff x="5329807" y="1442138"/>
            <a:chExt cx="6335152" cy="941017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5A3DFA35-9084-4255-B77F-19B4BD209425}"/>
                </a:ext>
              </a:extLst>
            </p:cNvPr>
            <p:cNvGrpSpPr/>
            <p:nvPr/>
          </p:nvGrpSpPr>
          <p:grpSpPr>
            <a:xfrm>
              <a:off x="5329807" y="1499288"/>
              <a:ext cx="792481" cy="716282"/>
              <a:chOff x="6648538" y="1291286"/>
              <a:chExt cx="992152" cy="896755"/>
            </a:xfrm>
          </p:grpSpPr>
          <p:pic>
            <p:nvPicPr>
              <p:cNvPr id="7" name="图片 6">
                <a:extLst>
                  <a:ext uri="{FF2B5EF4-FFF2-40B4-BE49-F238E27FC236}">
                    <a16:creationId xmlns:a16="http://schemas.microsoft.com/office/drawing/2014/main" id="{8AB90F3D-D775-419F-AF67-9CB296B0FC4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201" t="25328" r="25698" b="25072"/>
              <a:stretch/>
            </p:blipFill>
            <p:spPr>
              <a:xfrm>
                <a:off x="6648538" y="1291286"/>
                <a:ext cx="992152" cy="89675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8" name="Freeform 25">
                <a:extLst>
                  <a:ext uri="{FF2B5EF4-FFF2-40B4-BE49-F238E27FC236}">
                    <a16:creationId xmlns:a16="http://schemas.microsoft.com/office/drawing/2014/main" id="{482F2865-89F9-45E5-A94C-505E2A8E387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80830" y="1519712"/>
                <a:ext cx="530530" cy="397376"/>
              </a:xfrm>
              <a:custGeom>
                <a:avLst/>
                <a:gdLst>
                  <a:gd name="T0" fmla="*/ 3 w 108"/>
                  <a:gd name="T1" fmla="*/ 54 h 81"/>
                  <a:gd name="T2" fmla="*/ 21 w 108"/>
                  <a:gd name="T3" fmla="*/ 47 h 81"/>
                  <a:gd name="T4" fmla="*/ 25 w 108"/>
                  <a:gd name="T5" fmla="*/ 44 h 81"/>
                  <a:gd name="T6" fmla="*/ 35 w 108"/>
                  <a:gd name="T7" fmla="*/ 62 h 81"/>
                  <a:gd name="T8" fmla="*/ 43 w 108"/>
                  <a:gd name="T9" fmla="*/ 44 h 81"/>
                  <a:gd name="T10" fmla="*/ 48 w 108"/>
                  <a:gd name="T11" fmla="*/ 47 h 81"/>
                  <a:gd name="T12" fmla="*/ 60 w 108"/>
                  <a:gd name="T13" fmla="*/ 52 h 81"/>
                  <a:gd name="T14" fmla="*/ 60 w 108"/>
                  <a:gd name="T15" fmla="*/ 51 h 81"/>
                  <a:gd name="T16" fmla="*/ 72 w 108"/>
                  <a:gd name="T17" fmla="*/ 47 h 81"/>
                  <a:gd name="T18" fmla="*/ 83 w 108"/>
                  <a:gd name="T19" fmla="*/ 61 h 81"/>
                  <a:gd name="T20" fmla="*/ 96 w 108"/>
                  <a:gd name="T21" fmla="*/ 47 h 81"/>
                  <a:gd name="T22" fmla="*/ 105 w 108"/>
                  <a:gd name="T23" fmla="*/ 49 h 81"/>
                  <a:gd name="T24" fmla="*/ 108 w 108"/>
                  <a:gd name="T25" fmla="*/ 72 h 81"/>
                  <a:gd name="T26" fmla="*/ 69 w 108"/>
                  <a:gd name="T27" fmla="*/ 72 h 81"/>
                  <a:gd name="T28" fmla="*/ 69 w 108"/>
                  <a:gd name="T29" fmla="*/ 81 h 81"/>
                  <a:gd name="T30" fmla="*/ 0 w 108"/>
                  <a:gd name="T31" fmla="*/ 81 h 81"/>
                  <a:gd name="T32" fmla="*/ 3 w 108"/>
                  <a:gd name="T33" fmla="*/ 54 h 81"/>
                  <a:gd name="T34" fmla="*/ 73 w 108"/>
                  <a:gd name="T35" fmla="*/ 27 h 81"/>
                  <a:gd name="T36" fmla="*/ 93 w 108"/>
                  <a:gd name="T37" fmla="*/ 25 h 81"/>
                  <a:gd name="T38" fmla="*/ 92 w 108"/>
                  <a:gd name="T39" fmla="*/ 37 h 81"/>
                  <a:gd name="T40" fmla="*/ 88 w 108"/>
                  <a:gd name="T41" fmla="*/ 42 h 81"/>
                  <a:gd name="T42" fmla="*/ 99 w 108"/>
                  <a:gd name="T43" fmla="*/ 42 h 81"/>
                  <a:gd name="T44" fmla="*/ 98 w 108"/>
                  <a:gd name="T45" fmla="*/ 32 h 81"/>
                  <a:gd name="T46" fmla="*/ 69 w 108"/>
                  <a:gd name="T47" fmla="*/ 32 h 81"/>
                  <a:gd name="T48" fmla="*/ 68 w 108"/>
                  <a:gd name="T49" fmla="*/ 42 h 81"/>
                  <a:gd name="T50" fmla="*/ 78 w 108"/>
                  <a:gd name="T51" fmla="*/ 42 h 81"/>
                  <a:gd name="T52" fmla="*/ 75 w 108"/>
                  <a:gd name="T53" fmla="*/ 37 h 81"/>
                  <a:gd name="T54" fmla="*/ 73 w 108"/>
                  <a:gd name="T55" fmla="*/ 27 h 81"/>
                  <a:gd name="T56" fmla="*/ 73 w 108"/>
                  <a:gd name="T57" fmla="*/ 27 h 81"/>
                  <a:gd name="T58" fmla="*/ 21 w 108"/>
                  <a:gd name="T59" fmla="*/ 31 h 81"/>
                  <a:gd name="T60" fmla="*/ 22 w 108"/>
                  <a:gd name="T61" fmla="*/ 16 h 81"/>
                  <a:gd name="T62" fmla="*/ 46 w 108"/>
                  <a:gd name="T63" fmla="*/ 16 h 81"/>
                  <a:gd name="T64" fmla="*/ 47 w 108"/>
                  <a:gd name="T65" fmla="*/ 31 h 81"/>
                  <a:gd name="T66" fmla="*/ 52 w 108"/>
                  <a:gd name="T67" fmla="*/ 25 h 81"/>
                  <a:gd name="T68" fmla="*/ 50 w 108"/>
                  <a:gd name="T69" fmla="*/ 8 h 81"/>
                  <a:gd name="T70" fmla="*/ 19 w 108"/>
                  <a:gd name="T71" fmla="*/ 7 h 81"/>
                  <a:gd name="T72" fmla="*/ 18 w 108"/>
                  <a:gd name="T73" fmla="*/ 28 h 81"/>
                  <a:gd name="T74" fmla="*/ 21 w 108"/>
                  <a:gd name="T75" fmla="*/ 3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8" h="81">
                    <a:moveTo>
                      <a:pt x="3" y="54"/>
                    </a:moveTo>
                    <a:cubicBezTo>
                      <a:pt x="9" y="52"/>
                      <a:pt x="15" y="49"/>
                      <a:pt x="21" y="47"/>
                    </a:cubicBezTo>
                    <a:cubicBezTo>
                      <a:pt x="22" y="46"/>
                      <a:pt x="24" y="45"/>
                      <a:pt x="25" y="44"/>
                    </a:cubicBezTo>
                    <a:cubicBezTo>
                      <a:pt x="35" y="62"/>
                      <a:pt x="35" y="62"/>
                      <a:pt x="35" y="62"/>
                    </a:cubicBezTo>
                    <a:cubicBezTo>
                      <a:pt x="43" y="44"/>
                      <a:pt x="43" y="44"/>
                      <a:pt x="43" y="44"/>
                    </a:cubicBezTo>
                    <a:cubicBezTo>
                      <a:pt x="45" y="45"/>
                      <a:pt x="46" y="46"/>
                      <a:pt x="48" y="47"/>
                    </a:cubicBezTo>
                    <a:cubicBezTo>
                      <a:pt x="60" y="52"/>
                      <a:pt x="60" y="52"/>
                      <a:pt x="60" y="52"/>
                    </a:cubicBezTo>
                    <a:cubicBezTo>
                      <a:pt x="60" y="51"/>
                      <a:pt x="60" y="51"/>
                      <a:pt x="60" y="51"/>
                    </a:cubicBezTo>
                    <a:cubicBezTo>
                      <a:pt x="65" y="49"/>
                      <a:pt x="69" y="47"/>
                      <a:pt x="72" y="47"/>
                    </a:cubicBezTo>
                    <a:cubicBezTo>
                      <a:pt x="74" y="53"/>
                      <a:pt x="78" y="57"/>
                      <a:pt x="83" y="61"/>
                    </a:cubicBezTo>
                    <a:cubicBezTo>
                      <a:pt x="89" y="57"/>
                      <a:pt x="93" y="52"/>
                      <a:pt x="96" y="47"/>
                    </a:cubicBezTo>
                    <a:cubicBezTo>
                      <a:pt x="98" y="47"/>
                      <a:pt x="102" y="48"/>
                      <a:pt x="105" y="49"/>
                    </a:cubicBezTo>
                    <a:cubicBezTo>
                      <a:pt x="108" y="54"/>
                      <a:pt x="108" y="65"/>
                      <a:pt x="108" y="72"/>
                    </a:cubicBezTo>
                    <a:cubicBezTo>
                      <a:pt x="69" y="72"/>
                      <a:pt x="69" y="72"/>
                      <a:pt x="69" y="72"/>
                    </a:cubicBezTo>
                    <a:cubicBezTo>
                      <a:pt x="70" y="75"/>
                      <a:pt x="70" y="78"/>
                      <a:pt x="69" y="81"/>
                    </a:cubicBezTo>
                    <a:cubicBezTo>
                      <a:pt x="46" y="81"/>
                      <a:pt x="23" y="81"/>
                      <a:pt x="0" y="81"/>
                    </a:cubicBezTo>
                    <a:cubicBezTo>
                      <a:pt x="0" y="68"/>
                      <a:pt x="0" y="59"/>
                      <a:pt x="3" y="54"/>
                    </a:cubicBezTo>
                    <a:close/>
                    <a:moveTo>
                      <a:pt x="73" y="27"/>
                    </a:moveTo>
                    <a:cubicBezTo>
                      <a:pt x="79" y="28"/>
                      <a:pt x="89" y="27"/>
                      <a:pt x="93" y="25"/>
                    </a:cubicBezTo>
                    <a:cubicBezTo>
                      <a:pt x="93" y="27"/>
                      <a:pt x="93" y="33"/>
                      <a:pt x="92" y="37"/>
                    </a:cubicBezTo>
                    <a:cubicBezTo>
                      <a:pt x="91" y="39"/>
                      <a:pt x="90" y="41"/>
                      <a:pt x="88" y="42"/>
                    </a:cubicBezTo>
                    <a:cubicBezTo>
                      <a:pt x="99" y="42"/>
                      <a:pt x="99" y="42"/>
                      <a:pt x="99" y="42"/>
                    </a:cubicBezTo>
                    <a:cubicBezTo>
                      <a:pt x="99" y="42"/>
                      <a:pt x="98" y="34"/>
                      <a:pt x="98" y="32"/>
                    </a:cubicBezTo>
                    <a:cubicBezTo>
                      <a:pt x="102" y="3"/>
                      <a:pt x="64" y="3"/>
                      <a:pt x="69" y="32"/>
                    </a:cubicBezTo>
                    <a:cubicBezTo>
                      <a:pt x="69" y="34"/>
                      <a:pt x="68" y="42"/>
                      <a:pt x="68" y="42"/>
                    </a:cubicBezTo>
                    <a:cubicBezTo>
                      <a:pt x="78" y="42"/>
                      <a:pt x="78" y="42"/>
                      <a:pt x="78" y="42"/>
                    </a:cubicBezTo>
                    <a:cubicBezTo>
                      <a:pt x="77" y="41"/>
                      <a:pt x="76" y="39"/>
                      <a:pt x="75" y="37"/>
                    </a:cubicBezTo>
                    <a:cubicBezTo>
                      <a:pt x="73" y="34"/>
                      <a:pt x="73" y="30"/>
                      <a:pt x="73" y="27"/>
                    </a:cubicBezTo>
                    <a:cubicBezTo>
                      <a:pt x="73" y="27"/>
                      <a:pt x="73" y="27"/>
                      <a:pt x="73" y="27"/>
                    </a:cubicBezTo>
                    <a:close/>
                    <a:moveTo>
                      <a:pt x="21" y="31"/>
                    </a:moveTo>
                    <a:cubicBezTo>
                      <a:pt x="21" y="25"/>
                      <a:pt x="21" y="21"/>
                      <a:pt x="22" y="16"/>
                    </a:cubicBezTo>
                    <a:cubicBezTo>
                      <a:pt x="29" y="12"/>
                      <a:pt x="37" y="18"/>
                      <a:pt x="46" y="16"/>
                    </a:cubicBezTo>
                    <a:cubicBezTo>
                      <a:pt x="47" y="20"/>
                      <a:pt x="48" y="25"/>
                      <a:pt x="47" y="31"/>
                    </a:cubicBezTo>
                    <a:cubicBezTo>
                      <a:pt x="47" y="31"/>
                      <a:pt x="51" y="28"/>
                      <a:pt x="52" y="25"/>
                    </a:cubicBezTo>
                    <a:cubicBezTo>
                      <a:pt x="52" y="22"/>
                      <a:pt x="51" y="10"/>
                      <a:pt x="50" y="8"/>
                    </a:cubicBezTo>
                    <a:cubicBezTo>
                      <a:pt x="45" y="0"/>
                      <a:pt x="25" y="0"/>
                      <a:pt x="19" y="7"/>
                    </a:cubicBezTo>
                    <a:cubicBezTo>
                      <a:pt x="18" y="9"/>
                      <a:pt x="16" y="25"/>
                      <a:pt x="18" y="28"/>
                    </a:cubicBezTo>
                    <a:cubicBezTo>
                      <a:pt x="19" y="30"/>
                      <a:pt x="21" y="31"/>
                      <a:pt x="21" y="3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0E8BCAD0-2BFF-4CA3-AFBE-91EB80413CDB}"/>
                </a:ext>
              </a:extLst>
            </p:cNvPr>
            <p:cNvGrpSpPr/>
            <p:nvPr/>
          </p:nvGrpSpPr>
          <p:grpSpPr>
            <a:xfrm>
              <a:off x="6029777" y="1442138"/>
              <a:ext cx="5635182" cy="941017"/>
              <a:chOff x="6029777" y="1535249"/>
              <a:chExt cx="5635182" cy="941017"/>
            </a:xfrm>
          </p:grpSpPr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55F46C8-A821-4DA0-BAAB-E248A03983EE}"/>
                  </a:ext>
                </a:extLst>
              </p:cNvPr>
              <p:cNvSpPr txBox="1"/>
              <p:nvPr/>
            </p:nvSpPr>
            <p:spPr>
              <a:xfrm>
                <a:off x="6029777" y="1535249"/>
                <a:ext cx="2092880" cy="4924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gradFill>
                      <a:gsLst>
                        <a:gs pos="0">
                          <a:schemeClr val="accent2">
                            <a:lumMod val="75000"/>
                          </a:schemeClr>
                        </a:gs>
                        <a:gs pos="26000">
                          <a:srgbClr val="2A0415"/>
                        </a:gs>
                        <a:gs pos="100000">
                          <a:schemeClr val="accent1">
                            <a:lumMod val="75000"/>
                          </a:schemeClr>
                        </a:gs>
                        <a:gs pos="79000">
                          <a:schemeClr val="tx1"/>
                        </a:gs>
                      </a:gsLst>
                      <a:lin ang="18900000" scaled="1"/>
                    </a:gra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defRPr>
                </a:lvl1pPr>
              </a:lstStyle>
              <a:p>
                <a:r>
                  <a:rPr lang="zh-CN" altLang="en-US" sz="1800" dirty="0">
                    <a:latin typeface="+mn-lt"/>
                    <a:ea typeface="+mn-ea"/>
                    <a:cs typeface="+mn-ea"/>
                    <a:sym typeface="+mn-lt"/>
                  </a:rPr>
                  <a:t>输入文字内容</a:t>
                </a:r>
              </a:p>
            </p:txBody>
          </p: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A38A069-538E-4DC5-B49D-F3C631E543E6}"/>
                  </a:ext>
                </a:extLst>
              </p:cNvPr>
              <p:cNvSpPr txBox="1"/>
              <p:nvPr/>
            </p:nvSpPr>
            <p:spPr>
              <a:xfrm>
                <a:off x="6073528" y="1922269"/>
                <a:ext cx="5591431" cy="553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请在此处添加详细描述文本，尽量与标题文本语言风格相符合，语言描述尽量简洁生动。</a:t>
                </a:r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7541F16E-F5F0-42C7-842D-D8C13BE225B3}"/>
              </a:ext>
            </a:extLst>
          </p:cNvPr>
          <p:cNvGrpSpPr/>
          <p:nvPr/>
        </p:nvGrpSpPr>
        <p:grpSpPr>
          <a:xfrm>
            <a:off x="5050078" y="3900913"/>
            <a:ext cx="4820748" cy="705763"/>
            <a:chOff x="5237296" y="5391093"/>
            <a:chExt cx="6427663" cy="941017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E139C574-D3ED-43A4-A5CA-C7FD06912993}"/>
                </a:ext>
              </a:extLst>
            </p:cNvPr>
            <p:cNvGrpSpPr/>
            <p:nvPr/>
          </p:nvGrpSpPr>
          <p:grpSpPr>
            <a:xfrm>
              <a:off x="5237296" y="5448243"/>
              <a:ext cx="792481" cy="716282"/>
              <a:chOff x="5237296" y="5541354"/>
              <a:chExt cx="792481" cy="716282"/>
            </a:xfrm>
          </p:grpSpPr>
          <p:pic>
            <p:nvPicPr>
              <p:cNvPr id="14" name="图片 13">
                <a:extLst>
                  <a:ext uri="{FF2B5EF4-FFF2-40B4-BE49-F238E27FC236}">
                    <a16:creationId xmlns:a16="http://schemas.microsoft.com/office/drawing/2014/main" id="{0A1D13C3-F7FD-4CB2-85D8-38A75BB3DEB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201" t="25328" r="25698" b="25072"/>
              <a:stretch/>
            </p:blipFill>
            <p:spPr>
              <a:xfrm>
                <a:off x="5237296" y="5541354"/>
                <a:ext cx="792481" cy="7162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5" name="Freeform 326">
                <a:extLst>
                  <a:ext uri="{FF2B5EF4-FFF2-40B4-BE49-F238E27FC236}">
                    <a16:creationId xmlns:a16="http://schemas.microsoft.com/office/drawing/2014/main" id="{C3C5A243-DC5D-4A3A-A4E0-F830A74BEBB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39146" y="5760038"/>
                <a:ext cx="350680" cy="297964"/>
              </a:xfrm>
              <a:custGeom>
                <a:avLst/>
                <a:gdLst>
                  <a:gd name="T0" fmla="*/ 2 w 65"/>
                  <a:gd name="T1" fmla="*/ 0 h 55"/>
                  <a:gd name="T2" fmla="*/ 62 w 65"/>
                  <a:gd name="T3" fmla="*/ 0 h 55"/>
                  <a:gd name="T4" fmla="*/ 65 w 65"/>
                  <a:gd name="T5" fmla="*/ 0 h 55"/>
                  <a:gd name="T6" fmla="*/ 65 w 65"/>
                  <a:gd name="T7" fmla="*/ 3 h 55"/>
                  <a:gd name="T8" fmla="*/ 65 w 65"/>
                  <a:gd name="T9" fmla="*/ 37 h 55"/>
                  <a:gd name="T10" fmla="*/ 65 w 65"/>
                  <a:gd name="T11" fmla="*/ 40 h 55"/>
                  <a:gd name="T12" fmla="*/ 62 w 65"/>
                  <a:gd name="T13" fmla="*/ 40 h 55"/>
                  <a:gd name="T14" fmla="*/ 45 w 65"/>
                  <a:gd name="T15" fmla="*/ 40 h 55"/>
                  <a:gd name="T16" fmla="*/ 45 w 65"/>
                  <a:gd name="T17" fmla="*/ 51 h 55"/>
                  <a:gd name="T18" fmla="*/ 52 w 65"/>
                  <a:gd name="T19" fmla="*/ 51 h 55"/>
                  <a:gd name="T20" fmla="*/ 52 w 65"/>
                  <a:gd name="T21" fmla="*/ 55 h 55"/>
                  <a:gd name="T22" fmla="*/ 16 w 65"/>
                  <a:gd name="T23" fmla="*/ 55 h 55"/>
                  <a:gd name="T24" fmla="*/ 16 w 65"/>
                  <a:gd name="T25" fmla="*/ 51 h 55"/>
                  <a:gd name="T26" fmla="*/ 22 w 65"/>
                  <a:gd name="T27" fmla="*/ 51 h 55"/>
                  <a:gd name="T28" fmla="*/ 22 w 65"/>
                  <a:gd name="T29" fmla="*/ 40 h 55"/>
                  <a:gd name="T30" fmla="*/ 2 w 65"/>
                  <a:gd name="T31" fmla="*/ 40 h 55"/>
                  <a:gd name="T32" fmla="*/ 0 w 65"/>
                  <a:gd name="T33" fmla="*/ 40 h 55"/>
                  <a:gd name="T34" fmla="*/ 0 w 65"/>
                  <a:gd name="T35" fmla="*/ 37 h 55"/>
                  <a:gd name="T36" fmla="*/ 0 w 65"/>
                  <a:gd name="T37" fmla="*/ 3 h 55"/>
                  <a:gd name="T38" fmla="*/ 0 w 65"/>
                  <a:gd name="T39" fmla="*/ 0 h 55"/>
                  <a:gd name="T40" fmla="*/ 2 w 65"/>
                  <a:gd name="T41" fmla="*/ 0 h 55"/>
                  <a:gd name="T42" fmla="*/ 20 w 65"/>
                  <a:gd name="T43" fmla="*/ 16 h 55"/>
                  <a:gd name="T44" fmla="*/ 22 w 65"/>
                  <a:gd name="T45" fmla="*/ 18 h 55"/>
                  <a:gd name="T46" fmla="*/ 23 w 65"/>
                  <a:gd name="T47" fmla="*/ 18 h 55"/>
                  <a:gd name="T48" fmla="*/ 33 w 65"/>
                  <a:gd name="T49" fmla="*/ 13 h 55"/>
                  <a:gd name="T50" fmla="*/ 44 w 65"/>
                  <a:gd name="T51" fmla="*/ 18 h 55"/>
                  <a:gd name="T52" fmla="*/ 44 w 65"/>
                  <a:gd name="T53" fmla="*/ 18 h 55"/>
                  <a:gd name="T54" fmla="*/ 46 w 65"/>
                  <a:gd name="T55" fmla="*/ 16 h 55"/>
                  <a:gd name="T56" fmla="*/ 46 w 65"/>
                  <a:gd name="T57" fmla="*/ 15 h 55"/>
                  <a:gd name="T58" fmla="*/ 33 w 65"/>
                  <a:gd name="T59" fmla="*/ 9 h 55"/>
                  <a:gd name="T60" fmla="*/ 20 w 65"/>
                  <a:gd name="T61" fmla="*/ 15 h 55"/>
                  <a:gd name="T62" fmla="*/ 20 w 65"/>
                  <a:gd name="T63" fmla="*/ 16 h 55"/>
                  <a:gd name="T64" fmla="*/ 24 w 65"/>
                  <a:gd name="T65" fmla="*/ 21 h 55"/>
                  <a:gd name="T66" fmla="*/ 26 w 65"/>
                  <a:gd name="T67" fmla="*/ 24 h 55"/>
                  <a:gd name="T68" fmla="*/ 27 w 65"/>
                  <a:gd name="T69" fmla="*/ 23 h 55"/>
                  <a:gd name="T70" fmla="*/ 33 w 65"/>
                  <a:gd name="T71" fmla="*/ 21 h 55"/>
                  <a:gd name="T72" fmla="*/ 39 w 65"/>
                  <a:gd name="T73" fmla="*/ 23 h 55"/>
                  <a:gd name="T74" fmla="*/ 40 w 65"/>
                  <a:gd name="T75" fmla="*/ 24 h 55"/>
                  <a:gd name="T76" fmla="*/ 42 w 65"/>
                  <a:gd name="T77" fmla="*/ 21 h 55"/>
                  <a:gd name="T78" fmla="*/ 42 w 65"/>
                  <a:gd name="T79" fmla="*/ 21 h 55"/>
                  <a:gd name="T80" fmla="*/ 33 w 65"/>
                  <a:gd name="T81" fmla="*/ 17 h 55"/>
                  <a:gd name="T82" fmla="*/ 25 w 65"/>
                  <a:gd name="T83" fmla="*/ 21 h 55"/>
                  <a:gd name="T84" fmla="*/ 24 w 65"/>
                  <a:gd name="T85" fmla="*/ 21 h 55"/>
                  <a:gd name="T86" fmla="*/ 33 w 65"/>
                  <a:gd name="T87" fmla="*/ 24 h 55"/>
                  <a:gd name="T88" fmla="*/ 31 w 65"/>
                  <a:gd name="T89" fmla="*/ 27 h 55"/>
                  <a:gd name="T90" fmla="*/ 33 w 65"/>
                  <a:gd name="T91" fmla="*/ 30 h 55"/>
                  <a:gd name="T92" fmla="*/ 36 w 65"/>
                  <a:gd name="T93" fmla="*/ 27 h 55"/>
                  <a:gd name="T94" fmla="*/ 33 w 65"/>
                  <a:gd name="T95" fmla="*/ 24 h 55"/>
                  <a:gd name="T96" fmla="*/ 59 w 65"/>
                  <a:gd name="T97" fmla="*/ 6 h 55"/>
                  <a:gd name="T98" fmla="*/ 5 w 65"/>
                  <a:gd name="T99" fmla="*/ 6 h 55"/>
                  <a:gd name="T100" fmla="*/ 5 w 65"/>
                  <a:gd name="T101" fmla="*/ 34 h 55"/>
                  <a:gd name="T102" fmla="*/ 59 w 65"/>
                  <a:gd name="T103" fmla="*/ 34 h 55"/>
                  <a:gd name="T104" fmla="*/ 59 w 65"/>
                  <a:gd name="T105" fmla="*/ 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5" h="55">
                    <a:moveTo>
                      <a:pt x="2" y="0"/>
                    </a:moveTo>
                    <a:cubicBezTo>
                      <a:pt x="62" y="0"/>
                      <a:pt x="62" y="0"/>
                      <a:pt x="62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5" y="3"/>
                      <a:pt x="65" y="3"/>
                      <a:pt x="65" y="3"/>
                    </a:cubicBezTo>
                    <a:cubicBezTo>
                      <a:pt x="65" y="37"/>
                      <a:pt x="65" y="37"/>
                      <a:pt x="65" y="37"/>
                    </a:cubicBezTo>
                    <a:cubicBezTo>
                      <a:pt x="65" y="40"/>
                      <a:pt x="65" y="40"/>
                      <a:pt x="65" y="40"/>
                    </a:cubicBezTo>
                    <a:cubicBezTo>
                      <a:pt x="62" y="40"/>
                      <a:pt x="62" y="40"/>
                      <a:pt x="62" y="40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45" y="51"/>
                      <a:pt x="45" y="51"/>
                      <a:pt x="45" y="51"/>
                    </a:cubicBezTo>
                    <a:cubicBezTo>
                      <a:pt x="52" y="51"/>
                      <a:pt x="52" y="51"/>
                      <a:pt x="52" y="51"/>
                    </a:cubicBezTo>
                    <a:cubicBezTo>
                      <a:pt x="52" y="55"/>
                      <a:pt x="52" y="55"/>
                      <a:pt x="52" y="55"/>
                    </a:cubicBezTo>
                    <a:cubicBezTo>
                      <a:pt x="16" y="55"/>
                      <a:pt x="16" y="55"/>
                      <a:pt x="16" y="55"/>
                    </a:cubicBezTo>
                    <a:cubicBezTo>
                      <a:pt x="16" y="51"/>
                      <a:pt x="16" y="51"/>
                      <a:pt x="16" y="51"/>
                    </a:cubicBezTo>
                    <a:cubicBezTo>
                      <a:pt x="22" y="51"/>
                      <a:pt x="22" y="51"/>
                      <a:pt x="22" y="51"/>
                    </a:cubicBezTo>
                    <a:cubicBezTo>
                      <a:pt x="22" y="40"/>
                      <a:pt x="22" y="40"/>
                      <a:pt x="22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  <a:moveTo>
                      <a:pt x="20" y="16"/>
                    </a:move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8"/>
                      <a:pt x="22" y="18"/>
                      <a:pt x="23" y="18"/>
                    </a:cubicBezTo>
                    <a:cubicBezTo>
                      <a:pt x="25" y="14"/>
                      <a:pt x="29" y="13"/>
                      <a:pt x="33" y="13"/>
                    </a:cubicBezTo>
                    <a:cubicBezTo>
                      <a:pt x="37" y="13"/>
                      <a:pt x="41" y="15"/>
                      <a:pt x="44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2" y="11"/>
                      <a:pt x="38" y="9"/>
                      <a:pt x="33" y="9"/>
                    </a:cubicBezTo>
                    <a:cubicBezTo>
                      <a:pt x="29" y="9"/>
                      <a:pt x="24" y="11"/>
                      <a:pt x="20" y="15"/>
                    </a:cubicBezTo>
                    <a:cubicBezTo>
                      <a:pt x="20" y="15"/>
                      <a:pt x="20" y="15"/>
                      <a:pt x="20" y="16"/>
                    </a:cubicBezTo>
                    <a:close/>
                    <a:moveTo>
                      <a:pt x="24" y="21"/>
                    </a:moveTo>
                    <a:cubicBezTo>
                      <a:pt x="26" y="24"/>
                      <a:pt x="26" y="24"/>
                      <a:pt x="26" y="24"/>
                    </a:cubicBezTo>
                    <a:cubicBezTo>
                      <a:pt x="27" y="24"/>
                      <a:pt x="27" y="23"/>
                      <a:pt x="27" y="23"/>
                    </a:cubicBezTo>
                    <a:cubicBezTo>
                      <a:pt x="29" y="21"/>
                      <a:pt x="31" y="21"/>
                      <a:pt x="33" y="21"/>
                    </a:cubicBezTo>
                    <a:cubicBezTo>
                      <a:pt x="35" y="21"/>
                      <a:pt x="38" y="22"/>
                      <a:pt x="39" y="23"/>
                    </a:cubicBezTo>
                    <a:cubicBezTo>
                      <a:pt x="39" y="23"/>
                      <a:pt x="40" y="24"/>
                      <a:pt x="40" y="24"/>
                    </a:cubicBezTo>
                    <a:cubicBezTo>
                      <a:pt x="42" y="21"/>
                      <a:pt x="42" y="21"/>
                      <a:pt x="42" y="21"/>
                    </a:cubicBezTo>
                    <a:cubicBezTo>
                      <a:pt x="42" y="21"/>
                      <a:pt x="42" y="21"/>
                      <a:pt x="42" y="21"/>
                    </a:cubicBezTo>
                    <a:cubicBezTo>
                      <a:pt x="39" y="18"/>
                      <a:pt x="36" y="17"/>
                      <a:pt x="33" y="17"/>
                    </a:cubicBezTo>
                    <a:cubicBezTo>
                      <a:pt x="30" y="17"/>
                      <a:pt x="27" y="18"/>
                      <a:pt x="25" y="21"/>
                    </a:cubicBezTo>
                    <a:cubicBezTo>
                      <a:pt x="24" y="21"/>
                      <a:pt x="24" y="21"/>
                      <a:pt x="24" y="21"/>
                    </a:cubicBezTo>
                    <a:close/>
                    <a:moveTo>
                      <a:pt x="33" y="24"/>
                    </a:moveTo>
                    <a:cubicBezTo>
                      <a:pt x="32" y="24"/>
                      <a:pt x="31" y="25"/>
                      <a:pt x="31" y="27"/>
                    </a:cubicBezTo>
                    <a:cubicBezTo>
                      <a:pt x="31" y="28"/>
                      <a:pt x="32" y="30"/>
                      <a:pt x="33" y="30"/>
                    </a:cubicBezTo>
                    <a:cubicBezTo>
                      <a:pt x="35" y="30"/>
                      <a:pt x="36" y="28"/>
                      <a:pt x="36" y="27"/>
                    </a:cubicBezTo>
                    <a:cubicBezTo>
                      <a:pt x="36" y="25"/>
                      <a:pt x="35" y="24"/>
                      <a:pt x="33" y="24"/>
                    </a:cubicBezTo>
                    <a:close/>
                    <a:moveTo>
                      <a:pt x="59" y="6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9" y="34"/>
                      <a:pt x="59" y="34"/>
                      <a:pt x="59" y="34"/>
                    </a:cubicBezTo>
                    <a:lnTo>
                      <a:pt x="59" y="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4860E6C9-A67D-487C-9CFC-43FEA03F56A9}"/>
                </a:ext>
              </a:extLst>
            </p:cNvPr>
            <p:cNvGrpSpPr/>
            <p:nvPr/>
          </p:nvGrpSpPr>
          <p:grpSpPr>
            <a:xfrm>
              <a:off x="6029777" y="5391093"/>
              <a:ext cx="5635182" cy="941017"/>
              <a:chOff x="6029777" y="1535249"/>
              <a:chExt cx="5635182" cy="941017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4685D06C-471E-4AB4-91DA-BCBEC3E7603C}"/>
                  </a:ext>
                </a:extLst>
              </p:cNvPr>
              <p:cNvSpPr txBox="1"/>
              <p:nvPr/>
            </p:nvSpPr>
            <p:spPr>
              <a:xfrm>
                <a:off x="6029777" y="1535249"/>
                <a:ext cx="2092880" cy="4924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gradFill>
                      <a:gsLst>
                        <a:gs pos="0">
                          <a:schemeClr val="accent2">
                            <a:lumMod val="75000"/>
                          </a:schemeClr>
                        </a:gs>
                        <a:gs pos="26000">
                          <a:srgbClr val="2A0415"/>
                        </a:gs>
                        <a:gs pos="100000">
                          <a:schemeClr val="accent1">
                            <a:lumMod val="75000"/>
                          </a:schemeClr>
                        </a:gs>
                        <a:gs pos="79000">
                          <a:schemeClr val="tx1"/>
                        </a:gs>
                      </a:gsLst>
                      <a:lin ang="18900000" scaled="1"/>
                    </a:gra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defRPr>
                </a:lvl1pPr>
              </a:lstStyle>
              <a:p>
                <a:r>
                  <a:rPr lang="zh-CN" altLang="en-US" sz="1800" dirty="0">
                    <a:latin typeface="+mn-lt"/>
                    <a:ea typeface="+mn-ea"/>
                    <a:cs typeface="+mn-ea"/>
                    <a:sym typeface="+mn-lt"/>
                  </a:rPr>
                  <a:t>输入文字内容</a:t>
                </a: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F2D00645-CAFD-49F5-B440-55786883068F}"/>
                  </a:ext>
                </a:extLst>
              </p:cNvPr>
              <p:cNvSpPr txBox="1"/>
              <p:nvPr/>
            </p:nvSpPr>
            <p:spPr>
              <a:xfrm>
                <a:off x="6073528" y="1922269"/>
                <a:ext cx="5591431" cy="553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请在此处添加详细描述文本，尽量与标题文本语言风格相符合，语言描述尽量简洁生动。</a:t>
                </a:r>
              </a:p>
            </p:txBody>
          </p: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13E75B8-79C9-4C5B-ABD9-EB2FB1F148B4}"/>
              </a:ext>
            </a:extLst>
          </p:cNvPr>
          <p:cNvGrpSpPr/>
          <p:nvPr/>
        </p:nvGrpSpPr>
        <p:grpSpPr>
          <a:xfrm>
            <a:off x="5576437" y="2913675"/>
            <a:ext cx="4212968" cy="705763"/>
            <a:chOff x="5939109" y="4052031"/>
            <a:chExt cx="5617290" cy="941017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2FFEB89E-B74D-45A1-A8C3-1E89F6C2EC3A}"/>
                </a:ext>
              </a:extLst>
            </p:cNvPr>
            <p:cNvGrpSpPr/>
            <p:nvPr/>
          </p:nvGrpSpPr>
          <p:grpSpPr>
            <a:xfrm>
              <a:off x="5939109" y="4109181"/>
              <a:ext cx="792481" cy="716282"/>
              <a:chOff x="5939109" y="4231372"/>
              <a:chExt cx="792481" cy="716282"/>
            </a:xfrm>
          </p:grpSpPr>
          <p:pic>
            <p:nvPicPr>
              <p:cNvPr id="21" name="图片 20">
                <a:extLst>
                  <a:ext uri="{FF2B5EF4-FFF2-40B4-BE49-F238E27FC236}">
                    <a16:creationId xmlns:a16="http://schemas.microsoft.com/office/drawing/2014/main" id="{0E5D6361-262C-4234-9E6C-DC37A68780D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201" t="25328" r="25698" b="25072"/>
              <a:stretch/>
            </p:blipFill>
            <p:spPr>
              <a:xfrm>
                <a:off x="5939109" y="4231372"/>
                <a:ext cx="792481" cy="7162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2" name="Freeform 104">
                <a:extLst>
                  <a:ext uri="{FF2B5EF4-FFF2-40B4-BE49-F238E27FC236}">
                    <a16:creationId xmlns:a16="http://schemas.microsoft.com/office/drawing/2014/main" id="{02EC2863-3EBE-4369-8D1E-31BE391F984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67027" y="4408303"/>
                <a:ext cx="299821" cy="362419"/>
              </a:xfrm>
              <a:custGeom>
                <a:avLst/>
                <a:gdLst>
                  <a:gd name="T0" fmla="*/ 0 w 77"/>
                  <a:gd name="T1" fmla="*/ 85 h 93"/>
                  <a:gd name="T2" fmla="*/ 30 w 77"/>
                  <a:gd name="T3" fmla="*/ 20 h 93"/>
                  <a:gd name="T4" fmla="*/ 38 w 77"/>
                  <a:gd name="T5" fmla="*/ 26 h 93"/>
                  <a:gd name="T6" fmla="*/ 39 w 77"/>
                  <a:gd name="T7" fmla="*/ 27 h 93"/>
                  <a:gd name="T8" fmla="*/ 39 w 77"/>
                  <a:gd name="T9" fmla="*/ 27 h 93"/>
                  <a:gd name="T10" fmla="*/ 40 w 77"/>
                  <a:gd name="T11" fmla="*/ 27 h 93"/>
                  <a:gd name="T12" fmla="*/ 40 w 77"/>
                  <a:gd name="T13" fmla="*/ 28 h 93"/>
                  <a:gd name="T14" fmla="*/ 40 w 77"/>
                  <a:gd name="T15" fmla="*/ 28 h 93"/>
                  <a:gd name="T16" fmla="*/ 41 w 77"/>
                  <a:gd name="T17" fmla="*/ 28 h 93"/>
                  <a:gd name="T18" fmla="*/ 41 w 77"/>
                  <a:gd name="T19" fmla="*/ 29 h 93"/>
                  <a:gd name="T20" fmla="*/ 42 w 77"/>
                  <a:gd name="T21" fmla="*/ 29 h 93"/>
                  <a:gd name="T22" fmla="*/ 42 w 77"/>
                  <a:gd name="T23" fmla="*/ 29 h 93"/>
                  <a:gd name="T24" fmla="*/ 43 w 77"/>
                  <a:gd name="T25" fmla="*/ 29 h 93"/>
                  <a:gd name="T26" fmla="*/ 43 w 77"/>
                  <a:gd name="T27" fmla="*/ 30 h 93"/>
                  <a:gd name="T28" fmla="*/ 43 w 77"/>
                  <a:gd name="T29" fmla="*/ 30 h 93"/>
                  <a:gd name="T30" fmla="*/ 48 w 77"/>
                  <a:gd name="T31" fmla="*/ 33 h 93"/>
                  <a:gd name="T32" fmla="*/ 48 w 77"/>
                  <a:gd name="T33" fmla="*/ 33 h 93"/>
                  <a:gd name="T34" fmla="*/ 49 w 77"/>
                  <a:gd name="T35" fmla="*/ 34 h 93"/>
                  <a:gd name="T36" fmla="*/ 49 w 77"/>
                  <a:gd name="T37" fmla="*/ 34 h 93"/>
                  <a:gd name="T38" fmla="*/ 50 w 77"/>
                  <a:gd name="T39" fmla="*/ 34 h 93"/>
                  <a:gd name="T40" fmla="*/ 50 w 77"/>
                  <a:gd name="T41" fmla="*/ 35 h 93"/>
                  <a:gd name="T42" fmla="*/ 50 w 77"/>
                  <a:gd name="T43" fmla="*/ 35 h 93"/>
                  <a:gd name="T44" fmla="*/ 51 w 77"/>
                  <a:gd name="T45" fmla="*/ 35 h 93"/>
                  <a:gd name="T46" fmla="*/ 51 w 77"/>
                  <a:gd name="T47" fmla="*/ 36 h 93"/>
                  <a:gd name="T48" fmla="*/ 52 w 77"/>
                  <a:gd name="T49" fmla="*/ 36 h 93"/>
                  <a:gd name="T50" fmla="*/ 52 w 77"/>
                  <a:gd name="T51" fmla="*/ 36 h 93"/>
                  <a:gd name="T52" fmla="*/ 53 w 77"/>
                  <a:gd name="T53" fmla="*/ 37 h 93"/>
                  <a:gd name="T54" fmla="*/ 53 w 77"/>
                  <a:gd name="T55" fmla="*/ 37 h 93"/>
                  <a:gd name="T56" fmla="*/ 48 w 77"/>
                  <a:gd name="T57" fmla="*/ 79 h 93"/>
                  <a:gd name="T58" fmla="*/ 7 w 77"/>
                  <a:gd name="T59" fmla="*/ 91 h 93"/>
                  <a:gd name="T60" fmla="*/ 35 w 77"/>
                  <a:gd name="T61" fmla="*/ 64 h 93"/>
                  <a:gd name="T62" fmla="*/ 19 w 77"/>
                  <a:gd name="T63" fmla="*/ 53 h 93"/>
                  <a:gd name="T64" fmla="*/ 3 w 77"/>
                  <a:gd name="T65" fmla="*/ 88 h 93"/>
                  <a:gd name="T66" fmla="*/ 73 w 77"/>
                  <a:gd name="T67" fmla="*/ 93 h 93"/>
                  <a:gd name="T68" fmla="*/ 54 w 77"/>
                  <a:gd name="T69" fmla="*/ 83 h 93"/>
                  <a:gd name="T70" fmla="*/ 69 w 77"/>
                  <a:gd name="T71" fmla="*/ 42 h 93"/>
                  <a:gd name="T72" fmla="*/ 34 w 77"/>
                  <a:gd name="T73" fmla="*/ 0 h 93"/>
                  <a:gd name="T74" fmla="*/ 69 w 77"/>
                  <a:gd name="T75" fmla="*/ 4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7" h="93">
                    <a:moveTo>
                      <a:pt x="3" y="88"/>
                    </a:moveTo>
                    <a:cubicBezTo>
                      <a:pt x="2" y="87"/>
                      <a:pt x="1" y="86"/>
                      <a:pt x="0" y="85"/>
                    </a:cubicBezTo>
                    <a:cubicBezTo>
                      <a:pt x="0" y="72"/>
                      <a:pt x="0" y="58"/>
                      <a:pt x="0" y="45"/>
                    </a:cubicBezTo>
                    <a:cubicBezTo>
                      <a:pt x="12" y="40"/>
                      <a:pt x="21" y="32"/>
                      <a:pt x="30" y="20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50" y="34"/>
                      <a:pt x="50" y="34"/>
                      <a:pt x="50" y="34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62" y="43"/>
                      <a:pt x="62" y="43"/>
                      <a:pt x="62" y="43"/>
                    </a:cubicBezTo>
                    <a:cubicBezTo>
                      <a:pt x="53" y="55"/>
                      <a:pt x="49" y="67"/>
                      <a:pt x="48" y="79"/>
                    </a:cubicBezTo>
                    <a:cubicBezTo>
                      <a:pt x="36" y="84"/>
                      <a:pt x="23" y="88"/>
                      <a:pt x="11" y="93"/>
                    </a:cubicBezTo>
                    <a:cubicBezTo>
                      <a:pt x="9" y="92"/>
                      <a:pt x="8" y="91"/>
                      <a:pt x="7" y="91"/>
                    </a:cubicBezTo>
                    <a:cubicBezTo>
                      <a:pt x="23" y="68"/>
                      <a:pt x="23" y="68"/>
                      <a:pt x="23" y="68"/>
                    </a:cubicBezTo>
                    <a:cubicBezTo>
                      <a:pt x="27" y="69"/>
                      <a:pt x="32" y="68"/>
                      <a:pt x="35" y="64"/>
                    </a:cubicBezTo>
                    <a:cubicBezTo>
                      <a:pt x="38" y="60"/>
                      <a:pt x="37" y="54"/>
                      <a:pt x="32" y="51"/>
                    </a:cubicBezTo>
                    <a:cubicBezTo>
                      <a:pt x="28" y="47"/>
                      <a:pt x="22" y="49"/>
                      <a:pt x="19" y="53"/>
                    </a:cubicBezTo>
                    <a:cubicBezTo>
                      <a:pt x="16" y="57"/>
                      <a:pt x="16" y="62"/>
                      <a:pt x="19" y="65"/>
                    </a:cubicBezTo>
                    <a:cubicBezTo>
                      <a:pt x="3" y="88"/>
                      <a:pt x="3" y="88"/>
                      <a:pt x="3" y="88"/>
                    </a:cubicBezTo>
                    <a:close/>
                    <a:moveTo>
                      <a:pt x="27" y="93"/>
                    </a:moveTo>
                    <a:cubicBezTo>
                      <a:pt x="73" y="93"/>
                      <a:pt x="73" y="93"/>
                      <a:pt x="73" y="93"/>
                    </a:cubicBezTo>
                    <a:cubicBezTo>
                      <a:pt x="73" y="83"/>
                      <a:pt x="73" y="83"/>
                      <a:pt x="73" y="83"/>
                    </a:cubicBezTo>
                    <a:cubicBezTo>
                      <a:pt x="54" y="83"/>
                      <a:pt x="54" y="83"/>
                      <a:pt x="54" y="83"/>
                    </a:cubicBezTo>
                    <a:cubicBezTo>
                      <a:pt x="27" y="93"/>
                      <a:pt x="27" y="93"/>
                      <a:pt x="27" y="93"/>
                    </a:cubicBezTo>
                    <a:close/>
                    <a:moveTo>
                      <a:pt x="69" y="42"/>
                    </a:moveTo>
                    <a:cubicBezTo>
                      <a:pt x="77" y="31"/>
                      <a:pt x="77" y="31"/>
                      <a:pt x="77" y="31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6" y="12"/>
                      <a:pt x="26" y="12"/>
                      <a:pt x="26" y="12"/>
                    </a:cubicBezTo>
                    <a:lnTo>
                      <a:pt x="69" y="4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cs typeface="+mn-ea"/>
                  <a:sym typeface="+mn-lt"/>
                </a:endParaRP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19A05CEA-ACD3-4E88-98F1-0B13719A3FB7}"/>
                </a:ext>
              </a:extLst>
            </p:cNvPr>
            <p:cNvGrpSpPr/>
            <p:nvPr/>
          </p:nvGrpSpPr>
          <p:grpSpPr>
            <a:xfrm>
              <a:off x="6623032" y="4052031"/>
              <a:ext cx="4933367" cy="941017"/>
              <a:chOff x="5921219" y="1535249"/>
              <a:chExt cx="4933367" cy="941017"/>
            </a:xfrm>
          </p:grpSpPr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41F9E19B-7864-4AE4-8482-1E76A4017CAE}"/>
                  </a:ext>
                </a:extLst>
              </p:cNvPr>
              <p:cNvSpPr txBox="1"/>
              <p:nvPr/>
            </p:nvSpPr>
            <p:spPr>
              <a:xfrm>
                <a:off x="5921219" y="1535249"/>
                <a:ext cx="2092880" cy="4924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gradFill>
                      <a:gsLst>
                        <a:gs pos="0">
                          <a:schemeClr val="accent2">
                            <a:lumMod val="75000"/>
                          </a:schemeClr>
                        </a:gs>
                        <a:gs pos="26000">
                          <a:srgbClr val="2A0415"/>
                        </a:gs>
                        <a:gs pos="100000">
                          <a:schemeClr val="accent1">
                            <a:lumMod val="75000"/>
                          </a:schemeClr>
                        </a:gs>
                        <a:gs pos="79000">
                          <a:schemeClr val="tx1"/>
                        </a:gs>
                      </a:gsLst>
                      <a:lin ang="18900000" scaled="1"/>
                    </a:gra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defRPr>
                </a:lvl1pPr>
              </a:lstStyle>
              <a:p>
                <a:r>
                  <a:rPr lang="zh-CN" altLang="en-US" sz="1800" dirty="0">
                    <a:latin typeface="+mn-lt"/>
                    <a:ea typeface="+mn-ea"/>
                    <a:cs typeface="+mn-ea"/>
                    <a:sym typeface="+mn-lt"/>
                  </a:rPr>
                  <a:t>输入文字内容</a:t>
                </a: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1216C2B9-C60C-446D-876F-DBFB1980870A}"/>
                  </a:ext>
                </a:extLst>
              </p:cNvPr>
              <p:cNvSpPr txBox="1"/>
              <p:nvPr/>
            </p:nvSpPr>
            <p:spPr>
              <a:xfrm>
                <a:off x="5964970" y="1922269"/>
                <a:ext cx="4889616" cy="553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请在此处添加详细描述文本，尽量与标题文本语言风格相符合，语言描述尽量简洁生动。</a:t>
                </a:r>
              </a:p>
            </p:txBody>
          </p: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02BC0AC-CCDD-47F5-90F6-A0E7D3DDAD5F}"/>
              </a:ext>
            </a:extLst>
          </p:cNvPr>
          <p:cNvGrpSpPr/>
          <p:nvPr/>
        </p:nvGrpSpPr>
        <p:grpSpPr>
          <a:xfrm>
            <a:off x="5576437" y="1926437"/>
            <a:ext cx="4212968" cy="705763"/>
            <a:chOff x="5939109" y="2648318"/>
            <a:chExt cx="5617290" cy="941017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C587A345-B857-43A8-B209-209F84A6580D}"/>
                </a:ext>
              </a:extLst>
            </p:cNvPr>
            <p:cNvGrpSpPr/>
            <p:nvPr/>
          </p:nvGrpSpPr>
          <p:grpSpPr>
            <a:xfrm>
              <a:off x="5939109" y="2705468"/>
              <a:ext cx="792481" cy="716282"/>
              <a:chOff x="5939110" y="2798579"/>
              <a:chExt cx="792481" cy="716282"/>
            </a:xfrm>
          </p:grpSpPr>
          <p:pic>
            <p:nvPicPr>
              <p:cNvPr id="28" name="图片 27">
                <a:extLst>
                  <a:ext uri="{FF2B5EF4-FFF2-40B4-BE49-F238E27FC236}">
                    <a16:creationId xmlns:a16="http://schemas.microsoft.com/office/drawing/2014/main" id="{C442B1C4-CF3C-495B-85DA-21456E1C872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201" t="25328" r="25698" b="25072"/>
              <a:stretch/>
            </p:blipFill>
            <p:spPr>
              <a:xfrm>
                <a:off x="5939110" y="2798579"/>
                <a:ext cx="792481" cy="71628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9" name="Freeform 27">
                <a:extLst>
                  <a:ext uri="{FF2B5EF4-FFF2-40B4-BE49-F238E27FC236}">
                    <a16:creationId xmlns:a16="http://schemas.microsoft.com/office/drawing/2014/main" id="{A6DA5615-C35F-4BEB-AFAF-65C0410CEDA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27051" y="2998233"/>
                <a:ext cx="308041" cy="320528"/>
              </a:xfrm>
              <a:custGeom>
                <a:avLst/>
                <a:gdLst>
                  <a:gd name="T0" fmla="*/ 81 w 94"/>
                  <a:gd name="T1" fmla="*/ 57 h 98"/>
                  <a:gd name="T2" fmla="*/ 81 w 94"/>
                  <a:gd name="T3" fmla="*/ 95 h 98"/>
                  <a:gd name="T4" fmla="*/ 81 w 94"/>
                  <a:gd name="T5" fmla="*/ 98 h 98"/>
                  <a:gd name="T6" fmla="*/ 78 w 94"/>
                  <a:gd name="T7" fmla="*/ 98 h 98"/>
                  <a:gd name="T8" fmla="*/ 67 w 94"/>
                  <a:gd name="T9" fmla="*/ 98 h 98"/>
                  <a:gd name="T10" fmla="*/ 67 w 94"/>
                  <a:gd name="T11" fmla="*/ 68 h 98"/>
                  <a:gd name="T12" fmla="*/ 62 w 94"/>
                  <a:gd name="T13" fmla="*/ 64 h 98"/>
                  <a:gd name="T14" fmla="*/ 49 w 94"/>
                  <a:gd name="T15" fmla="*/ 64 h 98"/>
                  <a:gd name="T16" fmla="*/ 45 w 94"/>
                  <a:gd name="T17" fmla="*/ 68 h 98"/>
                  <a:gd name="T18" fmla="*/ 45 w 94"/>
                  <a:gd name="T19" fmla="*/ 98 h 98"/>
                  <a:gd name="T20" fmla="*/ 15 w 94"/>
                  <a:gd name="T21" fmla="*/ 98 h 98"/>
                  <a:gd name="T22" fmla="*/ 12 w 94"/>
                  <a:gd name="T23" fmla="*/ 98 h 98"/>
                  <a:gd name="T24" fmla="*/ 12 w 94"/>
                  <a:gd name="T25" fmla="*/ 95 h 98"/>
                  <a:gd name="T26" fmla="*/ 12 w 94"/>
                  <a:gd name="T27" fmla="*/ 57 h 98"/>
                  <a:gd name="T28" fmla="*/ 3 w 94"/>
                  <a:gd name="T29" fmla="*/ 57 h 98"/>
                  <a:gd name="T30" fmla="*/ 0 w 94"/>
                  <a:gd name="T31" fmla="*/ 50 h 98"/>
                  <a:gd name="T32" fmla="*/ 44 w 94"/>
                  <a:gd name="T33" fmla="*/ 3 h 98"/>
                  <a:gd name="T34" fmla="*/ 47 w 94"/>
                  <a:gd name="T35" fmla="*/ 0 h 98"/>
                  <a:gd name="T36" fmla="*/ 50 w 94"/>
                  <a:gd name="T37" fmla="*/ 3 h 98"/>
                  <a:gd name="T38" fmla="*/ 94 w 94"/>
                  <a:gd name="T39" fmla="*/ 50 h 98"/>
                  <a:gd name="T40" fmla="*/ 90 w 94"/>
                  <a:gd name="T41" fmla="*/ 57 h 98"/>
                  <a:gd name="T42" fmla="*/ 81 w 94"/>
                  <a:gd name="T43" fmla="*/ 57 h 98"/>
                  <a:gd name="T44" fmla="*/ 74 w 94"/>
                  <a:gd name="T45" fmla="*/ 8 h 98"/>
                  <a:gd name="T46" fmla="*/ 77 w 94"/>
                  <a:gd name="T47" fmla="*/ 8 h 98"/>
                  <a:gd name="T48" fmla="*/ 77 w 94"/>
                  <a:gd name="T49" fmla="*/ 2 h 98"/>
                  <a:gd name="T50" fmla="*/ 61 w 94"/>
                  <a:gd name="T51" fmla="*/ 2 h 98"/>
                  <a:gd name="T52" fmla="*/ 61 w 94"/>
                  <a:gd name="T53" fmla="*/ 8 h 98"/>
                  <a:gd name="T54" fmla="*/ 64 w 94"/>
                  <a:gd name="T55" fmla="*/ 8 h 98"/>
                  <a:gd name="T56" fmla="*/ 64 w 94"/>
                  <a:gd name="T57" fmla="*/ 13 h 98"/>
                  <a:gd name="T58" fmla="*/ 74 w 94"/>
                  <a:gd name="T59" fmla="*/ 25 h 98"/>
                  <a:gd name="T60" fmla="*/ 74 w 94"/>
                  <a:gd name="T61" fmla="*/ 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4" h="98">
                    <a:moveTo>
                      <a:pt x="81" y="57"/>
                    </a:moveTo>
                    <a:cubicBezTo>
                      <a:pt x="81" y="95"/>
                      <a:pt x="81" y="95"/>
                      <a:pt x="81" y="95"/>
                    </a:cubicBezTo>
                    <a:cubicBezTo>
                      <a:pt x="81" y="98"/>
                      <a:pt x="81" y="98"/>
                      <a:pt x="81" y="98"/>
                    </a:cubicBezTo>
                    <a:cubicBezTo>
                      <a:pt x="78" y="98"/>
                      <a:pt x="78" y="98"/>
                      <a:pt x="78" y="98"/>
                    </a:cubicBezTo>
                    <a:cubicBezTo>
                      <a:pt x="67" y="98"/>
                      <a:pt x="67" y="98"/>
                      <a:pt x="67" y="98"/>
                    </a:cubicBezTo>
                    <a:cubicBezTo>
                      <a:pt x="67" y="68"/>
                      <a:pt x="67" y="68"/>
                      <a:pt x="67" y="68"/>
                    </a:cubicBezTo>
                    <a:cubicBezTo>
                      <a:pt x="67" y="66"/>
                      <a:pt x="65" y="64"/>
                      <a:pt x="62" y="64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47" y="64"/>
                      <a:pt x="45" y="66"/>
                      <a:pt x="45" y="68"/>
                    </a:cubicBezTo>
                    <a:cubicBezTo>
                      <a:pt x="45" y="98"/>
                      <a:pt x="45" y="98"/>
                      <a:pt x="45" y="98"/>
                    </a:cubicBezTo>
                    <a:cubicBezTo>
                      <a:pt x="15" y="98"/>
                      <a:pt x="15" y="98"/>
                      <a:pt x="15" y="98"/>
                    </a:cubicBezTo>
                    <a:cubicBezTo>
                      <a:pt x="12" y="98"/>
                      <a:pt x="12" y="98"/>
                      <a:pt x="12" y="98"/>
                    </a:cubicBezTo>
                    <a:cubicBezTo>
                      <a:pt x="12" y="95"/>
                      <a:pt x="12" y="95"/>
                      <a:pt x="12" y="95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3" y="57"/>
                      <a:pt x="3" y="57"/>
                      <a:pt x="3" y="57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94" y="50"/>
                      <a:pt x="94" y="50"/>
                      <a:pt x="94" y="50"/>
                    </a:cubicBezTo>
                    <a:cubicBezTo>
                      <a:pt x="90" y="57"/>
                      <a:pt x="90" y="57"/>
                      <a:pt x="90" y="57"/>
                    </a:cubicBezTo>
                    <a:cubicBezTo>
                      <a:pt x="81" y="57"/>
                      <a:pt x="81" y="57"/>
                      <a:pt x="81" y="57"/>
                    </a:cubicBezTo>
                    <a:close/>
                    <a:moveTo>
                      <a:pt x="74" y="8"/>
                    </a:moveTo>
                    <a:cubicBezTo>
                      <a:pt x="77" y="8"/>
                      <a:pt x="77" y="8"/>
                      <a:pt x="77" y="8"/>
                    </a:cubicBezTo>
                    <a:cubicBezTo>
                      <a:pt x="77" y="2"/>
                      <a:pt x="77" y="2"/>
                      <a:pt x="77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13"/>
                      <a:pt x="64" y="13"/>
                      <a:pt x="64" y="13"/>
                    </a:cubicBezTo>
                    <a:cubicBezTo>
                      <a:pt x="74" y="25"/>
                      <a:pt x="74" y="25"/>
                      <a:pt x="74" y="25"/>
                    </a:cubicBezTo>
                    <a:lnTo>
                      <a:pt x="74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04297072-F6FB-4038-A10A-9ECB9BF75BEF}"/>
                </a:ext>
              </a:extLst>
            </p:cNvPr>
            <p:cNvGrpSpPr/>
            <p:nvPr/>
          </p:nvGrpSpPr>
          <p:grpSpPr>
            <a:xfrm>
              <a:off x="6623032" y="2648318"/>
              <a:ext cx="4933367" cy="941017"/>
              <a:chOff x="5921219" y="1535249"/>
              <a:chExt cx="4933367" cy="941017"/>
            </a:xfrm>
          </p:grpSpPr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E2568878-B747-4C51-8715-AB93C470EFC1}"/>
                  </a:ext>
                </a:extLst>
              </p:cNvPr>
              <p:cNvSpPr txBox="1"/>
              <p:nvPr/>
            </p:nvSpPr>
            <p:spPr>
              <a:xfrm>
                <a:off x="5921219" y="1535249"/>
                <a:ext cx="2092880" cy="4924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gradFill>
                      <a:gsLst>
                        <a:gs pos="0">
                          <a:schemeClr val="accent2">
                            <a:lumMod val="75000"/>
                          </a:schemeClr>
                        </a:gs>
                        <a:gs pos="26000">
                          <a:srgbClr val="2A0415"/>
                        </a:gs>
                        <a:gs pos="100000">
                          <a:schemeClr val="accent1">
                            <a:lumMod val="75000"/>
                          </a:schemeClr>
                        </a:gs>
                        <a:gs pos="79000">
                          <a:schemeClr val="tx1"/>
                        </a:gs>
                      </a:gsLst>
                      <a:lin ang="18900000" scaled="1"/>
                    </a:gra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defRPr>
                </a:lvl1pPr>
              </a:lstStyle>
              <a:p>
                <a:r>
                  <a:rPr lang="zh-CN" altLang="en-US" sz="1800" dirty="0">
                    <a:latin typeface="+mn-lt"/>
                    <a:ea typeface="+mn-ea"/>
                    <a:cs typeface="+mn-ea"/>
                    <a:sym typeface="+mn-lt"/>
                  </a:rPr>
                  <a:t>输入文字内容</a:t>
                </a: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936F51B1-05F8-4F92-A6EF-58BEF3B0F549}"/>
                  </a:ext>
                </a:extLst>
              </p:cNvPr>
              <p:cNvSpPr txBox="1"/>
              <p:nvPr/>
            </p:nvSpPr>
            <p:spPr>
              <a:xfrm>
                <a:off x="5964970" y="1922269"/>
                <a:ext cx="4889616" cy="553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请在此处添加详细描述文本，尽量与标题文本语言风格相符合，语言描述尽量简洁生动。</a:t>
                </a:r>
              </a:p>
            </p:txBody>
          </p:sp>
        </p:grpSp>
      </p:grpSp>
      <p:pic>
        <p:nvPicPr>
          <p:cNvPr id="33" name="图片 32" descr="图片包含 动物, 天空, 马, 哺乳动物&#10;&#10;已生成极高可信度的说明">
            <a:extLst>
              <a:ext uri="{FF2B5EF4-FFF2-40B4-BE49-F238E27FC236}">
                <a16:creationId xmlns:a16="http://schemas.microsoft.com/office/drawing/2014/main" id="{A8A75474-A5F5-42C0-9F9A-E8056402E9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92" y="64750"/>
            <a:ext cx="49757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558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06BC526-CB29-4B46-B435-845D619487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668605"/>
            <a:ext cx="8084457" cy="5337210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0BAE8E47-7A4E-4DF1-94EC-E1BADBA8F7B9}"/>
              </a:ext>
            </a:extLst>
          </p:cNvPr>
          <p:cNvGrpSpPr/>
          <p:nvPr/>
        </p:nvGrpSpPr>
        <p:grpSpPr>
          <a:xfrm>
            <a:off x="424089" y="2146558"/>
            <a:ext cx="3088368" cy="2384595"/>
            <a:chOff x="424089" y="2146558"/>
            <a:chExt cx="3088368" cy="2384595"/>
          </a:xfrm>
        </p:grpSpPr>
        <p:pic>
          <p:nvPicPr>
            <p:cNvPr id="4" name="图片 3" descr="图片包含 日落, 鸟, 天空&#10;&#10;已生成高可信度的说明">
              <a:extLst>
                <a:ext uri="{FF2B5EF4-FFF2-40B4-BE49-F238E27FC236}">
                  <a16:creationId xmlns:a16="http://schemas.microsoft.com/office/drawing/2014/main" id="{09A184D9-DB83-4BC1-813C-DA4E793813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4089" y="2146558"/>
              <a:ext cx="3088368" cy="691044"/>
            </a:xfrm>
            <a:prstGeom prst="rect">
              <a:avLst/>
            </a:prstGeom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56349A08-7CEE-4604-B863-D42A1C9355BC}"/>
                </a:ext>
              </a:extLst>
            </p:cNvPr>
            <p:cNvSpPr/>
            <p:nvPr/>
          </p:nvSpPr>
          <p:spPr>
            <a:xfrm>
              <a:off x="1305925" y="2278386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请输入你的题目</a:t>
              </a: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4D0DACA6-78EE-4BC9-91E8-B28BCB1EDDDC}"/>
                </a:ext>
              </a:extLst>
            </p:cNvPr>
            <p:cNvSpPr/>
            <p:nvPr/>
          </p:nvSpPr>
          <p:spPr>
            <a:xfrm>
              <a:off x="1629093" y="2969430"/>
              <a:ext cx="1154162" cy="156172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请在此处添加详细描述文本语言描述尽量简洁生动。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30A406A-DDFC-4C15-A9F8-0A5F9C6902D6}"/>
              </a:ext>
            </a:extLst>
          </p:cNvPr>
          <p:cNvGrpSpPr/>
          <p:nvPr/>
        </p:nvGrpSpPr>
        <p:grpSpPr>
          <a:xfrm>
            <a:off x="3512457" y="2146558"/>
            <a:ext cx="3088368" cy="2373510"/>
            <a:chOff x="3512457" y="2146558"/>
            <a:chExt cx="3088368" cy="2373510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78F161F-9D50-429D-B725-B3A3110A3142}"/>
                </a:ext>
              </a:extLst>
            </p:cNvPr>
            <p:cNvGrpSpPr/>
            <p:nvPr/>
          </p:nvGrpSpPr>
          <p:grpSpPr>
            <a:xfrm>
              <a:off x="3512457" y="2146558"/>
              <a:ext cx="3088368" cy="691044"/>
              <a:chOff x="3512457" y="2146558"/>
              <a:chExt cx="3088368" cy="691044"/>
            </a:xfrm>
          </p:grpSpPr>
          <p:pic>
            <p:nvPicPr>
              <p:cNvPr id="5" name="图片 4" descr="图片包含 日落, 鸟, 天空&#10;&#10;已生成高可信度的说明">
                <a:extLst>
                  <a:ext uri="{FF2B5EF4-FFF2-40B4-BE49-F238E27FC236}">
                    <a16:creationId xmlns:a16="http://schemas.microsoft.com/office/drawing/2014/main" id="{5F84CE48-F708-4E27-A54B-6874EA4514C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12457" y="2146558"/>
                <a:ext cx="3088368" cy="691044"/>
              </a:xfrm>
              <a:prstGeom prst="rect">
                <a:avLst/>
              </a:prstGeom>
            </p:spPr>
          </p:pic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8CBABB31-079F-461E-BC9D-959EBA1F8294}"/>
                  </a:ext>
                </a:extLst>
              </p:cNvPr>
              <p:cNvSpPr/>
              <p:nvPr/>
            </p:nvSpPr>
            <p:spPr>
              <a:xfrm>
                <a:off x="4506325" y="2267301"/>
                <a:ext cx="180049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cs typeface="+mn-ea"/>
                    <a:sym typeface="+mn-lt"/>
                  </a:rPr>
                  <a:t>请输入你的题目</a:t>
                </a:r>
              </a:p>
            </p:txBody>
          </p:sp>
        </p:grp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4671799A-71DA-4E5D-BAFF-0430C79A8A81}"/>
                </a:ext>
              </a:extLst>
            </p:cNvPr>
            <p:cNvSpPr/>
            <p:nvPr/>
          </p:nvSpPr>
          <p:spPr>
            <a:xfrm>
              <a:off x="4829493" y="2958345"/>
              <a:ext cx="1154162" cy="156172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请在此处添加详细描述文本语言描述尽量简洁生动。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D187F53A-3ABE-4C6A-80C7-D793A94DBA1D}"/>
              </a:ext>
            </a:extLst>
          </p:cNvPr>
          <p:cNvGrpSpPr/>
          <p:nvPr/>
        </p:nvGrpSpPr>
        <p:grpSpPr>
          <a:xfrm>
            <a:off x="7282089" y="2117530"/>
            <a:ext cx="3088368" cy="2455115"/>
            <a:chOff x="7282089" y="2117530"/>
            <a:chExt cx="3088368" cy="2455115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A3D7A94F-4131-49A0-875E-BBFC5AC9CB2E}"/>
                </a:ext>
              </a:extLst>
            </p:cNvPr>
            <p:cNvGrpSpPr/>
            <p:nvPr/>
          </p:nvGrpSpPr>
          <p:grpSpPr>
            <a:xfrm>
              <a:off x="7282089" y="2117530"/>
              <a:ext cx="3088368" cy="691044"/>
              <a:chOff x="3512457" y="2146558"/>
              <a:chExt cx="3088368" cy="691044"/>
            </a:xfrm>
          </p:grpSpPr>
          <p:pic>
            <p:nvPicPr>
              <p:cNvPr id="10" name="图片 9" descr="图片包含 日落, 鸟, 天空&#10;&#10;已生成高可信度的说明">
                <a:extLst>
                  <a:ext uri="{FF2B5EF4-FFF2-40B4-BE49-F238E27FC236}">
                    <a16:creationId xmlns:a16="http://schemas.microsoft.com/office/drawing/2014/main" id="{8DA1B4B7-8705-4976-9A36-1BC71BF615C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12457" y="2146558"/>
                <a:ext cx="3088368" cy="691044"/>
              </a:xfrm>
              <a:prstGeom prst="rect">
                <a:avLst/>
              </a:prstGeom>
            </p:spPr>
          </p:pic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B7533F78-DFEE-4848-83E4-14124AF7DB08}"/>
                  </a:ext>
                </a:extLst>
              </p:cNvPr>
              <p:cNvSpPr/>
              <p:nvPr/>
            </p:nvSpPr>
            <p:spPr>
              <a:xfrm>
                <a:off x="4506325" y="2267301"/>
                <a:ext cx="180049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cs typeface="+mn-ea"/>
                    <a:sym typeface="+mn-lt"/>
                  </a:rPr>
                  <a:t>请输入你的题目</a:t>
                </a:r>
              </a:p>
            </p:txBody>
          </p:sp>
        </p:grp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73D7FA85-9F93-49B7-87A2-C64DC6CB2D55}"/>
                </a:ext>
              </a:extLst>
            </p:cNvPr>
            <p:cNvSpPr/>
            <p:nvPr/>
          </p:nvSpPr>
          <p:spPr>
            <a:xfrm>
              <a:off x="8599125" y="3010922"/>
              <a:ext cx="1154162" cy="156172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请在此处添加详细描述文本语言描述尽量简洁生动。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19775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F709758-0BEB-4B77-A3E4-21A4F3E296BA}"/>
              </a:ext>
            </a:extLst>
          </p:cNvPr>
          <p:cNvGrpSpPr/>
          <p:nvPr/>
        </p:nvGrpSpPr>
        <p:grpSpPr>
          <a:xfrm>
            <a:off x="2865664" y="1489035"/>
            <a:ext cx="6286500" cy="556552"/>
            <a:chOff x="1409700" y="2819400"/>
            <a:chExt cx="8382000" cy="952500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173E9CBB-6BA4-4525-8102-4BFF0E9BFEB4}"/>
                </a:ext>
              </a:extLst>
            </p:cNvPr>
            <p:cNvCxnSpPr/>
            <p:nvPr/>
          </p:nvCxnSpPr>
          <p:spPr>
            <a:xfrm>
              <a:off x="5600700" y="2819400"/>
              <a:ext cx="0" cy="47625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C7FFCE65-5A71-4C9D-9CEF-8ED10BD63A94}"/>
                </a:ext>
              </a:extLst>
            </p:cNvPr>
            <p:cNvGrpSpPr/>
            <p:nvPr/>
          </p:nvGrpSpPr>
          <p:grpSpPr>
            <a:xfrm>
              <a:off x="1409700" y="3295650"/>
              <a:ext cx="8382000" cy="476250"/>
              <a:chOff x="1409700" y="3295650"/>
              <a:chExt cx="8382000" cy="476250"/>
            </a:xfrm>
          </p:grpSpPr>
          <p:cxnSp>
            <p:nvCxnSpPr>
              <p:cNvPr id="5" name="直接连接符 4">
                <a:extLst>
                  <a:ext uri="{FF2B5EF4-FFF2-40B4-BE49-F238E27FC236}">
                    <a16:creationId xmlns:a16="http://schemas.microsoft.com/office/drawing/2014/main" id="{5481EEB0-6041-4C0B-A512-25DFE3023113}"/>
                  </a:ext>
                </a:extLst>
              </p:cNvPr>
              <p:cNvCxnSpPr/>
              <p:nvPr/>
            </p:nvCxnSpPr>
            <p:spPr>
              <a:xfrm>
                <a:off x="1409700" y="3295650"/>
                <a:ext cx="0" cy="476250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接连接符 5">
                <a:extLst>
                  <a:ext uri="{FF2B5EF4-FFF2-40B4-BE49-F238E27FC236}">
                    <a16:creationId xmlns:a16="http://schemas.microsoft.com/office/drawing/2014/main" id="{C97AB39E-54E2-4574-9FFB-97B486AAD0DC}"/>
                  </a:ext>
                </a:extLst>
              </p:cNvPr>
              <p:cNvCxnSpPr/>
              <p:nvPr/>
            </p:nvCxnSpPr>
            <p:spPr>
              <a:xfrm>
                <a:off x="1409700" y="3295650"/>
                <a:ext cx="8382000" cy="0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>
                <a:extLst>
                  <a:ext uri="{FF2B5EF4-FFF2-40B4-BE49-F238E27FC236}">
                    <a16:creationId xmlns:a16="http://schemas.microsoft.com/office/drawing/2014/main" id="{AFCB0B11-7039-40B2-AB86-335F878413B2}"/>
                  </a:ext>
                </a:extLst>
              </p:cNvPr>
              <p:cNvCxnSpPr/>
              <p:nvPr/>
            </p:nvCxnSpPr>
            <p:spPr>
              <a:xfrm>
                <a:off x="3082049" y="3295650"/>
                <a:ext cx="0" cy="476250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id="{FEA6371A-0807-4A5E-A0E2-8B0796AF63F2}"/>
                  </a:ext>
                </a:extLst>
              </p:cNvPr>
              <p:cNvCxnSpPr/>
              <p:nvPr/>
            </p:nvCxnSpPr>
            <p:spPr>
              <a:xfrm>
                <a:off x="4754398" y="3295650"/>
                <a:ext cx="0" cy="476250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094546C6-4E83-4FCE-B398-53BA31716695}"/>
                  </a:ext>
                </a:extLst>
              </p:cNvPr>
              <p:cNvCxnSpPr/>
              <p:nvPr/>
            </p:nvCxnSpPr>
            <p:spPr>
              <a:xfrm>
                <a:off x="6426747" y="3295650"/>
                <a:ext cx="0" cy="476250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id="{478444F8-00D5-4116-8D4D-81C6C5C4342A}"/>
                  </a:ext>
                </a:extLst>
              </p:cNvPr>
              <p:cNvCxnSpPr/>
              <p:nvPr/>
            </p:nvCxnSpPr>
            <p:spPr>
              <a:xfrm>
                <a:off x="8099096" y="3295650"/>
                <a:ext cx="0" cy="476250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8D9B8513-57E6-42FE-917F-E55ED02BF933}"/>
                  </a:ext>
                </a:extLst>
              </p:cNvPr>
              <p:cNvCxnSpPr/>
              <p:nvPr/>
            </p:nvCxnSpPr>
            <p:spPr>
              <a:xfrm>
                <a:off x="9771446" y="3295650"/>
                <a:ext cx="0" cy="476250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048CB582-475B-44A7-A727-94E9FC1CCE2D}"/>
              </a:ext>
            </a:extLst>
          </p:cNvPr>
          <p:cNvGrpSpPr/>
          <p:nvPr/>
        </p:nvGrpSpPr>
        <p:grpSpPr>
          <a:xfrm>
            <a:off x="5055447" y="1973453"/>
            <a:ext cx="667113" cy="602967"/>
            <a:chOff x="4824710" y="3253254"/>
            <a:chExt cx="889484" cy="803956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418ABD60-AEE7-4EDD-8F68-7BE568E706B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01" t="25328" r="25698" b="25072"/>
            <a:stretch/>
          </p:blipFill>
          <p:spPr>
            <a:xfrm>
              <a:off x="4824710" y="3253254"/>
              <a:ext cx="889484" cy="80395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" name="Freeform 51">
              <a:extLst>
                <a:ext uri="{FF2B5EF4-FFF2-40B4-BE49-F238E27FC236}">
                  <a16:creationId xmlns:a16="http://schemas.microsoft.com/office/drawing/2014/main" id="{C1A5E406-4E7D-48F8-97D3-BE499F4421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41333" y="3513908"/>
              <a:ext cx="416730" cy="303474"/>
            </a:xfrm>
            <a:custGeom>
              <a:avLst/>
              <a:gdLst>
                <a:gd name="T0" fmla="*/ 56 w 376"/>
                <a:gd name="T1" fmla="*/ 29 h 274"/>
                <a:gd name="T2" fmla="*/ 318 w 376"/>
                <a:gd name="T3" fmla="*/ 29 h 274"/>
                <a:gd name="T4" fmla="*/ 318 w 376"/>
                <a:gd name="T5" fmla="*/ 187 h 274"/>
                <a:gd name="T6" fmla="*/ 56 w 376"/>
                <a:gd name="T7" fmla="*/ 187 h 274"/>
                <a:gd name="T8" fmla="*/ 56 w 376"/>
                <a:gd name="T9" fmla="*/ 29 h 274"/>
                <a:gd name="T10" fmla="*/ 86 w 376"/>
                <a:gd name="T11" fmla="*/ 146 h 274"/>
                <a:gd name="T12" fmla="*/ 86 w 376"/>
                <a:gd name="T13" fmla="*/ 155 h 274"/>
                <a:gd name="T14" fmla="*/ 256 w 376"/>
                <a:gd name="T15" fmla="*/ 155 h 274"/>
                <a:gd name="T16" fmla="*/ 256 w 376"/>
                <a:gd name="T17" fmla="*/ 146 h 274"/>
                <a:gd name="T18" fmla="*/ 86 w 376"/>
                <a:gd name="T19" fmla="*/ 146 h 274"/>
                <a:gd name="T20" fmla="*/ 86 w 376"/>
                <a:gd name="T21" fmla="*/ 125 h 274"/>
                <a:gd name="T22" fmla="*/ 86 w 376"/>
                <a:gd name="T23" fmla="*/ 134 h 274"/>
                <a:gd name="T24" fmla="*/ 256 w 376"/>
                <a:gd name="T25" fmla="*/ 134 h 274"/>
                <a:gd name="T26" fmla="*/ 256 w 376"/>
                <a:gd name="T27" fmla="*/ 125 h 274"/>
                <a:gd name="T28" fmla="*/ 86 w 376"/>
                <a:gd name="T29" fmla="*/ 125 h 274"/>
                <a:gd name="T30" fmla="*/ 86 w 376"/>
                <a:gd name="T31" fmla="*/ 100 h 274"/>
                <a:gd name="T32" fmla="*/ 86 w 376"/>
                <a:gd name="T33" fmla="*/ 108 h 274"/>
                <a:gd name="T34" fmla="*/ 304 w 376"/>
                <a:gd name="T35" fmla="*/ 108 h 274"/>
                <a:gd name="T36" fmla="*/ 304 w 376"/>
                <a:gd name="T37" fmla="*/ 100 h 274"/>
                <a:gd name="T38" fmla="*/ 86 w 376"/>
                <a:gd name="T39" fmla="*/ 100 h 274"/>
                <a:gd name="T40" fmla="*/ 86 w 376"/>
                <a:gd name="T41" fmla="*/ 76 h 274"/>
                <a:gd name="T42" fmla="*/ 86 w 376"/>
                <a:gd name="T43" fmla="*/ 85 h 274"/>
                <a:gd name="T44" fmla="*/ 304 w 376"/>
                <a:gd name="T45" fmla="*/ 85 h 274"/>
                <a:gd name="T46" fmla="*/ 304 w 376"/>
                <a:gd name="T47" fmla="*/ 76 h 274"/>
                <a:gd name="T48" fmla="*/ 86 w 376"/>
                <a:gd name="T49" fmla="*/ 76 h 274"/>
                <a:gd name="T50" fmla="*/ 86 w 376"/>
                <a:gd name="T51" fmla="*/ 52 h 274"/>
                <a:gd name="T52" fmla="*/ 86 w 376"/>
                <a:gd name="T53" fmla="*/ 61 h 274"/>
                <a:gd name="T54" fmla="*/ 304 w 376"/>
                <a:gd name="T55" fmla="*/ 61 h 274"/>
                <a:gd name="T56" fmla="*/ 304 w 376"/>
                <a:gd name="T57" fmla="*/ 52 h 274"/>
                <a:gd name="T58" fmla="*/ 86 w 376"/>
                <a:gd name="T59" fmla="*/ 52 h 274"/>
                <a:gd name="T60" fmla="*/ 167 w 376"/>
                <a:gd name="T61" fmla="*/ 230 h 274"/>
                <a:gd name="T62" fmla="*/ 207 w 376"/>
                <a:gd name="T63" fmla="*/ 230 h 274"/>
                <a:gd name="T64" fmla="*/ 221 w 376"/>
                <a:gd name="T65" fmla="*/ 253 h 274"/>
                <a:gd name="T66" fmla="*/ 155 w 376"/>
                <a:gd name="T67" fmla="*/ 253 h 274"/>
                <a:gd name="T68" fmla="*/ 167 w 376"/>
                <a:gd name="T69" fmla="*/ 230 h 274"/>
                <a:gd name="T70" fmla="*/ 57 w 376"/>
                <a:gd name="T71" fmla="*/ 0 h 274"/>
                <a:gd name="T72" fmla="*/ 30 w 376"/>
                <a:gd name="T73" fmla="*/ 27 h 274"/>
                <a:gd name="T74" fmla="*/ 30 w 376"/>
                <a:gd name="T75" fmla="*/ 183 h 274"/>
                <a:gd name="T76" fmla="*/ 50 w 376"/>
                <a:gd name="T77" fmla="*/ 210 h 274"/>
                <a:gd name="T78" fmla="*/ 50 w 376"/>
                <a:gd name="T79" fmla="*/ 210 h 274"/>
                <a:gd name="T80" fmla="*/ 0 w 376"/>
                <a:gd name="T81" fmla="*/ 249 h 274"/>
                <a:gd name="T82" fmla="*/ 0 w 376"/>
                <a:gd name="T83" fmla="*/ 274 h 274"/>
                <a:gd name="T84" fmla="*/ 376 w 376"/>
                <a:gd name="T85" fmla="*/ 274 h 274"/>
                <a:gd name="T86" fmla="*/ 376 w 376"/>
                <a:gd name="T87" fmla="*/ 249 h 274"/>
                <a:gd name="T88" fmla="*/ 322 w 376"/>
                <a:gd name="T89" fmla="*/ 210 h 274"/>
                <a:gd name="T90" fmla="*/ 344 w 376"/>
                <a:gd name="T91" fmla="*/ 183 h 274"/>
                <a:gd name="T92" fmla="*/ 344 w 376"/>
                <a:gd name="T93" fmla="*/ 27 h 274"/>
                <a:gd name="T94" fmla="*/ 316 w 376"/>
                <a:gd name="T95" fmla="*/ 0 h 274"/>
                <a:gd name="T96" fmla="*/ 57 w 376"/>
                <a:gd name="T97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76" h="274">
                  <a:moveTo>
                    <a:pt x="56" y="29"/>
                  </a:moveTo>
                  <a:cubicBezTo>
                    <a:pt x="318" y="29"/>
                    <a:pt x="318" y="29"/>
                    <a:pt x="318" y="29"/>
                  </a:cubicBezTo>
                  <a:cubicBezTo>
                    <a:pt x="318" y="187"/>
                    <a:pt x="318" y="187"/>
                    <a:pt x="318" y="187"/>
                  </a:cubicBezTo>
                  <a:cubicBezTo>
                    <a:pt x="56" y="187"/>
                    <a:pt x="56" y="187"/>
                    <a:pt x="56" y="187"/>
                  </a:cubicBezTo>
                  <a:cubicBezTo>
                    <a:pt x="56" y="29"/>
                    <a:pt x="56" y="29"/>
                    <a:pt x="56" y="29"/>
                  </a:cubicBezTo>
                  <a:close/>
                  <a:moveTo>
                    <a:pt x="86" y="146"/>
                  </a:moveTo>
                  <a:cubicBezTo>
                    <a:pt x="86" y="155"/>
                    <a:pt x="86" y="155"/>
                    <a:pt x="86" y="155"/>
                  </a:cubicBezTo>
                  <a:cubicBezTo>
                    <a:pt x="256" y="155"/>
                    <a:pt x="256" y="155"/>
                    <a:pt x="256" y="155"/>
                  </a:cubicBezTo>
                  <a:cubicBezTo>
                    <a:pt x="256" y="146"/>
                    <a:pt x="256" y="146"/>
                    <a:pt x="256" y="146"/>
                  </a:cubicBezTo>
                  <a:cubicBezTo>
                    <a:pt x="86" y="146"/>
                    <a:pt x="86" y="146"/>
                    <a:pt x="86" y="146"/>
                  </a:cubicBezTo>
                  <a:close/>
                  <a:moveTo>
                    <a:pt x="86" y="125"/>
                  </a:moveTo>
                  <a:cubicBezTo>
                    <a:pt x="86" y="134"/>
                    <a:pt x="86" y="134"/>
                    <a:pt x="86" y="134"/>
                  </a:cubicBezTo>
                  <a:cubicBezTo>
                    <a:pt x="256" y="134"/>
                    <a:pt x="256" y="134"/>
                    <a:pt x="256" y="134"/>
                  </a:cubicBezTo>
                  <a:cubicBezTo>
                    <a:pt x="256" y="125"/>
                    <a:pt x="256" y="125"/>
                    <a:pt x="256" y="125"/>
                  </a:cubicBezTo>
                  <a:cubicBezTo>
                    <a:pt x="86" y="125"/>
                    <a:pt x="86" y="125"/>
                    <a:pt x="86" y="125"/>
                  </a:cubicBezTo>
                  <a:close/>
                  <a:moveTo>
                    <a:pt x="86" y="100"/>
                  </a:moveTo>
                  <a:cubicBezTo>
                    <a:pt x="86" y="108"/>
                    <a:pt x="86" y="108"/>
                    <a:pt x="86" y="108"/>
                  </a:cubicBezTo>
                  <a:cubicBezTo>
                    <a:pt x="304" y="108"/>
                    <a:pt x="304" y="108"/>
                    <a:pt x="304" y="108"/>
                  </a:cubicBezTo>
                  <a:cubicBezTo>
                    <a:pt x="304" y="100"/>
                    <a:pt x="304" y="100"/>
                    <a:pt x="304" y="100"/>
                  </a:cubicBezTo>
                  <a:cubicBezTo>
                    <a:pt x="86" y="100"/>
                    <a:pt x="86" y="100"/>
                    <a:pt x="86" y="100"/>
                  </a:cubicBezTo>
                  <a:close/>
                  <a:moveTo>
                    <a:pt x="86" y="76"/>
                  </a:moveTo>
                  <a:cubicBezTo>
                    <a:pt x="86" y="85"/>
                    <a:pt x="86" y="85"/>
                    <a:pt x="86" y="85"/>
                  </a:cubicBezTo>
                  <a:cubicBezTo>
                    <a:pt x="304" y="85"/>
                    <a:pt x="304" y="85"/>
                    <a:pt x="304" y="85"/>
                  </a:cubicBezTo>
                  <a:cubicBezTo>
                    <a:pt x="304" y="76"/>
                    <a:pt x="304" y="76"/>
                    <a:pt x="304" y="76"/>
                  </a:cubicBezTo>
                  <a:cubicBezTo>
                    <a:pt x="86" y="76"/>
                    <a:pt x="86" y="76"/>
                    <a:pt x="86" y="76"/>
                  </a:cubicBezTo>
                  <a:close/>
                  <a:moveTo>
                    <a:pt x="86" y="52"/>
                  </a:moveTo>
                  <a:cubicBezTo>
                    <a:pt x="86" y="61"/>
                    <a:pt x="86" y="61"/>
                    <a:pt x="86" y="61"/>
                  </a:cubicBezTo>
                  <a:cubicBezTo>
                    <a:pt x="304" y="61"/>
                    <a:pt x="304" y="61"/>
                    <a:pt x="304" y="61"/>
                  </a:cubicBezTo>
                  <a:cubicBezTo>
                    <a:pt x="304" y="52"/>
                    <a:pt x="304" y="52"/>
                    <a:pt x="304" y="52"/>
                  </a:cubicBezTo>
                  <a:cubicBezTo>
                    <a:pt x="86" y="52"/>
                    <a:pt x="86" y="52"/>
                    <a:pt x="86" y="52"/>
                  </a:cubicBezTo>
                  <a:close/>
                  <a:moveTo>
                    <a:pt x="167" y="230"/>
                  </a:moveTo>
                  <a:cubicBezTo>
                    <a:pt x="207" y="230"/>
                    <a:pt x="207" y="230"/>
                    <a:pt x="207" y="230"/>
                  </a:cubicBezTo>
                  <a:cubicBezTo>
                    <a:pt x="221" y="253"/>
                    <a:pt x="221" y="253"/>
                    <a:pt x="221" y="253"/>
                  </a:cubicBezTo>
                  <a:cubicBezTo>
                    <a:pt x="155" y="253"/>
                    <a:pt x="155" y="253"/>
                    <a:pt x="155" y="253"/>
                  </a:cubicBezTo>
                  <a:cubicBezTo>
                    <a:pt x="167" y="230"/>
                    <a:pt x="167" y="230"/>
                    <a:pt x="167" y="230"/>
                  </a:cubicBezTo>
                  <a:close/>
                  <a:moveTo>
                    <a:pt x="57" y="0"/>
                  </a:moveTo>
                  <a:cubicBezTo>
                    <a:pt x="42" y="0"/>
                    <a:pt x="30" y="12"/>
                    <a:pt x="30" y="27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96"/>
                    <a:pt x="38" y="207"/>
                    <a:pt x="50" y="210"/>
                  </a:cubicBezTo>
                  <a:cubicBezTo>
                    <a:pt x="50" y="210"/>
                    <a:pt x="50" y="210"/>
                    <a:pt x="50" y="210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0" y="274"/>
                    <a:pt x="0" y="274"/>
                    <a:pt x="0" y="274"/>
                  </a:cubicBezTo>
                  <a:cubicBezTo>
                    <a:pt x="376" y="274"/>
                    <a:pt x="376" y="274"/>
                    <a:pt x="376" y="274"/>
                  </a:cubicBezTo>
                  <a:cubicBezTo>
                    <a:pt x="376" y="249"/>
                    <a:pt x="376" y="249"/>
                    <a:pt x="376" y="249"/>
                  </a:cubicBezTo>
                  <a:cubicBezTo>
                    <a:pt x="322" y="210"/>
                    <a:pt x="322" y="210"/>
                    <a:pt x="322" y="210"/>
                  </a:cubicBezTo>
                  <a:cubicBezTo>
                    <a:pt x="335" y="208"/>
                    <a:pt x="344" y="196"/>
                    <a:pt x="344" y="183"/>
                  </a:cubicBezTo>
                  <a:cubicBezTo>
                    <a:pt x="344" y="27"/>
                    <a:pt x="344" y="27"/>
                    <a:pt x="344" y="27"/>
                  </a:cubicBezTo>
                  <a:cubicBezTo>
                    <a:pt x="344" y="12"/>
                    <a:pt x="332" y="0"/>
                    <a:pt x="316" y="0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ED7CEA5E-3296-4CE8-A451-90C65D2B3CA0}"/>
              </a:ext>
            </a:extLst>
          </p:cNvPr>
          <p:cNvGrpSpPr/>
          <p:nvPr/>
        </p:nvGrpSpPr>
        <p:grpSpPr>
          <a:xfrm>
            <a:off x="6318809" y="1973453"/>
            <a:ext cx="667113" cy="602967"/>
            <a:chOff x="6509193" y="3253254"/>
            <a:chExt cx="889484" cy="803956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67301F4C-4A5E-4304-8D7A-13285905508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01" t="25328" r="25698" b="25072"/>
            <a:stretch/>
          </p:blipFill>
          <p:spPr>
            <a:xfrm>
              <a:off x="6509193" y="3253254"/>
              <a:ext cx="889484" cy="80395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7" name="Freeform 9">
              <a:extLst>
                <a:ext uri="{FF2B5EF4-FFF2-40B4-BE49-F238E27FC236}">
                  <a16:creationId xmlns:a16="http://schemas.microsoft.com/office/drawing/2014/main" id="{BF406E49-840B-43F7-A37A-0193279726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43931" y="3506489"/>
              <a:ext cx="356232" cy="318312"/>
            </a:xfrm>
            <a:custGeom>
              <a:avLst/>
              <a:gdLst>
                <a:gd name="T0" fmla="*/ 29 w 282"/>
                <a:gd name="T1" fmla="*/ 50 h 252"/>
                <a:gd name="T2" fmla="*/ 0 w 282"/>
                <a:gd name="T3" fmla="*/ 81 h 252"/>
                <a:gd name="T4" fmla="*/ 0 w 282"/>
                <a:gd name="T5" fmla="*/ 177 h 252"/>
                <a:gd name="T6" fmla="*/ 30 w 282"/>
                <a:gd name="T7" fmla="*/ 208 h 252"/>
                <a:gd name="T8" fmla="*/ 41 w 282"/>
                <a:gd name="T9" fmla="*/ 208 h 252"/>
                <a:gd name="T10" fmla="*/ 41 w 282"/>
                <a:gd name="T11" fmla="*/ 252 h 252"/>
                <a:gd name="T12" fmla="*/ 73 w 282"/>
                <a:gd name="T13" fmla="*/ 208 h 252"/>
                <a:gd name="T14" fmla="*/ 193 w 282"/>
                <a:gd name="T15" fmla="*/ 208 h 252"/>
                <a:gd name="T16" fmla="*/ 204 w 282"/>
                <a:gd name="T17" fmla="*/ 206 h 252"/>
                <a:gd name="T18" fmla="*/ 190 w 282"/>
                <a:gd name="T19" fmla="*/ 187 h 252"/>
                <a:gd name="T20" fmla="*/ 81 w 282"/>
                <a:gd name="T21" fmla="*/ 187 h 252"/>
                <a:gd name="T22" fmla="*/ 44 w 282"/>
                <a:gd name="T23" fmla="*/ 171 h 252"/>
                <a:gd name="T24" fmla="*/ 29 w 282"/>
                <a:gd name="T25" fmla="*/ 135 h 252"/>
                <a:gd name="T26" fmla="*/ 29 w 282"/>
                <a:gd name="T27" fmla="*/ 50 h 252"/>
                <a:gd name="T28" fmla="*/ 81 w 282"/>
                <a:gd name="T29" fmla="*/ 0 h 252"/>
                <a:gd name="T30" fmla="*/ 244 w 282"/>
                <a:gd name="T31" fmla="*/ 0 h 252"/>
                <a:gd name="T32" fmla="*/ 271 w 282"/>
                <a:gd name="T33" fmla="*/ 11 h 252"/>
                <a:gd name="T34" fmla="*/ 282 w 282"/>
                <a:gd name="T35" fmla="*/ 38 h 252"/>
                <a:gd name="T36" fmla="*/ 282 w 282"/>
                <a:gd name="T37" fmla="*/ 135 h 252"/>
                <a:gd name="T38" fmla="*/ 271 w 282"/>
                <a:gd name="T39" fmla="*/ 162 h 252"/>
                <a:gd name="T40" fmla="*/ 244 w 282"/>
                <a:gd name="T41" fmla="*/ 173 h 252"/>
                <a:gd name="T42" fmla="*/ 241 w 282"/>
                <a:gd name="T43" fmla="*/ 173 h 252"/>
                <a:gd name="T44" fmla="*/ 241 w 282"/>
                <a:gd name="T45" fmla="*/ 210 h 252"/>
                <a:gd name="T46" fmla="*/ 234 w 282"/>
                <a:gd name="T47" fmla="*/ 217 h 252"/>
                <a:gd name="T48" fmla="*/ 227 w 282"/>
                <a:gd name="T49" fmla="*/ 214 h 252"/>
                <a:gd name="T50" fmla="*/ 197 w 282"/>
                <a:gd name="T51" fmla="*/ 173 h 252"/>
                <a:gd name="T52" fmla="*/ 81 w 282"/>
                <a:gd name="T53" fmla="*/ 173 h 252"/>
                <a:gd name="T54" fmla="*/ 54 w 282"/>
                <a:gd name="T55" fmla="*/ 162 h 252"/>
                <a:gd name="T56" fmla="*/ 43 w 282"/>
                <a:gd name="T57" fmla="*/ 135 h 252"/>
                <a:gd name="T58" fmla="*/ 43 w 282"/>
                <a:gd name="T59" fmla="*/ 38 h 252"/>
                <a:gd name="T60" fmla="*/ 54 w 282"/>
                <a:gd name="T61" fmla="*/ 11 h 252"/>
                <a:gd name="T62" fmla="*/ 81 w 282"/>
                <a:gd name="T63" fmla="*/ 0 h 252"/>
                <a:gd name="T64" fmla="*/ 244 w 282"/>
                <a:gd name="T65" fmla="*/ 15 h 252"/>
                <a:gd name="T66" fmla="*/ 260 w 282"/>
                <a:gd name="T67" fmla="*/ 22 h 252"/>
                <a:gd name="T68" fmla="*/ 267 w 282"/>
                <a:gd name="T69" fmla="*/ 38 h 252"/>
                <a:gd name="T70" fmla="*/ 267 w 282"/>
                <a:gd name="T71" fmla="*/ 135 h 252"/>
                <a:gd name="T72" fmla="*/ 260 w 282"/>
                <a:gd name="T73" fmla="*/ 151 h 252"/>
                <a:gd name="T74" fmla="*/ 244 w 282"/>
                <a:gd name="T75" fmla="*/ 158 h 252"/>
                <a:gd name="T76" fmla="*/ 234 w 282"/>
                <a:gd name="T77" fmla="*/ 158 h 252"/>
                <a:gd name="T78" fmla="*/ 226 w 282"/>
                <a:gd name="T79" fmla="*/ 166 h 252"/>
                <a:gd name="T80" fmla="*/ 226 w 282"/>
                <a:gd name="T81" fmla="*/ 186 h 252"/>
                <a:gd name="T82" fmla="*/ 207 w 282"/>
                <a:gd name="T83" fmla="*/ 161 h 252"/>
                <a:gd name="T84" fmla="*/ 201 w 282"/>
                <a:gd name="T85" fmla="*/ 158 h 252"/>
                <a:gd name="T86" fmla="*/ 201 w 282"/>
                <a:gd name="T87" fmla="*/ 158 h 252"/>
                <a:gd name="T88" fmla="*/ 81 w 282"/>
                <a:gd name="T89" fmla="*/ 158 h 252"/>
                <a:gd name="T90" fmla="*/ 65 w 282"/>
                <a:gd name="T91" fmla="*/ 151 h 252"/>
                <a:gd name="T92" fmla="*/ 58 w 282"/>
                <a:gd name="T93" fmla="*/ 135 h 252"/>
                <a:gd name="T94" fmla="*/ 58 w 282"/>
                <a:gd name="T95" fmla="*/ 38 h 252"/>
                <a:gd name="T96" fmla="*/ 65 w 282"/>
                <a:gd name="T97" fmla="*/ 22 h 252"/>
                <a:gd name="T98" fmla="*/ 81 w 282"/>
                <a:gd name="T99" fmla="*/ 15 h 252"/>
                <a:gd name="T100" fmla="*/ 244 w 282"/>
                <a:gd name="T101" fmla="*/ 15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82" h="252">
                  <a:moveTo>
                    <a:pt x="29" y="50"/>
                  </a:moveTo>
                  <a:cubicBezTo>
                    <a:pt x="13" y="51"/>
                    <a:pt x="0" y="64"/>
                    <a:pt x="0" y="81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94"/>
                    <a:pt x="14" y="208"/>
                    <a:pt x="30" y="208"/>
                  </a:cubicBezTo>
                  <a:cubicBezTo>
                    <a:pt x="41" y="208"/>
                    <a:pt x="41" y="208"/>
                    <a:pt x="41" y="208"/>
                  </a:cubicBezTo>
                  <a:cubicBezTo>
                    <a:pt x="41" y="252"/>
                    <a:pt x="41" y="252"/>
                    <a:pt x="41" y="252"/>
                  </a:cubicBezTo>
                  <a:cubicBezTo>
                    <a:pt x="73" y="208"/>
                    <a:pt x="73" y="208"/>
                    <a:pt x="73" y="208"/>
                  </a:cubicBezTo>
                  <a:cubicBezTo>
                    <a:pt x="193" y="208"/>
                    <a:pt x="193" y="208"/>
                    <a:pt x="193" y="208"/>
                  </a:cubicBezTo>
                  <a:cubicBezTo>
                    <a:pt x="197" y="208"/>
                    <a:pt x="201" y="207"/>
                    <a:pt x="204" y="206"/>
                  </a:cubicBezTo>
                  <a:cubicBezTo>
                    <a:pt x="190" y="187"/>
                    <a:pt x="190" y="187"/>
                    <a:pt x="190" y="187"/>
                  </a:cubicBezTo>
                  <a:cubicBezTo>
                    <a:pt x="81" y="187"/>
                    <a:pt x="81" y="187"/>
                    <a:pt x="81" y="187"/>
                  </a:cubicBezTo>
                  <a:cubicBezTo>
                    <a:pt x="67" y="187"/>
                    <a:pt x="54" y="181"/>
                    <a:pt x="44" y="171"/>
                  </a:cubicBezTo>
                  <a:cubicBezTo>
                    <a:pt x="35" y="162"/>
                    <a:pt x="29" y="149"/>
                    <a:pt x="29" y="135"/>
                  </a:cubicBezTo>
                  <a:cubicBezTo>
                    <a:pt x="29" y="50"/>
                    <a:pt x="29" y="50"/>
                    <a:pt x="29" y="50"/>
                  </a:cubicBezTo>
                  <a:close/>
                  <a:moveTo>
                    <a:pt x="81" y="0"/>
                  </a:moveTo>
                  <a:cubicBezTo>
                    <a:pt x="244" y="0"/>
                    <a:pt x="244" y="0"/>
                    <a:pt x="244" y="0"/>
                  </a:cubicBezTo>
                  <a:cubicBezTo>
                    <a:pt x="254" y="0"/>
                    <a:pt x="264" y="4"/>
                    <a:pt x="271" y="11"/>
                  </a:cubicBezTo>
                  <a:cubicBezTo>
                    <a:pt x="278" y="18"/>
                    <a:pt x="282" y="28"/>
                    <a:pt x="282" y="38"/>
                  </a:cubicBezTo>
                  <a:cubicBezTo>
                    <a:pt x="282" y="135"/>
                    <a:pt x="282" y="135"/>
                    <a:pt x="282" y="135"/>
                  </a:cubicBezTo>
                  <a:cubicBezTo>
                    <a:pt x="282" y="145"/>
                    <a:pt x="278" y="155"/>
                    <a:pt x="271" y="162"/>
                  </a:cubicBezTo>
                  <a:cubicBezTo>
                    <a:pt x="264" y="169"/>
                    <a:pt x="254" y="173"/>
                    <a:pt x="244" y="173"/>
                  </a:cubicBezTo>
                  <a:cubicBezTo>
                    <a:pt x="241" y="173"/>
                    <a:pt x="241" y="173"/>
                    <a:pt x="241" y="173"/>
                  </a:cubicBezTo>
                  <a:cubicBezTo>
                    <a:pt x="241" y="210"/>
                    <a:pt x="241" y="210"/>
                    <a:pt x="241" y="210"/>
                  </a:cubicBezTo>
                  <a:cubicBezTo>
                    <a:pt x="241" y="214"/>
                    <a:pt x="238" y="217"/>
                    <a:pt x="234" y="217"/>
                  </a:cubicBezTo>
                  <a:cubicBezTo>
                    <a:pt x="231" y="217"/>
                    <a:pt x="228" y="216"/>
                    <a:pt x="227" y="214"/>
                  </a:cubicBezTo>
                  <a:cubicBezTo>
                    <a:pt x="197" y="173"/>
                    <a:pt x="197" y="173"/>
                    <a:pt x="197" y="173"/>
                  </a:cubicBezTo>
                  <a:cubicBezTo>
                    <a:pt x="81" y="173"/>
                    <a:pt x="81" y="173"/>
                    <a:pt x="81" y="173"/>
                  </a:cubicBezTo>
                  <a:cubicBezTo>
                    <a:pt x="70" y="173"/>
                    <a:pt x="61" y="169"/>
                    <a:pt x="54" y="162"/>
                  </a:cubicBezTo>
                  <a:cubicBezTo>
                    <a:pt x="47" y="155"/>
                    <a:pt x="43" y="145"/>
                    <a:pt x="43" y="135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3" y="28"/>
                    <a:pt x="47" y="18"/>
                    <a:pt x="54" y="11"/>
                  </a:cubicBezTo>
                  <a:cubicBezTo>
                    <a:pt x="61" y="4"/>
                    <a:pt x="70" y="0"/>
                    <a:pt x="81" y="0"/>
                  </a:cubicBezTo>
                  <a:close/>
                  <a:moveTo>
                    <a:pt x="244" y="15"/>
                  </a:moveTo>
                  <a:cubicBezTo>
                    <a:pt x="250" y="15"/>
                    <a:pt x="256" y="18"/>
                    <a:pt x="260" y="22"/>
                  </a:cubicBezTo>
                  <a:cubicBezTo>
                    <a:pt x="264" y="26"/>
                    <a:pt x="267" y="32"/>
                    <a:pt x="267" y="38"/>
                  </a:cubicBezTo>
                  <a:cubicBezTo>
                    <a:pt x="267" y="135"/>
                    <a:pt x="267" y="135"/>
                    <a:pt x="267" y="135"/>
                  </a:cubicBezTo>
                  <a:cubicBezTo>
                    <a:pt x="267" y="141"/>
                    <a:pt x="264" y="147"/>
                    <a:pt x="260" y="151"/>
                  </a:cubicBezTo>
                  <a:cubicBezTo>
                    <a:pt x="256" y="155"/>
                    <a:pt x="250" y="158"/>
                    <a:pt x="244" y="158"/>
                  </a:cubicBezTo>
                  <a:cubicBezTo>
                    <a:pt x="234" y="158"/>
                    <a:pt x="234" y="158"/>
                    <a:pt x="234" y="158"/>
                  </a:cubicBezTo>
                  <a:cubicBezTo>
                    <a:pt x="229" y="158"/>
                    <a:pt x="226" y="161"/>
                    <a:pt x="226" y="166"/>
                  </a:cubicBezTo>
                  <a:cubicBezTo>
                    <a:pt x="226" y="186"/>
                    <a:pt x="226" y="186"/>
                    <a:pt x="226" y="186"/>
                  </a:cubicBezTo>
                  <a:cubicBezTo>
                    <a:pt x="207" y="161"/>
                    <a:pt x="207" y="161"/>
                    <a:pt x="207" y="161"/>
                  </a:cubicBezTo>
                  <a:cubicBezTo>
                    <a:pt x="205" y="159"/>
                    <a:pt x="203" y="158"/>
                    <a:pt x="201" y="158"/>
                  </a:cubicBezTo>
                  <a:cubicBezTo>
                    <a:pt x="201" y="158"/>
                    <a:pt x="201" y="158"/>
                    <a:pt x="20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75" y="158"/>
                    <a:pt x="69" y="155"/>
                    <a:pt x="65" y="151"/>
                  </a:cubicBezTo>
                  <a:cubicBezTo>
                    <a:pt x="61" y="147"/>
                    <a:pt x="58" y="141"/>
                    <a:pt x="58" y="135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2"/>
                    <a:pt x="61" y="26"/>
                    <a:pt x="65" y="22"/>
                  </a:cubicBezTo>
                  <a:cubicBezTo>
                    <a:pt x="69" y="18"/>
                    <a:pt x="75" y="15"/>
                    <a:pt x="81" y="15"/>
                  </a:cubicBezTo>
                  <a:lnTo>
                    <a:pt x="244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325EFF66-CECD-4D1D-9B25-566B6707390C}"/>
              </a:ext>
            </a:extLst>
          </p:cNvPr>
          <p:cNvGrpSpPr/>
          <p:nvPr/>
        </p:nvGrpSpPr>
        <p:grpSpPr>
          <a:xfrm>
            <a:off x="2528722" y="1973453"/>
            <a:ext cx="667113" cy="602967"/>
            <a:chOff x="1455744" y="3253254"/>
            <a:chExt cx="889484" cy="803956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573DC106-7A87-45AB-81A5-EFC4AD46D1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01" t="25328" r="25698" b="25072"/>
            <a:stretch/>
          </p:blipFill>
          <p:spPr>
            <a:xfrm>
              <a:off x="1455744" y="3253254"/>
              <a:ext cx="889484" cy="80395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id="{07D7E7B8-C521-4D14-AB58-B0AF2FCDCA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58687" y="3492068"/>
              <a:ext cx="283598" cy="347154"/>
            </a:xfrm>
            <a:custGeom>
              <a:avLst/>
              <a:gdLst>
                <a:gd name="T0" fmla="*/ 160 w 224"/>
                <a:gd name="T1" fmla="*/ 265 h 275"/>
                <a:gd name="T2" fmla="*/ 171 w 224"/>
                <a:gd name="T3" fmla="*/ 258 h 275"/>
                <a:gd name="T4" fmla="*/ 147 w 224"/>
                <a:gd name="T5" fmla="*/ 225 h 275"/>
                <a:gd name="T6" fmla="*/ 126 w 224"/>
                <a:gd name="T7" fmla="*/ 190 h 275"/>
                <a:gd name="T8" fmla="*/ 109 w 224"/>
                <a:gd name="T9" fmla="*/ 199 h 275"/>
                <a:gd name="T10" fmla="*/ 54 w 224"/>
                <a:gd name="T11" fmla="*/ 100 h 275"/>
                <a:gd name="T12" fmla="*/ 71 w 224"/>
                <a:gd name="T13" fmla="*/ 91 h 275"/>
                <a:gd name="T14" fmla="*/ 53 w 224"/>
                <a:gd name="T15" fmla="*/ 55 h 275"/>
                <a:gd name="T16" fmla="*/ 38 w 224"/>
                <a:gd name="T17" fmla="*/ 16 h 275"/>
                <a:gd name="T18" fmla="*/ 27 w 224"/>
                <a:gd name="T19" fmla="*/ 22 h 275"/>
                <a:gd name="T20" fmla="*/ 2 w 224"/>
                <a:gd name="T21" fmla="*/ 62 h 275"/>
                <a:gd name="T22" fmla="*/ 3 w 224"/>
                <a:gd name="T23" fmla="*/ 63 h 275"/>
                <a:gd name="T24" fmla="*/ 3 w 224"/>
                <a:gd name="T25" fmla="*/ 63 h 275"/>
                <a:gd name="T26" fmla="*/ 5 w 224"/>
                <a:gd name="T27" fmla="*/ 75 h 275"/>
                <a:gd name="T28" fmla="*/ 5 w 224"/>
                <a:gd name="T29" fmla="*/ 75 h 275"/>
                <a:gd name="T30" fmla="*/ 5 w 224"/>
                <a:gd name="T31" fmla="*/ 75 h 275"/>
                <a:gd name="T32" fmla="*/ 103 w 224"/>
                <a:gd name="T33" fmla="*/ 253 h 275"/>
                <a:gd name="T34" fmla="*/ 104 w 224"/>
                <a:gd name="T35" fmla="*/ 254 h 275"/>
                <a:gd name="T36" fmla="*/ 113 w 224"/>
                <a:gd name="T37" fmla="*/ 263 h 275"/>
                <a:gd name="T38" fmla="*/ 160 w 224"/>
                <a:gd name="T39" fmla="*/ 265 h 275"/>
                <a:gd name="T40" fmla="*/ 195 w 224"/>
                <a:gd name="T41" fmla="*/ 5 h 275"/>
                <a:gd name="T42" fmla="*/ 179 w 224"/>
                <a:gd name="T43" fmla="*/ 4 h 275"/>
                <a:gd name="T44" fmla="*/ 178 w 224"/>
                <a:gd name="T45" fmla="*/ 21 h 275"/>
                <a:gd name="T46" fmla="*/ 201 w 224"/>
                <a:gd name="T47" fmla="*/ 87 h 275"/>
                <a:gd name="T48" fmla="*/ 177 w 224"/>
                <a:gd name="T49" fmla="*/ 154 h 275"/>
                <a:gd name="T50" fmla="*/ 177 w 224"/>
                <a:gd name="T51" fmla="*/ 170 h 275"/>
                <a:gd name="T52" fmla="*/ 194 w 224"/>
                <a:gd name="T53" fmla="*/ 170 h 275"/>
                <a:gd name="T54" fmla="*/ 224 w 224"/>
                <a:gd name="T55" fmla="*/ 87 h 275"/>
                <a:gd name="T56" fmla="*/ 195 w 224"/>
                <a:gd name="T57" fmla="*/ 5 h 275"/>
                <a:gd name="T58" fmla="*/ 166 w 224"/>
                <a:gd name="T59" fmla="*/ 51 h 275"/>
                <a:gd name="T60" fmla="*/ 176 w 224"/>
                <a:gd name="T61" fmla="*/ 90 h 275"/>
                <a:gd name="T62" fmla="*/ 164 w 224"/>
                <a:gd name="T63" fmla="*/ 129 h 275"/>
                <a:gd name="T64" fmla="*/ 148 w 224"/>
                <a:gd name="T65" fmla="*/ 133 h 275"/>
                <a:gd name="T66" fmla="*/ 144 w 224"/>
                <a:gd name="T67" fmla="*/ 117 h 275"/>
                <a:gd name="T68" fmla="*/ 153 w 224"/>
                <a:gd name="T69" fmla="*/ 90 h 275"/>
                <a:gd name="T70" fmla="*/ 146 w 224"/>
                <a:gd name="T71" fmla="*/ 61 h 275"/>
                <a:gd name="T72" fmla="*/ 151 w 224"/>
                <a:gd name="T73" fmla="*/ 46 h 275"/>
                <a:gd name="T74" fmla="*/ 166 w 224"/>
                <a:gd name="T75" fmla="*/ 51 h 275"/>
                <a:gd name="T76" fmla="*/ 181 w 224"/>
                <a:gd name="T77" fmla="*/ 253 h 275"/>
                <a:gd name="T78" fmla="*/ 156 w 224"/>
                <a:gd name="T79" fmla="*/ 219 h 275"/>
                <a:gd name="T80" fmla="*/ 135 w 224"/>
                <a:gd name="T81" fmla="*/ 185 h 275"/>
                <a:gd name="T82" fmla="*/ 148 w 224"/>
                <a:gd name="T83" fmla="*/ 178 h 275"/>
                <a:gd name="T84" fmla="*/ 193 w 224"/>
                <a:gd name="T85" fmla="*/ 247 h 275"/>
                <a:gd name="T86" fmla="*/ 181 w 224"/>
                <a:gd name="T87" fmla="*/ 253 h 275"/>
                <a:gd name="T88" fmla="*/ 80 w 224"/>
                <a:gd name="T89" fmla="*/ 85 h 275"/>
                <a:gd name="T90" fmla="*/ 63 w 224"/>
                <a:gd name="T91" fmla="*/ 51 h 275"/>
                <a:gd name="T92" fmla="*/ 47 w 224"/>
                <a:gd name="T93" fmla="*/ 11 h 275"/>
                <a:gd name="T94" fmla="*/ 58 w 224"/>
                <a:gd name="T95" fmla="*/ 5 h 275"/>
                <a:gd name="T96" fmla="*/ 91 w 224"/>
                <a:gd name="T97" fmla="*/ 79 h 275"/>
                <a:gd name="T98" fmla="*/ 80 w 224"/>
                <a:gd name="T99" fmla="*/ 85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4" h="275">
                  <a:moveTo>
                    <a:pt x="160" y="265"/>
                  </a:moveTo>
                  <a:cubicBezTo>
                    <a:pt x="171" y="258"/>
                    <a:pt x="171" y="258"/>
                    <a:pt x="171" y="258"/>
                  </a:cubicBezTo>
                  <a:cubicBezTo>
                    <a:pt x="162" y="248"/>
                    <a:pt x="154" y="236"/>
                    <a:pt x="147" y="225"/>
                  </a:cubicBezTo>
                  <a:cubicBezTo>
                    <a:pt x="139" y="214"/>
                    <a:pt x="132" y="202"/>
                    <a:pt x="126" y="190"/>
                  </a:cubicBezTo>
                  <a:cubicBezTo>
                    <a:pt x="109" y="199"/>
                    <a:pt x="109" y="199"/>
                    <a:pt x="109" y="199"/>
                  </a:cubicBezTo>
                  <a:cubicBezTo>
                    <a:pt x="88" y="169"/>
                    <a:pt x="69" y="136"/>
                    <a:pt x="54" y="100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65" y="79"/>
                    <a:pt x="59" y="67"/>
                    <a:pt x="53" y="55"/>
                  </a:cubicBezTo>
                  <a:cubicBezTo>
                    <a:pt x="47" y="42"/>
                    <a:pt x="42" y="29"/>
                    <a:pt x="38" y="16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8" y="33"/>
                    <a:pt x="0" y="46"/>
                    <a:pt x="2" y="62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7"/>
                    <a:pt x="4" y="71"/>
                    <a:pt x="5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23" y="143"/>
                    <a:pt x="57" y="201"/>
                    <a:pt x="103" y="253"/>
                  </a:cubicBezTo>
                  <a:cubicBezTo>
                    <a:pt x="104" y="253"/>
                    <a:pt x="104" y="254"/>
                    <a:pt x="104" y="254"/>
                  </a:cubicBezTo>
                  <a:cubicBezTo>
                    <a:pt x="107" y="257"/>
                    <a:pt x="110" y="260"/>
                    <a:pt x="113" y="263"/>
                  </a:cubicBezTo>
                  <a:cubicBezTo>
                    <a:pt x="125" y="274"/>
                    <a:pt x="141" y="275"/>
                    <a:pt x="160" y="265"/>
                  </a:cubicBezTo>
                  <a:close/>
                  <a:moveTo>
                    <a:pt x="195" y="5"/>
                  </a:moveTo>
                  <a:cubicBezTo>
                    <a:pt x="191" y="0"/>
                    <a:pt x="184" y="0"/>
                    <a:pt x="179" y="4"/>
                  </a:cubicBezTo>
                  <a:cubicBezTo>
                    <a:pt x="174" y="9"/>
                    <a:pt x="174" y="16"/>
                    <a:pt x="178" y="21"/>
                  </a:cubicBezTo>
                  <a:cubicBezTo>
                    <a:pt x="194" y="38"/>
                    <a:pt x="201" y="63"/>
                    <a:pt x="201" y="87"/>
                  </a:cubicBezTo>
                  <a:cubicBezTo>
                    <a:pt x="201" y="113"/>
                    <a:pt x="192" y="138"/>
                    <a:pt x="177" y="154"/>
                  </a:cubicBezTo>
                  <a:cubicBezTo>
                    <a:pt x="173" y="159"/>
                    <a:pt x="173" y="166"/>
                    <a:pt x="177" y="170"/>
                  </a:cubicBezTo>
                  <a:cubicBezTo>
                    <a:pt x="182" y="175"/>
                    <a:pt x="189" y="175"/>
                    <a:pt x="194" y="170"/>
                  </a:cubicBezTo>
                  <a:cubicBezTo>
                    <a:pt x="213" y="150"/>
                    <a:pt x="224" y="119"/>
                    <a:pt x="224" y="87"/>
                  </a:cubicBezTo>
                  <a:cubicBezTo>
                    <a:pt x="224" y="57"/>
                    <a:pt x="215" y="27"/>
                    <a:pt x="195" y="5"/>
                  </a:cubicBezTo>
                  <a:close/>
                  <a:moveTo>
                    <a:pt x="166" y="51"/>
                  </a:moveTo>
                  <a:cubicBezTo>
                    <a:pt x="173" y="64"/>
                    <a:pt x="176" y="77"/>
                    <a:pt x="176" y="90"/>
                  </a:cubicBezTo>
                  <a:cubicBezTo>
                    <a:pt x="175" y="104"/>
                    <a:pt x="171" y="117"/>
                    <a:pt x="164" y="129"/>
                  </a:cubicBezTo>
                  <a:cubicBezTo>
                    <a:pt x="160" y="135"/>
                    <a:pt x="153" y="136"/>
                    <a:pt x="148" y="133"/>
                  </a:cubicBezTo>
                  <a:cubicBezTo>
                    <a:pt x="142" y="129"/>
                    <a:pt x="140" y="122"/>
                    <a:pt x="144" y="117"/>
                  </a:cubicBezTo>
                  <a:cubicBezTo>
                    <a:pt x="149" y="108"/>
                    <a:pt x="152" y="99"/>
                    <a:pt x="153" y="90"/>
                  </a:cubicBezTo>
                  <a:cubicBezTo>
                    <a:pt x="153" y="81"/>
                    <a:pt x="151" y="71"/>
                    <a:pt x="146" y="61"/>
                  </a:cubicBezTo>
                  <a:cubicBezTo>
                    <a:pt x="143" y="55"/>
                    <a:pt x="145" y="48"/>
                    <a:pt x="151" y="46"/>
                  </a:cubicBezTo>
                  <a:cubicBezTo>
                    <a:pt x="157" y="43"/>
                    <a:pt x="164" y="45"/>
                    <a:pt x="166" y="51"/>
                  </a:cubicBezTo>
                  <a:close/>
                  <a:moveTo>
                    <a:pt x="181" y="253"/>
                  </a:moveTo>
                  <a:cubicBezTo>
                    <a:pt x="172" y="242"/>
                    <a:pt x="163" y="231"/>
                    <a:pt x="156" y="219"/>
                  </a:cubicBezTo>
                  <a:cubicBezTo>
                    <a:pt x="148" y="208"/>
                    <a:pt x="142" y="197"/>
                    <a:pt x="135" y="185"/>
                  </a:cubicBezTo>
                  <a:cubicBezTo>
                    <a:pt x="148" y="178"/>
                    <a:pt x="148" y="178"/>
                    <a:pt x="148" y="178"/>
                  </a:cubicBezTo>
                  <a:cubicBezTo>
                    <a:pt x="154" y="180"/>
                    <a:pt x="185" y="215"/>
                    <a:pt x="193" y="247"/>
                  </a:cubicBezTo>
                  <a:cubicBezTo>
                    <a:pt x="181" y="253"/>
                    <a:pt x="181" y="253"/>
                    <a:pt x="181" y="253"/>
                  </a:cubicBezTo>
                  <a:close/>
                  <a:moveTo>
                    <a:pt x="80" y="85"/>
                  </a:moveTo>
                  <a:cubicBezTo>
                    <a:pt x="74" y="74"/>
                    <a:pt x="68" y="63"/>
                    <a:pt x="63" y="51"/>
                  </a:cubicBezTo>
                  <a:cubicBezTo>
                    <a:pt x="57" y="38"/>
                    <a:pt x="52" y="24"/>
                    <a:pt x="47" y="11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73" y="16"/>
                    <a:pt x="93" y="68"/>
                    <a:pt x="91" y="79"/>
                  </a:cubicBezTo>
                  <a:lnTo>
                    <a:pt x="80" y="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0C3DB8F0-5B97-474E-9168-1D46A9E7F806}"/>
              </a:ext>
            </a:extLst>
          </p:cNvPr>
          <p:cNvGrpSpPr/>
          <p:nvPr/>
        </p:nvGrpSpPr>
        <p:grpSpPr>
          <a:xfrm>
            <a:off x="3792084" y="1973453"/>
            <a:ext cx="667113" cy="602967"/>
            <a:chOff x="3140227" y="3253254"/>
            <a:chExt cx="889484" cy="803956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33CDA19C-86D4-403B-B737-0E1E94452DA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01" t="25328" r="25698" b="25072"/>
            <a:stretch/>
          </p:blipFill>
          <p:spPr>
            <a:xfrm>
              <a:off x="3140227" y="3253254"/>
              <a:ext cx="889484" cy="80395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3" name="Freeform 12">
              <a:extLst>
                <a:ext uri="{FF2B5EF4-FFF2-40B4-BE49-F238E27FC236}">
                  <a16:creationId xmlns:a16="http://schemas.microsoft.com/office/drawing/2014/main" id="{CD567EB7-8178-4486-8199-475B78947D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86415" y="3486727"/>
              <a:ext cx="381868" cy="357836"/>
            </a:xfrm>
            <a:custGeom>
              <a:avLst/>
              <a:gdLst>
                <a:gd name="T0" fmla="*/ 65 w 302"/>
                <a:gd name="T1" fmla="*/ 57 h 283"/>
                <a:gd name="T2" fmla="*/ 52 w 302"/>
                <a:gd name="T3" fmla="*/ 65 h 283"/>
                <a:gd name="T4" fmla="*/ 48 w 302"/>
                <a:gd name="T5" fmla="*/ 69 h 283"/>
                <a:gd name="T6" fmla="*/ 61 w 302"/>
                <a:gd name="T7" fmla="*/ 73 h 283"/>
                <a:gd name="T8" fmla="*/ 60 w 302"/>
                <a:gd name="T9" fmla="*/ 83 h 283"/>
                <a:gd name="T10" fmla="*/ 17 w 302"/>
                <a:gd name="T11" fmla="*/ 249 h 283"/>
                <a:gd name="T12" fmla="*/ 131 w 302"/>
                <a:gd name="T13" fmla="*/ 180 h 283"/>
                <a:gd name="T14" fmla="*/ 148 w 302"/>
                <a:gd name="T15" fmla="*/ 263 h 283"/>
                <a:gd name="T16" fmla="*/ 20 w 302"/>
                <a:gd name="T17" fmla="*/ 283 h 283"/>
                <a:gd name="T18" fmla="*/ 0 w 302"/>
                <a:gd name="T19" fmla="*/ 76 h 283"/>
                <a:gd name="T20" fmla="*/ 186 w 302"/>
                <a:gd name="T21" fmla="*/ 0 h 283"/>
                <a:gd name="T22" fmla="*/ 71 w 302"/>
                <a:gd name="T23" fmla="*/ 82 h 283"/>
                <a:gd name="T24" fmla="*/ 99 w 302"/>
                <a:gd name="T25" fmla="*/ 137 h 283"/>
                <a:gd name="T26" fmla="*/ 86 w 302"/>
                <a:gd name="T27" fmla="*/ 174 h 283"/>
                <a:gd name="T28" fmla="*/ 97 w 302"/>
                <a:gd name="T29" fmla="*/ 184 h 283"/>
                <a:gd name="T30" fmla="*/ 166 w 302"/>
                <a:gd name="T31" fmla="*/ 163 h 283"/>
                <a:gd name="T32" fmla="*/ 267 w 302"/>
                <a:gd name="T33" fmla="*/ 141 h 283"/>
                <a:gd name="T34" fmla="*/ 267 w 302"/>
                <a:gd name="T35" fmla="*/ 23 h 283"/>
                <a:gd name="T36" fmla="*/ 259 w 302"/>
                <a:gd name="T37" fmla="*/ 36 h 283"/>
                <a:gd name="T38" fmla="*/ 114 w 302"/>
                <a:gd name="T39" fmla="*/ 36 h 283"/>
                <a:gd name="T40" fmla="*/ 93 w 302"/>
                <a:gd name="T41" fmla="*/ 106 h 283"/>
                <a:gd name="T42" fmla="*/ 116 w 302"/>
                <a:gd name="T43" fmla="*/ 136 h 283"/>
                <a:gd name="T44" fmla="*/ 144 w 302"/>
                <a:gd name="T45" fmla="*/ 145 h 283"/>
                <a:gd name="T46" fmla="*/ 150 w 302"/>
                <a:gd name="T47" fmla="*/ 145 h 283"/>
                <a:gd name="T48" fmla="*/ 186 w 302"/>
                <a:gd name="T49" fmla="*/ 149 h 283"/>
                <a:gd name="T50" fmla="*/ 287 w 302"/>
                <a:gd name="T51" fmla="*/ 82 h 283"/>
                <a:gd name="T52" fmla="*/ 119 w 302"/>
                <a:gd name="T53" fmla="*/ 259 h 283"/>
                <a:gd name="T54" fmla="*/ 95 w 302"/>
                <a:gd name="T55" fmla="*/ 271 h 283"/>
                <a:gd name="T56" fmla="*/ 125 w 302"/>
                <a:gd name="T57" fmla="*/ 265 h 283"/>
                <a:gd name="T58" fmla="*/ 119 w 302"/>
                <a:gd name="T59" fmla="*/ 259 h 283"/>
                <a:gd name="T60" fmla="*/ 25 w 302"/>
                <a:gd name="T61" fmla="*/ 265 h 283"/>
                <a:gd name="T62" fmla="*/ 31 w 302"/>
                <a:gd name="T63" fmla="*/ 271 h 283"/>
                <a:gd name="T64" fmla="*/ 55 w 302"/>
                <a:gd name="T65" fmla="*/ 259 h 283"/>
                <a:gd name="T66" fmla="*/ 67 w 302"/>
                <a:gd name="T67" fmla="*/ 254 h 283"/>
                <a:gd name="T68" fmla="*/ 62 w 302"/>
                <a:gd name="T69" fmla="*/ 273 h 283"/>
                <a:gd name="T70" fmla="*/ 82 w 302"/>
                <a:gd name="T71" fmla="*/ 278 h 283"/>
                <a:gd name="T72" fmla="*/ 88 w 302"/>
                <a:gd name="T73" fmla="*/ 259 h 283"/>
                <a:gd name="T74" fmla="*/ 67 w 302"/>
                <a:gd name="T75" fmla="*/ 254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2" h="283">
                  <a:moveTo>
                    <a:pt x="20" y="57"/>
                  </a:moveTo>
                  <a:cubicBezTo>
                    <a:pt x="65" y="57"/>
                    <a:pt x="65" y="57"/>
                    <a:pt x="65" y="57"/>
                  </a:cubicBezTo>
                  <a:cubicBezTo>
                    <a:pt x="64" y="60"/>
                    <a:pt x="63" y="62"/>
                    <a:pt x="62" y="65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50" y="65"/>
                    <a:pt x="48" y="67"/>
                    <a:pt x="48" y="69"/>
                  </a:cubicBezTo>
                  <a:cubicBezTo>
                    <a:pt x="48" y="69"/>
                    <a:pt x="48" y="69"/>
                    <a:pt x="48" y="69"/>
                  </a:cubicBezTo>
                  <a:cubicBezTo>
                    <a:pt x="48" y="71"/>
                    <a:pt x="50" y="73"/>
                    <a:pt x="52" y="73"/>
                  </a:cubicBezTo>
                  <a:cubicBezTo>
                    <a:pt x="61" y="73"/>
                    <a:pt x="61" y="73"/>
                    <a:pt x="61" y="73"/>
                  </a:cubicBezTo>
                  <a:cubicBezTo>
                    <a:pt x="61" y="76"/>
                    <a:pt x="60" y="79"/>
                    <a:pt x="60" y="82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7" y="249"/>
                    <a:pt x="17" y="249"/>
                    <a:pt x="17" y="249"/>
                  </a:cubicBezTo>
                  <a:cubicBezTo>
                    <a:pt x="131" y="249"/>
                    <a:pt x="131" y="249"/>
                    <a:pt x="131" y="249"/>
                  </a:cubicBezTo>
                  <a:cubicBezTo>
                    <a:pt x="131" y="180"/>
                    <a:pt x="131" y="180"/>
                    <a:pt x="131" y="180"/>
                  </a:cubicBezTo>
                  <a:cubicBezTo>
                    <a:pt x="148" y="172"/>
                    <a:pt x="148" y="172"/>
                    <a:pt x="148" y="172"/>
                  </a:cubicBezTo>
                  <a:cubicBezTo>
                    <a:pt x="148" y="263"/>
                    <a:pt x="148" y="263"/>
                    <a:pt x="148" y="263"/>
                  </a:cubicBezTo>
                  <a:cubicBezTo>
                    <a:pt x="148" y="274"/>
                    <a:pt x="139" y="283"/>
                    <a:pt x="128" y="283"/>
                  </a:cubicBezTo>
                  <a:cubicBezTo>
                    <a:pt x="20" y="283"/>
                    <a:pt x="20" y="283"/>
                    <a:pt x="20" y="283"/>
                  </a:cubicBezTo>
                  <a:cubicBezTo>
                    <a:pt x="9" y="283"/>
                    <a:pt x="0" y="274"/>
                    <a:pt x="0" y="263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66"/>
                    <a:pt x="9" y="57"/>
                    <a:pt x="20" y="57"/>
                  </a:cubicBezTo>
                  <a:close/>
                  <a:moveTo>
                    <a:pt x="186" y="0"/>
                  </a:moveTo>
                  <a:cubicBezTo>
                    <a:pt x="155" y="0"/>
                    <a:pt x="126" y="9"/>
                    <a:pt x="106" y="23"/>
                  </a:cubicBezTo>
                  <a:cubicBezTo>
                    <a:pt x="84" y="38"/>
                    <a:pt x="71" y="59"/>
                    <a:pt x="71" y="82"/>
                  </a:cubicBezTo>
                  <a:cubicBezTo>
                    <a:pt x="71" y="93"/>
                    <a:pt x="74" y="104"/>
                    <a:pt x="79" y="114"/>
                  </a:cubicBezTo>
                  <a:cubicBezTo>
                    <a:pt x="84" y="122"/>
                    <a:pt x="91" y="130"/>
                    <a:pt x="99" y="137"/>
                  </a:cubicBezTo>
                  <a:cubicBezTo>
                    <a:pt x="86" y="174"/>
                    <a:pt x="86" y="174"/>
                    <a:pt x="86" y="174"/>
                  </a:cubicBezTo>
                  <a:cubicBezTo>
                    <a:pt x="86" y="174"/>
                    <a:pt x="86" y="174"/>
                    <a:pt x="86" y="174"/>
                  </a:cubicBezTo>
                  <a:cubicBezTo>
                    <a:pt x="86" y="176"/>
                    <a:pt x="86" y="178"/>
                    <a:pt x="87" y="180"/>
                  </a:cubicBezTo>
                  <a:cubicBezTo>
                    <a:pt x="88" y="184"/>
                    <a:pt x="93" y="186"/>
                    <a:pt x="97" y="184"/>
                  </a:cubicBezTo>
                  <a:cubicBezTo>
                    <a:pt x="148" y="160"/>
                    <a:pt x="148" y="160"/>
                    <a:pt x="148" y="160"/>
                  </a:cubicBezTo>
                  <a:cubicBezTo>
                    <a:pt x="154" y="162"/>
                    <a:pt x="160" y="163"/>
                    <a:pt x="166" y="163"/>
                  </a:cubicBezTo>
                  <a:cubicBezTo>
                    <a:pt x="173" y="164"/>
                    <a:pt x="180" y="165"/>
                    <a:pt x="186" y="165"/>
                  </a:cubicBezTo>
                  <a:cubicBezTo>
                    <a:pt x="218" y="165"/>
                    <a:pt x="246" y="156"/>
                    <a:pt x="267" y="141"/>
                  </a:cubicBezTo>
                  <a:cubicBezTo>
                    <a:pt x="289" y="126"/>
                    <a:pt x="302" y="106"/>
                    <a:pt x="302" y="82"/>
                  </a:cubicBezTo>
                  <a:cubicBezTo>
                    <a:pt x="302" y="59"/>
                    <a:pt x="289" y="38"/>
                    <a:pt x="267" y="23"/>
                  </a:cubicBezTo>
                  <a:cubicBezTo>
                    <a:pt x="246" y="9"/>
                    <a:pt x="218" y="0"/>
                    <a:pt x="186" y="0"/>
                  </a:cubicBezTo>
                  <a:close/>
                  <a:moveTo>
                    <a:pt x="259" y="36"/>
                  </a:moveTo>
                  <a:cubicBezTo>
                    <a:pt x="240" y="23"/>
                    <a:pt x="215" y="15"/>
                    <a:pt x="186" y="15"/>
                  </a:cubicBezTo>
                  <a:cubicBezTo>
                    <a:pt x="158" y="15"/>
                    <a:pt x="133" y="23"/>
                    <a:pt x="114" y="36"/>
                  </a:cubicBezTo>
                  <a:cubicBezTo>
                    <a:pt x="97" y="48"/>
                    <a:pt x="86" y="64"/>
                    <a:pt x="86" y="82"/>
                  </a:cubicBezTo>
                  <a:cubicBezTo>
                    <a:pt x="86" y="91"/>
                    <a:pt x="88" y="99"/>
                    <a:pt x="93" y="106"/>
                  </a:cubicBezTo>
                  <a:cubicBezTo>
                    <a:pt x="97" y="114"/>
                    <a:pt x="104" y="121"/>
                    <a:pt x="112" y="127"/>
                  </a:cubicBezTo>
                  <a:cubicBezTo>
                    <a:pt x="115" y="129"/>
                    <a:pt x="117" y="133"/>
                    <a:pt x="116" y="136"/>
                  </a:cubicBezTo>
                  <a:cubicBezTo>
                    <a:pt x="107" y="162"/>
                    <a:pt x="107" y="162"/>
                    <a:pt x="107" y="162"/>
                  </a:cubicBezTo>
                  <a:cubicBezTo>
                    <a:pt x="144" y="145"/>
                    <a:pt x="144" y="145"/>
                    <a:pt x="144" y="145"/>
                  </a:cubicBezTo>
                  <a:cubicBezTo>
                    <a:pt x="144" y="145"/>
                    <a:pt x="144" y="145"/>
                    <a:pt x="144" y="145"/>
                  </a:cubicBezTo>
                  <a:cubicBezTo>
                    <a:pt x="146" y="144"/>
                    <a:pt x="148" y="144"/>
                    <a:pt x="150" y="145"/>
                  </a:cubicBezTo>
                  <a:cubicBezTo>
                    <a:pt x="155" y="146"/>
                    <a:pt x="161" y="147"/>
                    <a:pt x="168" y="148"/>
                  </a:cubicBezTo>
                  <a:cubicBezTo>
                    <a:pt x="174" y="149"/>
                    <a:pt x="180" y="149"/>
                    <a:pt x="186" y="149"/>
                  </a:cubicBezTo>
                  <a:cubicBezTo>
                    <a:pt x="215" y="149"/>
                    <a:pt x="240" y="141"/>
                    <a:pt x="259" y="129"/>
                  </a:cubicBezTo>
                  <a:cubicBezTo>
                    <a:pt x="276" y="117"/>
                    <a:pt x="287" y="100"/>
                    <a:pt x="287" y="82"/>
                  </a:cubicBezTo>
                  <a:cubicBezTo>
                    <a:pt x="287" y="64"/>
                    <a:pt x="276" y="48"/>
                    <a:pt x="259" y="36"/>
                  </a:cubicBezTo>
                  <a:close/>
                  <a:moveTo>
                    <a:pt x="119" y="259"/>
                  </a:moveTo>
                  <a:cubicBezTo>
                    <a:pt x="95" y="259"/>
                    <a:pt x="95" y="259"/>
                    <a:pt x="95" y="259"/>
                  </a:cubicBezTo>
                  <a:cubicBezTo>
                    <a:pt x="95" y="271"/>
                    <a:pt x="95" y="271"/>
                    <a:pt x="95" y="271"/>
                  </a:cubicBezTo>
                  <a:cubicBezTo>
                    <a:pt x="119" y="271"/>
                    <a:pt x="119" y="271"/>
                    <a:pt x="119" y="271"/>
                  </a:cubicBezTo>
                  <a:cubicBezTo>
                    <a:pt x="122" y="271"/>
                    <a:pt x="125" y="268"/>
                    <a:pt x="125" y="265"/>
                  </a:cubicBezTo>
                  <a:cubicBezTo>
                    <a:pt x="125" y="265"/>
                    <a:pt x="125" y="265"/>
                    <a:pt x="125" y="265"/>
                  </a:cubicBezTo>
                  <a:cubicBezTo>
                    <a:pt x="125" y="262"/>
                    <a:pt x="122" y="259"/>
                    <a:pt x="119" y="259"/>
                  </a:cubicBezTo>
                  <a:close/>
                  <a:moveTo>
                    <a:pt x="31" y="259"/>
                  </a:moveTo>
                  <a:cubicBezTo>
                    <a:pt x="28" y="259"/>
                    <a:pt x="25" y="262"/>
                    <a:pt x="25" y="265"/>
                  </a:cubicBezTo>
                  <a:cubicBezTo>
                    <a:pt x="25" y="265"/>
                    <a:pt x="25" y="265"/>
                    <a:pt x="25" y="265"/>
                  </a:cubicBezTo>
                  <a:cubicBezTo>
                    <a:pt x="25" y="268"/>
                    <a:pt x="28" y="271"/>
                    <a:pt x="31" y="271"/>
                  </a:cubicBezTo>
                  <a:cubicBezTo>
                    <a:pt x="55" y="271"/>
                    <a:pt x="55" y="271"/>
                    <a:pt x="55" y="271"/>
                  </a:cubicBezTo>
                  <a:cubicBezTo>
                    <a:pt x="55" y="259"/>
                    <a:pt x="55" y="259"/>
                    <a:pt x="55" y="259"/>
                  </a:cubicBezTo>
                  <a:cubicBezTo>
                    <a:pt x="31" y="259"/>
                    <a:pt x="31" y="259"/>
                    <a:pt x="31" y="259"/>
                  </a:cubicBezTo>
                  <a:close/>
                  <a:moveTo>
                    <a:pt x="67" y="254"/>
                  </a:moveTo>
                  <a:cubicBezTo>
                    <a:pt x="64" y="254"/>
                    <a:pt x="62" y="256"/>
                    <a:pt x="62" y="259"/>
                  </a:cubicBezTo>
                  <a:cubicBezTo>
                    <a:pt x="62" y="273"/>
                    <a:pt x="62" y="273"/>
                    <a:pt x="62" y="273"/>
                  </a:cubicBezTo>
                  <a:cubicBezTo>
                    <a:pt x="62" y="276"/>
                    <a:pt x="64" y="278"/>
                    <a:pt x="67" y="278"/>
                  </a:cubicBezTo>
                  <a:cubicBezTo>
                    <a:pt x="82" y="278"/>
                    <a:pt x="82" y="278"/>
                    <a:pt x="82" y="278"/>
                  </a:cubicBezTo>
                  <a:cubicBezTo>
                    <a:pt x="85" y="278"/>
                    <a:pt x="88" y="276"/>
                    <a:pt x="88" y="273"/>
                  </a:cubicBezTo>
                  <a:cubicBezTo>
                    <a:pt x="88" y="259"/>
                    <a:pt x="88" y="259"/>
                    <a:pt x="88" y="259"/>
                  </a:cubicBezTo>
                  <a:cubicBezTo>
                    <a:pt x="88" y="256"/>
                    <a:pt x="85" y="254"/>
                    <a:pt x="82" y="254"/>
                  </a:cubicBezTo>
                  <a:lnTo>
                    <a:pt x="67" y="2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190AEC4-E156-4C54-A9A5-B5D0323844D3}"/>
              </a:ext>
            </a:extLst>
          </p:cNvPr>
          <p:cNvGrpSpPr/>
          <p:nvPr/>
        </p:nvGrpSpPr>
        <p:grpSpPr>
          <a:xfrm>
            <a:off x="7582171" y="1973453"/>
            <a:ext cx="667113" cy="602967"/>
            <a:chOff x="8193676" y="3253254"/>
            <a:chExt cx="889484" cy="803956"/>
          </a:xfrm>
        </p:grpSpPr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39F6EFCF-37B8-4CA7-9A8F-725897CC327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01" t="25328" r="25698" b="25072"/>
            <a:stretch/>
          </p:blipFill>
          <p:spPr>
            <a:xfrm>
              <a:off x="8193676" y="3253254"/>
              <a:ext cx="889484" cy="80395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6" name="Freeform 5">
              <a:extLst>
                <a:ext uri="{FF2B5EF4-FFF2-40B4-BE49-F238E27FC236}">
                  <a16:creationId xmlns:a16="http://schemas.microsoft.com/office/drawing/2014/main" id="{2F069003-3640-403A-80D3-064FDBC36D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70396" y="3469659"/>
              <a:ext cx="248000" cy="391972"/>
            </a:xfrm>
            <a:custGeom>
              <a:avLst/>
              <a:gdLst>
                <a:gd name="T0" fmla="*/ 107 w 126"/>
                <a:gd name="T1" fmla="*/ 19 h 199"/>
                <a:gd name="T2" fmla="*/ 117 w 126"/>
                <a:gd name="T3" fmla="*/ 95 h 199"/>
                <a:gd name="T4" fmla="*/ 97 w 126"/>
                <a:gd name="T5" fmla="*/ 123 h 199"/>
                <a:gd name="T6" fmla="*/ 104 w 126"/>
                <a:gd name="T7" fmla="*/ 122 h 199"/>
                <a:gd name="T8" fmla="*/ 108 w 126"/>
                <a:gd name="T9" fmla="*/ 137 h 199"/>
                <a:gd name="T10" fmla="*/ 105 w 126"/>
                <a:gd name="T11" fmla="*/ 149 h 199"/>
                <a:gd name="T12" fmla="*/ 108 w 126"/>
                <a:gd name="T13" fmla="*/ 161 h 199"/>
                <a:gd name="T14" fmla="*/ 104 w 126"/>
                <a:gd name="T15" fmla="*/ 175 h 199"/>
                <a:gd name="T16" fmla="*/ 29 w 126"/>
                <a:gd name="T17" fmla="*/ 181 h 199"/>
                <a:gd name="T18" fmla="*/ 22 w 126"/>
                <a:gd name="T19" fmla="*/ 177 h 199"/>
                <a:gd name="T20" fmla="*/ 22 w 126"/>
                <a:gd name="T21" fmla="*/ 156 h 199"/>
                <a:gd name="T22" fmla="*/ 22 w 126"/>
                <a:gd name="T23" fmla="*/ 153 h 199"/>
                <a:gd name="T24" fmla="*/ 22 w 126"/>
                <a:gd name="T25" fmla="*/ 132 h 199"/>
                <a:gd name="T26" fmla="*/ 28 w 126"/>
                <a:gd name="T27" fmla="*/ 129 h 199"/>
                <a:gd name="T28" fmla="*/ 31 w 126"/>
                <a:gd name="T29" fmla="*/ 117 h 199"/>
                <a:gd name="T30" fmla="*/ 0 w 126"/>
                <a:gd name="T31" fmla="*/ 63 h 199"/>
                <a:gd name="T32" fmla="*/ 63 w 126"/>
                <a:gd name="T33" fmla="*/ 0 h 199"/>
                <a:gd name="T34" fmla="*/ 52 w 126"/>
                <a:gd name="T35" fmla="*/ 76 h 199"/>
                <a:gd name="T36" fmla="*/ 57 w 126"/>
                <a:gd name="T37" fmla="*/ 73 h 199"/>
                <a:gd name="T38" fmla="*/ 63 w 126"/>
                <a:gd name="T39" fmla="*/ 76 h 199"/>
                <a:gd name="T40" fmla="*/ 68 w 126"/>
                <a:gd name="T41" fmla="*/ 73 h 199"/>
                <a:gd name="T42" fmla="*/ 74 w 126"/>
                <a:gd name="T43" fmla="*/ 76 h 199"/>
                <a:gd name="T44" fmla="*/ 81 w 126"/>
                <a:gd name="T45" fmla="*/ 71 h 199"/>
                <a:gd name="T46" fmla="*/ 73 w 126"/>
                <a:gd name="T47" fmla="*/ 96 h 199"/>
                <a:gd name="T48" fmla="*/ 84 w 126"/>
                <a:gd name="T49" fmla="*/ 124 h 199"/>
                <a:gd name="T50" fmla="*/ 84 w 126"/>
                <a:gd name="T51" fmla="*/ 109 h 199"/>
                <a:gd name="T52" fmla="*/ 106 w 126"/>
                <a:gd name="T53" fmla="*/ 88 h 199"/>
                <a:gd name="T54" fmla="*/ 98 w 126"/>
                <a:gd name="T55" fmla="*/ 28 h 199"/>
                <a:gd name="T56" fmla="*/ 28 w 126"/>
                <a:gd name="T57" fmla="*/ 28 h 199"/>
                <a:gd name="T58" fmla="*/ 20 w 126"/>
                <a:gd name="T59" fmla="*/ 89 h 199"/>
                <a:gd name="T60" fmla="*/ 44 w 126"/>
                <a:gd name="T61" fmla="*/ 109 h 199"/>
                <a:gd name="T62" fmla="*/ 44 w 126"/>
                <a:gd name="T63" fmla="*/ 125 h 199"/>
                <a:gd name="T64" fmla="*/ 55 w 126"/>
                <a:gd name="T65" fmla="*/ 96 h 199"/>
                <a:gd name="T66" fmla="*/ 47 w 126"/>
                <a:gd name="T67" fmla="*/ 71 h 199"/>
                <a:gd name="T68" fmla="*/ 76 w 126"/>
                <a:gd name="T69" fmla="*/ 79 h 199"/>
                <a:gd name="T70" fmla="*/ 68 w 126"/>
                <a:gd name="T71" fmla="*/ 78 h 199"/>
                <a:gd name="T72" fmla="*/ 57 w 126"/>
                <a:gd name="T73" fmla="*/ 78 h 199"/>
                <a:gd name="T74" fmla="*/ 52 w 126"/>
                <a:gd name="T75" fmla="*/ 79 h 199"/>
                <a:gd name="T76" fmla="*/ 61 w 126"/>
                <a:gd name="T77" fmla="*/ 94 h 199"/>
                <a:gd name="T78" fmla="*/ 61 w 126"/>
                <a:gd name="T79" fmla="*/ 125 h 199"/>
                <a:gd name="T80" fmla="*/ 66 w 126"/>
                <a:gd name="T81" fmla="*/ 95 h 199"/>
                <a:gd name="T82" fmla="*/ 67 w 126"/>
                <a:gd name="T83" fmla="*/ 93 h 199"/>
                <a:gd name="T84" fmla="*/ 82 w 126"/>
                <a:gd name="T85" fmla="*/ 180 h 199"/>
                <a:gd name="T86" fmla="*/ 64 w 126"/>
                <a:gd name="T87" fmla="*/ 199 h 199"/>
                <a:gd name="T88" fmla="*/ 82 w 126"/>
                <a:gd name="T89" fmla="*/ 180 h 199"/>
                <a:gd name="T90" fmla="*/ 33 w 126"/>
                <a:gd name="T91" fmla="*/ 165 h 199"/>
                <a:gd name="T92" fmla="*/ 33 w 126"/>
                <a:gd name="T93" fmla="*/ 168 h 199"/>
                <a:gd name="T94" fmla="*/ 95 w 126"/>
                <a:gd name="T95" fmla="*/ 161 h 199"/>
                <a:gd name="T96" fmla="*/ 95 w 126"/>
                <a:gd name="T97" fmla="*/ 136 h 199"/>
                <a:gd name="T98" fmla="*/ 33 w 126"/>
                <a:gd name="T99" fmla="*/ 143 h 199"/>
                <a:gd name="T100" fmla="*/ 95 w 126"/>
                <a:gd name="T101" fmla="*/ 139 h 199"/>
                <a:gd name="T102" fmla="*/ 95 w 126"/>
                <a:gd name="T103" fmla="*/ 136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6" h="199">
                  <a:moveTo>
                    <a:pt x="63" y="0"/>
                  </a:moveTo>
                  <a:cubicBezTo>
                    <a:pt x="80" y="0"/>
                    <a:pt x="96" y="7"/>
                    <a:pt x="107" y="19"/>
                  </a:cubicBezTo>
                  <a:cubicBezTo>
                    <a:pt x="119" y="30"/>
                    <a:pt x="126" y="46"/>
                    <a:pt x="126" y="63"/>
                  </a:cubicBezTo>
                  <a:cubicBezTo>
                    <a:pt x="126" y="75"/>
                    <a:pt x="123" y="86"/>
                    <a:pt x="117" y="95"/>
                  </a:cubicBezTo>
                  <a:cubicBezTo>
                    <a:pt x="112" y="104"/>
                    <a:pt x="105" y="111"/>
                    <a:pt x="97" y="116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9" y="122"/>
                    <a:pt x="99" y="122"/>
                    <a:pt x="99" y="122"/>
                  </a:cubicBezTo>
                  <a:cubicBezTo>
                    <a:pt x="104" y="122"/>
                    <a:pt x="104" y="122"/>
                    <a:pt x="104" y="122"/>
                  </a:cubicBezTo>
                  <a:cubicBezTo>
                    <a:pt x="106" y="126"/>
                    <a:pt x="106" y="126"/>
                    <a:pt x="106" y="126"/>
                  </a:cubicBezTo>
                  <a:cubicBezTo>
                    <a:pt x="107" y="130"/>
                    <a:pt x="108" y="134"/>
                    <a:pt x="108" y="137"/>
                  </a:cubicBezTo>
                  <a:cubicBezTo>
                    <a:pt x="108" y="141"/>
                    <a:pt x="107" y="144"/>
                    <a:pt x="106" y="148"/>
                  </a:cubicBezTo>
                  <a:cubicBezTo>
                    <a:pt x="105" y="149"/>
                    <a:pt x="105" y="149"/>
                    <a:pt x="105" y="149"/>
                  </a:cubicBezTo>
                  <a:cubicBezTo>
                    <a:pt x="106" y="150"/>
                    <a:pt x="106" y="150"/>
                    <a:pt x="106" y="150"/>
                  </a:cubicBezTo>
                  <a:cubicBezTo>
                    <a:pt x="107" y="154"/>
                    <a:pt x="108" y="157"/>
                    <a:pt x="108" y="161"/>
                  </a:cubicBezTo>
                  <a:cubicBezTo>
                    <a:pt x="108" y="164"/>
                    <a:pt x="107" y="168"/>
                    <a:pt x="106" y="171"/>
                  </a:cubicBezTo>
                  <a:cubicBezTo>
                    <a:pt x="104" y="175"/>
                    <a:pt x="104" y="175"/>
                    <a:pt x="104" y="175"/>
                  </a:cubicBezTo>
                  <a:cubicBezTo>
                    <a:pt x="100" y="175"/>
                    <a:pt x="100" y="175"/>
                    <a:pt x="100" y="175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2" y="177"/>
                    <a:pt x="22" y="177"/>
                    <a:pt x="22" y="177"/>
                  </a:cubicBezTo>
                  <a:cubicBezTo>
                    <a:pt x="21" y="174"/>
                    <a:pt x="20" y="171"/>
                    <a:pt x="20" y="167"/>
                  </a:cubicBezTo>
                  <a:cubicBezTo>
                    <a:pt x="20" y="164"/>
                    <a:pt x="21" y="160"/>
                    <a:pt x="22" y="156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2" y="153"/>
                    <a:pt x="22" y="153"/>
                    <a:pt x="22" y="153"/>
                  </a:cubicBezTo>
                  <a:cubicBezTo>
                    <a:pt x="21" y="150"/>
                    <a:pt x="20" y="147"/>
                    <a:pt x="20" y="144"/>
                  </a:cubicBezTo>
                  <a:cubicBezTo>
                    <a:pt x="20" y="140"/>
                    <a:pt x="21" y="136"/>
                    <a:pt x="22" y="132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8" y="129"/>
                    <a:pt x="28" y="129"/>
                    <a:pt x="28" y="129"/>
                  </a:cubicBezTo>
                  <a:cubicBezTo>
                    <a:pt x="31" y="129"/>
                    <a:pt x="31" y="129"/>
                    <a:pt x="31" y="129"/>
                  </a:cubicBezTo>
                  <a:cubicBezTo>
                    <a:pt x="31" y="117"/>
                    <a:pt x="31" y="117"/>
                    <a:pt x="31" y="117"/>
                  </a:cubicBezTo>
                  <a:cubicBezTo>
                    <a:pt x="22" y="112"/>
                    <a:pt x="15" y="104"/>
                    <a:pt x="9" y="96"/>
                  </a:cubicBezTo>
                  <a:cubicBezTo>
                    <a:pt x="3" y="86"/>
                    <a:pt x="0" y="75"/>
                    <a:pt x="0" y="63"/>
                  </a:cubicBezTo>
                  <a:cubicBezTo>
                    <a:pt x="0" y="46"/>
                    <a:pt x="7" y="30"/>
                    <a:pt x="19" y="19"/>
                  </a:cubicBezTo>
                  <a:cubicBezTo>
                    <a:pt x="30" y="7"/>
                    <a:pt x="46" y="0"/>
                    <a:pt x="63" y="0"/>
                  </a:cubicBezTo>
                  <a:close/>
                  <a:moveTo>
                    <a:pt x="49" y="75"/>
                  </a:moveTo>
                  <a:cubicBezTo>
                    <a:pt x="50" y="76"/>
                    <a:pt x="51" y="76"/>
                    <a:pt x="52" y="76"/>
                  </a:cubicBezTo>
                  <a:cubicBezTo>
                    <a:pt x="54" y="76"/>
                    <a:pt x="55" y="75"/>
                    <a:pt x="56" y="74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60" y="76"/>
                    <a:pt x="61" y="76"/>
                    <a:pt x="63" y="76"/>
                  </a:cubicBezTo>
                  <a:cubicBezTo>
                    <a:pt x="64" y="76"/>
                    <a:pt x="65" y="76"/>
                    <a:pt x="67" y="74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71" y="76"/>
                    <a:pt x="72" y="76"/>
                    <a:pt x="74" y="76"/>
                  </a:cubicBezTo>
                  <a:cubicBezTo>
                    <a:pt x="76" y="76"/>
                    <a:pt x="77" y="75"/>
                    <a:pt x="79" y="75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7" y="74"/>
                    <a:pt x="87" y="74"/>
                    <a:pt x="87" y="74"/>
                  </a:cubicBezTo>
                  <a:cubicBezTo>
                    <a:pt x="73" y="96"/>
                    <a:pt x="73" y="96"/>
                    <a:pt x="73" y="96"/>
                  </a:cubicBezTo>
                  <a:cubicBezTo>
                    <a:pt x="73" y="125"/>
                    <a:pt x="73" y="125"/>
                    <a:pt x="73" y="125"/>
                  </a:cubicBezTo>
                  <a:cubicBezTo>
                    <a:pt x="84" y="124"/>
                    <a:pt x="84" y="124"/>
                    <a:pt x="84" y="124"/>
                  </a:cubicBezTo>
                  <a:cubicBezTo>
                    <a:pt x="84" y="112"/>
                    <a:pt x="84" y="112"/>
                    <a:pt x="84" y="112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95" y="102"/>
                    <a:pt x="101" y="96"/>
                    <a:pt x="106" y="88"/>
                  </a:cubicBezTo>
                  <a:cubicBezTo>
                    <a:pt x="110" y="81"/>
                    <a:pt x="113" y="72"/>
                    <a:pt x="113" y="63"/>
                  </a:cubicBezTo>
                  <a:cubicBezTo>
                    <a:pt x="113" y="49"/>
                    <a:pt x="107" y="37"/>
                    <a:pt x="98" y="28"/>
                  </a:cubicBezTo>
                  <a:cubicBezTo>
                    <a:pt x="89" y="19"/>
                    <a:pt x="77" y="13"/>
                    <a:pt x="63" y="13"/>
                  </a:cubicBezTo>
                  <a:cubicBezTo>
                    <a:pt x="49" y="13"/>
                    <a:pt x="37" y="19"/>
                    <a:pt x="28" y="28"/>
                  </a:cubicBezTo>
                  <a:cubicBezTo>
                    <a:pt x="19" y="37"/>
                    <a:pt x="13" y="49"/>
                    <a:pt x="13" y="63"/>
                  </a:cubicBezTo>
                  <a:cubicBezTo>
                    <a:pt x="13" y="73"/>
                    <a:pt x="16" y="81"/>
                    <a:pt x="20" y="89"/>
                  </a:cubicBezTo>
                  <a:cubicBezTo>
                    <a:pt x="25" y="97"/>
                    <a:pt x="32" y="103"/>
                    <a:pt x="40" y="107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13"/>
                    <a:pt x="44" y="113"/>
                    <a:pt x="44" y="113"/>
                  </a:cubicBezTo>
                  <a:cubicBezTo>
                    <a:pt x="44" y="125"/>
                    <a:pt x="44" y="125"/>
                    <a:pt x="44" y="125"/>
                  </a:cubicBezTo>
                  <a:cubicBezTo>
                    <a:pt x="55" y="125"/>
                    <a:pt x="55" y="125"/>
                    <a:pt x="55" y="125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9" y="75"/>
                    <a:pt x="49" y="75"/>
                    <a:pt x="49" y="75"/>
                  </a:cubicBezTo>
                  <a:close/>
                  <a:moveTo>
                    <a:pt x="76" y="79"/>
                  </a:moveTo>
                  <a:cubicBezTo>
                    <a:pt x="75" y="79"/>
                    <a:pt x="75" y="79"/>
                    <a:pt x="74" y="79"/>
                  </a:cubicBezTo>
                  <a:cubicBezTo>
                    <a:pt x="72" y="80"/>
                    <a:pt x="70" y="79"/>
                    <a:pt x="68" y="78"/>
                  </a:cubicBezTo>
                  <a:cubicBezTo>
                    <a:pt x="66" y="79"/>
                    <a:pt x="65" y="80"/>
                    <a:pt x="63" y="80"/>
                  </a:cubicBezTo>
                  <a:cubicBezTo>
                    <a:pt x="61" y="80"/>
                    <a:pt x="59" y="79"/>
                    <a:pt x="57" y="78"/>
                  </a:cubicBezTo>
                  <a:cubicBezTo>
                    <a:pt x="56" y="79"/>
                    <a:pt x="54" y="79"/>
                    <a:pt x="52" y="79"/>
                  </a:cubicBezTo>
                  <a:cubicBezTo>
                    <a:pt x="52" y="79"/>
                    <a:pt x="52" y="79"/>
                    <a:pt x="52" y="79"/>
                  </a:cubicBezTo>
                  <a:cubicBezTo>
                    <a:pt x="61" y="93"/>
                    <a:pt x="61" y="93"/>
                    <a:pt x="61" y="93"/>
                  </a:cubicBezTo>
                  <a:cubicBezTo>
                    <a:pt x="61" y="94"/>
                    <a:pt x="61" y="94"/>
                    <a:pt x="61" y="94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1" y="125"/>
                    <a:pt x="61" y="125"/>
                    <a:pt x="61" y="125"/>
                  </a:cubicBezTo>
                  <a:cubicBezTo>
                    <a:pt x="66" y="125"/>
                    <a:pt x="66" y="125"/>
                    <a:pt x="66" y="12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4"/>
                    <a:pt x="66" y="94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76" y="79"/>
                    <a:pt x="76" y="79"/>
                    <a:pt x="76" y="79"/>
                  </a:cubicBezTo>
                  <a:close/>
                  <a:moveTo>
                    <a:pt x="82" y="180"/>
                  </a:moveTo>
                  <a:cubicBezTo>
                    <a:pt x="46" y="184"/>
                    <a:pt x="46" y="184"/>
                    <a:pt x="46" y="184"/>
                  </a:cubicBezTo>
                  <a:cubicBezTo>
                    <a:pt x="47" y="192"/>
                    <a:pt x="54" y="199"/>
                    <a:pt x="64" y="199"/>
                  </a:cubicBezTo>
                  <a:cubicBezTo>
                    <a:pt x="74" y="199"/>
                    <a:pt x="82" y="191"/>
                    <a:pt x="82" y="181"/>
                  </a:cubicBezTo>
                  <a:cubicBezTo>
                    <a:pt x="82" y="181"/>
                    <a:pt x="82" y="181"/>
                    <a:pt x="82" y="180"/>
                  </a:cubicBezTo>
                  <a:close/>
                  <a:moveTo>
                    <a:pt x="95" y="159"/>
                  </a:move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7"/>
                  </a:cubicBezTo>
                  <a:cubicBezTo>
                    <a:pt x="33" y="167"/>
                    <a:pt x="33" y="167"/>
                    <a:pt x="33" y="168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5" y="162"/>
                    <a:pt x="95" y="161"/>
                    <a:pt x="95" y="161"/>
                  </a:cubicBezTo>
                  <a:cubicBezTo>
                    <a:pt x="95" y="160"/>
                    <a:pt x="95" y="160"/>
                    <a:pt x="95" y="159"/>
                  </a:cubicBezTo>
                  <a:close/>
                  <a:moveTo>
                    <a:pt x="95" y="136"/>
                  </a:moveTo>
                  <a:cubicBezTo>
                    <a:pt x="33" y="141"/>
                    <a:pt x="33" y="141"/>
                    <a:pt x="33" y="141"/>
                  </a:cubicBezTo>
                  <a:cubicBezTo>
                    <a:pt x="33" y="142"/>
                    <a:pt x="33" y="143"/>
                    <a:pt x="33" y="143"/>
                  </a:cubicBezTo>
                  <a:cubicBezTo>
                    <a:pt x="33" y="144"/>
                    <a:pt x="33" y="144"/>
                    <a:pt x="33" y="144"/>
                  </a:cubicBezTo>
                  <a:cubicBezTo>
                    <a:pt x="95" y="139"/>
                    <a:pt x="95" y="139"/>
                    <a:pt x="95" y="139"/>
                  </a:cubicBezTo>
                  <a:cubicBezTo>
                    <a:pt x="95" y="138"/>
                    <a:pt x="95" y="138"/>
                    <a:pt x="95" y="137"/>
                  </a:cubicBezTo>
                  <a:cubicBezTo>
                    <a:pt x="95" y="137"/>
                    <a:pt x="95" y="136"/>
                    <a:pt x="95" y="1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1BC7A4B2-FF7B-415D-9311-BF36B3C50EE3}"/>
              </a:ext>
            </a:extLst>
          </p:cNvPr>
          <p:cNvGrpSpPr/>
          <p:nvPr/>
        </p:nvGrpSpPr>
        <p:grpSpPr>
          <a:xfrm>
            <a:off x="8845532" y="1973453"/>
            <a:ext cx="667113" cy="602967"/>
            <a:chOff x="9878157" y="3253254"/>
            <a:chExt cx="889484" cy="803956"/>
          </a:xfrm>
        </p:grpSpPr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8E68AD51-A854-47B9-AAB1-93B869FBE6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01" t="25328" r="25698" b="25072"/>
            <a:stretch/>
          </p:blipFill>
          <p:spPr>
            <a:xfrm>
              <a:off x="9878157" y="3253254"/>
              <a:ext cx="889484" cy="80395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2D0B268E-4F62-4D67-8326-4254C4FA01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7343" y="3502522"/>
              <a:ext cx="411112" cy="305420"/>
            </a:xfrm>
            <a:custGeom>
              <a:avLst/>
              <a:gdLst>
                <a:gd name="T0" fmla="*/ 44 w 209"/>
                <a:gd name="T1" fmla="*/ 99 h 155"/>
                <a:gd name="T2" fmla="*/ 24 w 209"/>
                <a:gd name="T3" fmla="*/ 87 h 155"/>
                <a:gd name="T4" fmla="*/ 28 w 209"/>
                <a:gd name="T5" fmla="*/ 4 h 155"/>
                <a:gd name="T6" fmla="*/ 179 w 209"/>
                <a:gd name="T7" fmla="*/ 4 h 155"/>
                <a:gd name="T8" fmla="*/ 182 w 209"/>
                <a:gd name="T9" fmla="*/ 87 h 155"/>
                <a:gd name="T10" fmla="*/ 161 w 209"/>
                <a:gd name="T11" fmla="*/ 99 h 155"/>
                <a:gd name="T12" fmla="*/ 209 w 209"/>
                <a:gd name="T13" fmla="*/ 141 h 155"/>
                <a:gd name="T14" fmla="*/ 7 w 209"/>
                <a:gd name="T15" fmla="*/ 155 h 155"/>
                <a:gd name="T16" fmla="*/ 63 w 209"/>
                <a:gd name="T17" fmla="*/ 102 h 155"/>
                <a:gd name="T18" fmla="*/ 63 w 209"/>
                <a:gd name="T19" fmla="*/ 99 h 155"/>
                <a:gd name="T20" fmla="*/ 36 w 209"/>
                <a:gd name="T21" fmla="*/ 12 h 155"/>
                <a:gd name="T22" fmla="*/ 36 w 209"/>
                <a:gd name="T23" fmla="*/ 12 h 155"/>
                <a:gd name="T24" fmla="*/ 36 w 209"/>
                <a:gd name="T25" fmla="*/ 87 h 155"/>
                <a:gd name="T26" fmla="*/ 170 w 209"/>
                <a:gd name="T27" fmla="*/ 87 h 155"/>
                <a:gd name="T28" fmla="*/ 170 w 209"/>
                <a:gd name="T29" fmla="*/ 12 h 155"/>
                <a:gd name="T30" fmla="*/ 27 w 209"/>
                <a:gd name="T31" fmla="*/ 133 h 155"/>
                <a:gd name="T32" fmla="*/ 31 w 209"/>
                <a:gd name="T33" fmla="*/ 126 h 155"/>
                <a:gd name="T34" fmla="*/ 61 w 209"/>
                <a:gd name="T35" fmla="*/ 115 h 155"/>
                <a:gd name="T36" fmla="*/ 157 w 209"/>
                <a:gd name="T37" fmla="*/ 110 h 155"/>
                <a:gd name="T38" fmla="*/ 170 w 209"/>
                <a:gd name="T39" fmla="*/ 110 h 155"/>
                <a:gd name="T40" fmla="*/ 140 w 209"/>
                <a:gd name="T41" fmla="*/ 115 h 155"/>
                <a:gd name="T42" fmla="*/ 139 w 209"/>
                <a:gd name="T43" fmla="*/ 110 h 155"/>
                <a:gd name="T44" fmla="*/ 136 w 209"/>
                <a:gd name="T45" fmla="*/ 115 h 155"/>
                <a:gd name="T46" fmla="*/ 103 w 209"/>
                <a:gd name="T47" fmla="*/ 110 h 155"/>
                <a:gd name="T48" fmla="*/ 117 w 209"/>
                <a:gd name="T49" fmla="*/ 110 h 155"/>
                <a:gd name="T50" fmla="*/ 84 w 209"/>
                <a:gd name="T51" fmla="*/ 115 h 155"/>
                <a:gd name="T52" fmla="*/ 85 w 209"/>
                <a:gd name="T53" fmla="*/ 110 h 155"/>
                <a:gd name="T54" fmla="*/ 80 w 209"/>
                <a:gd name="T55" fmla="*/ 115 h 155"/>
                <a:gd name="T56" fmla="*/ 152 w 209"/>
                <a:gd name="T57" fmla="*/ 117 h 155"/>
                <a:gd name="T58" fmla="*/ 175 w 209"/>
                <a:gd name="T59" fmla="*/ 117 h 155"/>
                <a:gd name="T60" fmla="*/ 134 w 209"/>
                <a:gd name="T61" fmla="*/ 123 h 155"/>
                <a:gd name="T62" fmla="*/ 132 w 209"/>
                <a:gd name="T63" fmla="*/ 117 h 155"/>
                <a:gd name="T64" fmla="*/ 129 w 209"/>
                <a:gd name="T65" fmla="*/ 123 h 155"/>
                <a:gd name="T66" fmla="*/ 94 w 209"/>
                <a:gd name="T67" fmla="*/ 117 h 155"/>
                <a:gd name="T68" fmla="*/ 109 w 209"/>
                <a:gd name="T69" fmla="*/ 117 h 155"/>
                <a:gd name="T70" fmla="*/ 73 w 209"/>
                <a:gd name="T71" fmla="*/ 123 h 155"/>
                <a:gd name="T72" fmla="*/ 75 w 209"/>
                <a:gd name="T73" fmla="*/ 117 h 155"/>
                <a:gd name="T74" fmla="*/ 68 w 209"/>
                <a:gd name="T75" fmla="*/ 123 h 155"/>
                <a:gd name="T76" fmla="*/ 37 w 209"/>
                <a:gd name="T77" fmla="*/ 117 h 155"/>
                <a:gd name="T78" fmla="*/ 51 w 209"/>
                <a:gd name="T79" fmla="*/ 117 h 155"/>
                <a:gd name="T80" fmla="*/ 163 w 209"/>
                <a:gd name="T81" fmla="*/ 133 h 155"/>
                <a:gd name="T82" fmla="*/ 160 w 209"/>
                <a:gd name="T83" fmla="*/ 126 h 155"/>
                <a:gd name="T84" fmla="*/ 158 w 209"/>
                <a:gd name="T85" fmla="*/ 133 h 155"/>
                <a:gd name="T86" fmla="*/ 119 w 209"/>
                <a:gd name="T87" fmla="*/ 126 h 155"/>
                <a:gd name="T88" fmla="*/ 135 w 209"/>
                <a:gd name="T89" fmla="*/ 126 h 155"/>
                <a:gd name="T90" fmla="*/ 98 w 209"/>
                <a:gd name="T91" fmla="*/ 133 h 155"/>
                <a:gd name="T92" fmla="*/ 98 w 209"/>
                <a:gd name="T93" fmla="*/ 126 h 155"/>
                <a:gd name="T94" fmla="*/ 92 w 209"/>
                <a:gd name="T95" fmla="*/ 133 h 155"/>
                <a:gd name="T96" fmla="*/ 57 w 209"/>
                <a:gd name="T97" fmla="*/ 126 h 155"/>
                <a:gd name="T98" fmla="*/ 73 w 209"/>
                <a:gd name="T99" fmla="*/ 126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9" h="155">
                  <a:moveTo>
                    <a:pt x="27" y="102"/>
                  </a:moveTo>
                  <a:cubicBezTo>
                    <a:pt x="44" y="102"/>
                    <a:pt x="44" y="102"/>
                    <a:pt x="44" y="102"/>
                  </a:cubicBezTo>
                  <a:cubicBezTo>
                    <a:pt x="44" y="99"/>
                    <a:pt x="44" y="99"/>
                    <a:pt x="44" y="99"/>
                  </a:cubicBezTo>
                  <a:cubicBezTo>
                    <a:pt x="36" y="99"/>
                    <a:pt x="36" y="99"/>
                    <a:pt x="36" y="99"/>
                  </a:cubicBezTo>
                  <a:cubicBezTo>
                    <a:pt x="33" y="99"/>
                    <a:pt x="30" y="98"/>
                    <a:pt x="28" y="96"/>
                  </a:cubicBezTo>
                  <a:cubicBezTo>
                    <a:pt x="25" y="93"/>
                    <a:pt x="24" y="90"/>
                    <a:pt x="24" y="87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9"/>
                    <a:pt x="25" y="6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30" y="1"/>
                    <a:pt x="33" y="0"/>
                    <a:pt x="36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73" y="0"/>
                    <a:pt x="177" y="1"/>
                    <a:pt x="179" y="4"/>
                  </a:cubicBezTo>
                  <a:cubicBezTo>
                    <a:pt x="179" y="4"/>
                    <a:pt x="179" y="4"/>
                    <a:pt x="179" y="4"/>
                  </a:cubicBezTo>
                  <a:cubicBezTo>
                    <a:pt x="181" y="6"/>
                    <a:pt x="182" y="9"/>
                    <a:pt x="182" y="12"/>
                  </a:cubicBezTo>
                  <a:cubicBezTo>
                    <a:pt x="182" y="87"/>
                    <a:pt x="182" y="87"/>
                    <a:pt x="182" y="87"/>
                  </a:cubicBezTo>
                  <a:cubicBezTo>
                    <a:pt x="182" y="90"/>
                    <a:pt x="181" y="93"/>
                    <a:pt x="179" y="96"/>
                  </a:cubicBezTo>
                  <a:cubicBezTo>
                    <a:pt x="177" y="98"/>
                    <a:pt x="173" y="99"/>
                    <a:pt x="170" y="99"/>
                  </a:cubicBezTo>
                  <a:cubicBezTo>
                    <a:pt x="161" y="99"/>
                    <a:pt x="161" y="99"/>
                    <a:pt x="161" y="99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80" y="102"/>
                    <a:pt x="180" y="102"/>
                    <a:pt x="180" y="102"/>
                  </a:cubicBezTo>
                  <a:cubicBezTo>
                    <a:pt x="209" y="141"/>
                    <a:pt x="209" y="141"/>
                    <a:pt x="209" y="141"/>
                  </a:cubicBezTo>
                  <a:cubicBezTo>
                    <a:pt x="209" y="141"/>
                    <a:pt x="209" y="141"/>
                    <a:pt x="209" y="141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27" y="102"/>
                    <a:pt x="27" y="102"/>
                    <a:pt x="27" y="102"/>
                  </a:cubicBezTo>
                  <a:close/>
                  <a:moveTo>
                    <a:pt x="63" y="102"/>
                  </a:moveTo>
                  <a:cubicBezTo>
                    <a:pt x="143" y="102"/>
                    <a:pt x="143" y="102"/>
                    <a:pt x="143" y="102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102"/>
                    <a:pt x="63" y="102"/>
                    <a:pt x="63" y="102"/>
                  </a:cubicBezTo>
                  <a:close/>
                  <a:moveTo>
                    <a:pt x="170" y="12"/>
                  </a:move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170" y="87"/>
                    <a:pt x="170" y="87"/>
                    <a:pt x="170" y="87"/>
                  </a:cubicBezTo>
                  <a:cubicBezTo>
                    <a:pt x="170" y="87"/>
                    <a:pt x="170" y="87"/>
                    <a:pt x="170" y="87"/>
                  </a:cubicBezTo>
                  <a:cubicBezTo>
                    <a:pt x="170" y="87"/>
                    <a:pt x="170" y="87"/>
                    <a:pt x="170" y="87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0" y="12"/>
                    <a:pt x="170" y="12"/>
                    <a:pt x="170" y="12"/>
                  </a:cubicBezTo>
                  <a:close/>
                  <a:moveTo>
                    <a:pt x="31" y="126"/>
                  </a:moveTo>
                  <a:cubicBezTo>
                    <a:pt x="30" y="128"/>
                    <a:pt x="28" y="131"/>
                    <a:pt x="27" y="133"/>
                  </a:cubicBezTo>
                  <a:cubicBezTo>
                    <a:pt x="34" y="133"/>
                    <a:pt x="41" y="133"/>
                    <a:pt x="48" y="133"/>
                  </a:cubicBezTo>
                  <a:cubicBezTo>
                    <a:pt x="49" y="131"/>
                    <a:pt x="50" y="128"/>
                    <a:pt x="51" y="126"/>
                  </a:cubicBezTo>
                  <a:cubicBezTo>
                    <a:pt x="44" y="126"/>
                    <a:pt x="38" y="126"/>
                    <a:pt x="31" y="126"/>
                  </a:cubicBezTo>
                  <a:close/>
                  <a:moveTo>
                    <a:pt x="41" y="110"/>
                  </a:moveTo>
                  <a:cubicBezTo>
                    <a:pt x="40" y="111"/>
                    <a:pt x="39" y="113"/>
                    <a:pt x="38" y="115"/>
                  </a:cubicBezTo>
                  <a:cubicBezTo>
                    <a:pt x="46" y="115"/>
                    <a:pt x="53" y="115"/>
                    <a:pt x="61" y="115"/>
                  </a:cubicBezTo>
                  <a:cubicBezTo>
                    <a:pt x="62" y="113"/>
                    <a:pt x="62" y="111"/>
                    <a:pt x="63" y="110"/>
                  </a:cubicBezTo>
                  <a:cubicBezTo>
                    <a:pt x="56" y="110"/>
                    <a:pt x="49" y="110"/>
                    <a:pt x="41" y="110"/>
                  </a:cubicBezTo>
                  <a:close/>
                  <a:moveTo>
                    <a:pt x="157" y="110"/>
                  </a:moveTo>
                  <a:cubicBezTo>
                    <a:pt x="157" y="111"/>
                    <a:pt x="158" y="113"/>
                    <a:pt x="159" y="115"/>
                  </a:cubicBezTo>
                  <a:cubicBezTo>
                    <a:pt x="164" y="115"/>
                    <a:pt x="169" y="115"/>
                    <a:pt x="173" y="115"/>
                  </a:cubicBezTo>
                  <a:cubicBezTo>
                    <a:pt x="172" y="113"/>
                    <a:pt x="171" y="111"/>
                    <a:pt x="170" y="110"/>
                  </a:cubicBezTo>
                  <a:cubicBezTo>
                    <a:pt x="166" y="110"/>
                    <a:pt x="161" y="110"/>
                    <a:pt x="157" y="110"/>
                  </a:cubicBezTo>
                  <a:close/>
                  <a:moveTo>
                    <a:pt x="139" y="110"/>
                  </a:moveTo>
                  <a:cubicBezTo>
                    <a:pt x="139" y="111"/>
                    <a:pt x="140" y="113"/>
                    <a:pt x="140" y="115"/>
                  </a:cubicBezTo>
                  <a:cubicBezTo>
                    <a:pt x="145" y="115"/>
                    <a:pt x="150" y="115"/>
                    <a:pt x="155" y="115"/>
                  </a:cubicBezTo>
                  <a:cubicBezTo>
                    <a:pt x="154" y="113"/>
                    <a:pt x="153" y="111"/>
                    <a:pt x="152" y="110"/>
                  </a:cubicBezTo>
                  <a:cubicBezTo>
                    <a:pt x="148" y="110"/>
                    <a:pt x="143" y="110"/>
                    <a:pt x="139" y="110"/>
                  </a:cubicBezTo>
                  <a:close/>
                  <a:moveTo>
                    <a:pt x="121" y="110"/>
                  </a:moveTo>
                  <a:cubicBezTo>
                    <a:pt x="121" y="111"/>
                    <a:pt x="121" y="113"/>
                    <a:pt x="122" y="115"/>
                  </a:cubicBezTo>
                  <a:cubicBezTo>
                    <a:pt x="126" y="115"/>
                    <a:pt x="131" y="115"/>
                    <a:pt x="136" y="115"/>
                  </a:cubicBezTo>
                  <a:cubicBezTo>
                    <a:pt x="135" y="113"/>
                    <a:pt x="135" y="111"/>
                    <a:pt x="134" y="110"/>
                  </a:cubicBezTo>
                  <a:cubicBezTo>
                    <a:pt x="130" y="110"/>
                    <a:pt x="125" y="110"/>
                    <a:pt x="121" y="110"/>
                  </a:cubicBezTo>
                  <a:close/>
                  <a:moveTo>
                    <a:pt x="103" y="110"/>
                  </a:moveTo>
                  <a:cubicBezTo>
                    <a:pt x="103" y="111"/>
                    <a:pt x="103" y="113"/>
                    <a:pt x="103" y="115"/>
                  </a:cubicBezTo>
                  <a:cubicBezTo>
                    <a:pt x="108" y="115"/>
                    <a:pt x="113" y="115"/>
                    <a:pt x="117" y="115"/>
                  </a:cubicBezTo>
                  <a:cubicBezTo>
                    <a:pt x="117" y="113"/>
                    <a:pt x="117" y="111"/>
                    <a:pt x="117" y="110"/>
                  </a:cubicBezTo>
                  <a:cubicBezTo>
                    <a:pt x="112" y="110"/>
                    <a:pt x="108" y="110"/>
                    <a:pt x="103" y="110"/>
                  </a:cubicBezTo>
                  <a:close/>
                  <a:moveTo>
                    <a:pt x="85" y="110"/>
                  </a:moveTo>
                  <a:cubicBezTo>
                    <a:pt x="85" y="111"/>
                    <a:pt x="85" y="113"/>
                    <a:pt x="84" y="115"/>
                  </a:cubicBezTo>
                  <a:cubicBezTo>
                    <a:pt x="89" y="115"/>
                    <a:pt x="94" y="115"/>
                    <a:pt x="98" y="115"/>
                  </a:cubicBezTo>
                  <a:cubicBezTo>
                    <a:pt x="99" y="113"/>
                    <a:pt x="99" y="111"/>
                    <a:pt x="99" y="110"/>
                  </a:cubicBezTo>
                  <a:cubicBezTo>
                    <a:pt x="94" y="110"/>
                    <a:pt x="90" y="110"/>
                    <a:pt x="85" y="110"/>
                  </a:cubicBezTo>
                  <a:close/>
                  <a:moveTo>
                    <a:pt x="67" y="110"/>
                  </a:moveTo>
                  <a:cubicBezTo>
                    <a:pt x="67" y="111"/>
                    <a:pt x="66" y="113"/>
                    <a:pt x="66" y="115"/>
                  </a:cubicBezTo>
                  <a:cubicBezTo>
                    <a:pt x="70" y="115"/>
                    <a:pt x="75" y="115"/>
                    <a:pt x="80" y="115"/>
                  </a:cubicBezTo>
                  <a:cubicBezTo>
                    <a:pt x="80" y="113"/>
                    <a:pt x="81" y="111"/>
                    <a:pt x="81" y="110"/>
                  </a:cubicBezTo>
                  <a:cubicBezTo>
                    <a:pt x="77" y="110"/>
                    <a:pt x="72" y="110"/>
                    <a:pt x="67" y="110"/>
                  </a:cubicBezTo>
                  <a:close/>
                  <a:moveTo>
                    <a:pt x="152" y="117"/>
                  </a:moveTo>
                  <a:cubicBezTo>
                    <a:pt x="153" y="119"/>
                    <a:pt x="153" y="121"/>
                    <a:pt x="154" y="123"/>
                  </a:cubicBezTo>
                  <a:cubicBezTo>
                    <a:pt x="162" y="123"/>
                    <a:pt x="170" y="123"/>
                    <a:pt x="178" y="123"/>
                  </a:cubicBezTo>
                  <a:cubicBezTo>
                    <a:pt x="177" y="121"/>
                    <a:pt x="176" y="119"/>
                    <a:pt x="175" y="117"/>
                  </a:cubicBezTo>
                  <a:cubicBezTo>
                    <a:pt x="167" y="117"/>
                    <a:pt x="160" y="117"/>
                    <a:pt x="152" y="117"/>
                  </a:cubicBezTo>
                  <a:close/>
                  <a:moveTo>
                    <a:pt x="132" y="117"/>
                  </a:moveTo>
                  <a:cubicBezTo>
                    <a:pt x="133" y="119"/>
                    <a:pt x="133" y="121"/>
                    <a:pt x="134" y="123"/>
                  </a:cubicBezTo>
                  <a:cubicBezTo>
                    <a:pt x="139" y="123"/>
                    <a:pt x="144" y="123"/>
                    <a:pt x="149" y="123"/>
                  </a:cubicBezTo>
                  <a:cubicBezTo>
                    <a:pt x="148" y="121"/>
                    <a:pt x="148" y="119"/>
                    <a:pt x="147" y="117"/>
                  </a:cubicBezTo>
                  <a:cubicBezTo>
                    <a:pt x="142" y="117"/>
                    <a:pt x="137" y="117"/>
                    <a:pt x="132" y="117"/>
                  </a:cubicBezTo>
                  <a:close/>
                  <a:moveTo>
                    <a:pt x="113" y="117"/>
                  </a:moveTo>
                  <a:cubicBezTo>
                    <a:pt x="113" y="119"/>
                    <a:pt x="114" y="121"/>
                    <a:pt x="114" y="123"/>
                  </a:cubicBezTo>
                  <a:cubicBezTo>
                    <a:pt x="119" y="123"/>
                    <a:pt x="124" y="123"/>
                    <a:pt x="129" y="123"/>
                  </a:cubicBezTo>
                  <a:cubicBezTo>
                    <a:pt x="129" y="121"/>
                    <a:pt x="128" y="119"/>
                    <a:pt x="128" y="117"/>
                  </a:cubicBezTo>
                  <a:cubicBezTo>
                    <a:pt x="123" y="117"/>
                    <a:pt x="118" y="117"/>
                    <a:pt x="113" y="117"/>
                  </a:cubicBezTo>
                  <a:close/>
                  <a:moveTo>
                    <a:pt x="94" y="117"/>
                  </a:moveTo>
                  <a:cubicBezTo>
                    <a:pt x="94" y="119"/>
                    <a:pt x="94" y="121"/>
                    <a:pt x="93" y="123"/>
                  </a:cubicBezTo>
                  <a:cubicBezTo>
                    <a:pt x="99" y="123"/>
                    <a:pt x="104" y="123"/>
                    <a:pt x="109" y="123"/>
                  </a:cubicBezTo>
                  <a:cubicBezTo>
                    <a:pt x="109" y="121"/>
                    <a:pt x="109" y="119"/>
                    <a:pt x="109" y="117"/>
                  </a:cubicBezTo>
                  <a:cubicBezTo>
                    <a:pt x="104" y="117"/>
                    <a:pt x="99" y="117"/>
                    <a:pt x="94" y="117"/>
                  </a:cubicBezTo>
                  <a:close/>
                  <a:moveTo>
                    <a:pt x="75" y="117"/>
                  </a:moveTo>
                  <a:cubicBezTo>
                    <a:pt x="74" y="119"/>
                    <a:pt x="74" y="121"/>
                    <a:pt x="73" y="123"/>
                  </a:cubicBezTo>
                  <a:cubicBezTo>
                    <a:pt x="79" y="123"/>
                    <a:pt x="84" y="123"/>
                    <a:pt x="89" y="123"/>
                  </a:cubicBezTo>
                  <a:cubicBezTo>
                    <a:pt x="89" y="121"/>
                    <a:pt x="89" y="119"/>
                    <a:pt x="90" y="117"/>
                  </a:cubicBezTo>
                  <a:cubicBezTo>
                    <a:pt x="85" y="117"/>
                    <a:pt x="80" y="117"/>
                    <a:pt x="75" y="117"/>
                  </a:cubicBezTo>
                  <a:close/>
                  <a:moveTo>
                    <a:pt x="56" y="117"/>
                  </a:moveTo>
                  <a:cubicBezTo>
                    <a:pt x="55" y="119"/>
                    <a:pt x="54" y="121"/>
                    <a:pt x="53" y="123"/>
                  </a:cubicBezTo>
                  <a:cubicBezTo>
                    <a:pt x="58" y="123"/>
                    <a:pt x="63" y="123"/>
                    <a:pt x="68" y="123"/>
                  </a:cubicBezTo>
                  <a:cubicBezTo>
                    <a:pt x="69" y="121"/>
                    <a:pt x="70" y="119"/>
                    <a:pt x="70" y="117"/>
                  </a:cubicBezTo>
                  <a:cubicBezTo>
                    <a:pt x="65" y="117"/>
                    <a:pt x="60" y="117"/>
                    <a:pt x="56" y="117"/>
                  </a:cubicBezTo>
                  <a:close/>
                  <a:moveTo>
                    <a:pt x="37" y="117"/>
                  </a:moveTo>
                  <a:cubicBezTo>
                    <a:pt x="35" y="119"/>
                    <a:pt x="34" y="121"/>
                    <a:pt x="33" y="123"/>
                  </a:cubicBezTo>
                  <a:cubicBezTo>
                    <a:pt x="38" y="123"/>
                    <a:pt x="43" y="123"/>
                    <a:pt x="48" y="123"/>
                  </a:cubicBezTo>
                  <a:cubicBezTo>
                    <a:pt x="49" y="121"/>
                    <a:pt x="50" y="119"/>
                    <a:pt x="51" y="117"/>
                  </a:cubicBezTo>
                  <a:cubicBezTo>
                    <a:pt x="46" y="117"/>
                    <a:pt x="41" y="117"/>
                    <a:pt x="37" y="117"/>
                  </a:cubicBezTo>
                  <a:close/>
                  <a:moveTo>
                    <a:pt x="160" y="126"/>
                  </a:moveTo>
                  <a:cubicBezTo>
                    <a:pt x="161" y="128"/>
                    <a:pt x="162" y="131"/>
                    <a:pt x="163" y="133"/>
                  </a:cubicBezTo>
                  <a:cubicBezTo>
                    <a:pt x="170" y="133"/>
                    <a:pt x="177" y="133"/>
                    <a:pt x="184" y="133"/>
                  </a:cubicBezTo>
                  <a:cubicBezTo>
                    <a:pt x="183" y="131"/>
                    <a:pt x="182" y="128"/>
                    <a:pt x="180" y="126"/>
                  </a:cubicBezTo>
                  <a:cubicBezTo>
                    <a:pt x="174" y="126"/>
                    <a:pt x="167" y="126"/>
                    <a:pt x="160" y="126"/>
                  </a:cubicBezTo>
                  <a:close/>
                  <a:moveTo>
                    <a:pt x="139" y="126"/>
                  </a:moveTo>
                  <a:cubicBezTo>
                    <a:pt x="140" y="128"/>
                    <a:pt x="141" y="131"/>
                    <a:pt x="141" y="133"/>
                  </a:cubicBezTo>
                  <a:cubicBezTo>
                    <a:pt x="147" y="133"/>
                    <a:pt x="152" y="133"/>
                    <a:pt x="158" y="133"/>
                  </a:cubicBezTo>
                  <a:cubicBezTo>
                    <a:pt x="157" y="131"/>
                    <a:pt x="156" y="128"/>
                    <a:pt x="155" y="126"/>
                  </a:cubicBezTo>
                  <a:cubicBezTo>
                    <a:pt x="150" y="126"/>
                    <a:pt x="145" y="126"/>
                    <a:pt x="139" y="126"/>
                  </a:cubicBezTo>
                  <a:close/>
                  <a:moveTo>
                    <a:pt x="119" y="126"/>
                  </a:moveTo>
                  <a:cubicBezTo>
                    <a:pt x="119" y="128"/>
                    <a:pt x="119" y="131"/>
                    <a:pt x="119" y="133"/>
                  </a:cubicBezTo>
                  <a:cubicBezTo>
                    <a:pt x="125" y="133"/>
                    <a:pt x="131" y="133"/>
                    <a:pt x="136" y="133"/>
                  </a:cubicBezTo>
                  <a:cubicBezTo>
                    <a:pt x="136" y="131"/>
                    <a:pt x="135" y="128"/>
                    <a:pt x="135" y="126"/>
                  </a:cubicBezTo>
                  <a:cubicBezTo>
                    <a:pt x="129" y="126"/>
                    <a:pt x="124" y="126"/>
                    <a:pt x="119" y="126"/>
                  </a:cubicBezTo>
                  <a:close/>
                  <a:moveTo>
                    <a:pt x="98" y="126"/>
                  </a:moveTo>
                  <a:cubicBezTo>
                    <a:pt x="98" y="128"/>
                    <a:pt x="98" y="131"/>
                    <a:pt x="98" y="133"/>
                  </a:cubicBezTo>
                  <a:cubicBezTo>
                    <a:pt x="103" y="133"/>
                    <a:pt x="109" y="133"/>
                    <a:pt x="115" y="133"/>
                  </a:cubicBezTo>
                  <a:cubicBezTo>
                    <a:pt x="114" y="131"/>
                    <a:pt x="114" y="128"/>
                    <a:pt x="114" y="126"/>
                  </a:cubicBezTo>
                  <a:cubicBezTo>
                    <a:pt x="109" y="126"/>
                    <a:pt x="103" y="126"/>
                    <a:pt x="98" y="126"/>
                  </a:cubicBezTo>
                  <a:close/>
                  <a:moveTo>
                    <a:pt x="77" y="126"/>
                  </a:moveTo>
                  <a:cubicBezTo>
                    <a:pt x="77" y="128"/>
                    <a:pt x="76" y="131"/>
                    <a:pt x="76" y="133"/>
                  </a:cubicBezTo>
                  <a:cubicBezTo>
                    <a:pt x="81" y="133"/>
                    <a:pt x="87" y="133"/>
                    <a:pt x="92" y="133"/>
                  </a:cubicBezTo>
                  <a:cubicBezTo>
                    <a:pt x="93" y="131"/>
                    <a:pt x="93" y="128"/>
                    <a:pt x="93" y="126"/>
                  </a:cubicBezTo>
                  <a:cubicBezTo>
                    <a:pt x="88" y="126"/>
                    <a:pt x="83" y="126"/>
                    <a:pt x="77" y="126"/>
                  </a:cubicBezTo>
                  <a:close/>
                  <a:moveTo>
                    <a:pt x="57" y="126"/>
                  </a:moveTo>
                  <a:cubicBezTo>
                    <a:pt x="56" y="128"/>
                    <a:pt x="55" y="131"/>
                    <a:pt x="54" y="133"/>
                  </a:cubicBezTo>
                  <a:cubicBezTo>
                    <a:pt x="60" y="133"/>
                    <a:pt x="65" y="133"/>
                    <a:pt x="71" y="133"/>
                  </a:cubicBezTo>
                  <a:cubicBezTo>
                    <a:pt x="71" y="131"/>
                    <a:pt x="72" y="128"/>
                    <a:pt x="73" y="126"/>
                  </a:cubicBezTo>
                  <a:cubicBezTo>
                    <a:pt x="67" y="126"/>
                    <a:pt x="62" y="126"/>
                    <a:pt x="57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cs typeface="+mn-ea"/>
                <a:sym typeface="+mn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E7A758B6-06D1-4432-AE3B-6EE288506E1C}"/>
              </a:ext>
            </a:extLst>
          </p:cNvPr>
          <p:cNvGrpSpPr/>
          <p:nvPr/>
        </p:nvGrpSpPr>
        <p:grpSpPr>
          <a:xfrm>
            <a:off x="5558924" y="625533"/>
            <a:ext cx="954107" cy="912429"/>
            <a:chOff x="6763610" y="1409305"/>
            <a:chExt cx="954107" cy="912429"/>
          </a:xfrm>
        </p:grpSpPr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3CE405E3-06EB-4FAA-8658-ACC96BA350C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01" t="25328" r="25698" b="25072"/>
            <a:stretch/>
          </p:blipFill>
          <p:spPr>
            <a:xfrm>
              <a:off x="6927246" y="1718767"/>
              <a:ext cx="667113" cy="602967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B243C994-188E-4FD6-A86B-200B1AB65FC2}"/>
                </a:ext>
              </a:extLst>
            </p:cNvPr>
            <p:cNvGrpSpPr/>
            <p:nvPr/>
          </p:nvGrpSpPr>
          <p:grpSpPr>
            <a:xfrm>
              <a:off x="6763610" y="1409305"/>
              <a:ext cx="954107" cy="740343"/>
              <a:chOff x="5496011" y="1209872"/>
              <a:chExt cx="1272143" cy="987124"/>
            </a:xfrm>
          </p:grpSpPr>
          <p:sp>
            <p:nvSpPr>
              <p:cNvPr id="33" name="Freeform 135">
                <a:extLst>
                  <a:ext uri="{FF2B5EF4-FFF2-40B4-BE49-F238E27FC236}">
                    <a16:creationId xmlns:a16="http://schemas.microsoft.com/office/drawing/2014/main" id="{92FA6A2A-63C3-4EA2-B0F3-2CB485D3F96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48384" y="1903081"/>
                <a:ext cx="367396" cy="293915"/>
              </a:xfrm>
              <a:custGeom>
                <a:avLst/>
                <a:gdLst>
                  <a:gd name="T0" fmla="*/ 197 w 207"/>
                  <a:gd name="T1" fmla="*/ 0 h 166"/>
                  <a:gd name="T2" fmla="*/ 9 w 207"/>
                  <a:gd name="T3" fmla="*/ 0 h 166"/>
                  <a:gd name="T4" fmla="*/ 0 w 207"/>
                  <a:gd name="T5" fmla="*/ 10 h 166"/>
                  <a:gd name="T6" fmla="*/ 0 w 207"/>
                  <a:gd name="T7" fmla="*/ 126 h 166"/>
                  <a:gd name="T8" fmla="*/ 9 w 207"/>
                  <a:gd name="T9" fmla="*/ 135 h 166"/>
                  <a:gd name="T10" fmla="*/ 80 w 207"/>
                  <a:gd name="T11" fmla="*/ 135 h 166"/>
                  <a:gd name="T12" fmla="*/ 80 w 207"/>
                  <a:gd name="T13" fmla="*/ 157 h 166"/>
                  <a:gd name="T14" fmla="*/ 60 w 207"/>
                  <a:gd name="T15" fmla="*/ 157 h 166"/>
                  <a:gd name="T16" fmla="*/ 60 w 207"/>
                  <a:gd name="T17" fmla="*/ 166 h 166"/>
                  <a:gd name="T18" fmla="*/ 147 w 207"/>
                  <a:gd name="T19" fmla="*/ 166 h 166"/>
                  <a:gd name="T20" fmla="*/ 147 w 207"/>
                  <a:gd name="T21" fmla="*/ 157 h 166"/>
                  <a:gd name="T22" fmla="*/ 126 w 207"/>
                  <a:gd name="T23" fmla="*/ 157 h 166"/>
                  <a:gd name="T24" fmla="*/ 126 w 207"/>
                  <a:gd name="T25" fmla="*/ 135 h 166"/>
                  <a:gd name="T26" fmla="*/ 197 w 207"/>
                  <a:gd name="T27" fmla="*/ 135 h 166"/>
                  <a:gd name="T28" fmla="*/ 207 w 207"/>
                  <a:gd name="T29" fmla="*/ 126 h 166"/>
                  <a:gd name="T30" fmla="*/ 207 w 207"/>
                  <a:gd name="T31" fmla="*/ 10 h 166"/>
                  <a:gd name="T32" fmla="*/ 197 w 207"/>
                  <a:gd name="T33" fmla="*/ 0 h 166"/>
                  <a:gd name="T34" fmla="*/ 199 w 207"/>
                  <a:gd name="T35" fmla="*/ 126 h 166"/>
                  <a:gd name="T36" fmla="*/ 197 w 207"/>
                  <a:gd name="T37" fmla="*/ 127 h 166"/>
                  <a:gd name="T38" fmla="*/ 9 w 207"/>
                  <a:gd name="T39" fmla="*/ 127 h 166"/>
                  <a:gd name="T40" fmla="*/ 8 w 207"/>
                  <a:gd name="T41" fmla="*/ 126 h 166"/>
                  <a:gd name="T42" fmla="*/ 8 w 207"/>
                  <a:gd name="T43" fmla="*/ 10 h 166"/>
                  <a:gd name="T44" fmla="*/ 9 w 207"/>
                  <a:gd name="T45" fmla="*/ 8 h 166"/>
                  <a:gd name="T46" fmla="*/ 197 w 207"/>
                  <a:gd name="T47" fmla="*/ 8 h 166"/>
                  <a:gd name="T48" fmla="*/ 199 w 207"/>
                  <a:gd name="T49" fmla="*/ 10 h 166"/>
                  <a:gd name="T50" fmla="*/ 199 w 207"/>
                  <a:gd name="T51" fmla="*/ 12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07" h="166">
                    <a:moveTo>
                      <a:pt x="197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131"/>
                      <a:pt x="4" y="135"/>
                      <a:pt x="9" y="135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80" y="157"/>
                      <a:pt x="80" y="157"/>
                      <a:pt x="80" y="157"/>
                    </a:cubicBezTo>
                    <a:cubicBezTo>
                      <a:pt x="60" y="157"/>
                      <a:pt x="60" y="157"/>
                      <a:pt x="60" y="157"/>
                    </a:cubicBezTo>
                    <a:cubicBezTo>
                      <a:pt x="60" y="166"/>
                      <a:pt x="60" y="166"/>
                      <a:pt x="60" y="166"/>
                    </a:cubicBezTo>
                    <a:cubicBezTo>
                      <a:pt x="147" y="166"/>
                      <a:pt x="147" y="166"/>
                      <a:pt x="147" y="166"/>
                    </a:cubicBezTo>
                    <a:cubicBezTo>
                      <a:pt x="147" y="157"/>
                      <a:pt x="147" y="157"/>
                      <a:pt x="147" y="157"/>
                    </a:cubicBezTo>
                    <a:cubicBezTo>
                      <a:pt x="126" y="157"/>
                      <a:pt x="126" y="157"/>
                      <a:pt x="126" y="157"/>
                    </a:cubicBezTo>
                    <a:cubicBezTo>
                      <a:pt x="126" y="135"/>
                      <a:pt x="126" y="135"/>
                      <a:pt x="126" y="135"/>
                    </a:cubicBezTo>
                    <a:cubicBezTo>
                      <a:pt x="197" y="135"/>
                      <a:pt x="197" y="135"/>
                      <a:pt x="197" y="135"/>
                    </a:cubicBezTo>
                    <a:cubicBezTo>
                      <a:pt x="202" y="135"/>
                      <a:pt x="207" y="131"/>
                      <a:pt x="207" y="126"/>
                    </a:cubicBezTo>
                    <a:cubicBezTo>
                      <a:pt x="207" y="10"/>
                      <a:pt x="207" y="10"/>
                      <a:pt x="207" y="10"/>
                    </a:cubicBezTo>
                    <a:cubicBezTo>
                      <a:pt x="207" y="4"/>
                      <a:pt x="202" y="0"/>
                      <a:pt x="197" y="0"/>
                    </a:cubicBezTo>
                    <a:close/>
                    <a:moveTo>
                      <a:pt x="199" y="126"/>
                    </a:moveTo>
                    <a:cubicBezTo>
                      <a:pt x="199" y="126"/>
                      <a:pt x="198" y="127"/>
                      <a:pt x="197" y="127"/>
                    </a:cubicBezTo>
                    <a:cubicBezTo>
                      <a:pt x="9" y="127"/>
                      <a:pt x="9" y="127"/>
                      <a:pt x="9" y="127"/>
                    </a:cubicBezTo>
                    <a:cubicBezTo>
                      <a:pt x="8" y="127"/>
                      <a:pt x="8" y="126"/>
                      <a:pt x="8" y="126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9"/>
                      <a:pt x="8" y="8"/>
                      <a:pt x="9" y="8"/>
                    </a:cubicBezTo>
                    <a:cubicBezTo>
                      <a:pt x="197" y="8"/>
                      <a:pt x="197" y="8"/>
                      <a:pt x="197" y="8"/>
                    </a:cubicBezTo>
                    <a:cubicBezTo>
                      <a:pt x="198" y="8"/>
                      <a:pt x="199" y="9"/>
                      <a:pt x="199" y="10"/>
                    </a:cubicBezTo>
                    <a:lnTo>
                      <a:pt x="199" y="1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cs typeface="+mn-ea"/>
                  <a:sym typeface="+mn-lt"/>
                </a:endParaRP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F93BFF4E-634C-43CD-A9D2-E1767E5D6871}"/>
                  </a:ext>
                </a:extLst>
              </p:cNvPr>
              <p:cNvSpPr txBox="1"/>
              <p:nvPr/>
            </p:nvSpPr>
            <p:spPr>
              <a:xfrm>
                <a:off x="5496011" y="1209872"/>
                <a:ext cx="1272143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2000">
                    <a:gradFill>
                      <a:gsLst>
                        <a:gs pos="0">
                          <a:schemeClr val="accent2">
                            <a:lumMod val="75000"/>
                          </a:schemeClr>
                        </a:gs>
                        <a:gs pos="26000">
                          <a:srgbClr val="2A0415"/>
                        </a:gs>
                        <a:gs pos="100000">
                          <a:schemeClr val="accent1">
                            <a:lumMod val="75000"/>
                          </a:schemeClr>
                        </a:gs>
                        <a:gs pos="79000">
                          <a:schemeClr val="tx1"/>
                        </a:gs>
                      </a:gsLst>
                      <a:lin ang="18900000" scaled="1"/>
                    </a:gra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defRPr>
                </a:lvl1pPr>
              </a:lstStyle>
              <a:p>
                <a:r>
                  <a:rPr lang="zh-CN" altLang="en-US" sz="1500" dirty="0">
                    <a:latin typeface="+mn-lt"/>
                    <a:ea typeface="+mn-ea"/>
                    <a:cs typeface="+mn-ea"/>
                    <a:sym typeface="+mn-lt"/>
                  </a:rPr>
                  <a:t>文本内容</a:t>
                </a:r>
              </a:p>
            </p:txBody>
          </p:sp>
        </p:grp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ADEFCDE0-7210-419C-A56F-BF7C269D5C99}"/>
              </a:ext>
            </a:extLst>
          </p:cNvPr>
          <p:cNvGrpSpPr/>
          <p:nvPr/>
        </p:nvGrpSpPr>
        <p:grpSpPr>
          <a:xfrm>
            <a:off x="2377404" y="2656120"/>
            <a:ext cx="877163" cy="574869"/>
            <a:chOff x="1253986" y="3945327"/>
            <a:chExt cx="1169551" cy="766491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B497696-A3EF-4932-92FA-EAE58E34EFE2}"/>
                </a:ext>
              </a:extLst>
            </p:cNvPr>
            <p:cNvSpPr txBox="1"/>
            <p:nvPr/>
          </p:nvSpPr>
          <p:spPr>
            <a:xfrm>
              <a:off x="1474110" y="4219376"/>
              <a:ext cx="861776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25%</a:t>
              </a:r>
              <a:endPara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724C314A-E7B9-4FE9-9C37-00656B22709C}"/>
                </a:ext>
              </a:extLst>
            </p:cNvPr>
            <p:cNvSpPr txBox="1"/>
            <p:nvPr/>
          </p:nvSpPr>
          <p:spPr>
            <a:xfrm>
              <a:off x="1253986" y="3945327"/>
              <a:ext cx="1169551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gradFill>
                    <a:gsLst>
                      <a:gs pos="0">
                        <a:schemeClr val="accent2">
                          <a:lumMod val="75000"/>
                        </a:schemeClr>
                      </a:gs>
                      <a:gs pos="26000">
                        <a:srgbClr val="2A0415"/>
                      </a:gs>
                      <a:gs pos="100000">
                        <a:schemeClr val="accent1">
                          <a:lumMod val="75000"/>
                        </a:schemeClr>
                      </a:gs>
                      <a:gs pos="79000">
                        <a:schemeClr val="tx1"/>
                      </a:gs>
                    </a:gsLst>
                    <a:lin ang="18900000" scaled="1"/>
                  </a:gra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r>
                <a:rPr lang="zh-CN" altLang="en-US" sz="1350" dirty="0">
                  <a:latin typeface="+mn-lt"/>
                  <a:ea typeface="+mn-ea"/>
                  <a:cs typeface="+mn-ea"/>
                  <a:sym typeface="+mn-lt"/>
                </a:rPr>
                <a:t>文本内容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206739F8-EB0C-4779-8D1A-6D29238CBE62}"/>
              </a:ext>
            </a:extLst>
          </p:cNvPr>
          <p:cNvGrpSpPr/>
          <p:nvPr/>
        </p:nvGrpSpPr>
        <p:grpSpPr>
          <a:xfrm>
            <a:off x="3718230" y="2656120"/>
            <a:ext cx="704040" cy="574869"/>
            <a:chOff x="3041753" y="3945327"/>
            <a:chExt cx="938720" cy="766491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6CD1E967-5961-4DA5-A9F0-E8AE99C317E3}"/>
                </a:ext>
              </a:extLst>
            </p:cNvPr>
            <p:cNvSpPr txBox="1"/>
            <p:nvPr/>
          </p:nvSpPr>
          <p:spPr>
            <a:xfrm>
              <a:off x="3111194" y="4219376"/>
              <a:ext cx="861775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16%</a:t>
              </a:r>
              <a:endPara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FBCC0326-A9EA-44F9-A060-29AA8C1A319C}"/>
                </a:ext>
              </a:extLst>
            </p:cNvPr>
            <p:cNvSpPr txBox="1"/>
            <p:nvPr/>
          </p:nvSpPr>
          <p:spPr>
            <a:xfrm>
              <a:off x="3041753" y="3945327"/>
              <a:ext cx="938720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>
                  <a:gradFill>
                    <a:gsLst>
                      <a:gs pos="0">
                        <a:schemeClr val="accent2">
                          <a:lumMod val="75000"/>
                        </a:schemeClr>
                      </a:gs>
                      <a:gs pos="26000">
                        <a:srgbClr val="2A0415"/>
                      </a:gs>
                      <a:gs pos="100000">
                        <a:schemeClr val="accent1">
                          <a:lumMod val="75000"/>
                        </a:schemeClr>
                      </a:gs>
                      <a:gs pos="79000">
                        <a:schemeClr val="tx1"/>
                      </a:gs>
                    </a:gsLst>
                    <a:lin ang="18900000" scaled="1"/>
                  </a:gra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r>
                <a:rPr lang="zh-CN" altLang="en-US" sz="1013" dirty="0">
                  <a:latin typeface="+mn-lt"/>
                  <a:ea typeface="+mn-ea"/>
                  <a:cs typeface="+mn-ea"/>
                  <a:sym typeface="+mn-lt"/>
                </a:rPr>
                <a:t>文本内容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585A7666-CC8E-44E6-BC92-EF3DBE57C681}"/>
              </a:ext>
            </a:extLst>
          </p:cNvPr>
          <p:cNvGrpSpPr/>
          <p:nvPr/>
        </p:nvGrpSpPr>
        <p:grpSpPr>
          <a:xfrm>
            <a:off x="4989592" y="2656120"/>
            <a:ext cx="709571" cy="574869"/>
            <a:chOff x="4736897" y="3945327"/>
            <a:chExt cx="946094" cy="766491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0C51E3B1-A72E-416D-A371-2CD43574501E}"/>
                </a:ext>
              </a:extLst>
            </p:cNvPr>
            <p:cNvSpPr txBox="1"/>
            <p:nvPr/>
          </p:nvSpPr>
          <p:spPr>
            <a:xfrm>
              <a:off x="4821216" y="4219376"/>
              <a:ext cx="861775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32%</a:t>
              </a:r>
              <a:endPara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738AD27F-20C7-44C4-B541-08EE1ED05960}"/>
                </a:ext>
              </a:extLst>
            </p:cNvPr>
            <p:cNvSpPr txBox="1"/>
            <p:nvPr/>
          </p:nvSpPr>
          <p:spPr>
            <a:xfrm>
              <a:off x="4736897" y="3945327"/>
              <a:ext cx="938720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>
                  <a:gradFill>
                    <a:gsLst>
                      <a:gs pos="0">
                        <a:schemeClr val="accent2">
                          <a:lumMod val="75000"/>
                        </a:schemeClr>
                      </a:gs>
                      <a:gs pos="26000">
                        <a:srgbClr val="2A0415"/>
                      </a:gs>
                      <a:gs pos="100000">
                        <a:schemeClr val="accent1">
                          <a:lumMod val="75000"/>
                        </a:schemeClr>
                      </a:gs>
                      <a:gs pos="79000">
                        <a:schemeClr val="tx1"/>
                      </a:gs>
                    </a:gsLst>
                    <a:lin ang="18900000" scaled="1"/>
                  </a:gra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r>
                <a:rPr lang="zh-CN" altLang="en-US" sz="1013" dirty="0">
                  <a:latin typeface="+mn-lt"/>
                  <a:ea typeface="+mn-ea"/>
                  <a:cs typeface="+mn-ea"/>
                  <a:sym typeface="+mn-lt"/>
                </a:rPr>
                <a:t>文本内容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FF8AFE19-37D6-441A-8AA3-A33352685817}"/>
              </a:ext>
            </a:extLst>
          </p:cNvPr>
          <p:cNvGrpSpPr/>
          <p:nvPr/>
        </p:nvGrpSpPr>
        <p:grpSpPr>
          <a:xfrm>
            <a:off x="6243848" y="2656120"/>
            <a:ext cx="708966" cy="574869"/>
            <a:chOff x="6409248" y="3945327"/>
            <a:chExt cx="945289" cy="766491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4A8882D4-91DD-4FC5-A233-A11AEC54F889}"/>
                </a:ext>
              </a:extLst>
            </p:cNvPr>
            <p:cNvSpPr txBox="1"/>
            <p:nvPr/>
          </p:nvSpPr>
          <p:spPr>
            <a:xfrm>
              <a:off x="6492761" y="4219376"/>
              <a:ext cx="861776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46%</a:t>
              </a:r>
              <a:endPara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81C1A96E-EDB0-4461-A1E6-40A9D4E0E0B0}"/>
                </a:ext>
              </a:extLst>
            </p:cNvPr>
            <p:cNvSpPr txBox="1"/>
            <p:nvPr/>
          </p:nvSpPr>
          <p:spPr>
            <a:xfrm>
              <a:off x="6409248" y="3945327"/>
              <a:ext cx="938721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>
                  <a:gradFill>
                    <a:gsLst>
                      <a:gs pos="0">
                        <a:schemeClr val="accent2">
                          <a:lumMod val="75000"/>
                        </a:schemeClr>
                      </a:gs>
                      <a:gs pos="26000">
                        <a:srgbClr val="2A0415"/>
                      </a:gs>
                      <a:gs pos="100000">
                        <a:schemeClr val="accent1">
                          <a:lumMod val="75000"/>
                        </a:schemeClr>
                      </a:gs>
                      <a:gs pos="79000">
                        <a:schemeClr val="tx1"/>
                      </a:gs>
                    </a:gsLst>
                    <a:lin ang="18900000" scaled="1"/>
                  </a:gra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r>
                <a:rPr lang="zh-CN" altLang="en-US" sz="1013" dirty="0">
                  <a:latin typeface="+mn-lt"/>
                  <a:ea typeface="+mn-ea"/>
                  <a:cs typeface="+mn-ea"/>
                  <a:sym typeface="+mn-lt"/>
                </a:rPr>
                <a:t>文本内容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16CEB43-A6E8-4B96-BD0C-989CC18303A9}"/>
              </a:ext>
            </a:extLst>
          </p:cNvPr>
          <p:cNvGrpSpPr/>
          <p:nvPr/>
        </p:nvGrpSpPr>
        <p:grpSpPr>
          <a:xfrm>
            <a:off x="7551111" y="2656120"/>
            <a:ext cx="712518" cy="574869"/>
            <a:chOff x="8152258" y="3945327"/>
            <a:chExt cx="950024" cy="766491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188658A0-9417-4218-821E-40DF900FDB24}"/>
                </a:ext>
              </a:extLst>
            </p:cNvPr>
            <p:cNvSpPr txBox="1"/>
            <p:nvPr/>
          </p:nvSpPr>
          <p:spPr>
            <a:xfrm>
              <a:off x="8152258" y="4219376"/>
              <a:ext cx="838948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11%</a:t>
              </a:r>
              <a:endPara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35BF19BD-BEFC-4FC0-BA00-0E028FC6CEE1}"/>
                </a:ext>
              </a:extLst>
            </p:cNvPr>
            <p:cNvSpPr txBox="1"/>
            <p:nvPr/>
          </p:nvSpPr>
          <p:spPr>
            <a:xfrm>
              <a:off x="8163562" y="3945327"/>
              <a:ext cx="938720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>
                  <a:gradFill>
                    <a:gsLst>
                      <a:gs pos="0">
                        <a:schemeClr val="accent2">
                          <a:lumMod val="75000"/>
                        </a:schemeClr>
                      </a:gs>
                      <a:gs pos="26000">
                        <a:srgbClr val="2A0415"/>
                      </a:gs>
                      <a:gs pos="100000">
                        <a:schemeClr val="accent1">
                          <a:lumMod val="75000"/>
                        </a:schemeClr>
                      </a:gs>
                      <a:gs pos="79000">
                        <a:schemeClr val="tx1"/>
                      </a:gs>
                    </a:gsLst>
                    <a:lin ang="18900000" scaled="1"/>
                  </a:gra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r>
                <a:rPr lang="zh-CN" altLang="en-US" sz="1013" dirty="0">
                  <a:latin typeface="+mn-lt"/>
                  <a:ea typeface="+mn-ea"/>
                  <a:cs typeface="+mn-ea"/>
                  <a:sym typeface="+mn-lt"/>
                </a:rPr>
                <a:t>文本内容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87F90986-9C28-41D0-B3D7-237ACC49A3A1}"/>
              </a:ext>
            </a:extLst>
          </p:cNvPr>
          <p:cNvGrpSpPr/>
          <p:nvPr/>
        </p:nvGrpSpPr>
        <p:grpSpPr>
          <a:xfrm>
            <a:off x="8800138" y="2656120"/>
            <a:ext cx="707318" cy="574869"/>
            <a:chOff x="9817640" y="3945327"/>
            <a:chExt cx="943092" cy="766491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192B7613-BBA0-4124-9502-2E787D3B9FA4}"/>
                </a:ext>
              </a:extLst>
            </p:cNvPr>
            <p:cNvSpPr txBox="1"/>
            <p:nvPr/>
          </p:nvSpPr>
          <p:spPr>
            <a:xfrm>
              <a:off x="9898955" y="4219376"/>
              <a:ext cx="861777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20%</a:t>
              </a:r>
              <a:endPara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69A1D608-F29A-45D3-B55D-B9C829B5E340}"/>
                </a:ext>
              </a:extLst>
            </p:cNvPr>
            <p:cNvSpPr txBox="1"/>
            <p:nvPr/>
          </p:nvSpPr>
          <p:spPr>
            <a:xfrm>
              <a:off x="9817640" y="3945327"/>
              <a:ext cx="938721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>
                  <a:gradFill>
                    <a:gsLst>
                      <a:gs pos="0">
                        <a:schemeClr val="accent2">
                          <a:lumMod val="75000"/>
                        </a:schemeClr>
                      </a:gs>
                      <a:gs pos="26000">
                        <a:srgbClr val="2A0415"/>
                      </a:gs>
                      <a:gs pos="100000">
                        <a:schemeClr val="accent1">
                          <a:lumMod val="75000"/>
                        </a:schemeClr>
                      </a:gs>
                      <a:gs pos="79000">
                        <a:schemeClr val="tx1"/>
                      </a:gs>
                    </a:gsLst>
                    <a:lin ang="18900000" scaled="1"/>
                  </a:gra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r>
                <a:rPr lang="zh-CN" altLang="en-US" sz="1013" dirty="0">
                  <a:latin typeface="+mn-lt"/>
                  <a:ea typeface="+mn-ea"/>
                  <a:cs typeface="+mn-ea"/>
                  <a:sym typeface="+mn-lt"/>
                </a:rPr>
                <a:t>文本内容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532D06F1-2027-44A7-9E1A-65160F905010}"/>
              </a:ext>
            </a:extLst>
          </p:cNvPr>
          <p:cNvGrpSpPr/>
          <p:nvPr/>
        </p:nvGrpSpPr>
        <p:grpSpPr>
          <a:xfrm>
            <a:off x="2411617" y="3540269"/>
            <a:ext cx="7814384" cy="855647"/>
            <a:chOff x="986197" y="4790379"/>
            <a:chExt cx="10419178" cy="1140861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C6C04030-F2E7-45AA-BF71-C39524042C43}"/>
                </a:ext>
              </a:extLst>
            </p:cNvPr>
            <p:cNvSpPr txBox="1"/>
            <p:nvPr/>
          </p:nvSpPr>
          <p:spPr>
            <a:xfrm>
              <a:off x="1950193" y="4790379"/>
              <a:ext cx="246308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>
                  <a:gradFill>
                    <a:gsLst>
                      <a:gs pos="0">
                        <a:schemeClr val="accent2">
                          <a:lumMod val="75000"/>
                        </a:schemeClr>
                      </a:gs>
                      <a:gs pos="26000">
                        <a:srgbClr val="2A0415"/>
                      </a:gs>
                      <a:gs pos="100000">
                        <a:schemeClr val="accent1">
                          <a:lumMod val="75000"/>
                        </a:schemeClr>
                      </a:gs>
                      <a:gs pos="79000">
                        <a:schemeClr val="tx1"/>
                      </a:gs>
                    </a:gsLst>
                    <a:lin ang="18900000" scaled="1"/>
                  </a:gra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endParaRPr lang="zh-CN" altLang="en-US" sz="1013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8A7BAA7C-56EC-4020-AC95-64C171F6E9EF}"/>
                </a:ext>
              </a:extLst>
            </p:cNvPr>
            <p:cNvSpPr/>
            <p:nvPr/>
          </p:nvSpPr>
          <p:spPr>
            <a:xfrm>
              <a:off x="986197" y="4967901"/>
              <a:ext cx="10419178" cy="9633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7E9FC621-569D-4D85-9E9A-F99BB492F678}"/>
              </a:ext>
            </a:extLst>
          </p:cNvPr>
          <p:cNvCxnSpPr/>
          <p:nvPr/>
        </p:nvCxnSpPr>
        <p:spPr>
          <a:xfrm>
            <a:off x="2944220" y="3318542"/>
            <a:ext cx="646620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5039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动物, 天空, 马, 哺乳动物&#10;&#10;已生成极高可信度的说明">
            <a:extLst>
              <a:ext uri="{FF2B5EF4-FFF2-40B4-BE49-F238E27FC236}">
                <a16:creationId xmlns:a16="http://schemas.microsoft.com/office/drawing/2014/main" id="{9392BB3D-4704-421E-984C-E82E82708C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720" y="893193"/>
            <a:ext cx="4211875" cy="5805150"/>
          </a:xfrm>
          <a:prstGeom prst="rect">
            <a:avLst/>
          </a:prstGeom>
        </p:spPr>
      </p:pic>
      <p:pic>
        <p:nvPicPr>
          <p:cNvPr id="3" name="图片 2" descr="图片包含 户外艺术系列&#10;&#10;已生成极高可信度的说明">
            <a:extLst>
              <a:ext uri="{FF2B5EF4-FFF2-40B4-BE49-F238E27FC236}">
                <a16:creationId xmlns:a16="http://schemas.microsoft.com/office/drawing/2014/main" id="{CD4CEE94-30D1-4269-A384-75F4C0F75E9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37"/>
          <a:stretch/>
        </p:blipFill>
        <p:spPr>
          <a:xfrm rot="5400000">
            <a:off x="-1427037" y="3883853"/>
            <a:ext cx="9057929" cy="8881758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5FBCD4CF-05DE-4902-9D9C-2E9CC9CEB6AC}"/>
              </a:ext>
            </a:extLst>
          </p:cNvPr>
          <p:cNvSpPr/>
          <p:nvPr/>
        </p:nvSpPr>
        <p:spPr>
          <a:xfrm>
            <a:off x="5225738" y="1939938"/>
            <a:ext cx="4924425" cy="172064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738988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户外艺术系列&#10;&#10;已生成极高可信度的说明">
            <a:extLst>
              <a:ext uri="{FF2B5EF4-FFF2-40B4-BE49-F238E27FC236}">
                <a16:creationId xmlns:a16="http://schemas.microsoft.com/office/drawing/2014/main" id="{DA3BC496-C39C-45F7-A53D-FEE2C37251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20305">
            <a:off x="8647694" y="2046369"/>
            <a:ext cx="5996948" cy="8114967"/>
          </a:xfrm>
          <a:prstGeom prst="rect">
            <a:avLst/>
          </a:prstGeom>
        </p:spPr>
      </p:pic>
      <p:grpSp>
        <p:nvGrpSpPr>
          <p:cNvPr id="22" name="组合 21">
            <a:extLst>
              <a:ext uri="{FF2B5EF4-FFF2-40B4-BE49-F238E27FC236}">
                <a16:creationId xmlns:a16="http://schemas.microsoft.com/office/drawing/2014/main" id="{6EBDDD75-162F-4A04-92CB-C7791573CFA2}"/>
              </a:ext>
            </a:extLst>
          </p:cNvPr>
          <p:cNvGrpSpPr/>
          <p:nvPr/>
        </p:nvGrpSpPr>
        <p:grpSpPr>
          <a:xfrm>
            <a:off x="0" y="2978188"/>
            <a:ext cx="9849665" cy="3879812"/>
            <a:chOff x="0" y="2978188"/>
            <a:chExt cx="9849665" cy="3879812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4CED5A14-3FE2-4D90-B951-B9259AC3623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2978188"/>
              <a:ext cx="5876885" cy="3879812"/>
            </a:xfrm>
            <a:prstGeom prst="rect">
              <a:avLst/>
            </a:prstGeom>
          </p:spPr>
        </p:pic>
        <p:pic>
          <p:nvPicPr>
            <p:cNvPr id="8" name="图片 7" descr="图片包含 恐龙, 动物, 爬行动物&#10;&#10;已生成极高可信度的说明">
              <a:extLst>
                <a:ext uri="{FF2B5EF4-FFF2-40B4-BE49-F238E27FC236}">
                  <a16:creationId xmlns:a16="http://schemas.microsoft.com/office/drawing/2014/main" id="{36B70DA6-F495-4742-9BA9-13A82F0524E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9915" y="2978188"/>
              <a:ext cx="5619750" cy="3752850"/>
            </a:xfrm>
            <a:prstGeom prst="rect">
              <a:avLst/>
            </a:prstGeom>
          </p:spPr>
        </p:pic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B81840C7-EC71-4192-8245-B7DAEE58BB0F}"/>
              </a:ext>
            </a:extLst>
          </p:cNvPr>
          <p:cNvGrpSpPr/>
          <p:nvPr/>
        </p:nvGrpSpPr>
        <p:grpSpPr>
          <a:xfrm>
            <a:off x="11010999" y="448573"/>
            <a:ext cx="743573" cy="2266327"/>
            <a:chOff x="11010999" y="448573"/>
            <a:chExt cx="743573" cy="2266327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A75AE80A-9F50-4FAE-851A-8411C9A67AC5}"/>
                </a:ext>
              </a:extLst>
            </p:cNvPr>
            <p:cNvSpPr txBox="1"/>
            <p:nvPr/>
          </p:nvSpPr>
          <p:spPr>
            <a:xfrm>
              <a:off x="11015908" y="767752"/>
              <a:ext cx="738664" cy="158726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3600" dirty="0">
                  <a:cs typeface="+mn-ea"/>
                  <a:sym typeface="+mn-lt"/>
                </a:rPr>
                <a:t>目录</a:t>
              </a: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19AB0EFD-0C7C-4FA3-8D39-FC0C0497ED18}"/>
                </a:ext>
              </a:extLst>
            </p:cNvPr>
            <p:cNvSpPr/>
            <p:nvPr/>
          </p:nvSpPr>
          <p:spPr>
            <a:xfrm>
              <a:off x="11010999" y="448573"/>
              <a:ext cx="743573" cy="2266327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6158E86-719D-4886-A325-1F9875F063BC}"/>
              </a:ext>
            </a:extLst>
          </p:cNvPr>
          <p:cNvGrpSpPr/>
          <p:nvPr/>
        </p:nvGrpSpPr>
        <p:grpSpPr>
          <a:xfrm>
            <a:off x="905421" y="1500996"/>
            <a:ext cx="1529347" cy="1320206"/>
            <a:chOff x="905421" y="1500996"/>
            <a:chExt cx="1529347" cy="1320206"/>
          </a:xfrm>
        </p:grpSpPr>
        <p:pic>
          <p:nvPicPr>
            <p:cNvPr id="9" name="图片 8" descr="图片包含 美食&#10;&#10;已生成高可信度的说明">
              <a:extLst>
                <a:ext uri="{FF2B5EF4-FFF2-40B4-BE49-F238E27FC236}">
                  <a16:creationId xmlns:a16="http://schemas.microsoft.com/office/drawing/2014/main" id="{BD2415D5-1DE9-480C-B096-2A3FC5884A4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5421" y="1500996"/>
              <a:ext cx="1529347" cy="1320206"/>
            </a:xfrm>
            <a:prstGeom prst="rect">
              <a:avLst/>
            </a:prstGeom>
          </p:spPr>
        </p:pic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B84B7457-C208-4458-B8A3-87DE693FA004}"/>
                </a:ext>
              </a:extLst>
            </p:cNvPr>
            <p:cNvSpPr/>
            <p:nvPr/>
          </p:nvSpPr>
          <p:spPr>
            <a:xfrm>
              <a:off x="1057941" y="1857222"/>
              <a:ext cx="111520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请输入你的题目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AB04048E-F423-4FAF-A743-579D1FE41B55}"/>
              </a:ext>
            </a:extLst>
          </p:cNvPr>
          <p:cNvGrpSpPr/>
          <p:nvPr/>
        </p:nvGrpSpPr>
        <p:grpSpPr>
          <a:xfrm>
            <a:off x="3231083" y="2239592"/>
            <a:ext cx="1529347" cy="1320206"/>
            <a:chOff x="3231083" y="2239592"/>
            <a:chExt cx="1529347" cy="1320206"/>
          </a:xfrm>
        </p:grpSpPr>
        <p:pic>
          <p:nvPicPr>
            <p:cNvPr id="12" name="图片 11" descr="图片包含 美食&#10;&#10;已生成高可信度的说明">
              <a:extLst>
                <a:ext uri="{FF2B5EF4-FFF2-40B4-BE49-F238E27FC236}">
                  <a16:creationId xmlns:a16="http://schemas.microsoft.com/office/drawing/2014/main" id="{826195E5-0D0E-4DE2-9EA7-CE064E8B3BC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1083" y="2239592"/>
              <a:ext cx="1529347" cy="1320206"/>
            </a:xfrm>
            <a:prstGeom prst="rect">
              <a:avLst/>
            </a:prstGeom>
          </p:spPr>
        </p:pic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206126B8-F28E-4FD9-BA9B-4D7F7098BD6B}"/>
                </a:ext>
              </a:extLst>
            </p:cNvPr>
            <p:cNvSpPr/>
            <p:nvPr/>
          </p:nvSpPr>
          <p:spPr>
            <a:xfrm>
              <a:off x="3391658" y="2607308"/>
              <a:ext cx="111520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请输入你的题目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2B496C7-15E9-408D-B882-449A98A0FF5F}"/>
              </a:ext>
            </a:extLst>
          </p:cNvPr>
          <p:cNvGrpSpPr/>
          <p:nvPr/>
        </p:nvGrpSpPr>
        <p:grpSpPr>
          <a:xfrm>
            <a:off x="5544327" y="2028918"/>
            <a:ext cx="1529347" cy="1320206"/>
            <a:chOff x="5587870" y="2028918"/>
            <a:chExt cx="1529347" cy="1320206"/>
          </a:xfrm>
        </p:grpSpPr>
        <p:pic>
          <p:nvPicPr>
            <p:cNvPr id="11" name="图片 10" descr="图片包含 美食&#10;&#10;已生成高可信度的说明">
              <a:extLst>
                <a:ext uri="{FF2B5EF4-FFF2-40B4-BE49-F238E27FC236}">
                  <a16:creationId xmlns:a16="http://schemas.microsoft.com/office/drawing/2014/main" id="{2E19C25C-7D23-4F1D-ADE4-35C8EB9A10A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87870" y="2028918"/>
              <a:ext cx="1529347" cy="1320206"/>
            </a:xfrm>
            <a:prstGeom prst="rect">
              <a:avLst/>
            </a:prstGeom>
          </p:spPr>
        </p:pic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E69E750F-F2D1-4ADD-9548-7401F04ED885}"/>
                </a:ext>
              </a:extLst>
            </p:cNvPr>
            <p:cNvSpPr/>
            <p:nvPr/>
          </p:nvSpPr>
          <p:spPr>
            <a:xfrm>
              <a:off x="5732237" y="2412376"/>
              <a:ext cx="111520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请输入你的题目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3826E94E-5B57-4098-B805-FACDDCFF3C46}"/>
              </a:ext>
            </a:extLst>
          </p:cNvPr>
          <p:cNvGrpSpPr/>
          <p:nvPr/>
        </p:nvGrpSpPr>
        <p:grpSpPr>
          <a:xfrm>
            <a:off x="8545138" y="1368815"/>
            <a:ext cx="1529347" cy="1320206"/>
            <a:chOff x="8588681" y="1368815"/>
            <a:chExt cx="1529347" cy="1320206"/>
          </a:xfrm>
        </p:grpSpPr>
        <p:pic>
          <p:nvPicPr>
            <p:cNvPr id="13" name="图片 12" descr="图片包含 美食&#10;&#10;已生成高可信度的说明">
              <a:extLst>
                <a:ext uri="{FF2B5EF4-FFF2-40B4-BE49-F238E27FC236}">
                  <a16:creationId xmlns:a16="http://schemas.microsoft.com/office/drawing/2014/main" id="{89F1C569-F174-4EFC-889D-9FFD36CB53A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88681" y="1368815"/>
              <a:ext cx="1529347" cy="1320206"/>
            </a:xfrm>
            <a:prstGeom prst="rect">
              <a:avLst/>
            </a:prstGeom>
          </p:spPr>
        </p:pic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BA4850FA-2C82-4A76-B57A-8D306FDE000B}"/>
                </a:ext>
              </a:extLst>
            </p:cNvPr>
            <p:cNvSpPr/>
            <p:nvPr/>
          </p:nvSpPr>
          <p:spPr>
            <a:xfrm>
              <a:off x="8764865" y="1739530"/>
              <a:ext cx="111520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请输入你的题目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2070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13AB4C63-7C62-48E0-9E9A-009762D49284}"/>
              </a:ext>
            </a:extLst>
          </p:cNvPr>
          <p:cNvGrpSpPr/>
          <p:nvPr/>
        </p:nvGrpSpPr>
        <p:grpSpPr>
          <a:xfrm>
            <a:off x="2648205" y="3080817"/>
            <a:ext cx="10988260" cy="5528133"/>
            <a:chOff x="2648205" y="3080817"/>
            <a:chExt cx="10988260" cy="5528133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2BE8A6E9-0612-47B0-AEB7-8FEE048A4C5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62812" y="3080817"/>
              <a:ext cx="8373653" cy="5528133"/>
            </a:xfrm>
            <a:prstGeom prst="rect">
              <a:avLst/>
            </a:prstGeom>
          </p:spPr>
        </p:pic>
        <p:pic>
          <p:nvPicPr>
            <p:cNvPr id="5" name="图片 4" descr="图片包含 动物, 文字&#10;&#10;已生成极高可信度的说明">
              <a:extLst>
                <a:ext uri="{FF2B5EF4-FFF2-40B4-BE49-F238E27FC236}">
                  <a16:creationId xmlns:a16="http://schemas.microsoft.com/office/drawing/2014/main" id="{4967D821-BF83-4422-A542-67B2A0C2FAF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205" y="3412503"/>
              <a:ext cx="4895212" cy="3606376"/>
            </a:xfrm>
            <a:prstGeom prst="rect">
              <a:avLst/>
            </a:prstGeom>
          </p:spPr>
        </p:pic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38038CA6-B575-4F64-9737-DB5D0A21FA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1767">
            <a:off x="2590801" y="236697"/>
            <a:ext cx="6367364" cy="5612635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DA1C647D-FC58-4634-870D-B1F7F3F80A71}"/>
              </a:ext>
            </a:extLst>
          </p:cNvPr>
          <p:cNvGrpSpPr/>
          <p:nvPr/>
        </p:nvGrpSpPr>
        <p:grpSpPr>
          <a:xfrm>
            <a:off x="7256864" y="715102"/>
            <a:ext cx="1689173" cy="1458175"/>
            <a:chOff x="7256864" y="715102"/>
            <a:chExt cx="1689173" cy="1458175"/>
          </a:xfrm>
        </p:grpSpPr>
        <p:pic>
          <p:nvPicPr>
            <p:cNvPr id="9" name="图片 8" descr="图片包含 美食&#10;&#10;已生成高可信度的说明">
              <a:extLst>
                <a:ext uri="{FF2B5EF4-FFF2-40B4-BE49-F238E27FC236}">
                  <a16:creationId xmlns:a16="http://schemas.microsoft.com/office/drawing/2014/main" id="{0D0F84D0-481E-464C-9930-5EE8CAE92A8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6864" y="715102"/>
              <a:ext cx="1689173" cy="1458175"/>
            </a:xfrm>
            <a:prstGeom prst="rect">
              <a:avLst/>
            </a:prstGeom>
          </p:spPr>
        </p:pic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2A9E3CA-705D-42F5-BCAA-E5972E02D7A8}"/>
                </a:ext>
              </a:extLst>
            </p:cNvPr>
            <p:cNvSpPr txBox="1"/>
            <p:nvPr/>
          </p:nvSpPr>
          <p:spPr>
            <a:xfrm>
              <a:off x="7701340" y="982520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solidFill>
                    <a:schemeClr val="bg1"/>
                  </a:solidFill>
                  <a:cs typeface="+mn-ea"/>
                  <a:sym typeface="+mn-lt"/>
                </a:rPr>
                <a:t>肆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3ED1E0A8-B04F-4812-8277-6E2E29004D35}"/>
              </a:ext>
            </a:extLst>
          </p:cNvPr>
          <p:cNvSpPr txBox="1"/>
          <p:nvPr/>
        </p:nvSpPr>
        <p:spPr>
          <a:xfrm>
            <a:off x="4365562" y="1191756"/>
            <a:ext cx="2446824" cy="20549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请在此处添加详细描述文本，尽量与标题文本语言风格相符合，语言描述尽量简洁生动。请在此处添加详细描述文本，尽量与标题文本语言风格相符合</a:t>
            </a:r>
          </a:p>
        </p:txBody>
      </p:sp>
    </p:spTree>
    <p:extLst>
      <p:ext uri="{BB962C8B-B14F-4D97-AF65-F5344CB8AC3E}">
        <p14:creationId xmlns:p14="http://schemas.microsoft.com/office/powerpoint/2010/main" val="1140871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3AE40987-5336-4300-B885-3348A1C5D0BB}"/>
              </a:ext>
            </a:extLst>
          </p:cNvPr>
          <p:cNvGrpSpPr/>
          <p:nvPr/>
        </p:nvGrpSpPr>
        <p:grpSpPr>
          <a:xfrm>
            <a:off x="5128437" y="936998"/>
            <a:ext cx="2055796" cy="3509496"/>
            <a:chOff x="3756025" y="1563688"/>
            <a:chExt cx="2741061" cy="4679328"/>
          </a:xfrm>
        </p:grpSpPr>
        <p:pic>
          <p:nvPicPr>
            <p:cNvPr id="3" name="图片 9">
              <a:extLst>
                <a:ext uri="{FF2B5EF4-FFF2-40B4-BE49-F238E27FC236}">
                  <a16:creationId xmlns:a16="http://schemas.microsoft.com/office/drawing/2014/main" id="{9987D138-38DD-4F1A-88CF-40C87B931CD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lum contrast="-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7638" y="3073400"/>
              <a:ext cx="1158875" cy="1160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图片 10">
              <a:extLst>
                <a:ext uri="{FF2B5EF4-FFF2-40B4-BE49-F238E27FC236}">
                  <a16:creationId xmlns:a16="http://schemas.microsoft.com/office/drawing/2014/main" id="{D652F625-A7FC-4D65-B6C1-91FC8BB7BAF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lum bright="4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1438" y="1704975"/>
              <a:ext cx="1160462" cy="1160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空心弧 2">
              <a:extLst>
                <a:ext uri="{FF2B5EF4-FFF2-40B4-BE49-F238E27FC236}">
                  <a16:creationId xmlns:a16="http://schemas.microsoft.com/office/drawing/2014/main" id="{3AA3C26F-3869-47F7-B710-85A24D61AEAD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3756025" y="1563688"/>
              <a:ext cx="1393825" cy="1393825"/>
            </a:xfrm>
            <a:custGeom>
              <a:avLst/>
              <a:gdLst>
                <a:gd name="T0" fmla="*/ 628567 w 1858963"/>
                <a:gd name="T1" fmla="*/ 1808905 h 1858963"/>
                <a:gd name="T2" fmla="*/ 22184 w 1858963"/>
                <a:gd name="T3" fmla="*/ 727619 h 1858963"/>
                <a:gd name="T4" fmla="*/ 1029817 w 1858963"/>
                <a:gd name="T5" fmla="*/ 5430 h 1858963"/>
                <a:gd name="T6" fmla="*/ 1858961 w 1858963"/>
                <a:gd name="T7" fmla="*/ 927060 h 1858963"/>
                <a:gd name="T8" fmla="*/ 1858960 w 1858963"/>
                <a:gd name="T9" fmla="*/ 927061 h 1858963"/>
                <a:gd name="T10" fmla="*/ 1029816 w 1858963"/>
                <a:gd name="T11" fmla="*/ 5431 h 1858963"/>
                <a:gd name="T12" fmla="*/ 22183 w 1858963"/>
                <a:gd name="T13" fmla="*/ 727620 h 1858963"/>
                <a:gd name="T14" fmla="*/ 628566 w 1858963"/>
                <a:gd name="T15" fmla="*/ 1808906 h 1858963"/>
                <a:gd name="T16" fmla="*/ 628567 w 1858963"/>
                <a:gd name="T17" fmla="*/ 1808905 h 18589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58963"/>
                <a:gd name="T28" fmla="*/ 0 h 1858963"/>
                <a:gd name="T29" fmla="*/ 1858963 w 1858963"/>
                <a:gd name="T30" fmla="*/ 1858963 h 185896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58963" h="1858963">
                  <a:moveTo>
                    <a:pt x="628567" y="1808905"/>
                  </a:moveTo>
                  <a:cubicBezTo>
                    <a:pt x="180492" y="1655586"/>
                    <a:pt x="-80667" y="1189895"/>
                    <a:pt x="22184" y="727619"/>
                  </a:cubicBezTo>
                  <a:cubicBezTo>
                    <a:pt x="125034" y="265343"/>
                    <a:pt x="559005" y="-45692"/>
                    <a:pt x="1029817" y="5430"/>
                  </a:cubicBezTo>
                  <a:cubicBezTo>
                    <a:pt x="1500629" y="56552"/>
                    <a:pt x="1857727" y="453482"/>
                    <a:pt x="1858961" y="927060"/>
                  </a:cubicBezTo>
                  <a:lnTo>
                    <a:pt x="1858960" y="927061"/>
                  </a:lnTo>
                  <a:cubicBezTo>
                    <a:pt x="1857727" y="453483"/>
                    <a:pt x="1500629" y="56553"/>
                    <a:pt x="1029816" y="5431"/>
                  </a:cubicBezTo>
                  <a:cubicBezTo>
                    <a:pt x="559004" y="-45691"/>
                    <a:pt x="125034" y="265344"/>
                    <a:pt x="22183" y="727620"/>
                  </a:cubicBezTo>
                  <a:cubicBezTo>
                    <a:pt x="-80667" y="1189896"/>
                    <a:pt x="180492" y="1655588"/>
                    <a:pt x="628566" y="1808906"/>
                  </a:cubicBezTo>
                  <a:lnTo>
                    <a:pt x="628567" y="1808905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013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空心弧 47">
              <a:extLst>
                <a:ext uri="{FF2B5EF4-FFF2-40B4-BE49-F238E27FC236}">
                  <a16:creationId xmlns:a16="http://schemas.microsoft.com/office/drawing/2014/main" id="{E95DC69F-81D6-41EB-B238-1A96183F6B31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3779838" y="2957513"/>
              <a:ext cx="1393825" cy="1393825"/>
            </a:xfrm>
            <a:custGeom>
              <a:avLst/>
              <a:gdLst>
                <a:gd name="T0" fmla="*/ 0 w 1858963"/>
                <a:gd name="T1" fmla="*/ 929482 h 1858963"/>
                <a:gd name="T2" fmla="*/ 798445 w 1858963"/>
                <a:gd name="T3" fmla="*/ 9283 h 1858963"/>
                <a:gd name="T4" fmla="*/ 1822017 w 1858963"/>
                <a:gd name="T5" fmla="*/ 670026 h 1858963"/>
                <a:gd name="T6" fmla="*/ 1312175 w 1858963"/>
                <a:gd name="T7" fmla="*/ 1776526 h 1858963"/>
                <a:gd name="T8" fmla="*/ 1312174 w 1858963"/>
                <a:gd name="T9" fmla="*/ 1776525 h 1858963"/>
                <a:gd name="T10" fmla="*/ 1822016 w 1858963"/>
                <a:gd name="T11" fmla="*/ 670025 h 1858963"/>
                <a:gd name="T12" fmla="*/ 798444 w 1858963"/>
                <a:gd name="T13" fmla="*/ 9282 h 1858963"/>
                <a:gd name="T14" fmla="*/ -1 w 1858963"/>
                <a:gd name="T15" fmla="*/ 929481 h 1858963"/>
                <a:gd name="T16" fmla="*/ 0 w 1858963"/>
                <a:gd name="T17" fmla="*/ 929482 h 18589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58963"/>
                <a:gd name="T28" fmla="*/ 0 h 1858963"/>
                <a:gd name="T29" fmla="*/ 1858963 w 1858963"/>
                <a:gd name="T30" fmla="*/ 1858963 h 185896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58963" h="1858963">
                  <a:moveTo>
                    <a:pt x="0" y="929482"/>
                  </a:moveTo>
                  <a:cubicBezTo>
                    <a:pt x="0" y="466767"/>
                    <a:pt x="340351" y="74516"/>
                    <a:pt x="798445" y="9283"/>
                  </a:cubicBezTo>
                  <a:cubicBezTo>
                    <a:pt x="1256539" y="-55950"/>
                    <a:pt x="1692854" y="225703"/>
                    <a:pt x="1822017" y="670026"/>
                  </a:cubicBezTo>
                  <a:cubicBezTo>
                    <a:pt x="1951180" y="1114348"/>
                    <a:pt x="1733850" y="1586013"/>
                    <a:pt x="1312175" y="1776526"/>
                  </a:cubicBezTo>
                  <a:lnTo>
                    <a:pt x="1312174" y="1776525"/>
                  </a:lnTo>
                  <a:cubicBezTo>
                    <a:pt x="1733849" y="1586013"/>
                    <a:pt x="1951179" y="1114348"/>
                    <a:pt x="1822016" y="670025"/>
                  </a:cubicBezTo>
                  <a:cubicBezTo>
                    <a:pt x="1692853" y="225703"/>
                    <a:pt x="1256538" y="-55951"/>
                    <a:pt x="798444" y="9282"/>
                  </a:cubicBezTo>
                  <a:cubicBezTo>
                    <a:pt x="340350" y="74515"/>
                    <a:pt x="-1" y="466766"/>
                    <a:pt x="-1" y="929481"/>
                  </a:cubicBezTo>
                  <a:lnTo>
                    <a:pt x="0" y="929482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013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Freeform 67">
              <a:extLst>
                <a:ext uri="{FF2B5EF4-FFF2-40B4-BE49-F238E27FC236}">
                  <a16:creationId xmlns:a16="http://schemas.microsoft.com/office/drawing/2014/main" id="{8AD8BDA0-76B6-4896-9B7A-0D27B5DF8624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4179888" y="3346450"/>
              <a:ext cx="609600" cy="593725"/>
            </a:xfrm>
            <a:custGeom>
              <a:avLst/>
              <a:gdLst>
                <a:gd name="T0" fmla="*/ 30 w 67"/>
                <a:gd name="T1" fmla="*/ 44 h 65"/>
                <a:gd name="T2" fmla="*/ 18 w 67"/>
                <a:gd name="T3" fmla="*/ 56 h 65"/>
                <a:gd name="T4" fmla="*/ 14 w 67"/>
                <a:gd name="T5" fmla="*/ 56 h 65"/>
                <a:gd name="T6" fmla="*/ 14 w 67"/>
                <a:gd name="T7" fmla="*/ 56 h 65"/>
                <a:gd name="T8" fmla="*/ 13 w 67"/>
                <a:gd name="T9" fmla="*/ 51 h 65"/>
                <a:gd name="T10" fmla="*/ 26 w 67"/>
                <a:gd name="T11" fmla="*/ 39 h 65"/>
                <a:gd name="T12" fmla="*/ 22 w 67"/>
                <a:gd name="T13" fmla="*/ 34 h 65"/>
                <a:gd name="T14" fmla="*/ 9 w 67"/>
                <a:gd name="T15" fmla="*/ 47 h 65"/>
                <a:gd name="T16" fmla="*/ 6 w 67"/>
                <a:gd name="T17" fmla="*/ 48 h 65"/>
                <a:gd name="T18" fmla="*/ 8 w 67"/>
                <a:gd name="T19" fmla="*/ 61 h 65"/>
                <a:gd name="T20" fmla="*/ 8 w 67"/>
                <a:gd name="T21" fmla="*/ 61 h 65"/>
                <a:gd name="T22" fmla="*/ 21 w 67"/>
                <a:gd name="T23" fmla="*/ 62 h 65"/>
                <a:gd name="T24" fmla="*/ 22 w 67"/>
                <a:gd name="T25" fmla="*/ 60 h 65"/>
                <a:gd name="T26" fmla="*/ 34 w 67"/>
                <a:gd name="T27" fmla="*/ 48 h 65"/>
                <a:gd name="T28" fmla="*/ 30 w 67"/>
                <a:gd name="T29" fmla="*/ 44 h 65"/>
                <a:gd name="T30" fmla="*/ 28 w 67"/>
                <a:gd name="T31" fmla="*/ 22 h 65"/>
                <a:gd name="T32" fmla="*/ 58 w 67"/>
                <a:gd name="T33" fmla="*/ 50 h 65"/>
                <a:gd name="T34" fmla="*/ 58 w 67"/>
                <a:gd name="T35" fmla="*/ 61 h 65"/>
                <a:gd name="T36" fmla="*/ 58 w 67"/>
                <a:gd name="T37" fmla="*/ 61 h 65"/>
                <a:gd name="T38" fmla="*/ 48 w 67"/>
                <a:gd name="T39" fmla="*/ 61 h 65"/>
                <a:gd name="T40" fmla="*/ 21 w 67"/>
                <a:gd name="T41" fmla="*/ 29 h 65"/>
                <a:gd name="T42" fmla="*/ 11 w 67"/>
                <a:gd name="T43" fmla="*/ 31 h 65"/>
                <a:gd name="T44" fmla="*/ 0 w 67"/>
                <a:gd name="T45" fmla="*/ 16 h 65"/>
                <a:gd name="T46" fmla="*/ 3 w 67"/>
                <a:gd name="T47" fmla="*/ 13 h 65"/>
                <a:gd name="T48" fmla="*/ 11 w 67"/>
                <a:gd name="T49" fmla="*/ 21 h 65"/>
                <a:gd name="T50" fmla="*/ 17 w 67"/>
                <a:gd name="T51" fmla="*/ 18 h 65"/>
                <a:gd name="T52" fmla="*/ 20 w 67"/>
                <a:gd name="T53" fmla="*/ 12 h 65"/>
                <a:gd name="T54" fmla="*/ 13 w 67"/>
                <a:gd name="T55" fmla="*/ 3 h 65"/>
                <a:gd name="T56" fmla="*/ 15 w 67"/>
                <a:gd name="T57" fmla="*/ 0 h 65"/>
                <a:gd name="T58" fmla="*/ 30 w 67"/>
                <a:gd name="T59" fmla="*/ 12 h 65"/>
                <a:gd name="T60" fmla="*/ 28 w 67"/>
                <a:gd name="T61" fmla="*/ 22 h 65"/>
                <a:gd name="T62" fmla="*/ 60 w 67"/>
                <a:gd name="T63" fmla="*/ 3 h 65"/>
                <a:gd name="T64" fmla="*/ 51 w 67"/>
                <a:gd name="T65" fmla="*/ 8 h 65"/>
                <a:gd name="T66" fmla="*/ 52 w 67"/>
                <a:gd name="T67" fmla="*/ 12 h 65"/>
                <a:gd name="T68" fmla="*/ 38 w 67"/>
                <a:gd name="T69" fmla="*/ 27 h 65"/>
                <a:gd name="T70" fmla="*/ 42 w 67"/>
                <a:gd name="T71" fmla="*/ 31 h 65"/>
                <a:gd name="T72" fmla="*/ 57 w 67"/>
                <a:gd name="T73" fmla="*/ 17 h 65"/>
                <a:gd name="T74" fmla="*/ 61 w 67"/>
                <a:gd name="T75" fmla="*/ 18 h 65"/>
                <a:gd name="T76" fmla="*/ 67 w 67"/>
                <a:gd name="T77" fmla="*/ 9 h 65"/>
                <a:gd name="T78" fmla="*/ 63 w 67"/>
                <a:gd name="T79" fmla="*/ 6 h 65"/>
                <a:gd name="T80" fmla="*/ 60 w 67"/>
                <a:gd name="T81" fmla="*/ 3 h 6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7"/>
                <a:gd name="T124" fmla="*/ 0 h 65"/>
                <a:gd name="T125" fmla="*/ 67 w 67"/>
                <a:gd name="T126" fmla="*/ 65 h 6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7" h="65">
                  <a:moveTo>
                    <a:pt x="30" y="44"/>
                  </a:moveTo>
                  <a:cubicBezTo>
                    <a:pt x="18" y="56"/>
                    <a:pt x="18" y="56"/>
                    <a:pt x="18" y="56"/>
                  </a:cubicBezTo>
                  <a:cubicBezTo>
                    <a:pt x="17" y="57"/>
                    <a:pt x="15" y="57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2" y="54"/>
                    <a:pt x="12" y="52"/>
                    <a:pt x="13" y="51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8" y="48"/>
                    <a:pt x="7" y="48"/>
                    <a:pt x="6" y="48"/>
                  </a:cubicBezTo>
                  <a:cubicBezTo>
                    <a:pt x="3" y="51"/>
                    <a:pt x="4" y="57"/>
                    <a:pt x="8" y="6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12" y="65"/>
                    <a:pt x="18" y="65"/>
                    <a:pt x="21" y="62"/>
                  </a:cubicBezTo>
                  <a:cubicBezTo>
                    <a:pt x="21" y="61"/>
                    <a:pt x="21" y="60"/>
                    <a:pt x="22" y="60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0" y="44"/>
                    <a:pt x="30" y="44"/>
                    <a:pt x="30" y="44"/>
                  </a:cubicBezTo>
                  <a:close/>
                  <a:moveTo>
                    <a:pt x="28" y="22"/>
                  </a:moveTo>
                  <a:cubicBezTo>
                    <a:pt x="58" y="50"/>
                    <a:pt x="58" y="50"/>
                    <a:pt x="58" y="50"/>
                  </a:cubicBezTo>
                  <a:cubicBezTo>
                    <a:pt x="61" y="53"/>
                    <a:pt x="61" y="58"/>
                    <a:pt x="58" y="61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56" y="63"/>
                    <a:pt x="51" y="64"/>
                    <a:pt x="48" y="6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18" y="31"/>
                    <a:pt x="15" y="32"/>
                    <a:pt x="11" y="3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1" y="16"/>
                    <a:pt x="30" y="19"/>
                    <a:pt x="28" y="22"/>
                  </a:cubicBezTo>
                  <a:close/>
                  <a:moveTo>
                    <a:pt x="60" y="3"/>
                  </a:moveTo>
                  <a:cubicBezTo>
                    <a:pt x="51" y="8"/>
                    <a:pt x="51" y="8"/>
                    <a:pt x="51" y="8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3" y="6"/>
                    <a:pt x="63" y="6"/>
                    <a:pt x="63" y="6"/>
                  </a:cubicBezTo>
                  <a:lnTo>
                    <a:pt x="60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013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Freeform 58">
              <a:extLst>
                <a:ext uri="{FF2B5EF4-FFF2-40B4-BE49-F238E27FC236}">
                  <a16:creationId xmlns:a16="http://schemas.microsoft.com/office/drawing/2014/main" id="{6CEB51C5-780E-4D49-A95B-B9AC9B885BD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4029075" y="1982788"/>
              <a:ext cx="739775" cy="593725"/>
            </a:xfrm>
            <a:custGeom>
              <a:avLst/>
              <a:gdLst>
                <a:gd name="T0" fmla="*/ 72 w 81"/>
                <a:gd name="T1" fmla="*/ 5 h 65"/>
                <a:gd name="T2" fmla="*/ 81 w 81"/>
                <a:gd name="T3" fmla="*/ 41 h 65"/>
                <a:gd name="T4" fmla="*/ 34 w 81"/>
                <a:gd name="T5" fmla="*/ 50 h 65"/>
                <a:gd name="T6" fmla="*/ 34 w 81"/>
                <a:gd name="T7" fmla="*/ 5 h 65"/>
                <a:gd name="T8" fmla="*/ 10 w 81"/>
                <a:gd name="T9" fmla="*/ 60 h 65"/>
                <a:gd name="T10" fmla="*/ 23 w 81"/>
                <a:gd name="T11" fmla="*/ 60 h 65"/>
                <a:gd name="T12" fmla="*/ 22 w 81"/>
                <a:gd name="T13" fmla="*/ 56 h 65"/>
                <a:gd name="T14" fmla="*/ 22 w 81"/>
                <a:gd name="T15" fmla="*/ 53 h 65"/>
                <a:gd name="T16" fmla="*/ 15 w 81"/>
                <a:gd name="T17" fmla="*/ 49 h 65"/>
                <a:gd name="T18" fmla="*/ 19 w 81"/>
                <a:gd name="T19" fmla="*/ 0 h 65"/>
                <a:gd name="T20" fmla="*/ 31 w 81"/>
                <a:gd name="T21" fmla="*/ 4 h 65"/>
                <a:gd name="T22" fmla="*/ 27 w 81"/>
                <a:gd name="T23" fmla="*/ 53 h 65"/>
                <a:gd name="T24" fmla="*/ 25 w 81"/>
                <a:gd name="T25" fmla="*/ 55 h 65"/>
                <a:gd name="T26" fmla="*/ 17 w 81"/>
                <a:gd name="T27" fmla="*/ 65 h 65"/>
                <a:gd name="T28" fmla="*/ 10 w 81"/>
                <a:gd name="T29" fmla="*/ 35 h 65"/>
                <a:gd name="T30" fmla="*/ 41 w 81"/>
                <a:gd name="T31" fmla="*/ 12 h 65"/>
                <a:gd name="T32" fmla="*/ 68 w 81"/>
                <a:gd name="T33" fmla="*/ 20 h 65"/>
                <a:gd name="T34" fmla="*/ 41 w 81"/>
                <a:gd name="T35" fmla="*/ 12 h 65"/>
                <a:gd name="T36" fmla="*/ 70 w 81"/>
                <a:gd name="T37" fmla="*/ 42 h 65"/>
                <a:gd name="T38" fmla="*/ 76 w 81"/>
                <a:gd name="T39" fmla="*/ 35 h 65"/>
                <a:gd name="T40" fmla="*/ 72 w 81"/>
                <a:gd name="T41" fmla="*/ 30 h 65"/>
                <a:gd name="T42" fmla="*/ 75 w 81"/>
                <a:gd name="T43" fmla="*/ 32 h 65"/>
                <a:gd name="T44" fmla="*/ 72 w 81"/>
                <a:gd name="T45" fmla="*/ 30 h 65"/>
                <a:gd name="T46" fmla="*/ 72 w 81"/>
                <a:gd name="T47" fmla="*/ 26 h 65"/>
                <a:gd name="T48" fmla="*/ 75 w 81"/>
                <a:gd name="T49" fmla="*/ 25 h 65"/>
                <a:gd name="T50" fmla="*/ 72 w 81"/>
                <a:gd name="T51" fmla="*/ 19 h 65"/>
                <a:gd name="T52" fmla="*/ 75 w 81"/>
                <a:gd name="T53" fmla="*/ 21 h 65"/>
                <a:gd name="T54" fmla="*/ 72 w 81"/>
                <a:gd name="T55" fmla="*/ 19 h 65"/>
                <a:gd name="T56" fmla="*/ 72 w 81"/>
                <a:gd name="T57" fmla="*/ 15 h 65"/>
                <a:gd name="T58" fmla="*/ 75 w 81"/>
                <a:gd name="T59" fmla="*/ 14 h 65"/>
                <a:gd name="T60" fmla="*/ 63 w 81"/>
                <a:gd name="T61" fmla="*/ 38 h 65"/>
                <a:gd name="T62" fmla="*/ 67 w 81"/>
                <a:gd name="T63" fmla="*/ 40 h 65"/>
                <a:gd name="T64" fmla="*/ 63 w 81"/>
                <a:gd name="T65" fmla="*/ 38 h 65"/>
                <a:gd name="T66" fmla="*/ 63 w 81"/>
                <a:gd name="T67" fmla="*/ 33 h 65"/>
                <a:gd name="T68" fmla="*/ 67 w 81"/>
                <a:gd name="T69" fmla="*/ 31 h 65"/>
                <a:gd name="T70" fmla="*/ 63 w 81"/>
                <a:gd name="T71" fmla="*/ 24 h 65"/>
                <a:gd name="T72" fmla="*/ 67 w 81"/>
                <a:gd name="T73" fmla="*/ 26 h 65"/>
                <a:gd name="T74" fmla="*/ 63 w 81"/>
                <a:gd name="T75" fmla="*/ 24 h 65"/>
                <a:gd name="T76" fmla="*/ 56 w 81"/>
                <a:gd name="T77" fmla="*/ 39 h 65"/>
                <a:gd name="T78" fmla="*/ 61 w 81"/>
                <a:gd name="T79" fmla="*/ 39 h 65"/>
                <a:gd name="T80" fmla="*/ 51 w 81"/>
                <a:gd name="T81" fmla="*/ 37 h 65"/>
                <a:gd name="T82" fmla="*/ 51 w 81"/>
                <a:gd name="T83" fmla="*/ 41 h 65"/>
                <a:gd name="T84" fmla="*/ 51 w 81"/>
                <a:gd name="T85" fmla="*/ 37 h 65"/>
                <a:gd name="T86" fmla="*/ 42 w 81"/>
                <a:gd name="T87" fmla="*/ 39 h 65"/>
                <a:gd name="T88" fmla="*/ 46 w 81"/>
                <a:gd name="T89" fmla="*/ 39 h 65"/>
                <a:gd name="T90" fmla="*/ 58 w 81"/>
                <a:gd name="T91" fmla="*/ 30 h 65"/>
                <a:gd name="T92" fmla="*/ 58 w 81"/>
                <a:gd name="T93" fmla="*/ 34 h 65"/>
                <a:gd name="T94" fmla="*/ 58 w 81"/>
                <a:gd name="T95" fmla="*/ 30 h 65"/>
                <a:gd name="T96" fmla="*/ 49 w 81"/>
                <a:gd name="T97" fmla="*/ 32 h 65"/>
                <a:gd name="T98" fmla="*/ 53 w 81"/>
                <a:gd name="T99" fmla="*/ 32 h 65"/>
                <a:gd name="T100" fmla="*/ 44 w 81"/>
                <a:gd name="T101" fmla="*/ 30 h 65"/>
                <a:gd name="T102" fmla="*/ 44 w 81"/>
                <a:gd name="T103" fmla="*/ 34 h 65"/>
                <a:gd name="T104" fmla="*/ 44 w 81"/>
                <a:gd name="T105" fmla="*/ 30 h 65"/>
                <a:gd name="T106" fmla="*/ 56 w 81"/>
                <a:gd name="T107" fmla="*/ 25 h 65"/>
                <a:gd name="T108" fmla="*/ 61 w 81"/>
                <a:gd name="T109" fmla="*/ 25 h 65"/>
                <a:gd name="T110" fmla="*/ 51 w 81"/>
                <a:gd name="T111" fmla="*/ 23 h 65"/>
                <a:gd name="T112" fmla="*/ 51 w 81"/>
                <a:gd name="T113" fmla="*/ 27 h 65"/>
                <a:gd name="T114" fmla="*/ 51 w 81"/>
                <a:gd name="T115" fmla="*/ 23 h 65"/>
                <a:gd name="T116" fmla="*/ 42 w 81"/>
                <a:gd name="T117" fmla="*/ 25 h 65"/>
                <a:gd name="T118" fmla="*/ 46 w 81"/>
                <a:gd name="T119" fmla="*/ 25 h 6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1"/>
                <a:gd name="T181" fmla="*/ 0 h 65"/>
                <a:gd name="T182" fmla="*/ 81 w 81"/>
                <a:gd name="T183" fmla="*/ 65 h 65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1" h="65">
                  <a:moveTo>
                    <a:pt x="34" y="5"/>
                  </a:moveTo>
                  <a:cubicBezTo>
                    <a:pt x="72" y="5"/>
                    <a:pt x="72" y="5"/>
                    <a:pt x="72" y="5"/>
                  </a:cubicBezTo>
                  <a:cubicBezTo>
                    <a:pt x="77" y="5"/>
                    <a:pt x="81" y="9"/>
                    <a:pt x="81" y="14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1" y="46"/>
                    <a:pt x="77" y="50"/>
                    <a:pt x="72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4" y="50"/>
                    <a:pt x="34" y="49"/>
                    <a:pt x="34" y="49"/>
                  </a:cubicBezTo>
                  <a:cubicBezTo>
                    <a:pt x="34" y="5"/>
                    <a:pt x="34" y="5"/>
                    <a:pt x="34" y="5"/>
                  </a:cubicBezTo>
                  <a:close/>
                  <a:moveTo>
                    <a:pt x="13" y="37"/>
                  </a:moveTo>
                  <a:cubicBezTo>
                    <a:pt x="4" y="50"/>
                    <a:pt x="6" y="57"/>
                    <a:pt x="10" y="60"/>
                  </a:cubicBezTo>
                  <a:cubicBezTo>
                    <a:pt x="12" y="61"/>
                    <a:pt x="15" y="62"/>
                    <a:pt x="17" y="62"/>
                  </a:cubicBezTo>
                  <a:cubicBezTo>
                    <a:pt x="19" y="62"/>
                    <a:pt x="22" y="61"/>
                    <a:pt x="23" y="60"/>
                  </a:cubicBezTo>
                  <a:cubicBezTo>
                    <a:pt x="23" y="59"/>
                    <a:pt x="23" y="58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7" y="53"/>
                    <a:pt x="15" y="51"/>
                    <a:pt x="15" y="4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2"/>
                    <a:pt x="17" y="0"/>
                    <a:pt x="1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9" y="0"/>
                    <a:pt x="31" y="2"/>
                    <a:pt x="31" y="4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1"/>
                    <a:pt x="29" y="53"/>
                    <a:pt x="27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8" y="57"/>
                    <a:pt x="27" y="60"/>
                    <a:pt x="25" y="62"/>
                  </a:cubicBezTo>
                  <a:cubicBezTo>
                    <a:pt x="24" y="64"/>
                    <a:pt x="21" y="65"/>
                    <a:pt x="17" y="65"/>
                  </a:cubicBezTo>
                  <a:cubicBezTo>
                    <a:pt x="14" y="65"/>
                    <a:pt x="11" y="65"/>
                    <a:pt x="8" y="63"/>
                  </a:cubicBezTo>
                  <a:cubicBezTo>
                    <a:pt x="2" y="59"/>
                    <a:pt x="0" y="51"/>
                    <a:pt x="10" y="35"/>
                  </a:cubicBezTo>
                  <a:cubicBezTo>
                    <a:pt x="13" y="37"/>
                    <a:pt x="13" y="37"/>
                    <a:pt x="13" y="37"/>
                  </a:cubicBezTo>
                  <a:close/>
                  <a:moveTo>
                    <a:pt x="41" y="12"/>
                  </a:moveTo>
                  <a:cubicBezTo>
                    <a:pt x="41" y="20"/>
                    <a:pt x="41" y="20"/>
                    <a:pt x="41" y="20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41" y="12"/>
                    <a:pt x="41" y="12"/>
                    <a:pt x="41" y="12"/>
                  </a:cubicBezTo>
                  <a:close/>
                  <a:moveTo>
                    <a:pt x="70" y="35"/>
                  </a:moveTo>
                  <a:cubicBezTo>
                    <a:pt x="70" y="42"/>
                    <a:pt x="70" y="42"/>
                    <a:pt x="70" y="42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0" y="35"/>
                    <a:pt x="70" y="35"/>
                    <a:pt x="70" y="35"/>
                  </a:cubicBezTo>
                  <a:close/>
                  <a:moveTo>
                    <a:pt x="72" y="30"/>
                  </a:moveTo>
                  <a:cubicBezTo>
                    <a:pt x="72" y="32"/>
                    <a:pt x="72" y="32"/>
                    <a:pt x="72" y="32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2" y="30"/>
                    <a:pt x="72" y="30"/>
                    <a:pt x="72" y="30"/>
                  </a:cubicBezTo>
                  <a:close/>
                  <a:moveTo>
                    <a:pt x="72" y="25"/>
                  </a:moveTo>
                  <a:cubicBezTo>
                    <a:pt x="72" y="26"/>
                    <a:pt x="72" y="26"/>
                    <a:pt x="72" y="26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2" y="25"/>
                    <a:pt x="72" y="25"/>
                    <a:pt x="72" y="25"/>
                  </a:cubicBezTo>
                  <a:close/>
                  <a:moveTo>
                    <a:pt x="72" y="19"/>
                  </a:moveTo>
                  <a:cubicBezTo>
                    <a:pt x="72" y="21"/>
                    <a:pt x="72" y="21"/>
                    <a:pt x="72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2" y="19"/>
                    <a:pt x="72" y="19"/>
                    <a:pt x="72" y="19"/>
                  </a:cubicBezTo>
                  <a:close/>
                  <a:moveTo>
                    <a:pt x="72" y="14"/>
                  </a:moveTo>
                  <a:cubicBezTo>
                    <a:pt x="72" y="15"/>
                    <a:pt x="72" y="15"/>
                    <a:pt x="72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2" y="14"/>
                    <a:pt x="72" y="14"/>
                    <a:pt x="72" y="14"/>
                  </a:cubicBezTo>
                  <a:close/>
                  <a:moveTo>
                    <a:pt x="63" y="38"/>
                  </a:moveTo>
                  <a:cubicBezTo>
                    <a:pt x="63" y="40"/>
                    <a:pt x="63" y="40"/>
                    <a:pt x="63" y="40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3" y="38"/>
                    <a:pt x="63" y="38"/>
                    <a:pt x="63" y="38"/>
                  </a:cubicBezTo>
                  <a:close/>
                  <a:moveTo>
                    <a:pt x="63" y="31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3" y="31"/>
                    <a:pt x="63" y="31"/>
                    <a:pt x="63" y="31"/>
                  </a:cubicBezTo>
                  <a:close/>
                  <a:moveTo>
                    <a:pt x="63" y="24"/>
                  </a:moveTo>
                  <a:cubicBezTo>
                    <a:pt x="63" y="26"/>
                    <a:pt x="63" y="26"/>
                    <a:pt x="63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3" y="24"/>
                    <a:pt x="63" y="24"/>
                    <a:pt x="63" y="24"/>
                  </a:cubicBezTo>
                  <a:close/>
                  <a:moveTo>
                    <a:pt x="58" y="37"/>
                  </a:moveTo>
                  <a:cubicBezTo>
                    <a:pt x="57" y="37"/>
                    <a:pt x="56" y="38"/>
                    <a:pt x="56" y="39"/>
                  </a:cubicBezTo>
                  <a:cubicBezTo>
                    <a:pt x="56" y="40"/>
                    <a:pt x="57" y="41"/>
                    <a:pt x="58" y="41"/>
                  </a:cubicBezTo>
                  <a:cubicBezTo>
                    <a:pt x="60" y="41"/>
                    <a:pt x="61" y="40"/>
                    <a:pt x="61" y="39"/>
                  </a:cubicBezTo>
                  <a:cubicBezTo>
                    <a:pt x="61" y="38"/>
                    <a:pt x="60" y="37"/>
                    <a:pt x="58" y="37"/>
                  </a:cubicBezTo>
                  <a:close/>
                  <a:moveTo>
                    <a:pt x="51" y="37"/>
                  </a:moveTo>
                  <a:cubicBezTo>
                    <a:pt x="50" y="37"/>
                    <a:pt x="49" y="38"/>
                    <a:pt x="49" y="39"/>
                  </a:cubicBezTo>
                  <a:cubicBezTo>
                    <a:pt x="49" y="40"/>
                    <a:pt x="50" y="41"/>
                    <a:pt x="51" y="41"/>
                  </a:cubicBezTo>
                  <a:cubicBezTo>
                    <a:pt x="52" y="41"/>
                    <a:pt x="53" y="40"/>
                    <a:pt x="53" y="39"/>
                  </a:cubicBezTo>
                  <a:cubicBezTo>
                    <a:pt x="53" y="38"/>
                    <a:pt x="52" y="37"/>
                    <a:pt x="51" y="37"/>
                  </a:cubicBezTo>
                  <a:close/>
                  <a:moveTo>
                    <a:pt x="44" y="37"/>
                  </a:moveTo>
                  <a:cubicBezTo>
                    <a:pt x="43" y="37"/>
                    <a:pt x="42" y="38"/>
                    <a:pt x="42" y="39"/>
                  </a:cubicBezTo>
                  <a:cubicBezTo>
                    <a:pt x="42" y="40"/>
                    <a:pt x="43" y="41"/>
                    <a:pt x="44" y="41"/>
                  </a:cubicBezTo>
                  <a:cubicBezTo>
                    <a:pt x="45" y="41"/>
                    <a:pt x="46" y="40"/>
                    <a:pt x="46" y="39"/>
                  </a:cubicBezTo>
                  <a:cubicBezTo>
                    <a:pt x="46" y="38"/>
                    <a:pt x="45" y="37"/>
                    <a:pt x="44" y="37"/>
                  </a:cubicBezTo>
                  <a:close/>
                  <a:moveTo>
                    <a:pt x="58" y="30"/>
                  </a:moveTo>
                  <a:cubicBezTo>
                    <a:pt x="57" y="30"/>
                    <a:pt x="56" y="31"/>
                    <a:pt x="56" y="32"/>
                  </a:cubicBezTo>
                  <a:cubicBezTo>
                    <a:pt x="56" y="33"/>
                    <a:pt x="57" y="34"/>
                    <a:pt x="58" y="34"/>
                  </a:cubicBezTo>
                  <a:cubicBezTo>
                    <a:pt x="60" y="34"/>
                    <a:pt x="61" y="33"/>
                    <a:pt x="61" y="32"/>
                  </a:cubicBezTo>
                  <a:cubicBezTo>
                    <a:pt x="61" y="31"/>
                    <a:pt x="60" y="30"/>
                    <a:pt x="58" y="30"/>
                  </a:cubicBezTo>
                  <a:close/>
                  <a:moveTo>
                    <a:pt x="51" y="30"/>
                  </a:moveTo>
                  <a:cubicBezTo>
                    <a:pt x="50" y="30"/>
                    <a:pt x="49" y="31"/>
                    <a:pt x="49" y="32"/>
                  </a:cubicBezTo>
                  <a:cubicBezTo>
                    <a:pt x="49" y="33"/>
                    <a:pt x="50" y="34"/>
                    <a:pt x="51" y="34"/>
                  </a:cubicBezTo>
                  <a:cubicBezTo>
                    <a:pt x="52" y="34"/>
                    <a:pt x="53" y="33"/>
                    <a:pt x="53" y="32"/>
                  </a:cubicBezTo>
                  <a:cubicBezTo>
                    <a:pt x="53" y="31"/>
                    <a:pt x="52" y="30"/>
                    <a:pt x="51" y="30"/>
                  </a:cubicBezTo>
                  <a:close/>
                  <a:moveTo>
                    <a:pt x="44" y="30"/>
                  </a:moveTo>
                  <a:cubicBezTo>
                    <a:pt x="43" y="30"/>
                    <a:pt x="42" y="31"/>
                    <a:pt x="42" y="32"/>
                  </a:cubicBezTo>
                  <a:cubicBezTo>
                    <a:pt x="42" y="33"/>
                    <a:pt x="43" y="34"/>
                    <a:pt x="44" y="34"/>
                  </a:cubicBezTo>
                  <a:cubicBezTo>
                    <a:pt x="45" y="34"/>
                    <a:pt x="46" y="33"/>
                    <a:pt x="46" y="32"/>
                  </a:cubicBezTo>
                  <a:cubicBezTo>
                    <a:pt x="46" y="31"/>
                    <a:pt x="45" y="30"/>
                    <a:pt x="44" y="30"/>
                  </a:cubicBezTo>
                  <a:close/>
                  <a:moveTo>
                    <a:pt x="58" y="23"/>
                  </a:moveTo>
                  <a:cubicBezTo>
                    <a:pt x="57" y="23"/>
                    <a:pt x="56" y="24"/>
                    <a:pt x="56" y="25"/>
                  </a:cubicBezTo>
                  <a:cubicBezTo>
                    <a:pt x="56" y="26"/>
                    <a:pt x="57" y="27"/>
                    <a:pt x="58" y="27"/>
                  </a:cubicBezTo>
                  <a:cubicBezTo>
                    <a:pt x="60" y="27"/>
                    <a:pt x="61" y="26"/>
                    <a:pt x="61" y="25"/>
                  </a:cubicBezTo>
                  <a:cubicBezTo>
                    <a:pt x="61" y="24"/>
                    <a:pt x="60" y="23"/>
                    <a:pt x="58" y="23"/>
                  </a:cubicBezTo>
                  <a:close/>
                  <a:moveTo>
                    <a:pt x="51" y="23"/>
                  </a:moveTo>
                  <a:cubicBezTo>
                    <a:pt x="50" y="23"/>
                    <a:pt x="49" y="24"/>
                    <a:pt x="49" y="25"/>
                  </a:cubicBezTo>
                  <a:cubicBezTo>
                    <a:pt x="49" y="26"/>
                    <a:pt x="50" y="27"/>
                    <a:pt x="51" y="27"/>
                  </a:cubicBezTo>
                  <a:cubicBezTo>
                    <a:pt x="52" y="27"/>
                    <a:pt x="53" y="26"/>
                    <a:pt x="53" y="25"/>
                  </a:cubicBezTo>
                  <a:cubicBezTo>
                    <a:pt x="53" y="24"/>
                    <a:pt x="52" y="23"/>
                    <a:pt x="51" y="23"/>
                  </a:cubicBezTo>
                  <a:close/>
                  <a:moveTo>
                    <a:pt x="44" y="23"/>
                  </a:moveTo>
                  <a:cubicBezTo>
                    <a:pt x="43" y="23"/>
                    <a:pt x="42" y="24"/>
                    <a:pt x="42" y="25"/>
                  </a:cubicBezTo>
                  <a:cubicBezTo>
                    <a:pt x="42" y="26"/>
                    <a:pt x="43" y="27"/>
                    <a:pt x="44" y="27"/>
                  </a:cubicBezTo>
                  <a:cubicBezTo>
                    <a:pt x="45" y="27"/>
                    <a:pt x="46" y="26"/>
                    <a:pt x="46" y="25"/>
                  </a:cubicBezTo>
                  <a:cubicBezTo>
                    <a:pt x="46" y="24"/>
                    <a:pt x="45" y="23"/>
                    <a:pt x="44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013"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9" name="图片 9">
              <a:extLst>
                <a:ext uri="{FF2B5EF4-FFF2-40B4-BE49-F238E27FC236}">
                  <a16:creationId xmlns:a16="http://schemas.microsoft.com/office/drawing/2014/main" id="{CBA158B8-B0A4-4E1F-B50B-B4B3C6CF424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biLevel thresh="2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1061" y="4965078"/>
              <a:ext cx="1158875" cy="1160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图片 10">
              <a:extLst>
                <a:ext uri="{FF2B5EF4-FFF2-40B4-BE49-F238E27FC236}">
                  <a16:creationId xmlns:a16="http://schemas.microsoft.com/office/drawing/2014/main" id="{C706E3AE-ED69-4A7F-B593-6715D826711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lum bright="4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04861" y="3596653"/>
              <a:ext cx="1160462" cy="1160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空心弧 2">
              <a:extLst>
                <a:ext uri="{FF2B5EF4-FFF2-40B4-BE49-F238E27FC236}">
                  <a16:creationId xmlns:a16="http://schemas.microsoft.com/office/drawing/2014/main" id="{C6F55C24-9F5C-4E8C-B580-037F0C9B01B3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5079448" y="3455366"/>
              <a:ext cx="1393825" cy="1393825"/>
            </a:xfrm>
            <a:custGeom>
              <a:avLst/>
              <a:gdLst>
                <a:gd name="T0" fmla="*/ 628567 w 1858963"/>
                <a:gd name="T1" fmla="*/ 1808905 h 1858963"/>
                <a:gd name="T2" fmla="*/ 22184 w 1858963"/>
                <a:gd name="T3" fmla="*/ 727619 h 1858963"/>
                <a:gd name="T4" fmla="*/ 1029817 w 1858963"/>
                <a:gd name="T5" fmla="*/ 5430 h 1858963"/>
                <a:gd name="T6" fmla="*/ 1858961 w 1858963"/>
                <a:gd name="T7" fmla="*/ 927060 h 1858963"/>
                <a:gd name="T8" fmla="*/ 1858960 w 1858963"/>
                <a:gd name="T9" fmla="*/ 927061 h 1858963"/>
                <a:gd name="T10" fmla="*/ 1029816 w 1858963"/>
                <a:gd name="T11" fmla="*/ 5431 h 1858963"/>
                <a:gd name="T12" fmla="*/ 22183 w 1858963"/>
                <a:gd name="T13" fmla="*/ 727620 h 1858963"/>
                <a:gd name="T14" fmla="*/ 628566 w 1858963"/>
                <a:gd name="T15" fmla="*/ 1808906 h 1858963"/>
                <a:gd name="T16" fmla="*/ 628567 w 1858963"/>
                <a:gd name="T17" fmla="*/ 1808905 h 18589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58963"/>
                <a:gd name="T28" fmla="*/ 0 h 1858963"/>
                <a:gd name="T29" fmla="*/ 1858963 w 1858963"/>
                <a:gd name="T30" fmla="*/ 1858963 h 185896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58963" h="1858963">
                  <a:moveTo>
                    <a:pt x="628567" y="1808905"/>
                  </a:moveTo>
                  <a:cubicBezTo>
                    <a:pt x="180492" y="1655586"/>
                    <a:pt x="-80667" y="1189895"/>
                    <a:pt x="22184" y="727619"/>
                  </a:cubicBezTo>
                  <a:cubicBezTo>
                    <a:pt x="125034" y="265343"/>
                    <a:pt x="559005" y="-45692"/>
                    <a:pt x="1029817" y="5430"/>
                  </a:cubicBezTo>
                  <a:cubicBezTo>
                    <a:pt x="1500629" y="56552"/>
                    <a:pt x="1857727" y="453482"/>
                    <a:pt x="1858961" y="927060"/>
                  </a:cubicBezTo>
                  <a:lnTo>
                    <a:pt x="1858960" y="927061"/>
                  </a:lnTo>
                  <a:cubicBezTo>
                    <a:pt x="1857727" y="453483"/>
                    <a:pt x="1500629" y="56553"/>
                    <a:pt x="1029816" y="5431"/>
                  </a:cubicBezTo>
                  <a:cubicBezTo>
                    <a:pt x="559004" y="-45691"/>
                    <a:pt x="125034" y="265344"/>
                    <a:pt x="22183" y="727620"/>
                  </a:cubicBezTo>
                  <a:cubicBezTo>
                    <a:pt x="-80667" y="1189896"/>
                    <a:pt x="180492" y="1655588"/>
                    <a:pt x="628566" y="1808906"/>
                  </a:cubicBezTo>
                  <a:lnTo>
                    <a:pt x="628567" y="1808905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013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空心弧 47">
              <a:extLst>
                <a:ext uri="{FF2B5EF4-FFF2-40B4-BE49-F238E27FC236}">
                  <a16:creationId xmlns:a16="http://schemas.microsoft.com/office/drawing/2014/main" id="{B69CE08E-1ECB-4FF0-BAF6-2F95A35A60BC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5103261" y="4849191"/>
              <a:ext cx="1393825" cy="1393825"/>
            </a:xfrm>
            <a:custGeom>
              <a:avLst/>
              <a:gdLst>
                <a:gd name="T0" fmla="*/ 0 w 1858963"/>
                <a:gd name="T1" fmla="*/ 929482 h 1858963"/>
                <a:gd name="T2" fmla="*/ 798445 w 1858963"/>
                <a:gd name="T3" fmla="*/ 9283 h 1858963"/>
                <a:gd name="T4" fmla="*/ 1822017 w 1858963"/>
                <a:gd name="T5" fmla="*/ 670026 h 1858963"/>
                <a:gd name="T6" fmla="*/ 1312175 w 1858963"/>
                <a:gd name="T7" fmla="*/ 1776526 h 1858963"/>
                <a:gd name="T8" fmla="*/ 1312174 w 1858963"/>
                <a:gd name="T9" fmla="*/ 1776525 h 1858963"/>
                <a:gd name="T10" fmla="*/ 1822016 w 1858963"/>
                <a:gd name="T11" fmla="*/ 670025 h 1858963"/>
                <a:gd name="T12" fmla="*/ 798444 w 1858963"/>
                <a:gd name="T13" fmla="*/ 9282 h 1858963"/>
                <a:gd name="T14" fmla="*/ -1 w 1858963"/>
                <a:gd name="T15" fmla="*/ 929481 h 1858963"/>
                <a:gd name="T16" fmla="*/ 0 w 1858963"/>
                <a:gd name="T17" fmla="*/ 929482 h 18589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58963"/>
                <a:gd name="T28" fmla="*/ 0 h 1858963"/>
                <a:gd name="T29" fmla="*/ 1858963 w 1858963"/>
                <a:gd name="T30" fmla="*/ 1858963 h 185896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58963" h="1858963">
                  <a:moveTo>
                    <a:pt x="0" y="929482"/>
                  </a:moveTo>
                  <a:cubicBezTo>
                    <a:pt x="0" y="466767"/>
                    <a:pt x="340351" y="74516"/>
                    <a:pt x="798445" y="9283"/>
                  </a:cubicBezTo>
                  <a:cubicBezTo>
                    <a:pt x="1256539" y="-55950"/>
                    <a:pt x="1692854" y="225703"/>
                    <a:pt x="1822017" y="670026"/>
                  </a:cubicBezTo>
                  <a:cubicBezTo>
                    <a:pt x="1951180" y="1114348"/>
                    <a:pt x="1733850" y="1586013"/>
                    <a:pt x="1312175" y="1776526"/>
                  </a:cubicBezTo>
                  <a:lnTo>
                    <a:pt x="1312174" y="1776525"/>
                  </a:lnTo>
                  <a:cubicBezTo>
                    <a:pt x="1733849" y="1586013"/>
                    <a:pt x="1951179" y="1114348"/>
                    <a:pt x="1822016" y="670025"/>
                  </a:cubicBezTo>
                  <a:cubicBezTo>
                    <a:pt x="1692853" y="225703"/>
                    <a:pt x="1256538" y="-55951"/>
                    <a:pt x="798444" y="9282"/>
                  </a:cubicBezTo>
                  <a:cubicBezTo>
                    <a:pt x="340350" y="74515"/>
                    <a:pt x="-1" y="466766"/>
                    <a:pt x="-1" y="929481"/>
                  </a:cubicBezTo>
                  <a:lnTo>
                    <a:pt x="0" y="929482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013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Freeform 67">
              <a:extLst>
                <a:ext uri="{FF2B5EF4-FFF2-40B4-BE49-F238E27FC236}">
                  <a16:creationId xmlns:a16="http://schemas.microsoft.com/office/drawing/2014/main" id="{8DBC3E30-B57E-4772-8A42-8E8D9316122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503311" y="5238128"/>
              <a:ext cx="609600" cy="593725"/>
            </a:xfrm>
            <a:custGeom>
              <a:avLst/>
              <a:gdLst>
                <a:gd name="T0" fmla="*/ 30 w 67"/>
                <a:gd name="T1" fmla="*/ 44 h 65"/>
                <a:gd name="T2" fmla="*/ 18 w 67"/>
                <a:gd name="T3" fmla="*/ 56 h 65"/>
                <a:gd name="T4" fmla="*/ 14 w 67"/>
                <a:gd name="T5" fmla="*/ 56 h 65"/>
                <a:gd name="T6" fmla="*/ 14 w 67"/>
                <a:gd name="T7" fmla="*/ 56 h 65"/>
                <a:gd name="T8" fmla="*/ 13 w 67"/>
                <a:gd name="T9" fmla="*/ 51 h 65"/>
                <a:gd name="T10" fmla="*/ 26 w 67"/>
                <a:gd name="T11" fmla="*/ 39 h 65"/>
                <a:gd name="T12" fmla="*/ 22 w 67"/>
                <a:gd name="T13" fmla="*/ 34 h 65"/>
                <a:gd name="T14" fmla="*/ 9 w 67"/>
                <a:gd name="T15" fmla="*/ 47 h 65"/>
                <a:gd name="T16" fmla="*/ 6 w 67"/>
                <a:gd name="T17" fmla="*/ 48 h 65"/>
                <a:gd name="T18" fmla="*/ 8 w 67"/>
                <a:gd name="T19" fmla="*/ 61 h 65"/>
                <a:gd name="T20" fmla="*/ 8 w 67"/>
                <a:gd name="T21" fmla="*/ 61 h 65"/>
                <a:gd name="T22" fmla="*/ 21 w 67"/>
                <a:gd name="T23" fmla="*/ 62 h 65"/>
                <a:gd name="T24" fmla="*/ 22 w 67"/>
                <a:gd name="T25" fmla="*/ 60 h 65"/>
                <a:gd name="T26" fmla="*/ 34 w 67"/>
                <a:gd name="T27" fmla="*/ 48 h 65"/>
                <a:gd name="T28" fmla="*/ 30 w 67"/>
                <a:gd name="T29" fmla="*/ 44 h 65"/>
                <a:gd name="T30" fmla="*/ 28 w 67"/>
                <a:gd name="T31" fmla="*/ 22 h 65"/>
                <a:gd name="T32" fmla="*/ 58 w 67"/>
                <a:gd name="T33" fmla="*/ 50 h 65"/>
                <a:gd name="T34" fmla="*/ 58 w 67"/>
                <a:gd name="T35" fmla="*/ 61 h 65"/>
                <a:gd name="T36" fmla="*/ 58 w 67"/>
                <a:gd name="T37" fmla="*/ 61 h 65"/>
                <a:gd name="T38" fmla="*/ 48 w 67"/>
                <a:gd name="T39" fmla="*/ 61 h 65"/>
                <a:gd name="T40" fmla="*/ 21 w 67"/>
                <a:gd name="T41" fmla="*/ 29 h 65"/>
                <a:gd name="T42" fmla="*/ 11 w 67"/>
                <a:gd name="T43" fmla="*/ 31 h 65"/>
                <a:gd name="T44" fmla="*/ 0 w 67"/>
                <a:gd name="T45" fmla="*/ 16 h 65"/>
                <a:gd name="T46" fmla="*/ 3 w 67"/>
                <a:gd name="T47" fmla="*/ 13 h 65"/>
                <a:gd name="T48" fmla="*/ 11 w 67"/>
                <a:gd name="T49" fmla="*/ 21 h 65"/>
                <a:gd name="T50" fmla="*/ 17 w 67"/>
                <a:gd name="T51" fmla="*/ 18 h 65"/>
                <a:gd name="T52" fmla="*/ 20 w 67"/>
                <a:gd name="T53" fmla="*/ 12 h 65"/>
                <a:gd name="T54" fmla="*/ 13 w 67"/>
                <a:gd name="T55" fmla="*/ 3 h 65"/>
                <a:gd name="T56" fmla="*/ 15 w 67"/>
                <a:gd name="T57" fmla="*/ 0 h 65"/>
                <a:gd name="T58" fmla="*/ 30 w 67"/>
                <a:gd name="T59" fmla="*/ 12 h 65"/>
                <a:gd name="T60" fmla="*/ 28 w 67"/>
                <a:gd name="T61" fmla="*/ 22 h 65"/>
                <a:gd name="T62" fmla="*/ 60 w 67"/>
                <a:gd name="T63" fmla="*/ 3 h 65"/>
                <a:gd name="T64" fmla="*/ 51 w 67"/>
                <a:gd name="T65" fmla="*/ 8 h 65"/>
                <a:gd name="T66" fmla="*/ 52 w 67"/>
                <a:gd name="T67" fmla="*/ 12 h 65"/>
                <a:gd name="T68" fmla="*/ 38 w 67"/>
                <a:gd name="T69" fmla="*/ 27 h 65"/>
                <a:gd name="T70" fmla="*/ 42 w 67"/>
                <a:gd name="T71" fmla="*/ 31 h 65"/>
                <a:gd name="T72" fmla="*/ 57 w 67"/>
                <a:gd name="T73" fmla="*/ 17 h 65"/>
                <a:gd name="T74" fmla="*/ 61 w 67"/>
                <a:gd name="T75" fmla="*/ 18 h 65"/>
                <a:gd name="T76" fmla="*/ 67 w 67"/>
                <a:gd name="T77" fmla="*/ 9 h 65"/>
                <a:gd name="T78" fmla="*/ 63 w 67"/>
                <a:gd name="T79" fmla="*/ 6 h 65"/>
                <a:gd name="T80" fmla="*/ 60 w 67"/>
                <a:gd name="T81" fmla="*/ 3 h 6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7"/>
                <a:gd name="T124" fmla="*/ 0 h 65"/>
                <a:gd name="T125" fmla="*/ 67 w 67"/>
                <a:gd name="T126" fmla="*/ 65 h 6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7" h="65">
                  <a:moveTo>
                    <a:pt x="30" y="44"/>
                  </a:moveTo>
                  <a:cubicBezTo>
                    <a:pt x="18" y="56"/>
                    <a:pt x="18" y="56"/>
                    <a:pt x="18" y="56"/>
                  </a:cubicBezTo>
                  <a:cubicBezTo>
                    <a:pt x="17" y="57"/>
                    <a:pt x="15" y="57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2" y="54"/>
                    <a:pt x="12" y="52"/>
                    <a:pt x="13" y="51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8" y="48"/>
                    <a:pt x="7" y="48"/>
                    <a:pt x="6" y="48"/>
                  </a:cubicBezTo>
                  <a:cubicBezTo>
                    <a:pt x="3" y="51"/>
                    <a:pt x="4" y="57"/>
                    <a:pt x="8" y="6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12" y="65"/>
                    <a:pt x="18" y="65"/>
                    <a:pt x="21" y="62"/>
                  </a:cubicBezTo>
                  <a:cubicBezTo>
                    <a:pt x="21" y="61"/>
                    <a:pt x="21" y="60"/>
                    <a:pt x="22" y="60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0" y="44"/>
                    <a:pt x="30" y="44"/>
                    <a:pt x="30" y="44"/>
                  </a:cubicBezTo>
                  <a:close/>
                  <a:moveTo>
                    <a:pt x="28" y="22"/>
                  </a:moveTo>
                  <a:cubicBezTo>
                    <a:pt x="58" y="50"/>
                    <a:pt x="58" y="50"/>
                    <a:pt x="58" y="50"/>
                  </a:cubicBezTo>
                  <a:cubicBezTo>
                    <a:pt x="61" y="53"/>
                    <a:pt x="61" y="58"/>
                    <a:pt x="58" y="61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56" y="63"/>
                    <a:pt x="51" y="64"/>
                    <a:pt x="48" y="6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18" y="31"/>
                    <a:pt x="15" y="32"/>
                    <a:pt x="11" y="3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1" y="16"/>
                    <a:pt x="30" y="19"/>
                    <a:pt x="28" y="22"/>
                  </a:cubicBezTo>
                  <a:close/>
                  <a:moveTo>
                    <a:pt x="60" y="3"/>
                  </a:moveTo>
                  <a:cubicBezTo>
                    <a:pt x="51" y="8"/>
                    <a:pt x="51" y="8"/>
                    <a:pt x="51" y="8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3" y="6"/>
                    <a:pt x="63" y="6"/>
                    <a:pt x="63" y="6"/>
                  </a:cubicBezTo>
                  <a:lnTo>
                    <a:pt x="60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013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Freeform 58">
              <a:extLst>
                <a:ext uri="{FF2B5EF4-FFF2-40B4-BE49-F238E27FC236}">
                  <a16:creationId xmlns:a16="http://schemas.microsoft.com/office/drawing/2014/main" id="{D4F5F221-D0FC-4377-AD52-C1016A9153D1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352498" y="3874466"/>
              <a:ext cx="739775" cy="593725"/>
            </a:xfrm>
            <a:custGeom>
              <a:avLst/>
              <a:gdLst>
                <a:gd name="T0" fmla="*/ 72 w 81"/>
                <a:gd name="T1" fmla="*/ 5 h 65"/>
                <a:gd name="T2" fmla="*/ 81 w 81"/>
                <a:gd name="T3" fmla="*/ 41 h 65"/>
                <a:gd name="T4" fmla="*/ 34 w 81"/>
                <a:gd name="T5" fmla="*/ 50 h 65"/>
                <a:gd name="T6" fmla="*/ 34 w 81"/>
                <a:gd name="T7" fmla="*/ 5 h 65"/>
                <a:gd name="T8" fmla="*/ 10 w 81"/>
                <a:gd name="T9" fmla="*/ 60 h 65"/>
                <a:gd name="T10" fmla="*/ 23 w 81"/>
                <a:gd name="T11" fmla="*/ 60 h 65"/>
                <a:gd name="T12" fmla="*/ 22 w 81"/>
                <a:gd name="T13" fmla="*/ 56 h 65"/>
                <a:gd name="T14" fmla="*/ 22 w 81"/>
                <a:gd name="T15" fmla="*/ 53 h 65"/>
                <a:gd name="T16" fmla="*/ 15 w 81"/>
                <a:gd name="T17" fmla="*/ 49 h 65"/>
                <a:gd name="T18" fmla="*/ 19 w 81"/>
                <a:gd name="T19" fmla="*/ 0 h 65"/>
                <a:gd name="T20" fmla="*/ 31 w 81"/>
                <a:gd name="T21" fmla="*/ 4 h 65"/>
                <a:gd name="T22" fmla="*/ 27 w 81"/>
                <a:gd name="T23" fmla="*/ 53 h 65"/>
                <a:gd name="T24" fmla="*/ 25 w 81"/>
                <a:gd name="T25" fmla="*/ 55 h 65"/>
                <a:gd name="T26" fmla="*/ 17 w 81"/>
                <a:gd name="T27" fmla="*/ 65 h 65"/>
                <a:gd name="T28" fmla="*/ 10 w 81"/>
                <a:gd name="T29" fmla="*/ 35 h 65"/>
                <a:gd name="T30" fmla="*/ 41 w 81"/>
                <a:gd name="T31" fmla="*/ 12 h 65"/>
                <a:gd name="T32" fmla="*/ 68 w 81"/>
                <a:gd name="T33" fmla="*/ 20 h 65"/>
                <a:gd name="T34" fmla="*/ 41 w 81"/>
                <a:gd name="T35" fmla="*/ 12 h 65"/>
                <a:gd name="T36" fmla="*/ 70 w 81"/>
                <a:gd name="T37" fmla="*/ 42 h 65"/>
                <a:gd name="T38" fmla="*/ 76 w 81"/>
                <a:gd name="T39" fmla="*/ 35 h 65"/>
                <a:gd name="T40" fmla="*/ 72 w 81"/>
                <a:gd name="T41" fmla="*/ 30 h 65"/>
                <a:gd name="T42" fmla="*/ 75 w 81"/>
                <a:gd name="T43" fmla="*/ 32 h 65"/>
                <a:gd name="T44" fmla="*/ 72 w 81"/>
                <a:gd name="T45" fmla="*/ 30 h 65"/>
                <a:gd name="T46" fmla="*/ 72 w 81"/>
                <a:gd name="T47" fmla="*/ 26 h 65"/>
                <a:gd name="T48" fmla="*/ 75 w 81"/>
                <a:gd name="T49" fmla="*/ 25 h 65"/>
                <a:gd name="T50" fmla="*/ 72 w 81"/>
                <a:gd name="T51" fmla="*/ 19 h 65"/>
                <a:gd name="T52" fmla="*/ 75 w 81"/>
                <a:gd name="T53" fmla="*/ 21 h 65"/>
                <a:gd name="T54" fmla="*/ 72 w 81"/>
                <a:gd name="T55" fmla="*/ 19 h 65"/>
                <a:gd name="T56" fmla="*/ 72 w 81"/>
                <a:gd name="T57" fmla="*/ 15 h 65"/>
                <a:gd name="T58" fmla="*/ 75 w 81"/>
                <a:gd name="T59" fmla="*/ 14 h 65"/>
                <a:gd name="T60" fmla="*/ 63 w 81"/>
                <a:gd name="T61" fmla="*/ 38 h 65"/>
                <a:gd name="T62" fmla="*/ 67 w 81"/>
                <a:gd name="T63" fmla="*/ 40 h 65"/>
                <a:gd name="T64" fmla="*/ 63 w 81"/>
                <a:gd name="T65" fmla="*/ 38 h 65"/>
                <a:gd name="T66" fmla="*/ 63 w 81"/>
                <a:gd name="T67" fmla="*/ 33 h 65"/>
                <a:gd name="T68" fmla="*/ 67 w 81"/>
                <a:gd name="T69" fmla="*/ 31 h 65"/>
                <a:gd name="T70" fmla="*/ 63 w 81"/>
                <a:gd name="T71" fmla="*/ 24 h 65"/>
                <a:gd name="T72" fmla="*/ 67 w 81"/>
                <a:gd name="T73" fmla="*/ 26 h 65"/>
                <a:gd name="T74" fmla="*/ 63 w 81"/>
                <a:gd name="T75" fmla="*/ 24 h 65"/>
                <a:gd name="T76" fmla="*/ 56 w 81"/>
                <a:gd name="T77" fmla="*/ 39 h 65"/>
                <a:gd name="T78" fmla="*/ 61 w 81"/>
                <a:gd name="T79" fmla="*/ 39 h 65"/>
                <a:gd name="T80" fmla="*/ 51 w 81"/>
                <a:gd name="T81" fmla="*/ 37 h 65"/>
                <a:gd name="T82" fmla="*/ 51 w 81"/>
                <a:gd name="T83" fmla="*/ 41 h 65"/>
                <a:gd name="T84" fmla="*/ 51 w 81"/>
                <a:gd name="T85" fmla="*/ 37 h 65"/>
                <a:gd name="T86" fmla="*/ 42 w 81"/>
                <a:gd name="T87" fmla="*/ 39 h 65"/>
                <a:gd name="T88" fmla="*/ 46 w 81"/>
                <a:gd name="T89" fmla="*/ 39 h 65"/>
                <a:gd name="T90" fmla="*/ 58 w 81"/>
                <a:gd name="T91" fmla="*/ 30 h 65"/>
                <a:gd name="T92" fmla="*/ 58 w 81"/>
                <a:gd name="T93" fmla="*/ 34 h 65"/>
                <a:gd name="T94" fmla="*/ 58 w 81"/>
                <a:gd name="T95" fmla="*/ 30 h 65"/>
                <a:gd name="T96" fmla="*/ 49 w 81"/>
                <a:gd name="T97" fmla="*/ 32 h 65"/>
                <a:gd name="T98" fmla="*/ 53 w 81"/>
                <a:gd name="T99" fmla="*/ 32 h 65"/>
                <a:gd name="T100" fmla="*/ 44 w 81"/>
                <a:gd name="T101" fmla="*/ 30 h 65"/>
                <a:gd name="T102" fmla="*/ 44 w 81"/>
                <a:gd name="T103" fmla="*/ 34 h 65"/>
                <a:gd name="T104" fmla="*/ 44 w 81"/>
                <a:gd name="T105" fmla="*/ 30 h 65"/>
                <a:gd name="T106" fmla="*/ 56 w 81"/>
                <a:gd name="T107" fmla="*/ 25 h 65"/>
                <a:gd name="T108" fmla="*/ 61 w 81"/>
                <a:gd name="T109" fmla="*/ 25 h 65"/>
                <a:gd name="T110" fmla="*/ 51 w 81"/>
                <a:gd name="T111" fmla="*/ 23 h 65"/>
                <a:gd name="T112" fmla="*/ 51 w 81"/>
                <a:gd name="T113" fmla="*/ 27 h 65"/>
                <a:gd name="T114" fmla="*/ 51 w 81"/>
                <a:gd name="T115" fmla="*/ 23 h 65"/>
                <a:gd name="T116" fmla="*/ 42 w 81"/>
                <a:gd name="T117" fmla="*/ 25 h 65"/>
                <a:gd name="T118" fmla="*/ 46 w 81"/>
                <a:gd name="T119" fmla="*/ 25 h 6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1"/>
                <a:gd name="T181" fmla="*/ 0 h 65"/>
                <a:gd name="T182" fmla="*/ 81 w 81"/>
                <a:gd name="T183" fmla="*/ 65 h 65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1" h="65">
                  <a:moveTo>
                    <a:pt x="34" y="5"/>
                  </a:moveTo>
                  <a:cubicBezTo>
                    <a:pt x="72" y="5"/>
                    <a:pt x="72" y="5"/>
                    <a:pt x="72" y="5"/>
                  </a:cubicBezTo>
                  <a:cubicBezTo>
                    <a:pt x="77" y="5"/>
                    <a:pt x="81" y="9"/>
                    <a:pt x="81" y="14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1" y="46"/>
                    <a:pt x="77" y="50"/>
                    <a:pt x="72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4" y="50"/>
                    <a:pt x="34" y="49"/>
                    <a:pt x="34" y="49"/>
                  </a:cubicBezTo>
                  <a:cubicBezTo>
                    <a:pt x="34" y="5"/>
                    <a:pt x="34" y="5"/>
                    <a:pt x="34" y="5"/>
                  </a:cubicBezTo>
                  <a:close/>
                  <a:moveTo>
                    <a:pt x="13" y="37"/>
                  </a:moveTo>
                  <a:cubicBezTo>
                    <a:pt x="4" y="50"/>
                    <a:pt x="6" y="57"/>
                    <a:pt x="10" y="60"/>
                  </a:cubicBezTo>
                  <a:cubicBezTo>
                    <a:pt x="12" y="61"/>
                    <a:pt x="15" y="62"/>
                    <a:pt x="17" y="62"/>
                  </a:cubicBezTo>
                  <a:cubicBezTo>
                    <a:pt x="19" y="62"/>
                    <a:pt x="22" y="61"/>
                    <a:pt x="23" y="60"/>
                  </a:cubicBezTo>
                  <a:cubicBezTo>
                    <a:pt x="23" y="59"/>
                    <a:pt x="23" y="58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7" y="53"/>
                    <a:pt x="15" y="51"/>
                    <a:pt x="15" y="4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2"/>
                    <a:pt x="17" y="0"/>
                    <a:pt x="1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9" y="0"/>
                    <a:pt x="31" y="2"/>
                    <a:pt x="31" y="4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1"/>
                    <a:pt x="29" y="53"/>
                    <a:pt x="27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8" y="57"/>
                    <a:pt x="27" y="60"/>
                    <a:pt x="25" y="62"/>
                  </a:cubicBezTo>
                  <a:cubicBezTo>
                    <a:pt x="24" y="64"/>
                    <a:pt x="21" y="65"/>
                    <a:pt x="17" y="65"/>
                  </a:cubicBezTo>
                  <a:cubicBezTo>
                    <a:pt x="14" y="65"/>
                    <a:pt x="11" y="65"/>
                    <a:pt x="8" y="63"/>
                  </a:cubicBezTo>
                  <a:cubicBezTo>
                    <a:pt x="2" y="59"/>
                    <a:pt x="0" y="51"/>
                    <a:pt x="10" y="35"/>
                  </a:cubicBezTo>
                  <a:cubicBezTo>
                    <a:pt x="13" y="37"/>
                    <a:pt x="13" y="37"/>
                    <a:pt x="13" y="37"/>
                  </a:cubicBezTo>
                  <a:close/>
                  <a:moveTo>
                    <a:pt x="41" y="12"/>
                  </a:moveTo>
                  <a:cubicBezTo>
                    <a:pt x="41" y="20"/>
                    <a:pt x="41" y="20"/>
                    <a:pt x="41" y="20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41" y="12"/>
                    <a:pt x="41" y="12"/>
                    <a:pt x="41" y="12"/>
                  </a:cubicBezTo>
                  <a:close/>
                  <a:moveTo>
                    <a:pt x="70" y="35"/>
                  </a:moveTo>
                  <a:cubicBezTo>
                    <a:pt x="70" y="42"/>
                    <a:pt x="70" y="42"/>
                    <a:pt x="70" y="42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0" y="35"/>
                    <a:pt x="70" y="35"/>
                    <a:pt x="70" y="35"/>
                  </a:cubicBezTo>
                  <a:close/>
                  <a:moveTo>
                    <a:pt x="72" y="30"/>
                  </a:moveTo>
                  <a:cubicBezTo>
                    <a:pt x="72" y="32"/>
                    <a:pt x="72" y="32"/>
                    <a:pt x="72" y="32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2" y="30"/>
                    <a:pt x="72" y="30"/>
                    <a:pt x="72" y="30"/>
                  </a:cubicBezTo>
                  <a:close/>
                  <a:moveTo>
                    <a:pt x="72" y="25"/>
                  </a:moveTo>
                  <a:cubicBezTo>
                    <a:pt x="72" y="26"/>
                    <a:pt x="72" y="26"/>
                    <a:pt x="72" y="26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2" y="25"/>
                    <a:pt x="72" y="25"/>
                    <a:pt x="72" y="25"/>
                  </a:cubicBezTo>
                  <a:close/>
                  <a:moveTo>
                    <a:pt x="72" y="19"/>
                  </a:moveTo>
                  <a:cubicBezTo>
                    <a:pt x="72" y="21"/>
                    <a:pt x="72" y="21"/>
                    <a:pt x="72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2" y="19"/>
                    <a:pt x="72" y="19"/>
                    <a:pt x="72" y="19"/>
                  </a:cubicBezTo>
                  <a:close/>
                  <a:moveTo>
                    <a:pt x="72" y="14"/>
                  </a:moveTo>
                  <a:cubicBezTo>
                    <a:pt x="72" y="15"/>
                    <a:pt x="72" y="15"/>
                    <a:pt x="72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2" y="14"/>
                    <a:pt x="72" y="14"/>
                    <a:pt x="72" y="14"/>
                  </a:cubicBezTo>
                  <a:close/>
                  <a:moveTo>
                    <a:pt x="63" y="38"/>
                  </a:moveTo>
                  <a:cubicBezTo>
                    <a:pt x="63" y="40"/>
                    <a:pt x="63" y="40"/>
                    <a:pt x="63" y="40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3" y="38"/>
                    <a:pt x="63" y="38"/>
                    <a:pt x="63" y="38"/>
                  </a:cubicBezTo>
                  <a:close/>
                  <a:moveTo>
                    <a:pt x="63" y="31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3" y="31"/>
                    <a:pt x="63" y="31"/>
                    <a:pt x="63" y="31"/>
                  </a:cubicBezTo>
                  <a:close/>
                  <a:moveTo>
                    <a:pt x="63" y="24"/>
                  </a:moveTo>
                  <a:cubicBezTo>
                    <a:pt x="63" y="26"/>
                    <a:pt x="63" y="26"/>
                    <a:pt x="63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3" y="24"/>
                    <a:pt x="63" y="24"/>
                    <a:pt x="63" y="24"/>
                  </a:cubicBezTo>
                  <a:close/>
                  <a:moveTo>
                    <a:pt x="58" y="37"/>
                  </a:moveTo>
                  <a:cubicBezTo>
                    <a:pt x="57" y="37"/>
                    <a:pt x="56" y="38"/>
                    <a:pt x="56" y="39"/>
                  </a:cubicBezTo>
                  <a:cubicBezTo>
                    <a:pt x="56" y="40"/>
                    <a:pt x="57" y="41"/>
                    <a:pt x="58" y="41"/>
                  </a:cubicBezTo>
                  <a:cubicBezTo>
                    <a:pt x="60" y="41"/>
                    <a:pt x="61" y="40"/>
                    <a:pt x="61" y="39"/>
                  </a:cubicBezTo>
                  <a:cubicBezTo>
                    <a:pt x="61" y="38"/>
                    <a:pt x="60" y="37"/>
                    <a:pt x="58" y="37"/>
                  </a:cubicBezTo>
                  <a:close/>
                  <a:moveTo>
                    <a:pt x="51" y="37"/>
                  </a:moveTo>
                  <a:cubicBezTo>
                    <a:pt x="50" y="37"/>
                    <a:pt x="49" y="38"/>
                    <a:pt x="49" y="39"/>
                  </a:cubicBezTo>
                  <a:cubicBezTo>
                    <a:pt x="49" y="40"/>
                    <a:pt x="50" y="41"/>
                    <a:pt x="51" y="41"/>
                  </a:cubicBezTo>
                  <a:cubicBezTo>
                    <a:pt x="52" y="41"/>
                    <a:pt x="53" y="40"/>
                    <a:pt x="53" y="39"/>
                  </a:cubicBezTo>
                  <a:cubicBezTo>
                    <a:pt x="53" y="38"/>
                    <a:pt x="52" y="37"/>
                    <a:pt x="51" y="37"/>
                  </a:cubicBezTo>
                  <a:close/>
                  <a:moveTo>
                    <a:pt x="44" y="37"/>
                  </a:moveTo>
                  <a:cubicBezTo>
                    <a:pt x="43" y="37"/>
                    <a:pt x="42" y="38"/>
                    <a:pt x="42" y="39"/>
                  </a:cubicBezTo>
                  <a:cubicBezTo>
                    <a:pt x="42" y="40"/>
                    <a:pt x="43" y="41"/>
                    <a:pt x="44" y="41"/>
                  </a:cubicBezTo>
                  <a:cubicBezTo>
                    <a:pt x="45" y="41"/>
                    <a:pt x="46" y="40"/>
                    <a:pt x="46" y="39"/>
                  </a:cubicBezTo>
                  <a:cubicBezTo>
                    <a:pt x="46" y="38"/>
                    <a:pt x="45" y="37"/>
                    <a:pt x="44" y="37"/>
                  </a:cubicBezTo>
                  <a:close/>
                  <a:moveTo>
                    <a:pt x="58" y="30"/>
                  </a:moveTo>
                  <a:cubicBezTo>
                    <a:pt x="57" y="30"/>
                    <a:pt x="56" y="31"/>
                    <a:pt x="56" y="32"/>
                  </a:cubicBezTo>
                  <a:cubicBezTo>
                    <a:pt x="56" y="33"/>
                    <a:pt x="57" y="34"/>
                    <a:pt x="58" y="34"/>
                  </a:cubicBezTo>
                  <a:cubicBezTo>
                    <a:pt x="60" y="34"/>
                    <a:pt x="61" y="33"/>
                    <a:pt x="61" y="32"/>
                  </a:cubicBezTo>
                  <a:cubicBezTo>
                    <a:pt x="61" y="31"/>
                    <a:pt x="60" y="30"/>
                    <a:pt x="58" y="30"/>
                  </a:cubicBezTo>
                  <a:close/>
                  <a:moveTo>
                    <a:pt x="51" y="30"/>
                  </a:moveTo>
                  <a:cubicBezTo>
                    <a:pt x="50" y="30"/>
                    <a:pt x="49" y="31"/>
                    <a:pt x="49" y="32"/>
                  </a:cubicBezTo>
                  <a:cubicBezTo>
                    <a:pt x="49" y="33"/>
                    <a:pt x="50" y="34"/>
                    <a:pt x="51" y="34"/>
                  </a:cubicBezTo>
                  <a:cubicBezTo>
                    <a:pt x="52" y="34"/>
                    <a:pt x="53" y="33"/>
                    <a:pt x="53" y="32"/>
                  </a:cubicBezTo>
                  <a:cubicBezTo>
                    <a:pt x="53" y="31"/>
                    <a:pt x="52" y="30"/>
                    <a:pt x="51" y="30"/>
                  </a:cubicBezTo>
                  <a:close/>
                  <a:moveTo>
                    <a:pt x="44" y="30"/>
                  </a:moveTo>
                  <a:cubicBezTo>
                    <a:pt x="43" y="30"/>
                    <a:pt x="42" y="31"/>
                    <a:pt x="42" y="32"/>
                  </a:cubicBezTo>
                  <a:cubicBezTo>
                    <a:pt x="42" y="33"/>
                    <a:pt x="43" y="34"/>
                    <a:pt x="44" y="34"/>
                  </a:cubicBezTo>
                  <a:cubicBezTo>
                    <a:pt x="45" y="34"/>
                    <a:pt x="46" y="33"/>
                    <a:pt x="46" y="32"/>
                  </a:cubicBezTo>
                  <a:cubicBezTo>
                    <a:pt x="46" y="31"/>
                    <a:pt x="45" y="30"/>
                    <a:pt x="44" y="30"/>
                  </a:cubicBezTo>
                  <a:close/>
                  <a:moveTo>
                    <a:pt x="58" y="23"/>
                  </a:moveTo>
                  <a:cubicBezTo>
                    <a:pt x="57" y="23"/>
                    <a:pt x="56" y="24"/>
                    <a:pt x="56" y="25"/>
                  </a:cubicBezTo>
                  <a:cubicBezTo>
                    <a:pt x="56" y="26"/>
                    <a:pt x="57" y="27"/>
                    <a:pt x="58" y="27"/>
                  </a:cubicBezTo>
                  <a:cubicBezTo>
                    <a:pt x="60" y="27"/>
                    <a:pt x="61" y="26"/>
                    <a:pt x="61" y="25"/>
                  </a:cubicBezTo>
                  <a:cubicBezTo>
                    <a:pt x="61" y="24"/>
                    <a:pt x="60" y="23"/>
                    <a:pt x="58" y="23"/>
                  </a:cubicBezTo>
                  <a:close/>
                  <a:moveTo>
                    <a:pt x="51" y="23"/>
                  </a:moveTo>
                  <a:cubicBezTo>
                    <a:pt x="50" y="23"/>
                    <a:pt x="49" y="24"/>
                    <a:pt x="49" y="25"/>
                  </a:cubicBezTo>
                  <a:cubicBezTo>
                    <a:pt x="49" y="26"/>
                    <a:pt x="50" y="27"/>
                    <a:pt x="51" y="27"/>
                  </a:cubicBezTo>
                  <a:cubicBezTo>
                    <a:pt x="52" y="27"/>
                    <a:pt x="53" y="26"/>
                    <a:pt x="53" y="25"/>
                  </a:cubicBezTo>
                  <a:cubicBezTo>
                    <a:pt x="53" y="24"/>
                    <a:pt x="52" y="23"/>
                    <a:pt x="51" y="23"/>
                  </a:cubicBezTo>
                  <a:close/>
                  <a:moveTo>
                    <a:pt x="44" y="23"/>
                  </a:moveTo>
                  <a:cubicBezTo>
                    <a:pt x="43" y="23"/>
                    <a:pt x="42" y="24"/>
                    <a:pt x="42" y="25"/>
                  </a:cubicBezTo>
                  <a:cubicBezTo>
                    <a:pt x="42" y="26"/>
                    <a:pt x="43" y="27"/>
                    <a:pt x="44" y="27"/>
                  </a:cubicBezTo>
                  <a:cubicBezTo>
                    <a:pt x="45" y="27"/>
                    <a:pt x="46" y="26"/>
                    <a:pt x="46" y="25"/>
                  </a:cubicBezTo>
                  <a:cubicBezTo>
                    <a:pt x="46" y="24"/>
                    <a:pt x="45" y="23"/>
                    <a:pt x="44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013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5" name="文本框 45">
            <a:extLst>
              <a:ext uri="{FF2B5EF4-FFF2-40B4-BE49-F238E27FC236}">
                <a16:creationId xmlns:a16="http://schemas.microsoft.com/office/drawing/2014/main" id="{48BF049C-DF8B-4128-90D2-DFA3A99BFF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24772" y="1043361"/>
            <a:ext cx="116719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1800" dirty="0"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16" name="文本框 49">
            <a:extLst>
              <a:ext uri="{FF2B5EF4-FFF2-40B4-BE49-F238E27FC236}">
                <a16:creationId xmlns:a16="http://schemas.microsoft.com/office/drawing/2014/main" id="{2EE75844-DCE0-4EC2-877D-DAC14A287C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95013" y="1389609"/>
            <a:ext cx="219695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r">
              <a:lnSpc>
                <a:spcPct val="150000"/>
              </a:lnSpc>
              <a:defRPr/>
            </a:pPr>
            <a:r>
              <a:rPr lang="zh-CN" altLang="en-US" sz="9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</a:t>
            </a:r>
            <a:endParaRPr lang="zh-CN" altLang="en-US" sz="9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文本框 45">
            <a:extLst>
              <a:ext uri="{FF2B5EF4-FFF2-40B4-BE49-F238E27FC236}">
                <a16:creationId xmlns:a16="http://schemas.microsoft.com/office/drawing/2014/main" id="{9F707DC6-85AC-4400-AE81-D98592E5C9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6011" y="2137080"/>
            <a:ext cx="116719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1800" dirty="0"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18" name="文本框 49">
            <a:extLst>
              <a:ext uri="{FF2B5EF4-FFF2-40B4-BE49-F238E27FC236}">
                <a16:creationId xmlns:a16="http://schemas.microsoft.com/office/drawing/2014/main" id="{38C93001-9CA3-4F8D-88C7-50E31B51FF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3025" y="2483328"/>
            <a:ext cx="2300185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r">
              <a:lnSpc>
                <a:spcPct val="150000"/>
              </a:lnSpc>
              <a:defRPr/>
            </a:pPr>
            <a:r>
              <a:rPr lang="zh-CN" altLang="en-US" sz="9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</a:t>
            </a:r>
            <a:endParaRPr lang="zh-CN" altLang="en-US" sz="9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文本框 45">
            <a:extLst>
              <a:ext uri="{FF2B5EF4-FFF2-40B4-BE49-F238E27FC236}">
                <a16:creationId xmlns:a16="http://schemas.microsoft.com/office/drawing/2014/main" id="{CE7ADE01-FAC3-4D40-87E1-36B757047A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7686" y="2373114"/>
            <a:ext cx="116719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1800" dirty="0"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20" name="文本框 49">
            <a:extLst>
              <a:ext uri="{FF2B5EF4-FFF2-40B4-BE49-F238E27FC236}">
                <a16:creationId xmlns:a16="http://schemas.microsoft.com/office/drawing/2014/main" id="{EFBFBE48-5B8A-4A17-ABC1-7610C6DA91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6768" y="2668823"/>
            <a:ext cx="219695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9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</a:t>
            </a:r>
            <a:endParaRPr lang="zh-CN" altLang="en-US" sz="9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文本框 45">
            <a:extLst>
              <a:ext uri="{FF2B5EF4-FFF2-40B4-BE49-F238E27FC236}">
                <a16:creationId xmlns:a16="http://schemas.microsoft.com/office/drawing/2014/main" id="{3E341203-E290-4B1C-A10C-0D0F2EA69D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6768" y="3519703"/>
            <a:ext cx="116719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1800" dirty="0"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2EAADC0-252F-4743-ABCA-268F6059F8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5850" y="3815412"/>
            <a:ext cx="219695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9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</a:t>
            </a:r>
            <a:endParaRPr lang="zh-CN" altLang="en-US" sz="900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4" name="图片 23" descr="图片包含 动物, 户外, 哺乳动物, 骑&#10;&#10;已生成高可信度的说明">
            <a:extLst>
              <a:ext uri="{FF2B5EF4-FFF2-40B4-BE49-F238E27FC236}">
                <a16:creationId xmlns:a16="http://schemas.microsoft.com/office/drawing/2014/main" id="{7127439B-D1D4-4E4B-8693-EE043C616E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61721"/>
            <a:ext cx="4461225" cy="4908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080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马, 站立, 户外, 动物&#10;&#10;已生成极高可信度的说明">
            <a:extLst>
              <a:ext uri="{FF2B5EF4-FFF2-40B4-BE49-F238E27FC236}">
                <a16:creationId xmlns:a16="http://schemas.microsoft.com/office/drawing/2014/main" id="{37DBBA80-0BA3-41DC-B0FE-65F37C4797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481" y="1074057"/>
            <a:ext cx="4307480" cy="5783943"/>
          </a:xfrm>
          <a:prstGeom prst="rect">
            <a:avLst/>
          </a:prstGeom>
        </p:spPr>
      </p:pic>
      <p:grpSp>
        <p:nvGrpSpPr>
          <p:cNvPr id="24" name="组合 23">
            <a:extLst>
              <a:ext uri="{FF2B5EF4-FFF2-40B4-BE49-F238E27FC236}">
                <a16:creationId xmlns:a16="http://schemas.microsoft.com/office/drawing/2014/main" id="{6DBC5469-3117-4F5E-BCCB-12D8FF54BD83}"/>
              </a:ext>
            </a:extLst>
          </p:cNvPr>
          <p:cNvGrpSpPr/>
          <p:nvPr/>
        </p:nvGrpSpPr>
        <p:grpSpPr>
          <a:xfrm>
            <a:off x="8275758" y="621044"/>
            <a:ext cx="1368616" cy="2886527"/>
            <a:chOff x="8275758" y="621044"/>
            <a:chExt cx="1368616" cy="2886527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5ED25C84-CF94-4F8E-8DFE-75B7A65EF7F5}"/>
                </a:ext>
              </a:extLst>
            </p:cNvPr>
            <p:cNvGrpSpPr/>
            <p:nvPr/>
          </p:nvGrpSpPr>
          <p:grpSpPr>
            <a:xfrm>
              <a:off x="8275758" y="621044"/>
              <a:ext cx="1368616" cy="1181455"/>
              <a:chOff x="7256865" y="848813"/>
              <a:chExt cx="1368616" cy="1181455"/>
            </a:xfrm>
          </p:grpSpPr>
          <p:pic>
            <p:nvPicPr>
              <p:cNvPr id="14" name="图片 13" descr="图片包含 美食&#10;&#10;已生成高可信度的说明">
                <a:extLst>
                  <a:ext uri="{FF2B5EF4-FFF2-40B4-BE49-F238E27FC236}">
                    <a16:creationId xmlns:a16="http://schemas.microsoft.com/office/drawing/2014/main" id="{352CC76E-B0E1-4C5D-8B80-AF7E55E39C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56865" y="848813"/>
                <a:ext cx="1368616" cy="1181455"/>
              </a:xfrm>
              <a:prstGeom prst="rect">
                <a:avLst/>
              </a:prstGeom>
            </p:spPr>
          </p:pic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B708C54B-2198-44FE-8E7A-17DF234EF861}"/>
                  </a:ext>
                </a:extLst>
              </p:cNvPr>
              <p:cNvSpPr txBox="1"/>
              <p:nvPr/>
            </p:nvSpPr>
            <p:spPr>
              <a:xfrm>
                <a:off x="7496241" y="992162"/>
                <a:ext cx="800219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800" dirty="0">
                    <a:solidFill>
                      <a:schemeClr val="bg1"/>
                    </a:solidFill>
                    <a:cs typeface="+mn-ea"/>
                    <a:sym typeface="+mn-lt"/>
                  </a:rPr>
                  <a:t>贰</a:t>
                </a:r>
              </a:p>
            </p:txBody>
          </p:sp>
        </p:grp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B4A4FD7B-4A86-4048-B519-1FE4F4DC77C1}"/>
                </a:ext>
              </a:extLst>
            </p:cNvPr>
            <p:cNvSpPr/>
            <p:nvPr/>
          </p:nvSpPr>
          <p:spPr>
            <a:xfrm>
              <a:off x="8338165" y="1945848"/>
              <a:ext cx="1154162" cy="156172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请在此处添加详细描述文本语言描述尽量简洁生动。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7309B74-534F-4D45-9664-12FE19427CDC}"/>
              </a:ext>
            </a:extLst>
          </p:cNvPr>
          <p:cNvGrpSpPr/>
          <p:nvPr/>
        </p:nvGrpSpPr>
        <p:grpSpPr>
          <a:xfrm>
            <a:off x="1892676" y="628742"/>
            <a:ext cx="1379392" cy="2986406"/>
            <a:chOff x="1892676" y="628742"/>
            <a:chExt cx="1379392" cy="2986406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7EE8E4B2-7144-4AAF-BB42-152EF3A82C01}"/>
                </a:ext>
              </a:extLst>
            </p:cNvPr>
            <p:cNvGrpSpPr/>
            <p:nvPr/>
          </p:nvGrpSpPr>
          <p:grpSpPr>
            <a:xfrm>
              <a:off x="1892676" y="628742"/>
              <a:ext cx="1379392" cy="1190757"/>
              <a:chOff x="7466415" y="822239"/>
              <a:chExt cx="1379392" cy="1190757"/>
            </a:xfrm>
          </p:grpSpPr>
          <p:pic>
            <p:nvPicPr>
              <p:cNvPr id="7" name="图片 6" descr="图片包含 美食&#10;&#10;已生成高可信度的说明">
                <a:extLst>
                  <a:ext uri="{FF2B5EF4-FFF2-40B4-BE49-F238E27FC236}">
                    <a16:creationId xmlns:a16="http://schemas.microsoft.com/office/drawing/2014/main" id="{3191811A-64BC-425C-955D-6522984D67C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66415" y="822239"/>
                <a:ext cx="1379392" cy="1190757"/>
              </a:xfrm>
              <a:prstGeom prst="rect">
                <a:avLst/>
              </a:prstGeom>
            </p:spPr>
          </p:pic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DD755EC-1170-4EE3-B14E-06D9EBBBA8AC}"/>
                  </a:ext>
                </a:extLst>
              </p:cNvPr>
              <p:cNvSpPr txBox="1"/>
              <p:nvPr/>
            </p:nvSpPr>
            <p:spPr>
              <a:xfrm>
                <a:off x="7736512" y="965589"/>
                <a:ext cx="748923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400" dirty="0">
                    <a:solidFill>
                      <a:schemeClr val="bg1"/>
                    </a:solidFill>
                    <a:cs typeface="+mn-ea"/>
                    <a:sym typeface="+mn-lt"/>
                  </a:rPr>
                  <a:t>壹</a:t>
                </a:r>
              </a:p>
            </p:txBody>
          </p:sp>
        </p:grp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43B6EC21-0ACC-44B3-9E72-60B608DD828B}"/>
                </a:ext>
              </a:extLst>
            </p:cNvPr>
            <p:cNvSpPr/>
            <p:nvPr/>
          </p:nvSpPr>
          <p:spPr>
            <a:xfrm>
              <a:off x="1957276" y="2053425"/>
              <a:ext cx="1154162" cy="156172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请在此处添加详细描述文本语言描述尽量简洁生动。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E2DAF688-DDA1-419C-B750-0342D6920701}"/>
              </a:ext>
            </a:extLst>
          </p:cNvPr>
          <p:cNvGrpSpPr/>
          <p:nvPr/>
        </p:nvGrpSpPr>
        <p:grpSpPr>
          <a:xfrm>
            <a:off x="8367539" y="4079501"/>
            <a:ext cx="2591633" cy="1561723"/>
            <a:chOff x="8367539" y="4079501"/>
            <a:chExt cx="2591633" cy="1561723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06C5F702-27F9-4E44-BB52-D5E58FD463F6}"/>
                </a:ext>
              </a:extLst>
            </p:cNvPr>
            <p:cNvGrpSpPr/>
            <p:nvPr/>
          </p:nvGrpSpPr>
          <p:grpSpPr>
            <a:xfrm>
              <a:off x="8367539" y="4126286"/>
              <a:ext cx="1379392" cy="1190757"/>
              <a:chOff x="7466415" y="822239"/>
              <a:chExt cx="1379392" cy="1190757"/>
            </a:xfrm>
          </p:grpSpPr>
          <p:pic>
            <p:nvPicPr>
              <p:cNvPr id="4" name="图片 3" descr="图片包含 美食&#10;&#10;已生成高可信度的说明">
                <a:extLst>
                  <a:ext uri="{FF2B5EF4-FFF2-40B4-BE49-F238E27FC236}">
                    <a16:creationId xmlns:a16="http://schemas.microsoft.com/office/drawing/2014/main" id="{F0E89B8E-1BC9-45F9-B8E9-30D4FD9274E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66415" y="822239"/>
                <a:ext cx="1379392" cy="1190757"/>
              </a:xfrm>
              <a:prstGeom prst="rect">
                <a:avLst/>
              </a:prstGeom>
            </p:spPr>
          </p:pic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459C3DA-5898-4526-91AA-7EBEC8B6D182}"/>
                  </a:ext>
                </a:extLst>
              </p:cNvPr>
              <p:cNvSpPr txBox="1"/>
              <p:nvPr/>
            </p:nvSpPr>
            <p:spPr>
              <a:xfrm>
                <a:off x="7736512" y="965589"/>
                <a:ext cx="748923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400" dirty="0">
                    <a:solidFill>
                      <a:schemeClr val="bg1"/>
                    </a:solidFill>
                    <a:cs typeface="+mn-ea"/>
                    <a:sym typeface="+mn-lt"/>
                  </a:rPr>
                  <a:t>肆</a:t>
                </a:r>
              </a:p>
            </p:txBody>
          </p:sp>
        </p:grp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537098CF-6BE0-4406-BDBD-F52958A86C03}"/>
                </a:ext>
              </a:extLst>
            </p:cNvPr>
            <p:cNvSpPr/>
            <p:nvPr/>
          </p:nvSpPr>
          <p:spPr>
            <a:xfrm>
              <a:off x="9805010" y="4079501"/>
              <a:ext cx="1154162" cy="156172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请在此处添加详细描述文本语言描述尽量简洁生动。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312BFF03-357D-40D0-908E-4BE83ACBE035}"/>
              </a:ext>
            </a:extLst>
          </p:cNvPr>
          <p:cNvGrpSpPr/>
          <p:nvPr/>
        </p:nvGrpSpPr>
        <p:grpSpPr>
          <a:xfrm>
            <a:off x="584012" y="4038394"/>
            <a:ext cx="2617330" cy="1660893"/>
            <a:chOff x="581460" y="3678908"/>
            <a:chExt cx="2617330" cy="1660893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6A07727B-993A-4CED-B8E0-4E931153790E}"/>
                </a:ext>
              </a:extLst>
            </p:cNvPr>
            <p:cNvGrpSpPr/>
            <p:nvPr/>
          </p:nvGrpSpPr>
          <p:grpSpPr>
            <a:xfrm>
              <a:off x="1830174" y="3678908"/>
              <a:ext cx="1368616" cy="1181455"/>
              <a:chOff x="7256865" y="848813"/>
              <a:chExt cx="1368616" cy="1181455"/>
            </a:xfrm>
          </p:grpSpPr>
          <p:pic>
            <p:nvPicPr>
              <p:cNvPr id="17" name="图片 16" descr="图片包含 美食&#10;&#10;已生成高可信度的说明">
                <a:extLst>
                  <a:ext uri="{FF2B5EF4-FFF2-40B4-BE49-F238E27FC236}">
                    <a16:creationId xmlns:a16="http://schemas.microsoft.com/office/drawing/2014/main" id="{5254A82F-7B0A-4524-ADCB-D8E854DC767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56865" y="848813"/>
                <a:ext cx="1368616" cy="1181455"/>
              </a:xfrm>
              <a:prstGeom prst="rect">
                <a:avLst/>
              </a:prstGeom>
            </p:spPr>
          </p:pic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4FDCD5A2-2691-4B9A-82E1-A1E605A523A3}"/>
                  </a:ext>
                </a:extLst>
              </p:cNvPr>
              <p:cNvSpPr txBox="1"/>
              <p:nvPr/>
            </p:nvSpPr>
            <p:spPr>
              <a:xfrm>
                <a:off x="7496241" y="992162"/>
                <a:ext cx="800219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800" dirty="0">
                    <a:solidFill>
                      <a:schemeClr val="bg1"/>
                    </a:solidFill>
                    <a:cs typeface="+mn-ea"/>
                    <a:sym typeface="+mn-lt"/>
                  </a:rPr>
                  <a:t>叁</a:t>
                </a:r>
              </a:p>
            </p:txBody>
          </p:sp>
        </p:grp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4D4898D0-A0DC-4E3B-9C71-8700AEB4AD4D}"/>
                </a:ext>
              </a:extLst>
            </p:cNvPr>
            <p:cNvSpPr/>
            <p:nvPr/>
          </p:nvSpPr>
          <p:spPr>
            <a:xfrm>
              <a:off x="581460" y="3778078"/>
              <a:ext cx="1154162" cy="156172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请在此处添加详细描述文本语言描述尽量简洁生动。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52961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动物, 户外, 哺乳动物, 骑&#10;&#10;已生成高可信度的说明">
            <a:extLst>
              <a:ext uri="{FF2B5EF4-FFF2-40B4-BE49-F238E27FC236}">
                <a16:creationId xmlns:a16="http://schemas.microsoft.com/office/drawing/2014/main" id="{774F1A7F-4C6F-4B7E-94D2-F16A03DF47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8911">
            <a:off x="-3262251" y="-336454"/>
            <a:ext cx="7352158" cy="8090009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B77E5491-881A-4ACD-AC9A-8E1F7910FC78}"/>
              </a:ext>
            </a:extLst>
          </p:cNvPr>
          <p:cNvGrpSpPr/>
          <p:nvPr/>
        </p:nvGrpSpPr>
        <p:grpSpPr>
          <a:xfrm rot="7313844">
            <a:off x="2877069" y="1721077"/>
            <a:ext cx="1797050" cy="755650"/>
            <a:chOff x="4415584" y="1416277"/>
            <a:chExt cx="1797050" cy="755650"/>
          </a:xfrm>
          <a:solidFill>
            <a:schemeClr val="tx1"/>
          </a:solidFill>
        </p:grpSpPr>
        <p:cxnSp>
          <p:nvCxnSpPr>
            <p:cNvPr id="4" name="直接箭头连接符 3">
              <a:extLst>
                <a:ext uri="{FF2B5EF4-FFF2-40B4-BE49-F238E27FC236}">
                  <a16:creationId xmlns:a16="http://schemas.microsoft.com/office/drawing/2014/main" id="{2C51E1D0-EC0A-422E-B09B-C4CD8C4F4A17}"/>
                </a:ext>
              </a:extLst>
            </p:cNvPr>
            <p:cNvCxnSpPr>
              <a:stCxn id="5" idx="1"/>
            </p:cNvCxnSpPr>
            <p:nvPr/>
          </p:nvCxnSpPr>
          <p:spPr bwMode="auto">
            <a:xfrm flipH="1" flipV="1">
              <a:off x="4415584" y="1416277"/>
              <a:ext cx="1712912" cy="671512"/>
            </a:xfrm>
            <a:prstGeom prst="straightConnector1">
              <a:avLst/>
            </a:prstGeom>
            <a:grpFill/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5A379FE4-C842-43E8-AEDF-876BECCCED18}"/>
                </a:ext>
              </a:extLst>
            </p:cNvPr>
            <p:cNvSpPr/>
            <p:nvPr/>
          </p:nvSpPr>
          <p:spPr bwMode="auto">
            <a:xfrm>
              <a:off x="6114209" y="2071914"/>
              <a:ext cx="98425" cy="100013"/>
            </a:xfrm>
            <a:prstGeom prst="ellipse">
              <a:avLst/>
            </a:prstGeom>
            <a:grp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34A8A595-40ED-45EC-B4E6-477614B89404}"/>
              </a:ext>
            </a:extLst>
          </p:cNvPr>
          <p:cNvGrpSpPr/>
          <p:nvPr/>
        </p:nvGrpSpPr>
        <p:grpSpPr>
          <a:xfrm rot="9293715">
            <a:off x="3109234" y="2852702"/>
            <a:ext cx="1797050" cy="755650"/>
            <a:chOff x="4415584" y="1416277"/>
            <a:chExt cx="1797050" cy="755650"/>
          </a:xfrm>
          <a:solidFill>
            <a:schemeClr val="tx1"/>
          </a:solidFill>
        </p:grpSpPr>
        <p:cxnSp>
          <p:nvCxnSpPr>
            <p:cNvPr id="10" name="直接箭头连接符 9">
              <a:extLst>
                <a:ext uri="{FF2B5EF4-FFF2-40B4-BE49-F238E27FC236}">
                  <a16:creationId xmlns:a16="http://schemas.microsoft.com/office/drawing/2014/main" id="{17B4262A-6934-40A2-908C-67BE5F35AE62}"/>
                </a:ext>
              </a:extLst>
            </p:cNvPr>
            <p:cNvCxnSpPr>
              <a:stCxn id="11" idx="1"/>
            </p:cNvCxnSpPr>
            <p:nvPr/>
          </p:nvCxnSpPr>
          <p:spPr bwMode="auto">
            <a:xfrm flipH="1" flipV="1">
              <a:off x="4415584" y="1416277"/>
              <a:ext cx="1712912" cy="671512"/>
            </a:xfrm>
            <a:prstGeom prst="straightConnector1">
              <a:avLst/>
            </a:prstGeom>
            <a:grpFill/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93FE5C32-43CB-43C8-91DD-BF101CFA5FCC}"/>
                </a:ext>
              </a:extLst>
            </p:cNvPr>
            <p:cNvSpPr/>
            <p:nvPr/>
          </p:nvSpPr>
          <p:spPr bwMode="auto">
            <a:xfrm>
              <a:off x="6114209" y="2071914"/>
              <a:ext cx="98425" cy="100013"/>
            </a:xfrm>
            <a:prstGeom prst="ellipse">
              <a:avLst/>
            </a:prstGeom>
            <a:grp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398E48A2-BE03-4878-A319-9C1EB6EB503A}"/>
              </a:ext>
            </a:extLst>
          </p:cNvPr>
          <p:cNvGrpSpPr/>
          <p:nvPr/>
        </p:nvGrpSpPr>
        <p:grpSpPr>
          <a:xfrm rot="10800000">
            <a:off x="3116107" y="4021524"/>
            <a:ext cx="1797050" cy="755650"/>
            <a:chOff x="4415584" y="1416277"/>
            <a:chExt cx="1797050" cy="755650"/>
          </a:xfrm>
          <a:solidFill>
            <a:schemeClr val="tx1"/>
          </a:solidFill>
        </p:grpSpPr>
        <p:cxnSp>
          <p:nvCxnSpPr>
            <p:cNvPr id="13" name="直接箭头连接符 12">
              <a:extLst>
                <a:ext uri="{FF2B5EF4-FFF2-40B4-BE49-F238E27FC236}">
                  <a16:creationId xmlns:a16="http://schemas.microsoft.com/office/drawing/2014/main" id="{461AB38E-F6DB-47DE-AD6A-EF10E3136719}"/>
                </a:ext>
              </a:extLst>
            </p:cNvPr>
            <p:cNvCxnSpPr>
              <a:stCxn id="14" idx="1"/>
            </p:cNvCxnSpPr>
            <p:nvPr/>
          </p:nvCxnSpPr>
          <p:spPr bwMode="auto">
            <a:xfrm flipH="1" flipV="1">
              <a:off x="4415584" y="1416277"/>
              <a:ext cx="1712912" cy="671512"/>
            </a:xfrm>
            <a:prstGeom prst="straightConnector1">
              <a:avLst/>
            </a:prstGeom>
            <a:grpFill/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B746DD3D-0B30-426F-A13F-C415482E987E}"/>
                </a:ext>
              </a:extLst>
            </p:cNvPr>
            <p:cNvSpPr/>
            <p:nvPr/>
          </p:nvSpPr>
          <p:spPr bwMode="auto">
            <a:xfrm>
              <a:off x="6114209" y="2071914"/>
              <a:ext cx="98425" cy="100013"/>
            </a:xfrm>
            <a:prstGeom prst="ellipse">
              <a:avLst/>
            </a:prstGeom>
            <a:grp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18A3A9A1-4869-4A2C-87B7-17D23EA77A50}"/>
              </a:ext>
            </a:extLst>
          </p:cNvPr>
          <p:cNvSpPr txBox="1"/>
          <p:nvPr/>
        </p:nvSpPr>
        <p:spPr>
          <a:xfrm>
            <a:off x="5416648" y="563691"/>
            <a:ext cx="3739485" cy="12343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请在此处添加详细描述文本，尽量与标题文本语言风格相符合，语言描述尽量简洁生动。请在此处添加详细描述文本，尽量与标题文本语言风格相符合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C2DB48E-6D9C-442F-9E0C-CC04BD9FE30D}"/>
              </a:ext>
            </a:extLst>
          </p:cNvPr>
          <p:cNvSpPr txBox="1"/>
          <p:nvPr/>
        </p:nvSpPr>
        <p:spPr>
          <a:xfrm>
            <a:off x="5445388" y="2504057"/>
            <a:ext cx="3739485" cy="12044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请在此处添加详细描述文本，尽量与标题文本语言风格相符合，语言描述尽量简洁生动。请在此处添加详细描述文本，尽量与标题文本语言风格相符合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C204E2E-2A8D-4385-927C-97764C2B0CCD}"/>
              </a:ext>
            </a:extLst>
          </p:cNvPr>
          <p:cNvSpPr txBox="1"/>
          <p:nvPr/>
        </p:nvSpPr>
        <p:spPr>
          <a:xfrm>
            <a:off x="5416647" y="4628395"/>
            <a:ext cx="3739485" cy="124098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请在此处添加详细描述文本，尽量与标题文本语言风格相符合，语言描述尽量简洁生动。请在此处添加详细描述文本，尽量与标题文本语言风格相符合</a:t>
            </a:r>
          </a:p>
        </p:txBody>
      </p:sp>
      <p:pic>
        <p:nvPicPr>
          <p:cNvPr id="21" name="图片 20" descr="图片包含 户外艺术系列&#10;&#10;已生成极高可信度的说明">
            <a:extLst>
              <a:ext uri="{FF2B5EF4-FFF2-40B4-BE49-F238E27FC236}">
                <a16:creationId xmlns:a16="http://schemas.microsoft.com/office/drawing/2014/main" id="{B5FA92DB-121B-4A75-9E54-C06D307844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827340">
            <a:off x="-316365" y="3260417"/>
            <a:ext cx="4638675" cy="627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374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1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雪花, 户外, 国家/地区, 滑雪&#10;&#10;已生成极高可信度的说明">
            <a:extLst>
              <a:ext uri="{FF2B5EF4-FFF2-40B4-BE49-F238E27FC236}">
                <a16:creationId xmlns:a16="http://schemas.microsoft.com/office/drawing/2014/main" id="{5EFE75BD-E770-4A3B-8B71-1667F8F15C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600" y="4597596"/>
            <a:ext cx="12192000" cy="2800865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EB1620C5-F751-4132-B5BA-F204203CF2AA}"/>
              </a:ext>
            </a:extLst>
          </p:cNvPr>
          <p:cNvSpPr/>
          <p:nvPr/>
        </p:nvSpPr>
        <p:spPr>
          <a:xfrm>
            <a:off x="6449327" y="1344852"/>
            <a:ext cx="3570208" cy="241434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602AC2A-E8C1-42FA-BFA2-582ADEC93E70}"/>
              </a:ext>
            </a:extLst>
          </p:cNvPr>
          <p:cNvSpPr/>
          <p:nvPr/>
        </p:nvSpPr>
        <p:spPr>
          <a:xfrm>
            <a:off x="2124070" y="1344852"/>
            <a:ext cx="3570208" cy="241434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58FBCB8B-6A96-422E-948C-4E4BE75F1E44}"/>
              </a:ext>
            </a:extLst>
          </p:cNvPr>
          <p:cNvCxnSpPr/>
          <p:nvPr/>
        </p:nvCxnSpPr>
        <p:spPr>
          <a:xfrm>
            <a:off x="5921829" y="1219200"/>
            <a:ext cx="0" cy="267062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 descr="图片包含 户外艺术系列&#10;&#10;已生成极高可信度的说明">
            <a:extLst>
              <a:ext uri="{FF2B5EF4-FFF2-40B4-BE49-F238E27FC236}">
                <a16:creationId xmlns:a16="http://schemas.microsoft.com/office/drawing/2014/main" id="{3379D45B-630E-41BA-A826-BA075116DC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249333">
            <a:off x="-4715616" y="-5107402"/>
            <a:ext cx="7548724" cy="10214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60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13AB4C63-7C62-48E0-9E9A-009762D49284}"/>
              </a:ext>
            </a:extLst>
          </p:cNvPr>
          <p:cNvGrpSpPr/>
          <p:nvPr/>
        </p:nvGrpSpPr>
        <p:grpSpPr>
          <a:xfrm>
            <a:off x="2648205" y="3080817"/>
            <a:ext cx="10988260" cy="5528133"/>
            <a:chOff x="2648205" y="3080817"/>
            <a:chExt cx="10988260" cy="5528133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2BE8A6E9-0612-47B0-AEB7-8FEE048A4C5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62812" y="3080817"/>
              <a:ext cx="8373653" cy="5528133"/>
            </a:xfrm>
            <a:prstGeom prst="rect">
              <a:avLst/>
            </a:prstGeom>
          </p:spPr>
        </p:pic>
        <p:pic>
          <p:nvPicPr>
            <p:cNvPr id="5" name="图片 4" descr="图片包含 动物, 文字&#10;&#10;已生成极高可信度的说明">
              <a:extLst>
                <a:ext uri="{FF2B5EF4-FFF2-40B4-BE49-F238E27FC236}">
                  <a16:creationId xmlns:a16="http://schemas.microsoft.com/office/drawing/2014/main" id="{4967D821-BF83-4422-A542-67B2A0C2FAF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205" y="3412503"/>
              <a:ext cx="4895212" cy="3606376"/>
            </a:xfrm>
            <a:prstGeom prst="rect">
              <a:avLst/>
            </a:prstGeom>
          </p:spPr>
        </p:pic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38038CA6-B575-4F64-9737-DB5D0A21FA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1767">
            <a:off x="2590801" y="236697"/>
            <a:ext cx="6367364" cy="5612635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DA1C647D-FC58-4634-870D-B1F7F3F80A71}"/>
              </a:ext>
            </a:extLst>
          </p:cNvPr>
          <p:cNvGrpSpPr/>
          <p:nvPr/>
        </p:nvGrpSpPr>
        <p:grpSpPr>
          <a:xfrm>
            <a:off x="7256864" y="715102"/>
            <a:ext cx="1689173" cy="1458175"/>
            <a:chOff x="7256864" y="715102"/>
            <a:chExt cx="1689173" cy="1458175"/>
          </a:xfrm>
        </p:grpSpPr>
        <p:pic>
          <p:nvPicPr>
            <p:cNvPr id="9" name="图片 8" descr="图片包含 美食&#10;&#10;已生成高可信度的说明">
              <a:extLst>
                <a:ext uri="{FF2B5EF4-FFF2-40B4-BE49-F238E27FC236}">
                  <a16:creationId xmlns:a16="http://schemas.microsoft.com/office/drawing/2014/main" id="{0D0F84D0-481E-464C-9930-5EE8CAE92A8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6864" y="715102"/>
              <a:ext cx="1689173" cy="1458175"/>
            </a:xfrm>
            <a:prstGeom prst="rect">
              <a:avLst/>
            </a:prstGeom>
          </p:spPr>
        </p:pic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2A9E3CA-705D-42F5-BCAA-E5972E02D7A8}"/>
                </a:ext>
              </a:extLst>
            </p:cNvPr>
            <p:cNvSpPr txBox="1"/>
            <p:nvPr/>
          </p:nvSpPr>
          <p:spPr>
            <a:xfrm>
              <a:off x="7701340" y="982520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solidFill>
                    <a:schemeClr val="bg1"/>
                  </a:solidFill>
                  <a:cs typeface="+mn-ea"/>
                  <a:sym typeface="+mn-lt"/>
                </a:rPr>
                <a:t>聘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3ED1E0A8-B04F-4812-8277-6E2E29004D35}"/>
              </a:ext>
            </a:extLst>
          </p:cNvPr>
          <p:cNvSpPr txBox="1"/>
          <p:nvPr/>
        </p:nvSpPr>
        <p:spPr>
          <a:xfrm>
            <a:off x="5372160" y="715102"/>
            <a:ext cx="1292662" cy="293633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4800" dirty="0">
                <a:cs typeface="+mn-ea"/>
                <a:sym typeface="+mn-lt"/>
              </a:rPr>
              <a:t>谢谢聆听</a:t>
            </a:r>
          </a:p>
        </p:txBody>
      </p:sp>
    </p:spTree>
    <p:extLst>
      <p:ext uri="{BB962C8B-B14F-4D97-AF65-F5344CB8AC3E}">
        <p14:creationId xmlns:p14="http://schemas.microsoft.com/office/powerpoint/2010/main" val="2262686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13AB4C63-7C62-48E0-9E9A-009762D49284}"/>
              </a:ext>
            </a:extLst>
          </p:cNvPr>
          <p:cNvGrpSpPr/>
          <p:nvPr/>
        </p:nvGrpSpPr>
        <p:grpSpPr>
          <a:xfrm>
            <a:off x="2607319" y="3043014"/>
            <a:ext cx="10988260" cy="5528133"/>
            <a:chOff x="2648205" y="3080817"/>
            <a:chExt cx="10988260" cy="5528133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2BE8A6E9-0612-47B0-AEB7-8FEE048A4C5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62812" y="3080817"/>
              <a:ext cx="8373653" cy="5528133"/>
            </a:xfrm>
            <a:prstGeom prst="rect">
              <a:avLst/>
            </a:prstGeom>
          </p:spPr>
        </p:pic>
        <p:pic>
          <p:nvPicPr>
            <p:cNvPr id="5" name="图片 4" descr="图片包含 动物, 文字&#10;&#10;已生成极高可信度的说明">
              <a:extLst>
                <a:ext uri="{FF2B5EF4-FFF2-40B4-BE49-F238E27FC236}">
                  <a16:creationId xmlns:a16="http://schemas.microsoft.com/office/drawing/2014/main" id="{4967D821-BF83-4422-A542-67B2A0C2FAF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205" y="3412503"/>
              <a:ext cx="4895212" cy="3606376"/>
            </a:xfrm>
            <a:prstGeom prst="rect">
              <a:avLst/>
            </a:prstGeom>
          </p:spPr>
        </p:pic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38038CA6-B575-4F64-9737-DB5D0A21FA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1767">
            <a:off x="2590801" y="236697"/>
            <a:ext cx="6367364" cy="5612635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DA1C647D-FC58-4634-870D-B1F7F3F80A71}"/>
              </a:ext>
            </a:extLst>
          </p:cNvPr>
          <p:cNvGrpSpPr/>
          <p:nvPr/>
        </p:nvGrpSpPr>
        <p:grpSpPr>
          <a:xfrm>
            <a:off x="7256864" y="715102"/>
            <a:ext cx="1689173" cy="1458175"/>
            <a:chOff x="7256864" y="715102"/>
            <a:chExt cx="1689173" cy="1458175"/>
          </a:xfrm>
        </p:grpSpPr>
        <p:pic>
          <p:nvPicPr>
            <p:cNvPr id="9" name="图片 8" descr="图片包含 美食&#10;&#10;已生成高可信度的说明">
              <a:extLst>
                <a:ext uri="{FF2B5EF4-FFF2-40B4-BE49-F238E27FC236}">
                  <a16:creationId xmlns:a16="http://schemas.microsoft.com/office/drawing/2014/main" id="{0D0F84D0-481E-464C-9930-5EE8CAE92A8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6864" y="715102"/>
              <a:ext cx="1689173" cy="1458175"/>
            </a:xfrm>
            <a:prstGeom prst="rect">
              <a:avLst/>
            </a:prstGeom>
          </p:spPr>
        </p:pic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2A9E3CA-705D-42F5-BCAA-E5972E02D7A8}"/>
                </a:ext>
              </a:extLst>
            </p:cNvPr>
            <p:cNvSpPr txBox="1"/>
            <p:nvPr/>
          </p:nvSpPr>
          <p:spPr>
            <a:xfrm>
              <a:off x="7701340" y="982520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solidFill>
                    <a:schemeClr val="bg1"/>
                  </a:solidFill>
                  <a:cs typeface="+mn-ea"/>
                  <a:sym typeface="+mn-lt"/>
                </a:rPr>
                <a:t>壹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3ED1E0A8-B04F-4812-8277-6E2E29004D35}"/>
              </a:ext>
            </a:extLst>
          </p:cNvPr>
          <p:cNvSpPr txBox="1"/>
          <p:nvPr/>
        </p:nvSpPr>
        <p:spPr>
          <a:xfrm>
            <a:off x="4365562" y="1191756"/>
            <a:ext cx="2446824" cy="20549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请在此处添加详细描述文本，尽量与标题文本语言风格相符合，语言描述尽量简洁生动。请在此处添加详细描述文本，尽量与标题文本语言风格相符合</a:t>
            </a:r>
          </a:p>
        </p:txBody>
      </p:sp>
    </p:spTree>
    <p:extLst>
      <p:ext uri="{BB962C8B-B14F-4D97-AF65-F5344CB8AC3E}">
        <p14:creationId xmlns:p14="http://schemas.microsoft.com/office/powerpoint/2010/main" val="1065859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动物, 哺乳动物, 马, 外表&#10;&#10;已生成极高可信度的说明">
            <a:extLst>
              <a:ext uri="{FF2B5EF4-FFF2-40B4-BE49-F238E27FC236}">
                <a16:creationId xmlns:a16="http://schemas.microsoft.com/office/drawing/2014/main" id="{72689874-34BD-4CF9-9FEA-F55E1E73B3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1561" y="235670"/>
            <a:ext cx="3324244" cy="6858000"/>
          </a:xfrm>
          <a:prstGeom prst="rect">
            <a:avLst/>
          </a:prstGeom>
        </p:spPr>
      </p:pic>
      <p:sp>
        <p:nvSpPr>
          <p:cNvPr id="7" name="弧形 6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<a:extLst>
              <a:ext uri="{FF2B5EF4-FFF2-40B4-BE49-F238E27FC236}">
                <a16:creationId xmlns:a16="http://schemas.microsoft.com/office/drawing/2014/main" id="{EF875FBA-E250-400A-BEA3-35629826DD2A}"/>
              </a:ext>
            </a:extLst>
          </p:cNvPr>
          <p:cNvSpPr/>
          <p:nvPr/>
        </p:nvSpPr>
        <p:spPr>
          <a:xfrm rot="64353">
            <a:off x="1115727" y="768572"/>
            <a:ext cx="4865688" cy="5273675"/>
          </a:xfrm>
          <a:prstGeom prst="arc">
            <a:avLst>
              <a:gd name="adj1" fmla="val 16200000"/>
              <a:gd name="adj2" fmla="val 5866389"/>
            </a:avLst>
          </a:prstGeom>
          <a:ln>
            <a:solidFill>
              <a:srgbClr val="7B7C81">
                <a:alpha val="53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弧形 7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<a:extLst>
              <a:ext uri="{FF2B5EF4-FFF2-40B4-BE49-F238E27FC236}">
                <a16:creationId xmlns:a16="http://schemas.microsoft.com/office/drawing/2014/main" id="{19B00696-D415-45F3-87D6-CC3A566CD6B2}"/>
              </a:ext>
            </a:extLst>
          </p:cNvPr>
          <p:cNvSpPr/>
          <p:nvPr/>
        </p:nvSpPr>
        <p:spPr>
          <a:xfrm rot="64353">
            <a:off x="1434961" y="955404"/>
            <a:ext cx="4865687" cy="5273675"/>
          </a:xfrm>
          <a:prstGeom prst="arc">
            <a:avLst>
              <a:gd name="adj1" fmla="val 16200000"/>
              <a:gd name="adj2" fmla="val 5866389"/>
            </a:avLst>
          </a:prstGeom>
          <a:ln>
            <a:solidFill>
              <a:srgbClr val="7B7C81">
                <a:alpha val="53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弧形 8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<a:extLst>
              <a:ext uri="{FF2B5EF4-FFF2-40B4-BE49-F238E27FC236}">
                <a16:creationId xmlns:a16="http://schemas.microsoft.com/office/drawing/2014/main" id="{CF50C173-BA24-4869-928C-01827BB69924}"/>
              </a:ext>
            </a:extLst>
          </p:cNvPr>
          <p:cNvSpPr/>
          <p:nvPr/>
        </p:nvSpPr>
        <p:spPr>
          <a:xfrm rot="64353">
            <a:off x="903723" y="1286308"/>
            <a:ext cx="4865687" cy="5273675"/>
          </a:xfrm>
          <a:prstGeom prst="arc">
            <a:avLst>
              <a:gd name="adj1" fmla="val 16200000"/>
              <a:gd name="adj2" fmla="val 5866389"/>
            </a:avLst>
          </a:prstGeom>
          <a:ln>
            <a:solidFill>
              <a:srgbClr val="7B7C81">
                <a:alpha val="53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726C4CB3-251F-49FB-8FB9-614D6EC19733}"/>
              </a:ext>
            </a:extLst>
          </p:cNvPr>
          <p:cNvGrpSpPr/>
          <p:nvPr/>
        </p:nvGrpSpPr>
        <p:grpSpPr>
          <a:xfrm>
            <a:off x="4448403" y="421717"/>
            <a:ext cx="1689173" cy="1458175"/>
            <a:chOff x="7256864" y="715102"/>
            <a:chExt cx="1689173" cy="1458175"/>
          </a:xfrm>
        </p:grpSpPr>
        <p:pic>
          <p:nvPicPr>
            <p:cNvPr id="11" name="图片 10" descr="图片包含 美食&#10;&#10;已生成高可信度的说明">
              <a:extLst>
                <a:ext uri="{FF2B5EF4-FFF2-40B4-BE49-F238E27FC236}">
                  <a16:creationId xmlns:a16="http://schemas.microsoft.com/office/drawing/2014/main" id="{2C0F8F93-E4A8-407E-BE4E-BCD21F0646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6864" y="715102"/>
              <a:ext cx="1689173" cy="1458175"/>
            </a:xfrm>
            <a:prstGeom prst="rect">
              <a:avLst/>
            </a:prstGeom>
          </p:spPr>
        </p:pic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F76B05A5-B4A5-4A7F-811C-63A6B47AE7FF}"/>
                </a:ext>
              </a:extLst>
            </p:cNvPr>
            <p:cNvSpPr txBox="1"/>
            <p:nvPr/>
          </p:nvSpPr>
          <p:spPr>
            <a:xfrm>
              <a:off x="7701340" y="982520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solidFill>
                    <a:schemeClr val="bg1"/>
                  </a:solidFill>
                  <a:cs typeface="+mn-ea"/>
                  <a:sym typeface="+mn-lt"/>
                </a:rPr>
                <a:t>壹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2CE41930-8433-4DFA-91AF-132D346924B8}"/>
              </a:ext>
            </a:extLst>
          </p:cNvPr>
          <p:cNvGrpSpPr/>
          <p:nvPr/>
        </p:nvGrpSpPr>
        <p:grpSpPr>
          <a:xfrm>
            <a:off x="4979641" y="2397628"/>
            <a:ext cx="1689173" cy="1458175"/>
            <a:chOff x="7256864" y="715102"/>
            <a:chExt cx="1689173" cy="1458175"/>
          </a:xfrm>
        </p:grpSpPr>
        <p:pic>
          <p:nvPicPr>
            <p:cNvPr id="14" name="图片 13" descr="图片包含 美食&#10;&#10;已生成高可信度的说明">
              <a:extLst>
                <a:ext uri="{FF2B5EF4-FFF2-40B4-BE49-F238E27FC236}">
                  <a16:creationId xmlns:a16="http://schemas.microsoft.com/office/drawing/2014/main" id="{9668608B-149B-43CA-8898-75F45D2226D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6864" y="715102"/>
              <a:ext cx="1689173" cy="1458175"/>
            </a:xfrm>
            <a:prstGeom prst="rect">
              <a:avLst/>
            </a:prstGeom>
          </p:spPr>
        </p:pic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679EBB67-CC6E-4F9E-B9B2-02FAF39B7364}"/>
                </a:ext>
              </a:extLst>
            </p:cNvPr>
            <p:cNvSpPr txBox="1"/>
            <p:nvPr/>
          </p:nvSpPr>
          <p:spPr>
            <a:xfrm>
              <a:off x="7701340" y="982520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solidFill>
                    <a:schemeClr val="bg1"/>
                  </a:solidFill>
                  <a:cs typeface="+mn-ea"/>
                  <a:sym typeface="+mn-lt"/>
                </a:rPr>
                <a:t>贰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3FDAD44-A96B-47E1-8B33-10E487101DCE}"/>
              </a:ext>
            </a:extLst>
          </p:cNvPr>
          <p:cNvGrpSpPr/>
          <p:nvPr/>
        </p:nvGrpSpPr>
        <p:grpSpPr>
          <a:xfrm>
            <a:off x="4341173" y="4662103"/>
            <a:ext cx="1689173" cy="1458175"/>
            <a:chOff x="7256864" y="715102"/>
            <a:chExt cx="1689173" cy="1458175"/>
          </a:xfrm>
        </p:grpSpPr>
        <p:pic>
          <p:nvPicPr>
            <p:cNvPr id="17" name="图片 16" descr="图片包含 美食&#10;&#10;已生成高可信度的说明">
              <a:extLst>
                <a:ext uri="{FF2B5EF4-FFF2-40B4-BE49-F238E27FC236}">
                  <a16:creationId xmlns:a16="http://schemas.microsoft.com/office/drawing/2014/main" id="{EA727C36-A900-4F96-A330-1E7E34D7520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6864" y="715102"/>
              <a:ext cx="1689173" cy="1458175"/>
            </a:xfrm>
            <a:prstGeom prst="rect">
              <a:avLst/>
            </a:prstGeom>
          </p:spPr>
        </p:pic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7184417-9F1A-4728-A629-F5F84C2C9688}"/>
                </a:ext>
              </a:extLst>
            </p:cNvPr>
            <p:cNvSpPr txBox="1"/>
            <p:nvPr/>
          </p:nvSpPr>
          <p:spPr>
            <a:xfrm>
              <a:off x="7701340" y="982520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solidFill>
                    <a:schemeClr val="bg1"/>
                  </a:solidFill>
                  <a:cs typeface="+mn-ea"/>
                  <a:sym typeface="+mn-lt"/>
                </a:rPr>
                <a:t>叁</a:t>
              </a: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7B7888A5-0CA8-4EE2-AF28-04FD49037D67}"/>
              </a:ext>
            </a:extLst>
          </p:cNvPr>
          <p:cNvSpPr txBox="1"/>
          <p:nvPr/>
        </p:nvSpPr>
        <p:spPr>
          <a:xfrm>
            <a:off x="6258886" y="658221"/>
            <a:ext cx="4062651" cy="116601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请在此处添加详细描述文本，尽量与标题文本语言风格相符合，语言描述尽量简洁生动。请在此处添加详细描述文本，尽量与标题文本语言风格相符合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45109DB-56A1-4B9D-B8BF-E609DDD24073}"/>
              </a:ext>
            </a:extLst>
          </p:cNvPr>
          <p:cNvSpPr txBox="1"/>
          <p:nvPr/>
        </p:nvSpPr>
        <p:spPr>
          <a:xfrm>
            <a:off x="6431528" y="2498653"/>
            <a:ext cx="4062651" cy="116601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请在此处添加详细描述文本，尽量与标题文本语言风格相符合，语言描述尽量简洁生动。请在此处添加详细描述文本，尽量与标题文本语言风格相符合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2DDF70B5-5FB9-47B9-A65B-5D8DFFAF42D0}"/>
              </a:ext>
            </a:extLst>
          </p:cNvPr>
          <p:cNvSpPr txBox="1"/>
          <p:nvPr/>
        </p:nvSpPr>
        <p:spPr>
          <a:xfrm>
            <a:off x="6153536" y="4925951"/>
            <a:ext cx="4062651" cy="116601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请在此处添加详细描述文本，尽量与标题文本语言风格相符合，语言描述尽量简洁生动。请在此处添加详细描述文本，尽量与标题文本语言风格相符合</a:t>
            </a:r>
          </a:p>
        </p:txBody>
      </p:sp>
    </p:spTree>
    <p:extLst>
      <p:ext uri="{BB962C8B-B14F-4D97-AF65-F5344CB8AC3E}">
        <p14:creationId xmlns:p14="http://schemas.microsoft.com/office/powerpoint/2010/main" val="515819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28" grpId="0"/>
      <p:bldP spid="30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18525CB-C54B-47FF-A5F6-589A6730C9A5}"/>
              </a:ext>
            </a:extLst>
          </p:cNvPr>
          <p:cNvSpPr/>
          <p:nvPr/>
        </p:nvSpPr>
        <p:spPr>
          <a:xfrm>
            <a:off x="2299349" y="1379776"/>
            <a:ext cx="7300036" cy="4044938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cs typeface="+mn-ea"/>
              <a:sym typeface="+mn-lt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3C73DDF-D015-418B-8277-874F74119331}"/>
              </a:ext>
            </a:extLst>
          </p:cNvPr>
          <p:cNvSpPr/>
          <p:nvPr/>
        </p:nvSpPr>
        <p:spPr>
          <a:xfrm>
            <a:off x="3393966" y="2425809"/>
            <a:ext cx="4924425" cy="172064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pic>
        <p:nvPicPr>
          <p:cNvPr id="4" name="图片 3" descr="图片包含 恐龙, 动物, 爬行动物&#10;&#10;已生成极高可信度的说明">
            <a:extLst>
              <a:ext uri="{FF2B5EF4-FFF2-40B4-BE49-F238E27FC236}">
                <a16:creationId xmlns:a16="http://schemas.microsoft.com/office/drawing/2014/main" id="{CE316F0E-4FD0-45B1-909F-541F0C00C6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9815" y="3828105"/>
            <a:ext cx="4537152" cy="3029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343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extLst>
              <a:ext uri="{FF2B5EF4-FFF2-40B4-BE49-F238E27FC236}">
                <a16:creationId xmlns:a16="http://schemas.microsoft.com/office/drawing/2014/main" id="{8EE6C3C8-FB2F-4F7E-8AA7-F7E009AE7814}"/>
              </a:ext>
            </a:extLst>
          </p:cNvPr>
          <p:cNvSpPr/>
          <p:nvPr/>
        </p:nvSpPr>
        <p:spPr>
          <a:xfrm>
            <a:off x="2902858" y="798287"/>
            <a:ext cx="5653314" cy="5653314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" name="图片 2" descr="图片包含 马, 站立, 户外, 动物&#10;&#10;已生成极高可信度的说明">
            <a:extLst>
              <a:ext uri="{FF2B5EF4-FFF2-40B4-BE49-F238E27FC236}">
                <a16:creationId xmlns:a16="http://schemas.microsoft.com/office/drawing/2014/main" id="{BC933F68-BFCB-4909-8423-DBEA37DE61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5410" y="2790825"/>
            <a:ext cx="3028950" cy="4067175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AFDBF171-3369-424A-8957-D79787F3A3FD}"/>
              </a:ext>
            </a:extLst>
          </p:cNvPr>
          <p:cNvSpPr/>
          <p:nvPr/>
        </p:nvSpPr>
        <p:spPr>
          <a:xfrm>
            <a:off x="4493531" y="1204464"/>
            <a:ext cx="2400657" cy="158636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CD5D9B8-091B-4E93-8EB7-A736117D287E}"/>
              </a:ext>
            </a:extLst>
          </p:cNvPr>
          <p:cNvGrpSpPr/>
          <p:nvPr/>
        </p:nvGrpSpPr>
        <p:grpSpPr>
          <a:xfrm>
            <a:off x="613513" y="1204464"/>
            <a:ext cx="1689173" cy="4728685"/>
            <a:chOff x="613513" y="1204464"/>
            <a:chExt cx="1689173" cy="4728685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D090DB3C-5185-4EFE-A063-128FA918CD0C}"/>
                </a:ext>
              </a:extLst>
            </p:cNvPr>
            <p:cNvGrpSpPr/>
            <p:nvPr/>
          </p:nvGrpSpPr>
          <p:grpSpPr>
            <a:xfrm>
              <a:off x="613513" y="1204464"/>
              <a:ext cx="1689173" cy="1458175"/>
              <a:chOff x="7256864" y="715102"/>
              <a:chExt cx="1689173" cy="1458175"/>
            </a:xfrm>
          </p:grpSpPr>
          <p:pic>
            <p:nvPicPr>
              <p:cNvPr id="7" name="图片 6" descr="图片包含 美食&#10;&#10;已生成高可信度的说明">
                <a:extLst>
                  <a:ext uri="{FF2B5EF4-FFF2-40B4-BE49-F238E27FC236}">
                    <a16:creationId xmlns:a16="http://schemas.microsoft.com/office/drawing/2014/main" id="{750AAB1C-0F7D-4BC5-B03D-648271699A4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56864" y="715102"/>
                <a:ext cx="1689173" cy="1458175"/>
              </a:xfrm>
              <a:prstGeom prst="rect">
                <a:avLst/>
              </a:prstGeom>
            </p:spPr>
          </p:pic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7F081F6-B023-44F8-9AB8-7F5F2879B994}"/>
                  </a:ext>
                </a:extLst>
              </p:cNvPr>
              <p:cNvSpPr txBox="1"/>
              <p:nvPr/>
            </p:nvSpPr>
            <p:spPr>
              <a:xfrm>
                <a:off x="7701340" y="982520"/>
                <a:ext cx="800219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800" dirty="0">
                    <a:solidFill>
                      <a:schemeClr val="bg1"/>
                    </a:solidFill>
                    <a:cs typeface="+mn-ea"/>
                    <a:sym typeface="+mn-lt"/>
                  </a:rPr>
                  <a:t>壹</a:t>
                </a:r>
              </a:p>
            </p:txBody>
          </p:sp>
        </p:grp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91C39561-FC21-4D0A-85BB-E949893413BA}"/>
                </a:ext>
              </a:extLst>
            </p:cNvPr>
            <p:cNvSpPr/>
            <p:nvPr/>
          </p:nvSpPr>
          <p:spPr>
            <a:xfrm>
              <a:off x="745779" y="2930057"/>
              <a:ext cx="1292662" cy="300309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FC3E85BE-B97A-4D76-B115-39CD711BFA6E}"/>
              </a:ext>
            </a:extLst>
          </p:cNvPr>
          <p:cNvGrpSpPr/>
          <p:nvPr/>
        </p:nvGrpSpPr>
        <p:grpSpPr>
          <a:xfrm>
            <a:off x="8956555" y="1158292"/>
            <a:ext cx="1689173" cy="4635625"/>
            <a:chOff x="8956555" y="1158292"/>
            <a:chExt cx="1689173" cy="4635625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1A84493B-E80E-4E18-B4FA-F429413588B4}"/>
                </a:ext>
              </a:extLst>
            </p:cNvPr>
            <p:cNvGrpSpPr/>
            <p:nvPr/>
          </p:nvGrpSpPr>
          <p:grpSpPr>
            <a:xfrm>
              <a:off x="8956555" y="1158292"/>
              <a:ext cx="1689173" cy="1458175"/>
              <a:chOff x="7256864" y="715102"/>
              <a:chExt cx="1689173" cy="1458175"/>
            </a:xfrm>
          </p:grpSpPr>
          <p:pic>
            <p:nvPicPr>
              <p:cNvPr id="10" name="图片 9" descr="图片包含 美食&#10;&#10;已生成高可信度的说明">
                <a:extLst>
                  <a:ext uri="{FF2B5EF4-FFF2-40B4-BE49-F238E27FC236}">
                    <a16:creationId xmlns:a16="http://schemas.microsoft.com/office/drawing/2014/main" id="{7ACB213D-E2B5-4205-BBE0-27B18B4FBEB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56864" y="715102"/>
                <a:ext cx="1689173" cy="1458175"/>
              </a:xfrm>
              <a:prstGeom prst="rect">
                <a:avLst/>
              </a:prstGeom>
            </p:spPr>
          </p:pic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3DC05718-0B22-49DD-A1FB-911CDAD9684E}"/>
                  </a:ext>
                </a:extLst>
              </p:cNvPr>
              <p:cNvSpPr txBox="1"/>
              <p:nvPr/>
            </p:nvSpPr>
            <p:spPr>
              <a:xfrm>
                <a:off x="7701340" y="982520"/>
                <a:ext cx="800219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800" dirty="0">
                    <a:solidFill>
                      <a:schemeClr val="bg1"/>
                    </a:solidFill>
                    <a:cs typeface="+mn-ea"/>
                    <a:sym typeface="+mn-lt"/>
                  </a:rPr>
                  <a:t>贰</a:t>
                </a:r>
              </a:p>
            </p:txBody>
          </p:sp>
        </p:grp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539D731C-B02D-42D0-800C-5582BA8F50FF}"/>
                </a:ext>
              </a:extLst>
            </p:cNvPr>
            <p:cNvSpPr/>
            <p:nvPr/>
          </p:nvSpPr>
          <p:spPr>
            <a:xfrm>
              <a:off x="9191814" y="2790825"/>
              <a:ext cx="1292662" cy="300309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14767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2F8F489C-4B15-4283-8826-3E0169FE60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94404">
            <a:off x="2677887" y="425383"/>
            <a:ext cx="6367364" cy="5612635"/>
          </a:xfrm>
          <a:prstGeom prst="rect">
            <a:avLst/>
          </a:prstGeom>
        </p:spPr>
      </p:pic>
      <p:pic>
        <p:nvPicPr>
          <p:cNvPr id="3" name="图片 2" descr="图片包含 动物&#10;&#10;已生成极高可信度的说明">
            <a:extLst>
              <a:ext uri="{FF2B5EF4-FFF2-40B4-BE49-F238E27FC236}">
                <a16:creationId xmlns:a16="http://schemas.microsoft.com/office/drawing/2014/main" id="{30093603-CF12-46F0-B70C-708AB273FB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9489" flipH="1">
            <a:off x="7188663" y="3315820"/>
            <a:ext cx="5337832" cy="2861850"/>
          </a:xfrm>
          <a:prstGeom prst="rect">
            <a:avLst/>
          </a:prstGeom>
        </p:spPr>
      </p:pic>
      <p:pic>
        <p:nvPicPr>
          <p:cNvPr id="5" name="图片 4" descr="图片包含 动物, 户外, 哺乳动物, 骑&#10;&#10;已生成高可信度的说明">
            <a:extLst>
              <a:ext uri="{FF2B5EF4-FFF2-40B4-BE49-F238E27FC236}">
                <a16:creationId xmlns:a16="http://schemas.microsoft.com/office/drawing/2014/main" id="{2DF8103E-7FC1-4505-9F52-82B8978F53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6401" y="935451"/>
            <a:ext cx="4625201" cy="5089379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35EFCB10-F9B7-4448-BEB8-5BF70FA5E4A2}"/>
              </a:ext>
            </a:extLst>
          </p:cNvPr>
          <p:cNvSpPr txBox="1"/>
          <p:nvPr/>
        </p:nvSpPr>
        <p:spPr>
          <a:xfrm>
            <a:off x="4382943" y="1888441"/>
            <a:ext cx="2446824" cy="20549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请在此处添加详细描述文本，尽量与标题文本语言风格相符合，语言描述尽量简洁生动。请在此处添加详细描述文本，尽量与标题文本语言风格相符合</a:t>
            </a:r>
          </a:p>
        </p:txBody>
      </p:sp>
    </p:spTree>
    <p:extLst>
      <p:ext uri="{BB962C8B-B14F-4D97-AF65-F5344CB8AC3E}">
        <p14:creationId xmlns:p14="http://schemas.microsoft.com/office/powerpoint/2010/main" val="2058225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>
            <a:extLst>
              <a:ext uri="{FF2B5EF4-FFF2-40B4-BE49-F238E27FC236}">
                <a16:creationId xmlns:a16="http://schemas.microsoft.com/office/drawing/2014/main" id="{17E8EA23-BB56-4508-9ED1-5881BE41AD30}"/>
              </a:ext>
            </a:extLst>
          </p:cNvPr>
          <p:cNvGrpSpPr/>
          <p:nvPr/>
        </p:nvGrpSpPr>
        <p:grpSpPr>
          <a:xfrm>
            <a:off x="4099530" y="918443"/>
            <a:ext cx="3004967" cy="3806797"/>
            <a:chOff x="4099530" y="918443"/>
            <a:chExt cx="3004967" cy="3806797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68E48D84-B269-434C-9CA0-4F7D1F21FD3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294404">
              <a:off x="3897492" y="1518234"/>
              <a:ext cx="3409044" cy="3004967"/>
            </a:xfrm>
            <a:prstGeom prst="rect">
              <a:avLst/>
            </a:prstGeom>
          </p:spPr>
        </p:pic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981C8A8D-04E2-4C29-B64E-DE6420424830}"/>
                </a:ext>
              </a:extLst>
            </p:cNvPr>
            <p:cNvGrpSpPr/>
            <p:nvPr/>
          </p:nvGrpSpPr>
          <p:grpSpPr>
            <a:xfrm>
              <a:off x="4099530" y="918443"/>
              <a:ext cx="3004967" cy="3806791"/>
              <a:chOff x="4099530" y="918443"/>
              <a:chExt cx="3004967" cy="3806791"/>
            </a:xfrm>
          </p:grpSpPr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191EF3E6-3115-4E92-A8FD-F2B1759C55C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3294404">
                <a:off x="3897492" y="1518228"/>
                <a:ext cx="3409044" cy="3004967"/>
              </a:xfrm>
              <a:prstGeom prst="rect">
                <a:avLst/>
              </a:prstGeom>
            </p:spPr>
          </p:pic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C28F888E-5D18-4D63-ACA3-CE2CFC770165}"/>
                  </a:ext>
                </a:extLst>
              </p:cNvPr>
              <p:cNvGrpSpPr/>
              <p:nvPr/>
            </p:nvGrpSpPr>
            <p:grpSpPr>
              <a:xfrm>
                <a:off x="4701768" y="918443"/>
                <a:ext cx="1800493" cy="2996540"/>
                <a:chOff x="4701768" y="918443"/>
                <a:chExt cx="1800493" cy="2996540"/>
              </a:xfrm>
            </p:grpSpPr>
            <p:grpSp>
              <p:nvGrpSpPr>
                <p:cNvPr id="14" name="组合 13">
                  <a:extLst>
                    <a:ext uri="{FF2B5EF4-FFF2-40B4-BE49-F238E27FC236}">
                      <a16:creationId xmlns:a16="http://schemas.microsoft.com/office/drawing/2014/main" id="{C1D814B7-8900-4B02-81A9-3B59525D8716}"/>
                    </a:ext>
                  </a:extLst>
                </p:cNvPr>
                <p:cNvGrpSpPr/>
                <p:nvPr/>
              </p:nvGrpSpPr>
              <p:grpSpPr>
                <a:xfrm>
                  <a:off x="4912318" y="918443"/>
                  <a:ext cx="1425409" cy="1230482"/>
                  <a:chOff x="7411754" y="809087"/>
                  <a:chExt cx="1425409" cy="1230482"/>
                </a:xfrm>
              </p:grpSpPr>
              <p:pic>
                <p:nvPicPr>
                  <p:cNvPr id="15" name="图片 14" descr="图片包含 美食&#10;&#10;已生成高可信度的说明">
                    <a:extLst>
                      <a:ext uri="{FF2B5EF4-FFF2-40B4-BE49-F238E27FC236}">
                        <a16:creationId xmlns:a16="http://schemas.microsoft.com/office/drawing/2014/main" id="{C38F474A-86C9-4B2A-8D03-47541ED81CD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7411754" y="809087"/>
                    <a:ext cx="1425409" cy="1230482"/>
                  </a:xfrm>
                  <a:prstGeom prst="rect">
                    <a:avLst/>
                  </a:prstGeom>
                </p:spPr>
              </p:pic>
              <p:sp>
                <p:nvSpPr>
                  <p:cNvPr id="16" name="文本框 15">
                    <a:extLst>
                      <a:ext uri="{FF2B5EF4-FFF2-40B4-BE49-F238E27FC236}">
                        <a16:creationId xmlns:a16="http://schemas.microsoft.com/office/drawing/2014/main" id="{48F78AEB-0BD3-4B58-93AE-01C6E1A25FA3}"/>
                      </a:ext>
                    </a:extLst>
                  </p:cNvPr>
                  <p:cNvSpPr txBox="1"/>
                  <p:nvPr/>
                </p:nvSpPr>
                <p:spPr>
                  <a:xfrm>
                    <a:off x="7701340" y="982520"/>
                    <a:ext cx="697627" cy="70788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zh-CN" altLang="en-US" sz="4000" dirty="0">
                        <a:solidFill>
                          <a:schemeClr val="bg1"/>
                        </a:solidFill>
                        <a:cs typeface="+mn-ea"/>
                        <a:sym typeface="+mn-lt"/>
                      </a:rPr>
                      <a:t>贰</a:t>
                    </a:r>
                  </a:p>
                </p:txBody>
              </p:sp>
            </p:grpSp>
            <p:sp>
              <p:nvSpPr>
                <p:cNvPr id="20" name="文本框 19">
                  <a:extLst>
                    <a:ext uri="{FF2B5EF4-FFF2-40B4-BE49-F238E27FC236}">
                      <a16:creationId xmlns:a16="http://schemas.microsoft.com/office/drawing/2014/main" id="{C6960FF9-AAF0-43A8-A352-3D9DC785E1CC}"/>
                    </a:ext>
                  </a:extLst>
                </p:cNvPr>
                <p:cNvSpPr txBox="1"/>
                <p:nvPr/>
              </p:nvSpPr>
              <p:spPr>
                <a:xfrm>
                  <a:off x="4701768" y="2282633"/>
                  <a:ext cx="1800493" cy="1632350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400" dirty="0">
                      <a:cs typeface="+mn-ea"/>
                      <a:sym typeface="+mn-lt"/>
                    </a:rPr>
                    <a:t>请在此处添加详细描述文本，尽量与标题文本语言风格相符合，语言描述尽量简洁生动。</a:t>
                  </a:r>
                </a:p>
              </p:txBody>
            </p:sp>
          </p:grp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4A6DFD5-26AC-4100-A8B2-573DB6E6DBF9}"/>
              </a:ext>
            </a:extLst>
          </p:cNvPr>
          <p:cNvGrpSpPr/>
          <p:nvPr/>
        </p:nvGrpSpPr>
        <p:grpSpPr>
          <a:xfrm>
            <a:off x="372988" y="1010776"/>
            <a:ext cx="3004967" cy="3714469"/>
            <a:chOff x="372988" y="1010776"/>
            <a:chExt cx="3004967" cy="3714469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C970D32B-F5B2-4DD3-8407-2F7F1CE3664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294404">
              <a:off x="170950" y="1518239"/>
              <a:ext cx="3409044" cy="3004967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C4B9B670-6F5B-4EC1-B07E-7638A3BFA209}"/>
                </a:ext>
              </a:extLst>
            </p:cNvPr>
            <p:cNvGrpSpPr/>
            <p:nvPr/>
          </p:nvGrpSpPr>
          <p:grpSpPr>
            <a:xfrm>
              <a:off x="1185776" y="1010776"/>
              <a:ext cx="1379392" cy="1190757"/>
              <a:chOff x="7411755" y="855242"/>
              <a:chExt cx="1379392" cy="1190757"/>
            </a:xfrm>
          </p:grpSpPr>
          <p:pic>
            <p:nvPicPr>
              <p:cNvPr id="8" name="图片 7" descr="图片包含 美食&#10;&#10;已生成高可信度的说明">
                <a:extLst>
                  <a:ext uri="{FF2B5EF4-FFF2-40B4-BE49-F238E27FC236}">
                    <a16:creationId xmlns:a16="http://schemas.microsoft.com/office/drawing/2014/main" id="{77166506-CE07-4E87-AB0D-30F35B06662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11755" y="855242"/>
                <a:ext cx="1379392" cy="1190757"/>
              </a:xfrm>
              <a:prstGeom prst="rect">
                <a:avLst/>
              </a:prstGeom>
            </p:spPr>
          </p:pic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5D3312F4-1386-424C-A080-EC8DB91F0A2B}"/>
                  </a:ext>
                </a:extLst>
              </p:cNvPr>
              <p:cNvSpPr txBox="1"/>
              <p:nvPr/>
            </p:nvSpPr>
            <p:spPr>
              <a:xfrm>
                <a:off x="7701340" y="982520"/>
                <a:ext cx="748923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400" dirty="0">
                    <a:solidFill>
                      <a:schemeClr val="bg1"/>
                    </a:solidFill>
                    <a:cs typeface="+mn-ea"/>
                    <a:sym typeface="+mn-lt"/>
                  </a:rPr>
                  <a:t>壹</a:t>
                </a:r>
              </a:p>
            </p:txBody>
          </p:sp>
        </p:grp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AB2C188-0F1E-40F3-B8B9-62B076AD42D8}"/>
                </a:ext>
              </a:extLst>
            </p:cNvPr>
            <p:cNvSpPr txBox="1"/>
            <p:nvPr/>
          </p:nvSpPr>
          <p:spPr>
            <a:xfrm>
              <a:off x="989600" y="2328805"/>
              <a:ext cx="1800493" cy="1632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4F99CEF-0FEA-4B21-887B-B9138E0B6575}"/>
              </a:ext>
            </a:extLst>
          </p:cNvPr>
          <p:cNvGrpSpPr/>
          <p:nvPr/>
        </p:nvGrpSpPr>
        <p:grpSpPr>
          <a:xfrm>
            <a:off x="7826074" y="856002"/>
            <a:ext cx="3004967" cy="3869240"/>
            <a:chOff x="7826074" y="856002"/>
            <a:chExt cx="3004967" cy="3869240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45DE94CC-EE15-441D-A942-D825BE05774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294404">
              <a:off x="7624036" y="1518236"/>
              <a:ext cx="3409044" cy="3004967"/>
            </a:xfrm>
            <a:prstGeom prst="rect">
              <a:avLst/>
            </a:prstGeom>
          </p:spPr>
        </p:pic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B684E379-886E-4730-B76D-D0270EC68968}"/>
                </a:ext>
              </a:extLst>
            </p:cNvPr>
            <p:cNvGrpSpPr/>
            <p:nvPr/>
          </p:nvGrpSpPr>
          <p:grpSpPr>
            <a:xfrm>
              <a:off x="8638860" y="856002"/>
              <a:ext cx="1425412" cy="1230484"/>
              <a:chOff x="7411753" y="809087"/>
              <a:chExt cx="1425412" cy="1230484"/>
            </a:xfrm>
          </p:grpSpPr>
          <p:pic>
            <p:nvPicPr>
              <p:cNvPr id="18" name="图片 17" descr="图片包含 美食&#10;&#10;已生成高可信度的说明">
                <a:extLst>
                  <a:ext uri="{FF2B5EF4-FFF2-40B4-BE49-F238E27FC236}">
                    <a16:creationId xmlns:a16="http://schemas.microsoft.com/office/drawing/2014/main" id="{B502778E-23C2-439F-943E-90B7FFF5DD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11753" y="809087"/>
                <a:ext cx="1425412" cy="1230484"/>
              </a:xfrm>
              <a:prstGeom prst="rect">
                <a:avLst/>
              </a:prstGeom>
            </p:spPr>
          </p:pic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780E68C4-6EED-401C-AB2F-B8E9C4FCD5C7}"/>
                  </a:ext>
                </a:extLst>
              </p:cNvPr>
              <p:cNvSpPr txBox="1"/>
              <p:nvPr/>
            </p:nvSpPr>
            <p:spPr>
              <a:xfrm>
                <a:off x="7701340" y="982520"/>
                <a:ext cx="697627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dirty="0">
                    <a:solidFill>
                      <a:schemeClr val="bg1"/>
                    </a:solidFill>
                    <a:cs typeface="+mn-ea"/>
                    <a:sym typeface="+mn-lt"/>
                  </a:rPr>
                  <a:t>叁</a:t>
                </a:r>
              </a:p>
            </p:txBody>
          </p:sp>
        </p:grp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08E7677-01BC-4B84-97D1-CB93DBC18582}"/>
                </a:ext>
              </a:extLst>
            </p:cNvPr>
            <p:cNvSpPr txBox="1"/>
            <p:nvPr/>
          </p:nvSpPr>
          <p:spPr>
            <a:xfrm>
              <a:off x="8483970" y="2282633"/>
              <a:ext cx="1800493" cy="16323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91663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13AB4C63-7C62-48E0-9E9A-009762D49284}"/>
              </a:ext>
            </a:extLst>
          </p:cNvPr>
          <p:cNvGrpSpPr/>
          <p:nvPr/>
        </p:nvGrpSpPr>
        <p:grpSpPr>
          <a:xfrm>
            <a:off x="2648205" y="3080817"/>
            <a:ext cx="10988260" cy="5528133"/>
            <a:chOff x="2648205" y="3080817"/>
            <a:chExt cx="10988260" cy="5528133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2BE8A6E9-0612-47B0-AEB7-8FEE048A4C5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62812" y="3080817"/>
              <a:ext cx="8373653" cy="5528133"/>
            </a:xfrm>
            <a:prstGeom prst="rect">
              <a:avLst/>
            </a:prstGeom>
          </p:spPr>
        </p:pic>
        <p:pic>
          <p:nvPicPr>
            <p:cNvPr id="5" name="图片 4" descr="图片包含 动物, 文字&#10;&#10;已生成极高可信度的说明">
              <a:extLst>
                <a:ext uri="{FF2B5EF4-FFF2-40B4-BE49-F238E27FC236}">
                  <a16:creationId xmlns:a16="http://schemas.microsoft.com/office/drawing/2014/main" id="{4967D821-BF83-4422-A542-67B2A0C2FAF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205" y="3412503"/>
              <a:ext cx="4895212" cy="3606376"/>
            </a:xfrm>
            <a:prstGeom prst="rect">
              <a:avLst/>
            </a:prstGeom>
          </p:spPr>
        </p:pic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38038CA6-B575-4F64-9737-DB5D0A21FA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1767">
            <a:off x="2590801" y="236697"/>
            <a:ext cx="6367364" cy="5612635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DA1C647D-FC58-4634-870D-B1F7F3F80A71}"/>
              </a:ext>
            </a:extLst>
          </p:cNvPr>
          <p:cNvGrpSpPr/>
          <p:nvPr/>
        </p:nvGrpSpPr>
        <p:grpSpPr>
          <a:xfrm>
            <a:off x="7256864" y="715102"/>
            <a:ext cx="1689173" cy="1458175"/>
            <a:chOff x="7256864" y="715102"/>
            <a:chExt cx="1689173" cy="1458175"/>
          </a:xfrm>
        </p:grpSpPr>
        <p:pic>
          <p:nvPicPr>
            <p:cNvPr id="9" name="图片 8" descr="图片包含 美食&#10;&#10;已生成高可信度的说明">
              <a:extLst>
                <a:ext uri="{FF2B5EF4-FFF2-40B4-BE49-F238E27FC236}">
                  <a16:creationId xmlns:a16="http://schemas.microsoft.com/office/drawing/2014/main" id="{0D0F84D0-481E-464C-9930-5EE8CAE92A8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6864" y="715102"/>
              <a:ext cx="1689173" cy="1458175"/>
            </a:xfrm>
            <a:prstGeom prst="rect">
              <a:avLst/>
            </a:prstGeom>
          </p:spPr>
        </p:pic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2A9E3CA-705D-42F5-BCAA-E5972E02D7A8}"/>
                </a:ext>
              </a:extLst>
            </p:cNvPr>
            <p:cNvSpPr txBox="1"/>
            <p:nvPr/>
          </p:nvSpPr>
          <p:spPr>
            <a:xfrm>
              <a:off x="7701340" y="982520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solidFill>
                    <a:schemeClr val="bg1"/>
                  </a:solidFill>
                  <a:cs typeface="+mn-ea"/>
                  <a:sym typeface="+mn-lt"/>
                </a:rPr>
                <a:t>贰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3ED1E0A8-B04F-4812-8277-6E2E29004D35}"/>
              </a:ext>
            </a:extLst>
          </p:cNvPr>
          <p:cNvSpPr txBox="1"/>
          <p:nvPr/>
        </p:nvSpPr>
        <p:spPr>
          <a:xfrm>
            <a:off x="4365562" y="1191756"/>
            <a:ext cx="2446824" cy="20549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请在此处添加详细描述文本，尽量与标题文本语言风格相符合，语言描述尽量简洁生动。请在此处添加详细描述文本，尽量与标题文本语言风格相符合</a:t>
            </a:r>
          </a:p>
        </p:txBody>
      </p:sp>
    </p:spTree>
    <p:extLst>
      <p:ext uri="{BB962C8B-B14F-4D97-AF65-F5344CB8AC3E}">
        <p14:creationId xmlns:p14="http://schemas.microsoft.com/office/powerpoint/2010/main" val="2145950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 panose="020F0302020204030204"/>
        <a:ea typeface="钟齐段宁行书"/>
        <a:cs typeface=""/>
      </a:majorFont>
      <a:minorFont>
        <a:latin typeface="Arial" panose="020F0502020204030204"/>
        <a:ea typeface="钟齐段宁行书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</TotalTime>
  <Words>1741</Words>
  <Application>Microsoft Office PowerPoint</Application>
  <PresentationFormat>宽屏</PresentationFormat>
  <Paragraphs>121</Paragraphs>
  <Slides>25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微软雅黑</vt:lpstr>
      <vt:lpstr>钟齐段宁行书</vt:lpstr>
      <vt:lpstr>Arial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1</cp:revision>
  <dcterms:created xsi:type="dcterms:W3CDTF">2017-08-02T04:09:57Z</dcterms:created>
  <dcterms:modified xsi:type="dcterms:W3CDTF">2018-04-28T14:59:02Z</dcterms:modified>
</cp:coreProperties>
</file>