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0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1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2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6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20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21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22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81" r:id="rId6"/>
    <p:sldId id="279" r:id="rId7"/>
    <p:sldId id="280" r:id="rId8"/>
    <p:sldId id="268" r:id="rId9"/>
    <p:sldId id="264" r:id="rId10"/>
    <p:sldId id="272" r:id="rId11"/>
    <p:sldId id="275" r:id="rId12"/>
    <p:sldId id="282" r:id="rId13"/>
    <p:sldId id="269" r:id="rId14"/>
    <p:sldId id="265" r:id="rId15"/>
    <p:sldId id="270" r:id="rId16"/>
    <p:sldId id="283" r:id="rId17"/>
    <p:sldId id="286" r:id="rId18"/>
    <p:sldId id="274" r:id="rId19"/>
    <p:sldId id="266" r:id="rId20"/>
    <p:sldId id="271" r:id="rId21"/>
    <p:sldId id="276" r:id="rId22"/>
    <p:sldId id="287" r:id="rId23"/>
    <p:sldId id="277" r:id="rId24"/>
    <p:sldId id="28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05380"/>
    <a:srgbClr val="F3F3F3"/>
    <a:srgbClr val="F7FCFE"/>
    <a:srgbClr val="FFFFFC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4618" autoAdjust="0"/>
  </p:normalViewPr>
  <p:slideViewPr>
    <p:cSldViewPr snapToGrid="0" showGuides="1">
      <p:cViewPr varScale="1">
        <p:scale>
          <a:sx n="104" d="100"/>
          <a:sy n="104" d="100"/>
        </p:scale>
        <p:origin x="642" y="11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小芥末素材 </a:t>
            </a:r>
            <a:r>
              <a:rPr lang="en-US" altLang="zh-CN" dirty="0" smtClean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32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44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04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30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8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9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297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067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51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510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24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21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295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5755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小芥末素材 </a:t>
            </a:r>
            <a:r>
              <a:rPr lang="en-US" altLang="zh-CN" dirty="0" smtClean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0173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5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2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30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177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03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96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19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94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6923E2-0A5C-4895-A636-E92E5F21C8D5}"/>
              </a:ext>
            </a:extLst>
          </p:cNvPr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654C927A-9F71-40AC-BAA4-A0057E99A24D}"/>
              </a:ext>
            </a:extLst>
          </p:cNvPr>
          <p:cNvSpPr txBox="1">
            <a:spLocks/>
          </p:cNvSpPr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3" b="0" i="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783"/>
            <a:r>
              <a:rPr lang="zh-CN" altLang="en-US" dirty="0"/>
              <a:t>请输入您的标题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BD7E35A-870A-4ABE-AB28-DE93BF95B16D}"/>
              </a:ext>
            </a:extLst>
          </p:cNvPr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DE35C0-8538-47E1-A76D-D904975840C3}"/>
              </a:ext>
            </a:extLst>
          </p:cNvPr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A6C4169B-E339-47C5-BD92-2B7F66B94467}"/>
              </a:ext>
            </a:extLst>
          </p:cNvPr>
          <p:cNvSpPr txBox="1">
            <a:spLocks/>
          </p:cNvSpPr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3" b="0" i="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783"/>
            <a:r>
              <a:rPr lang="zh-CN" altLang="en-US" dirty="0"/>
              <a:t>请输入您的标题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EE6047C-33A1-4601-8802-CDD6582C2081}"/>
              </a:ext>
            </a:extLst>
          </p:cNvPr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4DD94BC-9C70-42CF-8083-66959544E819}"/>
              </a:ext>
            </a:extLst>
          </p:cNvPr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B2635451-FE74-4676-BE91-E16496A4300C}"/>
              </a:ext>
            </a:extLst>
          </p:cNvPr>
          <p:cNvSpPr txBox="1">
            <a:spLocks/>
          </p:cNvSpPr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3" b="0" i="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783"/>
            <a:r>
              <a:rPr lang="zh-CN" altLang="en-US" dirty="0"/>
              <a:t>请输入您的标题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A8D429B-A26D-4866-B2D7-7BBB3D5B8834}"/>
              </a:ext>
            </a:extLst>
          </p:cNvPr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8FD4A8-A276-4F54-B73D-BB992A134AF2}"/>
              </a:ext>
            </a:extLst>
          </p:cNvPr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7A2D3FF9-3BAE-4094-882E-BCEEE850297D}"/>
              </a:ext>
            </a:extLst>
          </p:cNvPr>
          <p:cNvSpPr txBox="1">
            <a:spLocks/>
          </p:cNvSpPr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3" b="0" i="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783"/>
            <a:r>
              <a:rPr lang="zh-CN" altLang="en-US" dirty="0"/>
              <a:t>请输入您的标题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3980A26-4B32-415A-A332-DB0DAFB5D938}"/>
              </a:ext>
            </a:extLst>
          </p:cNvPr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03FD375-255D-405A-8D93-0FC3A8F35875}"/>
              </a:ext>
            </a:extLst>
          </p:cNvPr>
          <p:cNvSpPr/>
          <p:nvPr userDrawn="1"/>
        </p:nvSpPr>
        <p:spPr>
          <a:xfrm>
            <a:off x="10032" y="0"/>
            <a:ext cx="12181967" cy="6858000"/>
          </a:xfrm>
          <a:prstGeom prst="rect">
            <a:avLst/>
          </a:prstGeom>
          <a:solidFill>
            <a:srgbClr val="FAF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2" Type="http://schemas.openxmlformats.org/officeDocument/2006/relationships/tags" Target="../tags/tag50.xml"/><Relationship Id="rId16" Type="http://schemas.openxmlformats.org/officeDocument/2006/relationships/image" Target="../media/image11.jpe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65.xml"/><Relationship Id="rId9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image" Target="../media/image12.jpeg"/><Relationship Id="rId4" Type="http://schemas.openxmlformats.org/officeDocument/2006/relationships/tags" Target="../tags/tag77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103.xml"/><Relationship Id="rId7" Type="http://schemas.openxmlformats.org/officeDocument/2006/relationships/notesSlide" Target="../notesSlides/notesSlide22.xml"/><Relationship Id="rId12" Type="http://schemas.openxmlformats.org/officeDocument/2006/relationships/image" Target="../media/image17.jpe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6.jpeg"/><Relationship Id="rId5" Type="http://schemas.openxmlformats.org/officeDocument/2006/relationships/tags" Target="../tags/tag105.xml"/><Relationship Id="rId10" Type="http://schemas.openxmlformats.org/officeDocument/2006/relationships/image" Target="../media/image15.jpeg"/><Relationship Id="rId4" Type="http://schemas.openxmlformats.org/officeDocument/2006/relationships/tags" Target="../tags/tag104.xml"/><Relationship Id="rId9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image" Target="../media/image10.jpe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821D521-3738-4517-A054-25339C99BC21}"/>
              </a:ext>
            </a:extLst>
          </p:cNvPr>
          <p:cNvGrpSpPr/>
          <p:nvPr/>
        </p:nvGrpSpPr>
        <p:grpSpPr>
          <a:xfrm>
            <a:off x="325096" y="200641"/>
            <a:ext cx="11497268" cy="6501600"/>
            <a:chOff x="381303" y="238619"/>
            <a:chExt cx="11497268" cy="65016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37D3AB2-3A39-403D-BEAD-F3B8910D3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13246" y="238619"/>
              <a:ext cx="1265325" cy="124387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FE6F96B-899C-4F51-9258-5172024CA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381303" y="5474894"/>
              <a:ext cx="1265325" cy="124387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5091A8A-BFED-4F7B-A58D-691B209CA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200000">
              <a:off x="392026" y="249343"/>
              <a:ext cx="1265325" cy="1243879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0EAA7D4-49F4-4CAC-8F9F-EEE7B2A50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5400000">
              <a:off x="10623969" y="5485617"/>
              <a:ext cx="1265325" cy="1243879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58A9C998-05A9-491A-A50A-FDE2B0E81C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8" y="1504772"/>
            <a:ext cx="2326878" cy="45910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0D6C105-4D2C-4735-8B0E-B58A4779AE8A}"/>
              </a:ext>
            </a:extLst>
          </p:cNvPr>
          <p:cNvSpPr txBox="1"/>
          <p:nvPr/>
        </p:nvSpPr>
        <p:spPr>
          <a:xfrm>
            <a:off x="3564856" y="2678372"/>
            <a:ext cx="684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257B09"/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职业生涯规划书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F0E136-FBC2-49B6-9279-A331B3BE616D}"/>
              </a:ext>
            </a:extLst>
          </p:cNvPr>
          <p:cNvSpPr txBox="1"/>
          <p:nvPr/>
        </p:nvSpPr>
        <p:spPr>
          <a:xfrm>
            <a:off x="4557890" y="3800297"/>
            <a:ext cx="456026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Viner Hand ITC" panose="03070502030502020203" pitchFamily="66" charset="0"/>
              </a:rPr>
              <a:t>Simple style flower Career planning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Viner Hand ITC" panose="03070502030502020203" pitchFamily="66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1AAA93E-2E0E-4391-A232-D5A5D93191AA}"/>
              </a:ext>
            </a:extLst>
          </p:cNvPr>
          <p:cNvGrpSpPr/>
          <p:nvPr/>
        </p:nvGrpSpPr>
        <p:grpSpPr>
          <a:xfrm>
            <a:off x="3600571" y="3623450"/>
            <a:ext cx="6618019" cy="107340"/>
            <a:chOff x="3128555" y="4680498"/>
            <a:chExt cx="6716485" cy="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7738B44-71F4-4C10-B59F-5C16F23CCB2D}"/>
                </a:ext>
              </a:extLst>
            </p:cNvPr>
            <p:cNvCxnSpPr/>
            <p:nvPr/>
          </p:nvCxnSpPr>
          <p:spPr>
            <a:xfrm>
              <a:off x="3128555" y="4680498"/>
              <a:ext cx="1393372" cy="0"/>
            </a:xfrm>
            <a:prstGeom prst="line">
              <a:avLst/>
            </a:prstGeom>
            <a:ln>
              <a:solidFill>
                <a:srgbClr val="F77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44BC3AE-C50D-4962-B5FC-46A039789832}"/>
                </a:ext>
              </a:extLst>
            </p:cNvPr>
            <p:cNvCxnSpPr/>
            <p:nvPr/>
          </p:nvCxnSpPr>
          <p:spPr>
            <a:xfrm>
              <a:off x="4521927" y="4680498"/>
              <a:ext cx="1959428" cy="0"/>
            </a:xfrm>
            <a:prstGeom prst="line">
              <a:avLst/>
            </a:prstGeom>
            <a:ln>
              <a:solidFill>
                <a:srgbClr val="257B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F92BB45-9F0F-45BD-A111-EBD47FA746C4}"/>
                </a:ext>
              </a:extLst>
            </p:cNvPr>
            <p:cNvCxnSpPr/>
            <p:nvPr/>
          </p:nvCxnSpPr>
          <p:spPr>
            <a:xfrm>
              <a:off x="6492240" y="4680498"/>
              <a:ext cx="1393372" cy="0"/>
            </a:xfrm>
            <a:prstGeom prst="line">
              <a:avLst/>
            </a:prstGeom>
            <a:ln>
              <a:solidFill>
                <a:srgbClr val="F77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0F2E57F-03E4-426D-BA2B-018C1F4649BE}"/>
                </a:ext>
              </a:extLst>
            </p:cNvPr>
            <p:cNvCxnSpPr/>
            <p:nvPr/>
          </p:nvCxnSpPr>
          <p:spPr>
            <a:xfrm>
              <a:off x="7885612" y="4680498"/>
              <a:ext cx="1959428" cy="0"/>
            </a:xfrm>
            <a:prstGeom prst="line">
              <a:avLst/>
            </a:prstGeom>
            <a:ln>
              <a:solidFill>
                <a:srgbClr val="257B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5129843-7D22-463E-96FD-305947C55736}"/>
              </a:ext>
            </a:extLst>
          </p:cNvPr>
          <p:cNvSpPr txBox="1"/>
          <p:nvPr/>
        </p:nvSpPr>
        <p:spPr>
          <a:xfrm>
            <a:off x="4973236" y="4213125"/>
            <a:ext cx="414492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汇报人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：    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汇报时间：</a:t>
            </a:r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xx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年</a:t>
            </a:r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xx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月</a:t>
            </a:r>
            <a:endParaRPr sz="1600" dirty="0"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2CE0464-D6EF-4626-9BE5-2E0DE7D177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0" r="81692" b="39425"/>
          <a:stretch/>
        </p:blipFill>
        <p:spPr>
          <a:xfrm>
            <a:off x="10218590" y="5464673"/>
            <a:ext cx="930240" cy="98697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8DC7190-CC16-474B-A897-5665360969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408" y="1074205"/>
            <a:ext cx="2391111" cy="185241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B8318B1-DDAC-4BB6-9A2C-9D211CB76DE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3" r="81527" b="35178"/>
          <a:stretch/>
        </p:blipFill>
        <p:spPr>
          <a:xfrm>
            <a:off x="9538287" y="823416"/>
            <a:ext cx="938600" cy="14592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6171590-5BD4-43AA-B5FE-ACC647A575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0" t="36103" r="56934" b="35178"/>
          <a:stretch/>
        </p:blipFill>
        <p:spPr>
          <a:xfrm>
            <a:off x="3239763" y="3909513"/>
            <a:ext cx="1219200" cy="1459200"/>
          </a:xfrm>
          <a:prstGeom prst="rect">
            <a:avLst/>
          </a:prstGeom>
        </p:spPr>
      </p:pic>
      <p:pic>
        <p:nvPicPr>
          <p:cNvPr id="27" name="清新英伦 一遍果断爱上 Paradise">
            <a:hlinkClick r:id="" action="ppaction://media"/>
            <a:extLst>
              <a:ext uri="{FF2B5EF4-FFF2-40B4-BE49-F238E27FC236}">
                <a16:creationId xmlns:a16="http://schemas.microsoft.com/office/drawing/2014/main" id="{8BB07BF4-E99C-4F9A-8F9D-B749AE9550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412413" y="-1403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3" grpId="0"/>
      <p:bldP spid="14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04">
            <a:extLst>
              <a:ext uri="{FF2B5EF4-FFF2-40B4-BE49-F238E27FC236}">
                <a16:creationId xmlns:a16="http://schemas.microsoft.com/office/drawing/2014/main" id="{194F6098-B726-4AF3-8793-49989775D2B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33392" y="1318827"/>
            <a:ext cx="3443632" cy="4471580"/>
            <a:chOff x="3048000" y="1574800"/>
            <a:chExt cx="1914526" cy="2486026"/>
          </a:xfrm>
        </p:grpSpPr>
        <p:grpSp>
          <p:nvGrpSpPr>
            <p:cNvPr id="23" name="Group 105">
              <a:extLst>
                <a:ext uri="{FF2B5EF4-FFF2-40B4-BE49-F238E27FC236}">
                  <a16:creationId xmlns:a16="http://schemas.microsoft.com/office/drawing/2014/main" id="{DA2F5F8B-3089-4FF4-BB90-EE09D91B7E07}"/>
                </a:ext>
              </a:extLst>
            </p:cNvPr>
            <p:cNvGrpSpPr/>
            <p:nvPr/>
          </p:nvGrpSpPr>
          <p:grpSpPr>
            <a:xfrm>
              <a:off x="3048000" y="2862263"/>
              <a:ext cx="1914526" cy="1198563"/>
              <a:chOff x="3048000" y="2862263"/>
              <a:chExt cx="1914526" cy="1198563"/>
            </a:xfrm>
          </p:grpSpPr>
          <p:sp>
            <p:nvSpPr>
              <p:cNvPr id="31" name="Freeform: Shape 113">
                <a:extLst>
                  <a:ext uri="{FF2B5EF4-FFF2-40B4-BE49-F238E27FC236}">
                    <a16:creationId xmlns:a16="http://schemas.microsoft.com/office/drawing/2014/main" id="{20F5E765-54E4-4A29-BC95-26825275D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1213" y="2862263"/>
                <a:ext cx="1308100" cy="593725"/>
              </a:xfrm>
              <a:custGeom>
                <a:avLst/>
                <a:gdLst/>
                <a:ahLst/>
                <a:cxnLst>
                  <a:cxn ang="0">
                    <a:pos x="0" y="172"/>
                  </a:cxn>
                  <a:cxn ang="0">
                    <a:pos x="414" y="0"/>
                  </a:cxn>
                  <a:cxn ang="0">
                    <a:pos x="824" y="172"/>
                  </a:cxn>
                  <a:cxn ang="0">
                    <a:pos x="414" y="374"/>
                  </a:cxn>
                  <a:cxn ang="0">
                    <a:pos x="0" y="172"/>
                  </a:cxn>
                </a:cxnLst>
                <a:rect l="0" t="0" r="r" b="b"/>
                <a:pathLst>
                  <a:path w="824" h="374">
                    <a:moveTo>
                      <a:pt x="0" y="172"/>
                    </a:moveTo>
                    <a:lnTo>
                      <a:pt x="414" y="0"/>
                    </a:lnTo>
                    <a:lnTo>
                      <a:pt x="824" y="172"/>
                    </a:lnTo>
                    <a:lnTo>
                      <a:pt x="414" y="374"/>
                    </a:lnTo>
                    <a:lnTo>
                      <a:pt x="0" y="17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14">
                <a:extLst>
                  <a:ext uri="{FF2B5EF4-FFF2-40B4-BE49-F238E27FC236}">
                    <a16:creationId xmlns:a16="http://schemas.microsoft.com/office/drawing/2014/main" id="{AE0664F7-0360-44A6-B9B5-26865C7DA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438" y="3135313"/>
                <a:ext cx="954088" cy="925513"/>
              </a:xfrm>
              <a:custGeom>
                <a:avLst/>
                <a:gdLst/>
                <a:ahLst/>
                <a:cxnLst>
                  <a:cxn ang="0">
                    <a:pos x="0" y="583"/>
                  </a:cxn>
                  <a:cxn ang="0">
                    <a:pos x="601" y="290"/>
                  </a:cxn>
                  <a:cxn ang="0">
                    <a:pos x="410" y="0"/>
                  </a:cxn>
                  <a:cxn ang="0">
                    <a:pos x="0" y="202"/>
                  </a:cxn>
                  <a:cxn ang="0">
                    <a:pos x="0" y="583"/>
                  </a:cxn>
                </a:cxnLst>
                <a:rect l="0" t="0" r="r" b="b"/>
                <a:pathLst>
                  <a:path w="601" h="583">
                    <a:moveTo>
                      <a:pt x="0" y="583"/>
                    </a:moveTo>
                    <a:lnTo>
                      <a:pt x="601" y="290"/>
                    </a:lnTo>
                    <a:lnTo>
                      <a:pt x="410" y="0"/>
                    </a:lnTo>
                    <a:lnTo>
                      <a:pt x="0" y="202"/>
                    </a:lnTo>
                    <a:lnTo>
                      <a:pt x="0" y="5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15">
                <a:extLst>
                  <a:ext uri="{FF2B5EF4-FFF2-40B4-BE49-F238E27FC236}">
                    <a16:creationId xmlns:a16="http://schemas.microsoft.com/office/drawing/2014/main" id="{7F591DC1-46E0-46D3-B11F-212C92EBE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8000" y="3135313"/>
                <a:ext cx="960438" cy="925513"/>
              </a:xfrm>
              <a:custGeom>
                <a:avLst/>
                <a:gdLst/>
                <a:ahLst/>
                <a:cxnLst>
                  <a:cxn ang="0">
                    <a:pos x="605" y="202"/>
                  </a:cxn>
                  <a:cxn ang="0">
                    <a:pos x="191" y="0"/>
                  </a:cxn>
                  <a:cxn ang="0">
                    <a:pos x="0" y="290"/>
                  </a:cxn>
                  <a:cxn ang="0">
                    <a:pos x="605" y="583"/>
                  </a:cxn>
                  <a:cxn ang="0">
                    <a:pos x="605" y="202"/>
                  </a:cxn>
                </a:cxnLst>
                <a:rect l="0" t="0" r="r" b="b"/>
                <a:pathLst>
                  <a:path w="605" h="583">
                    <a:moveTo>
                      <a:pt x="605" y="202"/>
                    </a:moveTo>
                    <a:lnTo>
                      <a:pt x="191" y="0"/>
                    </a:lnTo>
                    <a:lnTo>
                      <a:pt x="0" y="290"/>
                    </a:lnTo>
                    <a:lnTo>
                      <a:pt x="605" y="583"/>
                    </a:lnTo>
                    <a:lnTo>
                      <a:pt x="605" y="2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106">
              <a:extLst>
                <a:ext uri="{FF2B5EF4-FFF2-40B4-BE49-F238E27FC236}">
                  <a16:creationId xmlns:a16="http://schemas.microsoft.com/office/drawing/2014/main" id="{2A5F9B37-5842-45C0-AD34-B9E99A7D1057}"/>
                </a:ext>
              </a:extLst>
            </p:cNvPr>
            <p:cNvGrpSpPr/>
            <p:nvPr/>
          </p:nvGrpSpPr>
          <p:grpSpPr>
            <a:xfrm>
              <a:off x="3373438" y="2163763"/>
              <a:ext cx="1262063" cy="901700"/>
              <a:chOff x="3373438" y="2163763"/>
              <a:chExt cx="1262063" cy="901700"/>
            </a:xfrm>
          </p:grpSpPr>
          <p:sp>
            <p:nvSpPr>
              <p:cNvPr id="28" name="Freeform: Shape 110">
                <a:extLst>
                  <a:ext uri="{FF2B5EF4-FFF2-40B4-BE49-F238E27FC236}">
                    <a16:creationId xmlns:a16="http://schemas.microsoft.com/office/drawing/2014/main" id="{5991E0BD-EAB7-4E6A-B3AC-7835C5EA2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6650" y="2163763"/>
                <a:ext cx="657225" cy="296863"/>
              </a:xfrm>
              <a:custGeom>
                <a:avLst/>
                <a:gdLst/>
                <a:ahLst/>
                <a:cxnLst>
                  <a:cxn ang="0">
                    <a:pos x="0" y="88"/>
                  </a:cxn>
                  <a:cxn ang="0">
                    <a:pos x="209" y="0"/>
                  </a:cxn>
                  <a:cxn ang="0">
                    <a:pos x="414" y="88"/>
                  </a:cxn>
                  <a:cxn ang="0">
                    <a:pos x="209" y="187"/>
                  </a:cxn>
                  <a:cxn ang="0">
                    <a:pos x="0" y="88"/>
                  </a:cxn>
                </a:cxnLst>
                <a:rect l="0" t="0" r="r" b="b"/>
                <a:pathLst>
                  <a:path w="414" h="187">
                    <a:moveTo>
                      <a:pt x="0" y="88"/>
                    </a:moveTo>
                    <a:lnTo>
                      <a:pt x="209" y="0"/>
                    </a:lnTo>
                    <a:lnTo>
                      <a:pt x="414" y="88"/>
                    </a:lnTo>
                    <a:lnTo>
                      <a:pt x="209" y="187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11">
                <a:extLst>
                  <a:ext uri="{FF2B5EF4-FFF2-40B4-BE49-F238E27FC236}">
                    <a16:creationId xmlns:a16="http://schemas.microsoft.com/office/drawing/2014/main" id="{A3DE2B49-E12C-4AB7-95DD-882DAAC0C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438" y="2303463"/>
                <a:ext cx="627063" cy="762000"/>
              </a:xfrm>
              <a:custGeom>
                <a:avLst/>
                <a:gdLst/>
                <a:ahLst/>
                <a:cxnLst>
                  <a:cxn ang="0">
                    <a:pos x="0" y="480"/>
                  </a:cxn>
                  <a:cxn ang="0">
                    <a:pos x="395" y="286"/>
                  </a:cxn>
                  <a:cxn ang="0">
                    <a:pos x="205" y="0"/>
                  </a:cxn>
                  <a:cxn ang="0">
                    <a:pos x="0" y="99"/>
                  </a:cxn>
                  <a:cxn ang="0">
                    <a:pos x="0" y="480"/>
                  </a:cxn>
                </a:cxnLst>
                <a:rect l="0" t="0" r="r" b="b"/>
                <a:pathLst>
                  <a:path w="395" h="480">
                    <a:moveTo>
                      <a:pt x="0" y="480"/>
                    </a:moveTo>
                    <a:lnTo>
                      <a:pt x="395" y="286"/>
                    </a:lnTo>
                    <a:lnTo>
                      <a:pt x="205" y="0"/>
                    </a:lnTo>
                    <a:lnTo>
                      <a:pt x="0" y="99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12">
                <a:extLst>
                  <a:ext uri="{FF2B5EF4-FFF2-40B4-BE49-F238E27FC236}">
                    <a16:creationId xmlns:a16="http://schemas.microsoft.com/office/drawing/2014/main" id="{1B73C866-A30F-4D32-98B3-67FB35A65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3438" y="2303463"/>
                <a:ext cx="635000" cy="762000"/>
              </a:xfrm>
              <a:custGeom>
                <a:avLst/>
                <a:gdLst/>
                <a:ahLst/>
                <a:cxnLst>
                  <a:cxn ang="0">
                    <a:pos x="400" y="99"/>
                  </a:cxn>
                  <a:cxn ang="0">
                    <a:pos x="191" y="0"/>
                  </a:cxn>
                  <a:cxn ang="0">
                    <a:pos x="0" y="286"/>
                  </a:cxn>
                  <a:cxn ang="0">
                    <a:pos x="400" y="480"/>
                  </a:cxn>
                  <a:cxn ang="0">
                    <a:pos x="400" y="99"/>
                  </a:cxn>
                </a:cxnLst>
                <a:rect l="0" t="0" r="r" b="b"/>
                <a:pathLst>
                  <a:path w="400" h="480">
                    <a:moveTo>
                      <a:pt x="400" y="99"/>
                    </a:moveTo>
                    <a:lnTo>
                      <a:pt x="191" y="0"/>
                    </a:lnTo>
                    <a:lnTo>
                      <a:pt x="0" y="286"/>
                    </a:lnTo>
                    <a:lnTo>
                      <a:pt x="400" y="480"/>
                    </a:lnTo>
                    <a:lnTo>
                      <a:pt x="400" y="9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107">
              <a:extLst>
                <a:ext uri="{FF2B5EF4-FFF2-40B4-BE49-F238E27FC236}">
                  <a16:creationId xmlns:a16="http://schemas.microsoft.com/office/drawing/2014/main" id="{3116559F-BBD9-4E27-9594-284F762A7F3D}"/>
                </a:ext>
              </a:extLst>
            </p:cNvPr>
            <p:cNvGrpSpPr/>
            <p:nvPr/>
          </p:nvGrpSpPr>
          <p:grpSpPr>
            <a:xfrm>
              <a:off x="3698875" y="1574800"/>
              <a:ext cx="611188" cy="606425"/>
              <a:chOff x="3698875" y="1574800"/>
              <a:chExt cx="611188" cy="606425"/>
            </a:xfrm>
          </p:grpSpPr>
          <p:sp>
            <p:nvSpPr>
              <p:cNvPr id="26" name="Freeform: Shape 108">
                <a:extLst>
                  <a:ext uri="{FF2B5EF4-FFF2-40B4-BE49-F238E27FC236}">
                    <a16:creationId xmlns:a16="http://schemas.microsoft.com/office/drawing/2014/main" id="{5C0340F0-EA56-4F52-9CFB-83AC3DEBE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438" y="1574800"/>
                <a:ext cx="301625" cy="606425"/>
              </a:xfrm>
              <a:custGeom>
                <a:avLst/>
                <a:gdLst/>
                <a:ahLst/>
                <a:cxnLst>
                  <a:cxn ang="0">
                    <a:pos x="0" y="382"/>
                  </a:cxn>
                  <a:cxn ang="0">
                    <a:pos x="190" y="28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82"/>
                  </a:cxn>
                </a:cxnLst>
                <a:rect l="0" t="0" r="r" b="b"/>
                <a:pathLst>
                  <a:path w="190" h="382">
                    <a:moveTo>
                      <a:pt x="0" y="382"/>
                    </a:moveTo>
                    <a:lnTo>
                      <a:pt x="190" y="28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8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09">
                <a:extLst>
                  <a:ext uri="{FF2B5EF4-FFF2-40B4-BE49-F238E27FC236}">
                    <a16:creationId xmlns:a16="http://schemas.microsoft.com/office/drawing/2014/main" id="{838E75E1-1150-49F2-8F06-27AFBC3AD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5" y="1574800"/>
                <a:ext cx="309563" cy="606425"/>
              </a:xfrm>
              <a:custGeom>
                <a:avLst/>
                <a:gdLst/>
                <a:ahLst/>
                <a:cxnLst>
                  <a:cxn ang="0">
                    <a:pos x="195" y="0"/>
                  </a:cxn>
                  <a:cxn ang="0">
                    <a:pos x="195" y="0"/>
                  </a:cxn>
                  <a:cxn ang="0">
                    <a:pos x="0" y="286"/>
                  </a:cxn>
                  <a:cxn ang="0">
                    <a:pos x="195" y="382"/>
                  </a:cxn>
                  <a:cxn ang="0">
                    <a:pos x="195" y="0"/>
                  </a:cxn>
                </a:cxnLst>
                <a:rect l="0" t="0" r="r" b="b"/>
                <a:pathLst>
                  <a:path w="195" h="382">
                    <a:moveTo>
                      <a:pt x="195" y="0"/>
                    </a:moveTo>
                    <a:lnTo>
                      <a:pt x="195" y="0"/>
                    </a:lnTo>
                    <a:lnTo>
                      <a:pt x="0" y="286"/>
                    </a:lnTo>
                    <a:lnTo>
                      <a:pt x="195" y="382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7EA8BE3-B2C0-4DFA-BCD6-118BD25BDC6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291227" y="1828288"/>
            <a:ext cx="3719317" cy="885286"/>
            <a:chOff x="5291227" y="1828288"/>
            <a:chExt cx="3719317" cy="885286"/>
          </a:xfrm>
        </p:grpSpPr>
        <p:grpSp>
          <p:nvGrpSpPr>
            <p:cNvPr id="5" name="Group 124">
              <a:extLst>
                <a:ext uri="{FF2B5EF4-FFF2-40B4-BE49-F238E27FC236}">
                  <a16:creationId xmlns:a16="http://schemas.microsoft.com/office/drawing/2014/main" id="{A5B3103D-F2A9-4D84-B0C3-0651EB97310E}"/>
                </a:ext>
              </a:extLst>
            </p:cNvPr>
            <p:cNvGrpSpPr/>
            <p:nvPr/>
          </p:nvGrpSpPr>
          <p:grpSpPr>
            <a:xfrm>
              <a:off x="5291227" y="1828288"/>
              <a:ext cx="839747" cy="839639"/>
              <a:chOff x="4036332" y="2175671"/>
              <a:chExt cx="740664" cy="740570"/>
            </a:xfrm>
          </p:grpSpPr>
          <p:sp>
            <p:nvSpPr>
              <p:cNvPr id="21" name="Oval 126">
                <a:extLst>
                  <a:ext uri="{FF2B5EF4-FFF2-40B4-BE49-F238E27FC236}">
                    <a16:creationId xmlns:a16="http://schemas.microsoft.com/office/drawing/2014/main" id="{C2D70F37-F9E9-43B6-BBFF-E468607F39DD}"/>
                  </a:ext>
                </a:extLst>
              </p:cNvPr>
              <p:cNvSpPr/>
              <p:nvPr/>
            </p:nvSpPr>
            <p:spPr>
              <a:xfrm flipV="1">
                <a:off x="4036332" y="2175671"/>
                <a:ext cx="740664" cy="74057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27">
                <a:extLst>
                  <a:ext uri="{FF2B5EF4-FFF2-40B4-BE49-F238E27FC236}">
                    <a16:creationId xmlns:a16="http://schemas.microsoft.com/office/drawing/2014/main" id="{C5D32897-CF19-4025-9F34-603F52060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9814" y="2351959"/>
                <a:ext cx="393700" cy="387995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137">
              <a:extLst>
                <a:ext uri="{FF2B5EF4-FFF2-40B4-BE49-F238E27FC236}">
                  <a16:creationId xmlns:a16="http://schemas.microsoft.com/office/drawing/2014/main" id="{26F95860-9177-42B4-B48C-694822FD42E1}"/>
                </a:ext>
              </a:extLst>
            </p:cNvPr>
            <p:cNvGrpSpPr/>
            <p:nvPr/>
          </p:nvGrpSpPr>
          <p:grpSpPr>
            <a:xfrm>
              <a:off x="6130975" y="1847437"/>
              <a:ext cx="2879569" cy="866137"/>
              <a:chOff x="8601584" y="1451933"/>
              <a:chExt cx="2196245" cy="866137"/>
            </a:xfrm>
          </p:grpSpPr>
          <p:sp>
            <p:nvSpPr>
              <p:cNvPr id="19" name="TextBox 138">
                <a:extLst>
                  <a:ext uri="{FF2B5EF4-FFF2-40B4-BE49-F238E27FC236}">
                    <a16:creationId xmlns:a16="http://schemas.microsoft.com/office/drawing/2014/main" id="{8534CC91-F0F8-4A9B-8810-D2F3D6577B3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0" name="TextBox 139">
                <a:extLst>
                  <a:ext uri="{FF2B5EF4-FFF2-40B4-BE49-F238E27FC236}">
                    <a16:creationId xmlns:a16="http://schemas.microsoft.com/office/drawing/2014/main" id="{15D5312A-3B14-4D6C-8289-3CF57D5845B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4" name="千图PPT彼岸天：ID 8661124库_组合 33">
            <a:extLst>
              <a:ext uri="{FF2B5EF4-FFF2-40B4-BE49-F238E27FC236}">
                <a16:creationId xmlns:a16="http://schemas.microsoft.com/office/drawing/2014/main" id="{8D16430D-E913-47F5-99AD-AD8FBD496A5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753930" y="3017380"/>
            <a:ext cx="3719317" cy="885286"/>
            <a:chOff x="5753930" y="3017380"/>
            <a:chExt cx="3719317" cy="885286"/>
          </a:xfrm>
        </p:grpSpPr>
        <p:grpSp>
          <p:nvGrpSpPr>
            <p:cNvPr id="7" name="Group 120">
              <a:extLst>
                <a:ext uri="{FF2B5EF4-FFF2-40B4-BE49-F238E27FC236}">
                  <a16:creationId xmlns:a16="http://schemas.microsoft.com/office/drawing/2014/main" id="{4846A580-94CD-4D05-9962-7A4CE1C7F450}"/>
                </a:ext>
              </a:extLst>
            </p:cNvPr>
            <p:cNvGrpSpPr/>
            <p:nvPr/>
          </p:nvGrpSpPr>
          <p:grpSpPr>
            <a:xfrm>
              <a:off x="5753930" y="3017380"/>
              <a:ext cx="839747" cy="839639"/>
              <a:chOff x="2350182" y="2175671"/>
              <a:chExt cx="740664" cy="740570"/>
            </a:xfrm>
          </p:grpSpPr>
          <p:sp>
            <p:nvSpPr>
              <p:cNvPr id="17" name="Oval 122">
                <a:extLst>
                  <a:ext uri="{FF2B5EF4-FFF2-40B4-BE49-F238E27FC236}">
                    <a16:creationId xmlns:a16="http://schemas.microsoft.com/office/drawing/2014/main" id="{B4326C64-12A3-4D4E-BAFF-E5F4DACDD6C2}"/>
                  </a:ext>
                </a:extLst>
              </p:cNvPr>
              <p:cNvSpPr/>
              <p:nvPr/>
            </p:nvSpPr>
            <p:spPr>
              <a:xfrm flipV="1">
                <a:off x="2350182" y="2175671"/>
                <a:ext cx="740664" cy="74057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23">
                <a:extLst>
                  <a:ext uri="{FF2B5EF4-FFF2-40B4-BE49-F238E27FC236}">
                    <a16:creationId xmlns:a16="http://schemas.microsoft.com/office/drawing/2014/main" id="{61457C25-E145-454A-B6F5-F45FF7137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499" y="2358005"/>
                <a:ext cx="404030" cy="375902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43">
              <a:extLst>
                <a:ext uri="{FF2B5EF4-FFF2-40B4-BE49-F238E27FC236}">
                  <a16:creationId xmlns:a16="http://schemas.microsoft.com/office/drawing/2014/main" id="{9677BA95-3BB1-49DE-8DAD-5AAB41A33DE5}"/>
                </a:ext>
              </a:extLst>
            </p:cNvPr>
            <p:cNvGrpSpPr/>
            <p:nvPr/>
          </p:nvGrpSpPr>
          <p:grpSpPr>
            <a:xfrm>
              <a:off x="6593678" y="3036529"/>
              <a:ext cx="2879569" cy="866137"/>
              <a:chOff x="8601584" y="1451933"/>
              <a:chExt cx="2196245" cy="866137"/>
            </a:xfrm>
          </p:grpSpPr>
          <p:sp>
            <p:nvSpPr>
              <p:cNvPr id="15" name="TextBox 144">
                <a:extLst>
                  <a:ext uri="{FF2B5EF4-FFF2-40B4-BE49-F238E27FC236}">
                    <a16:creationId xmlns:a16="http://schemas.microsoft.com/office/drawing/2014/main" id="{3F874B0C-00DE-43C6-8552-957C10E106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6" name="TextBox 145">
                <a:extLst>
                  <a:ext uri="{FF2B5EF4-FFF2-40B4-BE49-F238E27FC236}">
                    <a16:creationId xmlns:a16="http://schemas.microsoft.com/office/drawing/2014/main" id="{B9DB412B-3EF3-46A9-B00B-43D17A64995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4507A5F6-BE23-4DAD-B5AA-80A80CBA2D6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39292" y="4212625"/>
            <a:ext cx="3719316" cy="885286"/>
            <a:chOff x="6339292" y="4212625"/>
            <a:chExt cx="3719316" cy="885286"/>
          </a:xfrm>
        </p:grpSpPr>
        <p:grpSp>
          <p:nvGrpSpPr>
            <p:cNvPr id="9" name="Group 116">
              <a:extLst>
                <a:ext uri="{FF2B5EF4-FFF2-40B4-BE49-F238E27FC236}">
                  <a16:creationId xmlns:a16="http://schemas.microsoft.com/office/drawing/2014/main" id="{B20D272E-FAF6-4ACB-B28B-4B9431D38215}"/>
                </a:ext>
              </a:extLst>
            </p:cNvPr>
            <p:cNvGrpSpPr/>
            <p:nvPr/>
          </p:nvGrpSpPr>
          <p:grpSpPr>
            <a:xfrm>
              <a:off x="6339292" y="4212625"/>
              <a:ext cx="839747" cy="839639"/>
              <a:chOff x="664032" y="2175671"/>
              <a:chExt cx="740664" cy="740570"/>
            </a:xfrm>
          </p:grpSpPr>
          <p:sp>
            <p:nvSpPr>
              <p:cNvPr id="13" name="Oval 118">
                <a:extLst>
                  <a:ext uri="{FF2B5EF4-FFF2-40B4-BE49-F238E27FC236}">
                    <a16:creationId xmlns:a16="http://schemas.microsoft.com/office/drawing/2014/main" id="{B452F217-EC23-4FD7-97E5-0FD3A82A5C80}"/>
                  </a:ext>
                </a:extLst>
              </p:cNvPr>
              <p:cNvSpPr/>
              <p:nvPr/>
            </p:nvSpPr>
            <p:spPr>
              <a:xfrm flipV="1">
                <a:off x="664032" y="2175671"/>
                <a:ext cx="740664" cy="7405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119">
                <a:extLst>
                  <a:ext uri="{FF2B5EF4-FFF2-40B4-BE49-F238E27FC236}">
                    <a16:creationId xmlns:a16="http://schemas.microsoft.com/office/drawing/2014/main" id="{DCAAD190-57B1-4E73-AF53-611F6F07A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332" y="2353188"/>
                <a:ext cx="478065" cy="385536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46">
              <a:extLst>
                <a:ext uri="{FF2B5EF4-FFF2-40B4-BE49-F238E27FC236}">
                  <a16:creationId xmlns:a16="http://schemas.microsoft.com/office/drawing/2014/main" id="{442D6709-8F25-4F86-9EA2-C70F7856F891}"/>
                </a:ext>
              </a:extLst>
            </p:cNvPr>
            <p:cNvGrpSpPr/>
            <p:nvPr/>
          </p:nvGrpSpPr>
          <p:grpSpPr>
            <a:xfrm>
              <a:off x="7179039" y="4231774"/>
              <a:ext cx="2879569" cy="866137"/>
              <a:chOff x="8601584" y="1451933"/>
              <a:chExt cx="2196245" cy="866137"/>
            </a:xfrm>
          </p:grpSpPr>
          <p:sp>
            <p:nvSpPr>
              <p:cNvPr id="11" name="TextBox 147">
                <a:extLst>
                  <a:ext uri="{FF2B5EF4-FFF2-40B4-BE49-F238E27FC236}">
                    <a16:creationId xmlns:a16="http://schemas.microsoft.com/office/drawing/2014/main" id="{1D94983F-F5B2-45B5-9F23-30F50824324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2" name="TextBox 148">
                <a:extLst>
                  <a:ext uri="{FF2B5EF4-FFF2-40B4-BE49-F238E27FC236}">
                    <a16:creationId xmlns:a16="http://schemas.microsoft.com/office/drawing/2014/main" id="{6A2AEA43-BB94-4648-8FF0-ED94461B0C0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360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48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0">
            <a:extLst>
              <a:ext uri="{FF2B5EF4-FFF2-40B4-BE49-F238E27FC236}">
                <a16:creationId xmlns:a16="http://schemas.microsoft.com/office/drawing/2014/main" id="{E5334C87-2C2C-45E9-8AD0-0A821F44B75E}"/>
              </a:ext>
            </a:extLst>
          </p:cNvPr>
          <p:cNvGrpSpPr/>
          <p:nvPr>
            <p:custDataLst>
              <p:tags r:id="rId1"/>
            </p:custDataLst>
          </p:nvPr>
        </p:nvGrpSpPr>
        <p:grpSpPr bwMode="auto">
          <a:xfrm>
            <a:off x="5129851" y="3249531"/>
            <a:ext cx="6256828" cy="3707861"/>
            <a:chOff x="2555776" y="2204864"/>
            <a:chExt cx="3456384" cy="3456384"/>
          </a:xfrm>
          <a:scene3d>
            <a:camera prst="isometricOffAxis1Top">
              <a:rot lat="17411170" lon="18596411" rev="2947935"/>
            </a:camera>
            <a:lightRig rig="threePt" dir="t"/>
          </a:scene3d>
        </p:grpSpPr>
        <p:sp>
          <p:nvSpPr>
            <p:cNvPr id="47" name="Oval 50">
              <a:extLst>
                <a:ext uri="{FF2B5EF4-FFF2-40B4-BE49-F238E27FC236}">
                  <a16:creationId xmlns:a16="http://schemas.microsoft.com/office/drawing/2014/main" id="{F7610FDE-CC76-4396-82AD-E9548D77FFAC}"/>
                </a:ext>
              </a:extLst>
            </p:cNvPr>
            <p:cNvSpPr/>
            <p:nvPr/>
          </p:nvSpPr>
          <p:spPr>
            <a:xfrm>
              <a:off x="2555776" y="2204864"/>
              <a:ext cx="3456384" cy="3456384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51">
              <a:extLst>
                <a:ext uri="{FF2B5EF4-FFF2-40B4-BE49-F238E27FC236}">
                  <a16:creationId xmlns:a16="http://schemas.microsoft.com/office/drawing/2014/main" id="{114085A8-AA83-4200-9E17-46787C2E5E67}"/>
                </a:ext>
              </a:extLst>
            </p:cNvPr>
            <p:cNvSpPr/>
            <p:nvPr/>
          </p:nvSpPr>
          <p:spPr>
            <a:xfrm>
              <a:off x="2652028" y="2302296"/>
              <a:ext cx="3263879" cy="326387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52">
              <a:extLst>
                <a:ext uri="{FF2B5EF4-FFF2-40B4-BE49-F238E27FC236}">
                  <a16:creationId xmlns:a16="http://schemas.microsoft.com/office/drawing/2014/main" id="{475B9F29-4E26-4401-9C85-2CC05366DC88}"/>
                </a:ext>
              </a:extLst>
            </p:cNvPr>
            <p:cNvSpPr/>
            <p:nvPr/>
          </p:nvSpPr>
          <p:spPr>
            <a:xfrm>
              <a:off x="2927938" y="2577026"/>
              <a:ext cx="2712060" cy="2712060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53">
              <a:extLst>
                <a:ext uri="{FF2B5EF4-FFF2-40B4-BE49-F238E27FC236}">
                  <a16:creationId xmlns:a16="http://schemas.microsoft.com/office/drawing/2014/main" id="{337F994B-0CE6-420F-895D-9E0A05BAD4E2}"/>
                </a:ext>
              </a:extLst>
            </p:cNvPr>
            <p:cNvSpPr/>
            <p:nvPr/>
          </p:nvSpPr>
          <p:spPr>
            <a:xfrm>
              <a:off x="3298562" y="2948830"/>
              <a:ext cx="1970812" cy="197081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54">
              <a:extLst>
                <a:ext uri="{FF2B5EF4-FFF2-40B4-BE49-F238E27FC236}">
                  <a16:creationId xmlns:a16="http://schemas.microsoft.com/office/drawing/2014/main" id="{0C7A0DE1-7C37-4D09-8E51-75B8E05DD662}"/>
                </a:ext>
              </a:extLst>
            </p:cNvPr>
            <p:cNvSpPr/>
            <p:nvPr/>
          </p:nvSpPr>
          <p:spPr>
            <a:xfrm>
              <a:off x="3743908" y="3392996"/>
              <a:ext cx="1080120" cy="108012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55">
              <a:extLst>
                <a:ext uri="{FF2B5EF4-FFF2-40B4-BE49-F238E27FC236}">
                  <a16:creationId xmlns:a16="http://schemas.microsoft.com/office/drawing/2014/main" id="{7FB7C947-4E29-459D-B60F-F6162E152F47}"/>
                </a:ext>
              </a:extLst>
            </p:cNvPr>
            <p:cNvSpPr/>
            <p:nvPr/>
          </p:nvSpPr>
          <p:spPr>
            <a:xfrm>
              <a:off x="3851672" y="3500760"/>
              <a:ext cx="864592" cy="864592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7212EC37-68C9-4535-A1A1-B1F3B16DF97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02192" y="1556792"/>
            <a:ext cx="4687558" cy="3572438"/>
            <a:chOff x="5902192" y="1556792"/>
            <a:chExt cx="4687558" cy="3572438"/>
          </a:xfrm>
        </p:grpSpPr>
        <p:sp>
          <p:nvSpPr>
            <p:cNvPr id="38" name="Isosceles Triangle 41">
              <a:extLst>
                <a:ext uri="{FF2B5EF4-FFF2-40B4-BE49-F238E27FC236}">
                  <a16:creationId xmlns:a16="http://schemas.microsoft.com/office/drawing/2014/main" id="{662A8A4B-60EC-4083-8B47-28D29E1D3661}"/>
                </a:ext>
              </a:extLst>
            </p:cNvPr>
            <p:cNvSpPr/>
            <p:nvPr/>
          </p:nvSpPr>
          <p:spPr bwMode="auto">
            <a:xfrm flipV="1">
              <a:off x="7378895" y="3970719"/>
              <a:ext cx="1758739" cy="1158511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42">
              <a:extLst>
                <a:ext uri="{FF2B5EF4-FFF2-40B4-BE49-F238E27FC236}">
                  <a16:creationId xmlns:a16="http://schemas.microsoft.com/office/drawing/2014/main" id="{A8C048E3-A588-4AF0-9600-89C96377F84E}"/>
                </a:ext>
              </a:extLst>
            </p:cNvPr>
            <p:cNvSpPr/>
            <p:nvPr/>
          </p:nvSpPr>
          <p:spPr bwMode="auto">
            <a:xfrm>
              <a:off x="7391913" y="3821746"/>
              <a:ext cx="1760185" cy="148972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43">
              <a:extLst>
                <a:ext uri="{FF2B5EF4-FFF2-40B4-BE49-F238E27FC236}">
                  <a16:creationId xmlns:a16="http://schemas.microsoft.com/office/drawing/2014/main" id="{0DCB9EA3-738E-4538-B34E-A2CA1EFC3F2C}"/>
                </a:ext>
              </a:extLst>
            </p:cNvPr>
            <p:cNvSpPr/>
            <p:nvPr/>
          </p:nvSpPr>
          <p:spPr bwMode="auto">
            <a:xfrm>
              <a:off x="6608001" y="2862829"/>
              <a:ext cx="3284617" cy="1006646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4">
              <a:extLst>
                <a:ext uri="{FF2B5EF4-FFF2-40B4-BE49-F238E27FC236}">
                  <a16:creationId xmlns:a16="http://schemas.microsoft.com/office/drawing/2014/main" id="{F90D5460-C5AB-4DBD-BE98-A06401D8BD07}"/>
                </a:ext>
              </a:extLst>
            </p:cNvPr>
            <p:cNvSpPr/>
            <p:nvPr/>
          </p:nvSpPr>
          <p:spPr bwMode="auto">
            <a:xfrm>
              <a:off x="5902192" y="1704318"/>
              <a:ext cx="4687558" cy="1005201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5">
              <a:extLst>
                <a:ext uri="{FF2B5EF4-FFF2-40B4-BE49-F238E27FC236}">
                  <a16:creationId xmlns:a16="http://schemas.microsoft.com/office/drawing/2014/main" id="{97B6D6C1-4B56-4EE8-8496-B63359DAE617}"/>
                </a:ext>
              </a:extLst>
            </p:cNvPr>
            <p:cNvSpPr/>
            <p:nvPr/>
          </p:nvSpPr>
          <p:spPr bwMode="auto">
            <a:xfrm>
              <a:off x="6610894" y="2715304"/>
              <a:ext cx="3284617" cy="147526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46">
              <a:extLst>
                <a:ext uri="{FF2B5EF4-FFF2-40B4-BE49-F238E27FC236}">
                  <a16:creationId xmlns:a16="http://schemas.microsoft.com/office/drawing/2014/main" id="{EC228D07-5B64-4852-82FF-C6607A7CA6C1}"/>
                </a:ext>
              </a:extLst>
            </p:cNvPr>
            <p:cNvSpPr/>
            <p:nvPr/>
          </p:nvSpPr>
          <p:spPr bwMode="auto">
            <a:xfrm>
              <a:off x="5902192" y="1556792"/>
              <a:ext cx="4687558" cy="147526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Rectangle 47">
              <a:extLst>
                <a:ext uri="{FF2B5EF4-FFF2-40B4-BE49-F238E27FC236}">
                  <a16:creationId xmlns:a16="http://schemas.microsoft.com/office/drawing/2014/main" id="{EE020963-047A-4951-9368-1528265D4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5869" y="1768887"/>
              <a:ext cx="3374589" cy="868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400" dirty="0">
                  <a:solidFill>
                    <a:schemeClr val="bg1"/>
                  </a:solidFill>
                </a:rPr>
              </a:b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8">
              <a:extLst>
                <a:ext uri="{FF2B5EF4-FFF2-40B4-BE49-F238E27FC236}">
                  <a16:creationId xmlns:a16="http://schemas.microsoft.com/office/drawing/2014/main" id="{59761DA8-05D8-4725-809F-CA7D17F43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5968" y="3033875"/>
              <a:ext cx="2034388" cy="686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请替换文字内容复制你的内容到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此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49">
              <a:extLst>
                <a:ext uri="{FF2B5EF4-FFF2-40B4-BE49-F238E27FC236}">
                  <a16:creationId xmlns:a16="http://schemas.microsoft.com/office/drawing/2014/main" id="{B591022B-1598-413A-B61F-BE7F9E26850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19402" y="4142437"/>
              <a:ext cx="6155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D87D765-64A0-4BD0-BE2D-5A4A9AD8E08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667" y="1724443"/>
            <a:ext cx="5317033" cy="910447"/>
            <a:chOff x="719667" y="1724443"/>
            <a:chExt cx="5317033" cy="910447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1387B6D-3C1F-43D8-8EA1-6775F59DC70F}"/>
                </a:ext>
              </a:extLst>
            </p:cNvPr>
            <p:cNvCxnSpPr/>
            <p:nvPr/>
          </p:nvCxnSpPr>
          <p:spPr>
            <a:xfrm>
              <a:off x="5129851" y="2249586"/>
              <a:ext cx="906849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20">
              <a:extLst>
                <a:ext uri="{FF2B5EF4-FFF2-40B4-BE49-F238E27FC236}">
                  <a16:creationId xmlns:a16="http://schemas.microsoft.com/office/drawing/2014/main" id="{2266F5E8-87B9-418A-BE06-EABC5DA82D9A}"/>
                </a:ext>
              </a:extLst>
            </p:cNvPr>
            <p:cNvSpPr/>
            <p:nvPr/>
          </p:nvSpPr>
          <p:spPr bwMode="auto">
            <a:xfrm>
              <a:off x="4303995" y="1905359"/>
              <a:ext cx="688454" cy="6884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0502F870-4BBC-42D8-B414-9B471BCBD839}"/>
                </a:ext>
              </a:extLst>
            </p:cNvPr>
            <p:cNvGrpSpPr/>
            <p:nvPr/>
          </p:nvGrpSpPr>
          <p:grpSpPr bwMode="auto">
            <a:xfrm>
              <a:off x="4473419" y="2074783"/>
              <a:ext cx="349605" cy="349605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24" name="Freeform: Shape 22">
                <a:extLst>
                  <a:ext uri="{FF2B5EF4-FFF2-40B4-BE49-F238E27FC236}">
                    <a16:creationId xmlns:a16="http://schemas.microsoft.com/office/drawing/2014/main" id="{A61EF47C-8648-4E48-A6C2-86D3405BA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23">
                <a:extLst>
                  <a:ext uri="{FF2B5EF4-FFF2-40B4-BE49-F238E27FC236}">
                    <a16:creationId xmlns:a16="http://schemas.microsoft.com/office/drawing/2014/main" id="{63C6EA07-50DD-4690-959D-0A8007DA5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4">
                <a:extLst>
                  <a:ext uri="{FF2B5EF4-FFF2-40B4-BE49-F238E27FC236}">
                    <a16:creationId xmlns:a16="http://schemas.microsoft.com/office/drawing/2014/main" id="{C6809994-6276-4B83-A297-04A3D2A59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56">
              <a:extLst>
                <a:ext uri="{FF2B5EF4-FFF2-40B4-BE49-F238E27FC236}">
                  <a16:creationId xmlns:a16="http://schemas.microsoft.com/office/drawing/2014/main" id="{70F35D4E-05D5-4115-B780-43F4BFC92500}"/>
                </a:ext>
              </a:extLst>
            </p:cNvPr>
            <p:cNvGrpSpPr/>
            <p:nvPr/>
          </p:nvGrpSpPr>
          <p:grpSpPr>
            <a:xfrm>
              <a:off x="719667" y="1724443"/>
              <a:ext cx="3584330" cy="910447"/>
              <a:chOff x="729708" y="1607283"/>
              <a:chExt cx="3411185" cy="910447"/>
            </a:xfrm>
          </p:grpSpPr>
          <p:sp>
            <p:nvSpPr>
              <p:cNvPr id="22" name="TextBox 57">
                <a:extLst>
                  <a:ext uri="{FF2B5EF4-FFF2-40B4-BE49-F238E27FC236}">
                    <a16:creationId xmlns:a16="http://schemas.microsoft.com/office/drawing/2014/main" id="{1BF700B8-9E58-481A-B245-3E156B82077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830874" y="1607283"/>
                <a:ext cx="1310019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144000" bIns="0">
                <a:normAutofit/>
              </a:bodyPr>
              <a:lstStyle/>
              <a:p>
                <a:pPr algn="r" eaLnBrk="1" hangingPunct="1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58">
                <a:extLst>
                  <a:ext uri="{FF2B5EF4-FFF2-40B4-BE49-F238E27FC236}">
                    <a16:creationId xmlns:a16="http://schemas.microsoft.com/office/drawing/2014/main" id="{56B297C6-5EF4-49E9-A8EC-EF8D70844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08" y="1853504"/>
                <a:ext cx="3411184" cy="664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14400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BDD98A14-E38A-446F-B31F-BEEB4A01E57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19667" y="2881274"/>
            <a:ext cx="6060447" cy="910447"/>
            <a:chOff x="719667" y="2881274"/>
            <a:chExt cx="6060447" cy="910447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D5AFB96-C6FC-4B11-AFAC-D49AB150AAAE}"/>
                </a:ext>
              </a:extLst>
            </p:cNvPr>
            <p:cNvCxnSpPr/>
            <p:nvPr/>
          </p:nvCxnSpPr>
          <p:spPr>
            <a:xfrm>
              <a:off x="5129851" y="3392187"/>
              <a:ext cx="1650263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29">
              <a:extLst>
                <a:ext uri="{FF2B5EF4-FFF2-40B4-BE49-F238E27FC236}">
                  <a16:creationId xmlns:a16="http://schemas.microsoft.com/office/drawing/2014/main" id="{1780EE64-3ED7-4569-ABF1-59D9C85E5110}"/>
                </a:ext>
              </a:extLst>
            </p:cNvPr>
            <p:cNvSpPr/>
            <p:nvPr/>
          </p:nvSpPr>
          <p:spPr bwMode="auto">
            <a:xfrm>
              <a:off x="4303995" y="3047961"/>
              <a:ext cx="688454" cy="6884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0">
              <a:extLst>
                <a:ext uri="{FF2B5EF4-FFF2-40B4-BE49-F238E27FC236}">
                  <a16:creationId xmlns:a16="http://schemas.microsoft.com/office/drawing/2014/main" id="{DC7736AF-83D6-42F6-9E59-F9ECC06A6312}"/>
                </a:ext>
              </a:extLst>
            </p:cNvPr>
            <p:cNvGrpSpPr/>
            <p:nvPr/>
          </p:nvGrpSpPr>
          <p:grpSpPr bwMode="auto">
            <a:xfrm>
              <a:off x="4469751" y="3219044"/>
              <a:ext cx="349605" cy="350204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29" name="Freeform: Shape 31">
                <a:extLst>
                  <a:ext uri="{FF2B5EF4-FFF2-40B4-BE49-F238E27FC236}">
                    <a16:creationId xmlns:a16="http://schemas.microsoft.com/office/drawing/2014/main" id="{6A789EE6-1F33-4131-9670-4725EA779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2">
                <a:extLst>
                  <a:ext uri="{FF2B5EF4-FFF2-40B4-BE49-F238E27FC236}">
                    <a16:creationId xmlns:a16="http://schemas.microsoft.com/office/drawing/2014/main" id="{067B9713-D682-46F8-839D-1716E19F2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3">
                <a:extLst>
                  <a:ext uri="{FF2B5EF4-FFF2-40B4-BE49-F238E27FC236}">
                    <a16:creationId xmlns:a16="http://schemas.microsoft.com/office/drawing/2014/main" id="{BD81B8EA-5B44-415F-A02E-3F8423340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>
                <a:extLst>
                  <a:ext uri="{FF2B5EF4-FFF2-40B4-BE49-F238E27FC236}">
                    <a16:creationId xmlns:a16="http://schemas.microsoft.com/office/drawing/2014/main" id="{47EC3C24-5335-4B38-987B-729BE04D8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>
                <a:extLst>
                  <a:ext uri="{FF2B5EF4-FFF2-40B4-BE49-F238E27FC236}">
                    <a16:creationId xmlns:a16="http://schemas.microsoft.com/office/drawing/2014/main" id="{F87E72F3-CB60-4463-A896-4780A565D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6">
                <a:extLst>
                  <a:ext uri="{FF2B5EF4-FFF2-40B4-BE49-F238E27FC236}">
                    <a16:creationId xmlns:a16="http://schemas.microsoft.com/office/drawing/2014/main" id="{850284B8-B099-4C61-A9F1-F73951C4E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>
                <a:extLst>
                  <a:ext uri="{FF2B5EF4-FFF2-40B4-BE49-F238E27FC236}">
                    <a16:creationId xmlns:a16="http://schemas.microsoft.com/office/drawing/2014/main" id="{B7D039FF-C50F-4051-9327-D4B29C213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>
                <a:extLst>
                  <a:ext uri="{FF2B5EF4-FFF2-40B4-BE49-F238E27FC236}">
                    <a16:creationId xmlns:a16="http://schemas.microsoft.com/office/drawing/2014/main" id="{B61B7641-5248-42AD-A0C1-D6DD08706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>
                <a:extLst>
                  <a:ext uri="{FF2B5EF4-FFF2-40B4-BE49-F238E27FC236}">
                    <a16:creationId xmlns:a16="http://schemas.microsoft.com/office/drawing/2014/main" id="{72253FE7-93F7-4437-B300-75F2E0F23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65">
              <a:extLst>
                <a:ext uri="{FF2B5EF4-FFF2-40B4-BE49-F238E27FC236}">
                  <a16:creationId xmlns:a16="http://schemas.microsoft.com/office/drawing/2014/main" id="{FDD39E49-8A4C-47BE-ACC9-EC2EDE34933F}"/>
                </a:ext>
              </a:extLst>
            </p:cNvPr>
            <p:cNvGrpSpPr/>
            <p:nvPr/>
          </p:nvGrpSpPr>
          <p:grpSpPr>
            <a:xfrm>
              <a:off x="719667" y="2881274"/>
              <a:ext cx="3584330" cy="910447"/>
              <a:chOff x="729708" y="1607283"/>
              <a:chExt cx="3411185" cy="910447"/>
            </a:xfrm>
          </p:grpSpPr>
          <p:sp>
            <p:nvSpPr>
              <p:cNvPr id="20" name="TextBox 66">
                <a:extLst>
                  <a:ext uri="{FF2B5EF4-FFF2-40B4-BE49-F238E27FC236}">
                    <a16:creationId xmlns:a16="http://schemas.microsoft.com/office/drawing/2014/main" id="{8EE1C06F-2E04-4E65-8457-6531AC46CA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830874" y="1607283"/>
                <a:ext cx="1310019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144000" bIns="0">
                <a:normAutofit/>
              </a:bodyPr>
              <a:lstStyle/>
              <a:p>
                <a:pPr algn="r" eaLnBrk="1" hangingPunct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Rectangle 67">
                <a:extLst>
                  <a:ext uri="{FF2B5EF4-FFF2-40B4-BE49-F238E27FC236}">
                    <a16:creationId xmlns:a16="http://schemas.microsoft.com/office/drawing/2014/main" id="{70DF2407-0248-4B61-90E6-BC3337BF9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08" y="1853504"/>
                <a:ext cx="3411184" cy="664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144000" bIns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48F62534-BDEE-40ED-8822-5F115B8FE70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9667" y="4038106"/>
            <a:ext cx="6756133" cy="910447"/>
            <a:chOff x="719667" y="4038106"/>
            <a:chExt cx="6756133" cy="91044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A14B499-85FC-4FA6-8FFC-95489DA9F47C}"/>
                </a:ext>
              </a:extLst>
            </p:cNvPr>
            <p:cNvCxnSpPr/>
            <p:nvPr/>
          </p:nvCxnSpPr>
          <p:spPr>
            <a:xfrm>
              <a:off x="5076336" y="4468258"/>
              <a:ext cx="2399464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25">
              <a:extLst>
                <a:ext uri="{FF2B5EF4-FFF2-40B4-BE49-F238E27FC236}">
                  <a16:creationId xmlns:a16="http://schemas.microsoft.com/office/drawing/2014/main" id="{56037D9F-76F4-4948-B308-006666EC620E}"/>
                </a:ext>
              </a:extLst>
            </p:cNvPr>
            <p:cNvSpPr/>
            <p:nvPr/>
          </p:nvSpPr>
          <p:spPr bwMode="auto">
            <a:xfrm>
              <a:off x="4303995" y="4124031"/>
              <a:ext cx="688454" cy="68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6">
              <a:extLst>
                <a:ext uri="{FF2B5EF4-FFF2-40B4-BE49-F238E27FC236}">
                  <a16:creationId xmlns:a16="http://schemas.microsoft.com/office/drawing/2014/main" id="{C27CD00D-FD71-4F63-B38D-6724C3DCBAF2}"/>
                </a:ext>
              </a:extLst>
            </p:cNvPr>
            <p:cNvGrpSpPr/>
            <p:nvPr/>
          </p:nvGrpSpPr>
          <p:grpSpPr bwMode="auto">
            <a:xfrm>
              <a:off x="4536045" y="4293156"/>
              <a:ext cx="240242" cy="350204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7" name="Freeform: Shape 27">
                <a:extLst>
                  <a:ext uri="{FF2B5EF4-FFF2-40B4-BE49-F238E27FC236}">
                    <a16:creationId xmlns:a16="http://schemas.microsoft.com/office/drawing/2014/main" id="{0E297742-789C-419A-931A-7E93AF2E3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8">
                <a:extLst>
                  <a:ext uri="{FF2B5EF4-FFF2-40B4-BE49-F238E27FC236}">
                    <a16:creationId xmlns:a16="http://schemas.microsoft.com/office/drawing/2014/main" id="{3BA139FE-10A5-4CEB-BE79-7D88650F1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68">
              <a:extLst>
                <a:ext uri="{FF2B5EF4-FFF2-40B4-BE49-F238E27FC236}">
                  <a16:creationId xmlns:a16="http://schemas.microsoft.com/office/drawing/2014/main" id="{4BBEEDFC-5841-42C3-872B-797C4E92484F}"/>
                </a:ext>
              </a:extLst>
            </p:cNvPr>
            <p:cNvGrpSpPr/>
            <p:nvPr/>
          </p:nvGrpSpPr>
          <p:grpSpPr>
            <a:xfrm>
              <a:off x="719667" y="4038106"/>
              <a:ext cx="3584330" cy="910447"/>
              <a:chOff x="729708" y="1607283"/>
              <a:chExt cx="3411185" cy="910447"/>
            </a:xfrm>
          </p:grpSpPr>
          <p:sp>
            <p:nvSpPr>
              <p:cNvPr id="18" name="TextBox 69">
                <a:extLst>
                  <a:ext uri="{FF2B5EF4-FFF2-40B4-BE49-F238E27FC236}">
                    <a16:creationId xmlns:a16="http://schemas.microsoft.com/office/drawing/2014/main" id="{11A7904D-5732-4DC7-AC16-8CE9415C512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830874" y="1607283"/>
                <a:ext cx="1310019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144000" bIns="0">
                <a:normAutofit/>
              </a:bodyPr>
              <a:lstStyle/>
              <a:p>
                <a:pPr algn="r" eaLnBrk="1" hangingPunct="1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70">
                <a:extLst>
                  <a:ext uri="{FF2B5EF4-FFF2-40B4-BE49-F238E27FC236}">
                    <a16:creationId xmlns:a16="http://schemas.microsoft.com/office/drawing/2014/main" id="{950B9278-1FB9-48F5-95AA-7F845A264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08" y="1853504"/>
                <a:ext cx="3411184" cy="664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144000" bIns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21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梯形 1">
            <a:extLst>
              <a:ext uri="{FF2B5EF4-FFF2-40B4-BE49-F238E27FC236}">
                <a16:creationId xmlns:a16="http://schemas.microsoft.com/office/drawing/2014/main" id="{5300F67F-23F1-455F-AC75-6EC3F812E63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5252487"/>
            <a:ext cx="12192000" cy="1605516"/>
          </a:xfrm>
          <a:prstGeom prst="trapezoid">
            <a:avLst>
              <a:gd name="adj" fmla="val 25914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PPT彼岸天：ID 8661124组合 1">
            <a:extLst>
              <a:ext uri="{FF2B5EF4-FFF2-40B4-BE49-F238E27FC236}">
                <a16:creationId xmlns:a16="http://schemas.microsoft.com/office/drawing/2014/main" id="{97DB6A1E-DE36-4EDE-B28F-4F8BF4D7C81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408444" y="3048890"/>
            <a:ext cx="5365749" cy="2825751"/>
            <a:chOff x="3408444" y="3048890"/>
            <a:chExt cx="5365749" cy="2825751"/>
          </a:xfrm>
        </p:grpSpPr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id="{6BF0E82E-FDBE-48D3-9418-0C4FC1BDA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056" y="3048890"/>
              <a:ext cx="3970337" cy="2673350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11">
              <a:extLst>
                <a:ext uri="{FF2B5EF4-FFF2-40B4-BE49-F238E27FC236}">
                  <a16:creationId xmlns:a16="http://schemas.microsoft.com/office/drawing/2014/main" id="{F4742202-22CD-4114-9B3A-26C69198F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806" y="3193353"/>
              <a:ext cx="3665537" cy="2262188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id="{1F1B8D32-F271-43FE-8228-F37384A44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444" y="5742878"/>
              <a:ext cx="5356224" cy="131763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>
              <a:extLst>
                <a:ext uri="{FF2B5EF4-FFF2-40B4-BE49-F238E27FC236}">
                  <a16:creationId xmlns:a16="http://schemas.microsoft.com/office/drawing/2014/main" id="{1BF529E2-985F-45AC-ABAB-3EC366DE2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606" y="5636515"/>
              <a:ext cx="5335587" cy="165100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204B9E7D-0187-4916-9018-AD87A9014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1756" y="5706365"/>
              <a:ext cx="198437" cy="19050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15">
              <a:extLst>
                <a:ext uri="{FF2B5EF4-FFF2-40B4-BE49-F238E27FC236}">
                  <a16:creationId xmlns:a16="http://schemas.microsoft.com/office/drawing/2014/main" id="{369E9D2C-319B-4A48-9F5F-B176F3A50891}"/>
                </a:ext>
              </a:extLst>
            </p:cNvPr>
            <p:cNvSpPr/>
            <p:nvPr/>
          </p:nvSpPr>
          <p:spPr>
            <a:xfrm>
              <a:off x="5796961" y="5598385"/>
              <a:ext cx="579189" cy="1079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1" name="千图PPT彼岸天：ID 8661124矩形 2">
            <a:extLst>
              <a:ext uri="{FF2B5EF4-FFF2-40B4-BE49-F238E27FC236}">
                <a16:creationId xmlns:a16="http://schemas.microsoft.com/office/drawing/2014/main" id="{512F37D4-082B-47D9-A8DF-1383ACB6558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76806" y="3193353"/>
            <a:ext cx="3665537" cy="2262188"/>
          </a:xfrm>
          <a:prstGeom prst="rect">
            <a:avLst/>
          </a:prstGeom>
          <a:blipFill dpi="0" rotWithShape="1">
            <a:blip r:embed="rId16"/>
            <a:srcRect/>
            <a:stretch>
              <a:fillRect t="-3810" b="-381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千图PPT彼岸天：ID 8661124文本框 20">
            <a:extLst>
              <a:ext uri="{FF2B5EF4-FFF2-40B4-BE49-F238E27FC236}">
                <a16:creationId xmlns:a16="http://schemas.microsoft.com/office/drawing/2014/main" id="{B1D1772E-0FBB-4CEF-A797-389666DEE97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9270" y="1166273"/>
            <a:ext cx="10713479" cy="686020"/>
          </a:xfrm>
          <a:prstGeom prst="rect">
            <a:avLst/>
          </a:prstGeom>
          <a:noFill/>
        </p:spPr>
        <p:txBody>
          <a:bodyPr wrap="square" lIns="144000" tIns="0" rIns="144000" bIns="0" anchor="b" anchorCtr="0">
            <a:normAutofit/>
          </a:bodyPr>
          <a:lstStyle/>
          <a:p>
            <a:pPr algn="ctr"/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输入标题文本</a:t>
            </a:r>
          </a:p>
        </p:txBody>
      </p:sp>
      <p:sp>
        <p:nvSpPr>
          <p:cNvPr id="26" name="千图PPT彼岸天：ID 8661124文本框 24">
            <a:extLst>
              <a:ext uri="{FF2B5EF4-FFF2-40B4-BE49-F238E27FC236}">
                <a16:creationId xmlns:a16="http://schemas.microsoft.com/office/drawing/2014/main" id="{1B65B8BD-6327-48E0-96DE-3B2C4624859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39270" y="1978500"/>
            <a:ext cx="10702724" cy="718139"/>
          </a:xfrm>
          <a:prstGeom prst="rect">
            <a:avLst/>
          </a:prstGeom>
          <a:noFill/>
        </p:spPr>
        <p:txBody>
          <a:bodyPr wrap="square" lIns="144000" tIns="0" rIns="14400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/>
              <a:t>请替换文字内容复制你的内容到</a:t>
            </a:r>
            <a:r>
              <a:rPr lang="zh-CN" altLang="en-US" sz="1200" dirty="0" smtClean="0"/>
              <a:t>此</a:t>
            </a:r>
            <a:r>
              <a:rPr lang="zh-CN" altLang="en-US" sz="1200" dirty="0"/>
              <a:t/>
            </a:r>
            <a:br>
              <a:rPr lang="zh-CN" altLang="en-US" sz="1200" dirty="0"/>
            </a:br>
            <a:r>
              <a:rPr lang="zh-CN" altLang="en-US" sz="1200" dirty="0"/>
              <a:t>如需更改请在（设置形状格式）菜单下（文本选项）中调整</a:t>
            </a:r>
          </a:p>
        </p:txBody>
      </p:sp>
      <p:sp>
        <p:nvSpPr>
          <p:cNvPr id="23" name="千图PPT彼岸天：ID 8661124文本框 26">
            <a:extLst>
              <a:ext uri="{FF2B5EF4-FFF2-40B4-BE49-F238E27FC236}">
                <a16:creationId xmlns:a16="http://schemas.microsoft.com/office/drawing/2014/main" id="{D5AD3582-6C9E-43F5-9F4A-623E3A5792B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32560" y="2964700"/>
            <a:ext cx="2575880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/>
          </a:bodyPr>
          <a:lstStyle/>
          <a:p>
            <a:pPr algn="r"/>
            <a:r>
              <a:rPr lang="zh-CN" altLang="en-US" sz="1600" b="1" dirty="0">
                <a:solidFill>
                  <a:schemeClr val="accent1">
                    <a:lumMod val="100000"/>
                  </a:schemeClr>
                </a:solidFill>
              </a:rPr>
              <a:t>输入标题文本</a:t>
            </a:r>
          </a:p>
        </p:txBody>
      </p:sp>
      <p:sp>
        <p:nvSpPr>
          <p:cNvPr id="24" name="千图PPT彼岸天：ID 8661124文本框 27">
            <a:extLst>
              <a:ext uri="{FF2B5EF4-FFF2-40B4-BE49-F238E27FC236}">
                <a16:creationId xmlns:a16="http://schemas.microsoft.com/office/drawing/2014/main" id="{63764DA3-9CCC-4E8D-BA10-9621BF549F1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32560" y="3247722"/>
            <a:ext cx="2575880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  <p:sp>
        <p:nvSpPr>
          <p:cNvPr id="21" name="千图PPT彼岸天：ID 8661124文本框 29">
            <a:extLst>
              <a:ext uri="{FF2B5EF4-FFF2-40B4-BE49-F238E27FC236}">
                <a16:creationId xmlns:a16="http://schemas.microsoft.com/office/drawing/2014/main" id="{A6C11D16-3679-4B60-B336-3EEC9EFD142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32560" y="4048935"/>
            <a:ext cx="2575880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/>
          </a:bodyPr>
          <a:lstStyle/>
          <a:p>
            <a:pPr algn="r"/>
            <a:r>
              <a:rPr lang="zh-CN" altLang="en-US" sz="1600" b="1" dirty="0">
                <a:solidFill>
                  <a:schemeClr val="accent2"/>
                </a:solidFill>
              </a:rPr>
              <a:t>输入标题文本</a:t>
            </a:r>
          </a:p>
        </p:txBody>
      </p:sp>
      <p:sp>
        <p:nvSpPr>
          <p:cNvPr id="22" name="千图PPT彼岸天：ID 8661124文本框 30">
            <a:extLst>
              <a:ext uri="{FF2B5EF4-FFF2-40B4-BE49-F238E27FC236}">
                <a16:creationId xmlns:a16="http://schemas.microsoft.com/office/drawing/2014/main" id="{43963170-C4CA-4095-8EB3-2FF813F5FEB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32560" y="4331957"/>
            <a:ext cx="2575880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  <p:sp>
        <p:nvSpPr>
          <p:cNvPr id="19" name="千图PPT彼岸天：ID 8661124文本框 32">
            <a:extLst>
              <a:ext uri="{FF2B5EF4-FFF2-40B4-BE49-F238E27FC236}">
                <a16:creationId xmlns:a16="http://schemas.microsoft.com/office/drawing/2014/main" id="{994CF871-7A85-490D-9CD2-0DBF8030DB9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798001" y="2964700"/>
            <a:ext cx="2575880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</a:rPr>
              <a:t>输入标题文本</a:t>
            </a:r>
          </a:p>
        </p:txBody>
      </p:sp>
      <p:sp>
        <p:nvSpPr>
          <p:cNvPr id="20" name="千图PPT彼岸天：ID 8661124文本框 33">
            <a:extLst>
              <a:ext uri="{FF2B5EF4-FFF2-40B4-BE49-F238E27FC236}">
                <a16:creationId xmlns:a16="http://schemas.microsoft.com/office/drawing/2014/main" id="{B631FAEF-74FD-4992-B945-7655C2F7E0F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798001" y="3247722"/>
            <a:ext cx="2575880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  <p:sp>
        <p:nvSpPr>
          <p:cNvPr id="17" name="千图PPT彼岸天：ID 8661124文本框 35">
            <a:extLst>
              <a:ext uri="{FF2B5EF4-FFF2-40B4-BE49-F238E27FC236}">
                <a16:creationId xmlns:a16="http://schemas.microsoft.com/office/drawing/2014/main" id="{9B87EE89-555A-4CC1-BB88-2818F73C393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798001" y="4048935"/>
            <a:ext cx="2575880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5"/>
                </a:solidFill>
              </a:rPr>
              <a:t>输入标题文本</a:t>
            </a:r>
          </a:p>
        </p:txBody>
      </p:sp>
      <p:sp>
        <p:nvSpPr>
          <p:cNvPr id="18" name="千图PPT彼岸天：ID 8661124文本框 36">
            <a:extLst>
              <a:ext uri="{FF2B5EF4-FFF2-40B4-BE49-F238E27FC236}">
                <a16:creationId xmlns:a16="http://schemas.microsoft.com/office/drawing/2014/main" id="{8D9EF6E9-4E8F-4A25-8D46-65A7346D134E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798001" y="4331957"/>
            <a:ext cx="2575880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  <a:t>请替换文字内容复制你的内容到此</a:t>
            </a:r>
            <a:br>
              <a:rPr lang="zh-CN" altLang="en-US" sz="1100" dirty="0">
                <a:solidFill>
                  <a:srgbClr val="000000">
                    <a:lumMod val="100000"/>
                  </a:srgbClr>
                </a:solidFill>
              </a:rPr>
            </a:br>
            <a:endParaRPr lang="zh-CN" altLang="en-US" sz="1100" dirty="0">
              <a:solidFill>
                <a:srgbClr val="000000">
                  <a:lumMod val="1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2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5" grpId="0"/>
      <p:bldP spid="26" grpId="0"/>
      <p:bldP spid="23" grpId="0"/>
      <p:bldP spid="24" grpId="0"/>
      <p:bldP spid="21" grpId="0"/>
      <p:bldP spid="22" grpId="0"/>
      <p:bldP spid="19" grpId="0"/>
      <p:bldP spid="20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7E4A8156-AC13-4E36-805C-E694892A521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057766" y="1431959"/>
            <a:ext cx="2221679" cy="4141055"/>
            <a:chOff x="1543325" y="1073969"/>
            <a:chExt cx="1666260" cy="3105791"/>
          </a:xfrm>
        </p:grpSpPr>
        <p:sp>
          <p:nvSpPr>
            <p:cNvPr id="42" name="Freeform: Shape 4">
              <a:extLst>
                <a:ext uri="{FF2B5EF4-FFF2-40B4-BE49-F238E27FC236}">
                  <a16:creationId xmlns:a16="http://schemas.microsoft.com/office/drawing/2014/main" id="{AB1DD8FC-812F-4E62-A71D-C17A15AA3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3234" y="1073969"/>
              <a:ext cx="946351" cy="3105791"/>
            </a:xfrm>
            <a:custGeom>
              <a:avLst/>
              <a:gdLst/>
              <a:ahLst/>
              <a:cxnLst>
                <a:cxn ang="0">
                  <a:pos x="0" y="1847"/>
                </a:cxn>
                <a:cxn ang="0">
                  <a:pos x="71" y="0"/>
                </a:cxn>
                <a:cxn ang="0">
                  <a:pos x="443" y="1695"/>
                </a:cxn>
                <a:cxn ang="0">
                  <a:pos x="0" y="1847"/>
                </a:cxn>
              </a:cxnLst>
              <a:rect l="0" t="0" r="r" b="b"/>
              <a:pathLst>
                <a:path w="443" h="1847">
                  <a:moveTo>
                    <a:pt x="0" y="1847"/>
                  </a:moveTo>
                  <a:lnTo>
                    <a:pt x="71" y="0"/>
                  </a:lnTo>
                  <a:lnTo>
                    <a:pt x="443" y="1695"/>
                  </a:lnTo>
                  <a:lnTo>
                    <a:pt x="0" y="184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5">
              <a:extLst>
                <a:ext uri="{FF2B5EF4-FFF2-40B4-BE49-F238E27FC236}">
                  <a16:creationId xmlns:a16="http://schemas.microsoft.com/office/drawing/2014/main" id="{FB84D3C1-825A-4E24-BE76-6302DDBD6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325" y="1073969"/>
              <a:ext cx="871582" cy="3105791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7" y="1847"/>
                </a:cxn>
                <a:cxn ang="0">
                  <a:pos x="0" y="1726"/>
                </a:cxn>
                <a:cxn ang="0">
                  <a:pos x="408" y="0"/>
                </a:cxn>
              </a:cxnLst>
              <a:rect l="0" t="0" r="r" b="b"/>
              <a:pathLst>
                <a:path w="408" h="1847">
                  <a:moveTo>
                    <a:pt x="408" y="0"/>
                  </a:moveTo>
                  <a:lnTo>
                    <a:pt x="337" y="1847"/>
                  </a:lnTo>
                  <a:lnTo>
                    <a:pt x="0" y="1726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6">
            <a:extLst>
              <a:ext uri="{FF2B5EF4-FFF2-40B4-BE49-F238E27FC236}">
                <a16:creationId xmlns:a16="http://schemas.microsoft.com/office/drawing/2014/main" id="{D7E60EF9-03D7-4981-953D-A9954F8BC8F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544581" y="2943097"/>
            <a:ext cx="2013751" cy="2598529"/>
            <a:chOff x="2658437" y="2207322"/>
            <a:chExt cx="1510314" cy="1948897"/>
          </a:xfrm>
        </p:grpSpPr>
        <p:sp>
          <p:nvSpPr>
            <p:cNvPr id="40" name="Freeform: Shape 7">
              <a:extLst>
                <a:ext uri="{FF2B5EF4-FFF2-40B4-BE49-F238E27FC236}">
                  <a16:creationId xmlns:a16="http://schemas.microsoft.com/office/drawing/2014/main" id="{52C25BAD-1D8E-4818-8DBC-15E6FF287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437" y="2207322"/>
              <a:ext cx="816040" cy="1948897"/>
            </a:xfrm>
            <a:custGeom>
              <a:avLst/>
              <a:gdLst/>
              <a:ahLst/>
              <a:cxnLst>
                <a:cxn ang="0">
                  <a:pos x="382" y="0"/>
                </a:cxn>
                <a:cxn ang="0">
                  <a:pos x="315" y="1159"/>
                </a:cxn>
                <a:cxn ang="0">
                  <a:pos x="0" y="1083"/>
                </a:cxn>
                <a:cxn ang="0">
                  <a:pos x="382" y="0"/>
                </a:cxn>
              </a:cxnLst>
              <a:rect l="0" t="0" r="r" b="b"/>
              <a:pathLst>
                <a:path w="382" h="1159">
                  <a:moveTo>
                    <a:pt x="382" y="0"/>
                  </a:moveTo>
                  <a:lnTo>
                    <a:pt x="315" y="1159"/>
                  </a:lnTo>
                  <a:lnTo>
                    <a:pt x="0" y="10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8">
              <a:extLst>
                <a:ext uri="{FF2B5EF4-FFF2-40B4-BE49-F238E27FC236}">
                  <a16:creationId xmlns:a16="http://schemas.microsoft.com/office/drawing/2014/main" id="{BB5E7E0C-8A33-4411-A31D-95C997079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349" y="2207322"/>
              <a:ext cx="837402" cy="1948897"/>
            </a:xfrm>
            <a:custGeom>
              <a:avLst/>
              <a:gdLst/>
              <a:ahLst/>
              <a:cxnLst>
                <a:cxn ang="0">
                  <a:pos x="0" y="1159"/>
                </a:cxn>
                <a:cxn ang="0">
                  <a:pos x="67" y="0"/>
                </a:cxn>
                <a:cxn ang="0">
                  <a:pos x="392" y="990"/>
                </a:cxn>
                <a:cxn ang="0">
                  <a:pos x="0" y="1159"/>
                </a:cxn>
              </a:cxnLst>
              <a:rect l="0" t="0" r="r" b="b"/>
              <a:pathLst>
                <a:path w="392" h="1159">
                  <a:moveTo>
                    <a:pt x="0" y="1159"/>
                  </a:moveTo>
                  <a:lnTo>
                    <a:pt x="67" y="0"/>
                  </a:lnTo>
                  <a:lnTo>
                    <a:pt x="392" y="990"/>
                  </a:lnTo>
                  <a:lnTo>
                    <a:pt x="0" y="115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9">
            <a:extLst>
              <a:ext uri="{FF2B5EF4-FFF2-40B4-BE49-F238E27FC236}">
                <a16:creationId xmlns:a16="http://schemas.microsoft.com/office/drawing/2014/main" id="{850BB008-5324-40A9-9E2D-E910F91EEFE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49776" y="2165108"/>
            <a:ext cx="2230225" cy="3407907"/>
            <a:chOff x="712331" y="1623831"/>
            <a:chExt cx="1672669" cy="2555930"/>
          </a:xfrm>
        </p:grpSpPr>
        <p:sp>
          <p:nvSpPr>
            <p:cNvPr id="38" name="Freeform: Shape 10">
              <a:extLst>
                <a:ext uri="{FF2B5EF4-FFF2-40B4-BE49-F238E27FC236}">
                  <a16:creationId xmlns:a16="http://schemas.microsoft.com/office/drawing/2014/main" id="{ABB65CB3-14F3-46DB-9BC3-8029B4FF7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1">
              <a:extLst>
                <a:ext uri="{FF2B5EF4-FFF2-40B4-BE49-F238E27FC236}">
                  <a16:creationId xmlns:a16="http://schemas.microsoft.com/office/drawing/2014/main" id="{1FDD292C-048F-4A78-A3EA-E18D72D07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514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12">
            <a:extLst>
              <a:ext uri="{FF2B5EF4-FFF2-40B4-BE49-F238E27FC236}">
                <a16:creationId xmlns:a16="http://schemas.microsoft.com/office/drawing/2014/main" id="{AB19498E-2469-4BCA-B116-9AA9F0B1A33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909656" y="4382489"/>
            <a:ext cx="2532145" cy="1504412"/>
            <a:chOff x="1432241" y="3286866"/>
            <a:chExt cx="1899109" cy="1128309"/>
          </a:xfrm>
        </p:grpSpPr>
        <p:sp>
          <p:nvSpPr>
            <p:cNvPr id="36" name="Freeform: Shape 13">
              <a:extLst>
                <a:ext uri="{FF2B5EF4-FFF2-40B4-BE49-F238E27FC236}">
                  <a16:creationId xmlns:a16="http://schemas.microsoft.com/office/drawing/2014/main" id="{0CDF643A-D2D1-4B38-8E1A-75A65C1E9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241" y="3286866"/>
              <a:ext cx="957031" cy="1128309"/>
            </a:xfrm>
            <a:custGeom>
              <a:avLst/>
              <a:gdLst/>
              <a:ahLst/>
              <a:cxnLst>
                <a:cxn ang="0">
                  <a:pos x="448" y="671"/>
                </a:cxn>
                <a:cxn ang="0">
                  <a:pos x="0" y="536"/>
                </a:cxn>
                <a:cxn ang="0">
                  <a:pos x="448" y="0"/>
                </a:cxn>
                <a:cxn ang="0">
                  <a:pos x="448" y="671"/>
                </a:cxn>
              </a:cxnLst>
              <a:rect l="0" t="0" r="r" b="b"/>
              <a:pathLst>
                <a:path w="448" h="671">
                  <a:moveTo>
                    <a:pt x="448" y="671"/>
                  </a:moveTo>
                  <a:lnTo>
                    <a:pt x="0" y="536"/>
                  </a:lnTo>
                  <a:lnTo>
                    <a:pt x="448" y="0"/>
                  </a:lnTo>
                  <a:lnTo>
                    <a:pt x="448" y="67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4">
              <a:extLst>
                <a:ext uri="{FF2B5EF4-FFF2-40B4-BE49-F238E27FC236}">
                  <a16:creationId xmlns:a16="http://schemas.microsoft.com/office/drawing/2014/main" id="{2C7AD957-500A-490B-9A99-A246778F3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272" y="3286866"/>
              <a:ext cx="942078" cy="11283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1" y="517"/>
                </a:cxn>
                <a:cxn ang="0">
                  <a:pos x="0" y="671"/>
                </a:cxn>
                <a:cxn ang="0">
                  <a:pos x="0" y="0"/>
                </a:cxn>
              </a:cxnLst>
              <a:rect l="0" t="0" r="r" b="b"/>
              <a:pathLst>
                <a:path w="441" h="671">
                  <a:moveTo>
                    <a:pt x="0" y="0"/>
                  </a:moveTo>
                  <a:lnTo>
                    <a:pt x="441" y="517"/>
                  </a:lnTo>
                  <a:lnTo>
                    <a:pt x="0" y="6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1D50917-2F5B-404D-8C21-81DFFA43A96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945952" y="1846935"/>
            <a:ext cx="5087083" cy="871457"/>
            <a:chOff x="5945952" y="1846935"/>
            <a:chExt cx="5087083" cy="871457"/>
          </a:xfrm>
        </p:grpSpPr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65C314A8-616A-46EF-B8B5-BA0A53F1B0BF}"/>
                </a:ext>
              </a:extLst>
            </p:cNvPr>
            <p:cNvSpPr txBox="1">
              <a:spLocks/>
            </p:cNvSpPr>
            <p:nvPr/>
          </p:nvSpPr>
          <p:spPr>
            <a:xfrm>
              <a:off x="10321302" y="1867710"/>
              <a:ext cx="711733" cy="73866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3200">
                  <a:solidFill>
                    <a:schemeClr val="accent1"/>
                  </a:solidFill>
                  <a:latin typeface="Impact" panose="020B0806030902050204" pitchFamily="34" charset="0"/>
                </a:rPr>
                <a:t>20%</a:t>
              </a:r>
            </a:p>
          </p:txBody>
        </p:sp>
        <p:grpSp>
          <p:nvGrpSpPr>
            <p:cNvPr id="12" name="Group 23">
              <a:extLst>
                <a:ext uri="{FF2B5EF4-FFF2-40B4-BE49-F238E27FC236}">
                  <a16:creationId xmlns:a16="http://schemas.microsoft.com/office/drawing/2014/main" id="{B87C0793-BC84-46C8-A895-552E40D72C5A}"/>
                </a:ext>
              </a:extLst>
            </p:cNvPr>
            <p:cNvGrpSpPr/>
            <p:nvPr/>
          </p:nvGrpSpPr>
          <p:grpSpPr>
            <a:xfrm>
              <a:off x="5945952" y="1963167"/>
              <a:ext cx="657827" cy="638993"/>
              <a:chOff x="860271" y="1518068"/>
              <a:chExt cx="493370" cy="479245"/>
            </a:xfrm>
          </p:grpSpPr>
          <p:sp>
            <p:nvSpPr>
              <p:cNvPr id="34" name="Rectangle: Rounded Corners 24">
                <a:extLst>
                  <a:ext uri="{FF2B5EF4-FFF2-40B4-BE49-F238E27FC236}">
                    <a16:creationId xmlns:a16="http://schemas.microsoft.com/office/drawing/2014/main" id="{38A3B289-12EB-4022-997C-3F8596B30B1B}"/>
                  </a:ext>
                </a:extLst>
              </p:cNvPr>
              <p:cNvSpPr/>
              <p:nvPr/>
            </p:nvSpPr>
            <p:spPr>
              <a:xfrm>
                <a:off x="860271" y="151806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5">
                <a:extLst>
                  <a:ext uri="{FF2B5EF4-FFF2-40B4-BE49-F238E27FC236}">
                    <a16:creationId xmlns:a16="http://schemas.microsoft.com/office/drawing/2014/main" id="{8E177086-74A4-4B5B-998E-C83E6E284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419" y="1671965"/>
                <a:ext cx="219075" cy="171450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5">
              <a:extLst>
                <a:ext uri="{FF2B5EF4-FFF2-40B4-BE49-F238E27FC236}">
                  <a16:creationId xmlns:a16="http://schemas.microsoft.com/office/drawing/2014/main" id="{8EDAC3A5-D7E7-470B-BF9F-FC767205B7E6}"/>
                </a:ext>
              </a:extLst>
            </p:cNvPr>
            <p:cNvGrpSpPr/>
            <p:nvPr/>
          </p:nvGrpSpPr>
          <p:grpSpPr>
            <a:xfrm>
              <a:off x="6603778" y="1846935"/>
              <a:ext cx="3663022" cy="871457"/>
              <a:chOff x="1398307" y="2180815"/>
              <a:chExt cx="3175476" cy="871457"/>
            </a:xfrm>
          </p:grpSpPr>
          <p:sp>
            <p:nvSpPr>
              <p:cNvPr id="26" name="TextBox 36">
                <a:extLst>
                  <a:ext uri="{FF2B5EF4-FFF2-40B4-BE49-F238E27FC236}">
                    <a16:creationId xmlns:a16="http://schemas.microsoft.com/office/drawing/2014/main" id="{43BBF968-70BD-44DC-B5D8-3A8EBC4202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1185946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Rectangle 37">
                <a:extLst>
                  <a:ext uri="{FF2B5EF4-FFF2-40B4-BE49-F238E27FC236}">
                    <a16:creationId xmlns:a16="http://schemas.microsoft.com/office/drawing/2014/main" id="{D25C2EF6-0BC8-4553-BAE4-D40CC16356A2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54D6D2D9-B4A5-42D4-BCC2-370DC084689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919136" y="2894017"/>
            <a:ext cx="5090656" cy="871457"/>
            <a:chOff x="5919136" y="2894017"/>
            <a:chExt cx="5090656" cy="871457"/>
          </a:xfrm>
        </p:grpSpPr>
        <p:sp>
          <p:nvSpPr>
            <p:cNvPr id="10" name="TextBox 21">
              <a:extLst>
                <a:ext uri="{FF2B5EF4-FFF2-40B4-BE49-F238E27FC236}">
                  <a16:creationId xmlns:a16="http://schemas.microsoft.com/office/drawing/2014/main" id="{889D3093-3A59-450F-9E9C-4AB3AA45AB50}"/>
                </a:ext>
              </a:extLst>
            </p:cNvPr>
            <p:cNvSpPr txBox="1">
              <a:spLocks/>
            </p:cNvSpPr>
            <p:nvPr/>
          </p:nvSpPr>
          <p:spPr>
            <a:xfrm>
              <a:off x="10344546" y="2924410"/>
              <a:ext cx="665246" cy="73866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3200">
                  <a:solidFill>
                    <a:schemeClr val="accent2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grpSp>
          <p:nvGrpSpPr>
            <p:cNvPr id="13" name="Group 26">
              <a:extLst>
                <a:ext uri="{FF2B5EF4-FFF2-40B4-BE49-F238E27FC236}">
                  <a16:creationId xmlns:a16="http://schemas.microsoft.com/office/drawing/2014/main" id="{C9FA0434-83F0-4C39-A3A5-DF928755CFA7}"/>
                </a:ext>
              </a:extLst>
            </p:cNvPr>
            <p:cNvGrpSpPr/>
            <p:nvPr/>
          </p:nvGrpSpPr>
          <p:grpSpPr>
            <a:xfrm>
              <a:off x="5919136" y="3019867"/>
              <a:ext cx="657827" cy="638993"/>
              <a:chOff x="840159" y="2185414"/>
              <a:chExt cx="493370" cy="479245"/>
            </a:xfrm>
          </p:grpSpPr>
          <p:sp>
            <p:nvSpPr>
              <p:cNvPr id="32" name="Rectangle: Rounded Corners 27">
                <a:extLst>
                  <a:ext uri="{FF2B5EF4-FFF2-40B4-BE49-F238E27FC236}">
                    <a16:creationId xmlns:a16="http://schemas.microsoft.com/office/drawing/2014/main" id="{DBA646C6-0B3E-4448-8628-FE7EFB41BE35}"/>
                  </a:ext>
                </a:extLst>
              </p:cNvPr>
              <p:cNvSpPr/>
              <p:nvPr/>
            </p:nvSpPr>
            <p:spPr>
              <a:xfrm>
                <a:off x="840159" y="2185414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8">
                <a:extLst>
                  <a:ext uri="{FF2B5EF4-FFF2-40B4-BE49-F238E27FC236}">
                    <a16:creationId xmlns:a16="http://schemas.microsoft.com/office/drawing/2014/main" id="{F30A5A4E-E323-4E52-A3C4-F0B62C23A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750" y="2314705"/>
                <a:ext cx="230188" cy="220663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8">
              <a:extLst>
                <a:ext uri="{FF2B5EF4-FFF2-40B4-BE49-F238E27FC236}">
                  <a16:creationId xmlns:a16="http://schemas.microsoft.com/office/drawing/2014/main" id="{16711C3C-62AA-4B16-99DC-8ABC6FE01A00}"/>
                </a:ext>
              </a:extLst>
            </p:cNvPr>
            <p:cNvGrpSpPr/>
            <p:nvPr/>
          </p:nvGrpSpPr>
          <p:grpSpPr>
            <a:xfrm>
              <a:off x="6603778" y="2894017"/>
              <a:ext cx="3663022" cy="871457"/>
              <a:chOff x="1398307" y="2180815"/>
              <a:chExt cx="3175476" cy="871457"/>
            </a:xfrm>
          </p:grpSpPr>
          <p:sp>
            <p:nvSpPr>
              <p:cNvPr id="24" name="TextBox 39">
                <a:extLst>
                  <a:ext uri="{FF2B5EF4-FFF2-40B4-BE49-F238E27FC236}">
                    <a16:creationId xmlns:a16="http://schemas.microsoft.com/office/drawing/2014/main" id="{53C4C9D5-E234-4427-8D5A-2257A772D9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1185946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40">
                <a:extLst>
                  <a:ext uri="{FF2B5EF4-FFF2-40B4-BE49-F238E27FC236}">
                    <a16:creationId xmlns:a16="http://schemas.microsoft.com/office/drawing/2014/main" id="{34E3B4A5-9CAB-41E5-AAB7-512649519A4A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45F962A5-1ADD-445D-A4A4-76B85F0D9F6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919136" y="3941099"/>
            <a:ext cx="5121914" cy="871457"/>
            <a:chOff x="5919136" y="3941099"/>
            <a:chExt cx="5121914" cy="871457"/>
          </a:xfrm>
        </p:grpSpPr>
        <p:sp>
          <p:nvSpPr>
            <p:cNvPr id="11" name="TextBox 22">
              <a:extLst>
                <a:ext uri="{FF2B5EF4-FFF2-40B4-BE49-F238E27FC236}">
                  <a16:creationId xmlns:a16="http://schemas.microsoft.com/office/drawing/2014/main" id="{8CC0D8B8-AC8A-4393-A1B9-26094E6BEF72}"/>
                </a:ext>
              </a:extLst>
            </p:cNvPr>
            <p:cNvSpPr txBox="1">
              <a:spLocks/>
            </p:cNvSpPr>
            <p:nvPr/>
          </p:nvSpPr>
          <p:spPr>
            <a:xfrm>
              <a:off x="10313287" y="3971492"/>
              <a:ext cx="727763" cy="73866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3200">
                  <a:solidFill>
                    <a:schemeClr val="accent3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grpSp>
          <p:nvGrpSpPr>
            <p:cNvPr id="14" name="Group 29">
              <a:extLst>
                <a:ext uri="{FF2B5EF4-FFF2-40B4-BE49-F238E27FC236}">
                  <a16:creationId xmlns:a16="http://schemas.microsoft.com/office/drawing/2014/main" id="{D9379A9D-B8E7-4823-93FB-0D65464C7364}"/>
                </a:ext>
              </a:extLst>
            </p:cNvPr>
            <p:cNvGrpSpPr/>
            <p:nvPr/>
          </p:nvGrpSpPr>
          <p:grpSpPr>
            <a:xfrm>
              <a:off x="5919136" y="4066949"/>
              <a:ext cx="657827" cy="638993"/>
              <a:chOff x="840159" y="2852760"/>
              <a:chExt cx="493370" cy="479245"/>
            </a:xfrm>
          </p:grpSpPr>
          <p:sp>
            <p:nvSpPr>
              <p:cNvPr id="30" name="Rectangle: Rounded Corners 30">
                <a:extLst>
                  <a:ext uri="{FF2B5EF4-FFF2-40B4-BE49-F238E27FC236}">
                    <a16:creationId xmlns:a16="http://schemas.microsoft.com/office/drawing/2014/main" id="{0950ACA7-7A69-4019-846B-5FC1168D2B75}"/>
                  </a:ext>
                </a:extLst>
              </p:cNvPr>
              <p:cNvSpPr/>
              <p:nvPr/>
            </p:nvSpPr>
            <p:spPr>
              <a:xfrm>
                <a:off x="840159" y="2852760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1">
                <a:extLst>
                  <a:ext uri="{FF2B5EF4-FFF2-40B4-BE49-F238E27FC236}">
                    <a16:creationId xmlns:a16="http://schemas.microsoft.com/office/drawing/2014/main" id="{A176F312-36D6-4615-A43C-7A6017BF2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2990792"/>
                <a:ext cx="261950" cy="203180"/>
              </a:xfrm>
              <a:custGeom>
                <a:avLst/>
                <a:gdLst/>
                <a:ahLst/>
                <a:cxnLst>
                  <a:cxn ang="0">
                    <a:pos x="67" y="55"/>
                  </a:cxn>
                  <a:cxn ang="0">
                    <a:pos x="65" y="56"/>
                  </a:cxn>
                  <a:cxn ang="0">
                    <a:pos x="8" y="56"/>
                  </a:cxn>
                  <a:cxn ang="0">
                    <a:pos x="6" y="55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67" y="55"/>
                  </a:cxn>
                  <a:cxn ang="0">
                    <a:pos x="11" y="30"/>
                  </a:cxn>
                  <a:cxn ang="0">
                    <a:pos x="6" y="36"/>
                  </a:cxn>
                  <a:cxn ang="0">
                    <a:pos x="11" y="41"/>
                  </a:cxn>
                  <a:cxn ang="0">
                    <a:pos x="16" y="36"/>
                  </a:cxn>
                  <a:cxn ang="0">
                    <a:pos x="11" y="30"/>
                  </a:cxn>
                  <a:cxn ang="0">
                    <a:pos x="18" y="12"/>
                  </a:cxn>
                  <a:cxn ang="0">
                    <a:pos x="13" y="18"/>
                  </a:cxn>
                  <a:cxn ang="0">
                    <a:pos x="18" y="23"/>
                  </a:cxn>
                  <a:cxn ang="0">
                    <a:pos x="24" y="18"/>
                  </a:cxn>
                  <a:cxn ang="0">
                    <a:pos x="18" y="12"/>
                  </a:cxn>
                  <a:cxn ang="0">
                    <a:pos x="45" y="22"/>
                  </a:cxn>
                  <a:cxn ang="0">
                    <a:pos x="43" y="18"/>
                  </a:cxn>
                  <a:cxn ang="0">
                    <a:pos x="40" y="20"/>
                  </a:cxn>
                  <a:cxn ang="0">
                    <a:pos x="36" y="36"/>
                  </a:cxn>
                  <a:cxn ang="0">
                    <a:pos x="29" y="41"/>
                  </a:cxn>
                  <a:cxn ang="0">
                    <a:pos x="34" y="51"/>
                  </a:cxn>
                  <a:cxn ang="0">
                    <a:pos x="44" y="45"/>
                  </a:cxn>
                  <a:cxn ang="0">
                    <a:pos x="41" y="37"/>
                  </a:cxn>
                  <a:cxn ang="0">
                    <a:pos x="45" y="22"/>
                  </a:cxn>
                  <a:cxn ang="0">
                    <a:pos x="36" y="5"/>
                  </a:cxn>
                  <a:cxn ang="0">
                    <a:pos x="31" y="10"/>
                  </a:cxn>
                  <a:cxn ang="0">
                    <a:pos x="36" y="15"/>
                  </a:cxn>
                  <a:cxn ang="0">
                    <a:pos x="42" y="10"/>
                  </a:cxn>
                  <a:cxn ang="0">
                    <a:pos x="36" y="5"/>
                  </a:cxn>
                  <a:cxn ang="0">
                    <a:pos x="54" y="12"/>
                  </a:cxn>
                  <a:cxn ang="0">
                    <a:pos x="49" y="18"/>
                  </a:cxn>
                  <a:cxn ang="0">
                    <a:pos x="54" y="23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62" y="30"/>
                  </a:cxn>
                  <a:cxn ang="0">
                    <a:pos x="57" y="36"/>
                  </a:cxn>
                  <a:cxn ang="0">
                    <a:pos x="62" y="41"/>
                  </a:cxn>
                  <a:cxn ang="0">
                    <a:pos x="67" y="36"/>
                  </a:cxn>
                  <a:cxn ang="0">
                    <a:pos x="62" y="30"/>
                  </a:cxn>
                </a:cxnLst>
                <a:rect l="0" t="0" r="r" b="b"/>
                <a:pathLst>
                  <a:path w="72" h="56">
                    <a:moveTo>
                      <a:pt x="67" y="55"/>
                    </a:moveTo>
                    <a:cubicBezTo>
                      <a:pt x="66" y="56"/>
                      <a:pt x="66" y="56"/>
                      <a:pt x="65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6"/>
                      <a:pt x="7" y="56"/>
                      <a:pt x="6" y="55"/>
                    </a:cubicBezTo>
                    <a:cubicBezTo>
                      <a:pt x="2" y="49"/>
                      <a:pt x="0" y="42"/>
                      <a:pt x="0" y="36"/>
                    </a:cubicBezTo>
                    <a:cubicBezTo>
                      <a:pt x="0" y="16"/>
                      <a:pt x="17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42"/>
                      <a:pt x="70" y="49"/>
                      <a:pt x="67" y="55"/>
                    </a:cubicBezTo>
                    <a:close/>
                    <a:moveTo>
                      <a:pt x="11" y="30"/>
                    </a:moveTo>
                    <a:cubicBezTo>
                      <a:pt x="8" y="30"/>
                      <a:pt x="6" y="33"/>
                      <a:pt x="6" y="36"/>
                    </a:cubicBezTo>
                    <a:cubicBezTo>
                      <a:pt x="6" y="38"/>
                      <a:pt x="8" y="41"/>
                      <a:pt x="11" y="41"/>
                    </a:cubicBezTo>
                    <a:cubicBezTo>
                      <a:pt x="14" y="41"/>
                      <a:pt x="16" y="38"/>
                      <a:pt x="16" y="36"/>
                    </a:cubicBezTo>
                    <a:cubicBezTo>
                      <a:pt x="16" y="33"/>
                      <a:pt x="14" y="30"/>
                      <a:pt x="11" y="30"/>
                    </a:cubicBezTo>
                    <a:close/>
                    <a:moveTo>
                      <a:pt x="18" y="12"/>
                    </a:moveTo>
                    <a:cubicBezTo>
                      <a:pt x="16" y="12"/>
                      <a:pt x="13" y="15"/>
                      <a:pt x="13" y="18"/>
                    </a:cubicBezTo>
                    <a:cubicBezTo>
                      <a:pt x="13" y="20"/>
                      <a:pt x="16" y="23"/>
                      <a:pt x="18" y="23"/>
                    </a:cubicBezTo>
                    <a:cubicBezTo>
                      <a:pt x="21" y="23"/>
                      <a:pt x="24" y="20"/>
                      <a:pt x="24" y="18"/>
                    </a:cubicBezTo>
                    <a:cubicBezTo>
                      <a:pt x="24" y="15"/>
                      <a:pt x="21" y="12"/>
                      <a:pt x="18" y="12"/>
                    </a:cubicBezTo>
                    <a:close/>
                    <a:moveTo>
                      <a:pt x="45" y="22"/>
                    </a:moveTo>
                    <a:cubicBezTo>
                      <a:pt x="45" y="20"/>
                      <a:pt x="44" y="19"/>
                      <a:pt x="43" y="18"/>
                    </a:cubicBezTo>
                    <a:cubicBezTo>
                      <a:pt x="42" y="18"/>
                      <a:pt x="40" y="19"/>
                      <a:pt x="40" y="2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3" y="36"/>
                      <a:pt x="30" y="38"/>
                      <a:pt x="29" y="41"/>
                    </a:cubicBezTo>
                    <a:cubicBezTo>
                      <a:pt x="28" y="45"/>
                      <a:pt x="30" y="50"/>
                      <a:pt x="34" y="51"/>
                    </a:cubicBezTo>
                    <a:cubicBezTo>
                      <a:pt x="39" y="52"/>
                      <a:pt x="43" y="49"/>
                      <a:pt x="44" y="45"/>
                    </a:cubicBezTo>
                    <a:cubicBezTo>
                      <a:pt x="45" y="42"/>
                      <a:pt x="43" y="39"/>
                      <a:pt x="41" y="37"/>
                    </a:cubicBezTo>
                    <a:lnTo>
                      <a:pt x="45" y="22"/>
                    </a:lnTo>
                    <a:close/>
                    <a:moveTo>
                      <a:pt x="36" y="5"/>
                    </a:moveTo>
                    <a:cubicBezTo>
                      <a:pt x="34" y="5"/>
                      <a:pt x="31" y="7"/>
                      <a:pt x="31" y="10"/>
                    </a:cubicBezTo>
                    <a:cubicBezTo>
                      <a:pt x="31" y="13"/>
                      <a:pt x="34" y="15"/>
                      <a:pt x="36" y="15"/>
                    </a:cubicBezTo>
                    <a:cubicBezTo>
                      <a:pt x="39" y="15"/>
                      <a:pt x="42" y="13"/>
                      <a:pt x="42" y="10"/>
                    </a:cubicBezTo>
                    <a:cubicBezTo>
                      <a:pt x="42" y="7"/>
                      <a:pt x="39" y="5"/>
                      <a:pt x="36" y="5"/>
                    </a:cubicBezTo>
                    <a:close/>
                    <a:moveTo>
                      <a:pt x="54" y="12"/>
                    </a:moveTo>
                    <a:cubicBezTo>
                      <a:pt x="52" y="12"/>
                      <a:pt x="49" y="15"/>
                      <a:pt x="49" y="18"/>
                    </a:cubicBezTo>
                    <a:cubicBezTo>
                      <a:pt x="49" y="20"/>
                      <a:pt x="52" y="23"/>
                      <a:pt x="54" y="23"/>
                    </a:cubicBezTo>
                    <a:cubicBezTo>
                      <a:pt x="57" y="23"/>
                      <a:pt x="60" y="20"/>
                      <a:pt x="60" y="18"/>
                    </a:cubicBezTo>
                    <a:cubicBezTo>
                      <a:pt x="60" y="15"/>
                      <a:pt x="57" y="12"/>
                      <a:pt x="54" y="12"/>
                    </a:cubicBezTo>
                    <a:close/>
                    <a:moveTo>
                      <a:pt x="62" y="30"/>
                    </a:moveTo>
                    <a:cubicBezTo>
                      <a:pt x="59" y="30"/>
                      <a:pt x="57" y="33"/>
                      <a:pt x="57" y="36"/>
                    </a:cubicBezTo>
                    <a:cubicBezTo>
                      <a:pt x="57" y="38"/>
                      <a:pt x="59" y="41"/>
                      <a:pt x="62" y="41"/>
                    </a:cubicBezTo>
                    <a:cubicBezTo>
                      <a:pt x="65" y="41"/>
                      <a:pt x="67" y="38"/>
                      <a:pt x="67" y="36"/>
                    </a:cubicBezTo>
                    <a:cubicBezTo>
                      <a:pt x="67" y="33"/>
                      <a:pt x="65" y="30"/>
                      <a:pt x="6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E76E31E2-EAD5-4CA3-98FF-6204D7E380DE}"/>
                </a:ext>
              </a:extLst>
            </p:cNvPr>
            <p:cNvGrpSpPr/>
            <p:nvPr/>
          </p:nvGrpSpPr>
          <p:grpSpPr>
            <a:xfrm>
              <a:off x="6603778" y="3941099"/>
              <a:ext cx="3663022" cy="871457"/>
              <a:chOff x="1398307" y="2180815"/>
              <a:chExt cx="3175476" cy="871457"/>
            </a:xfrm>
          </p:grpSpPr>
          <p:sp>
            <p:nvSpPr>
              <p:cNvPr id="22" name="TextBox 42">
                <a:extLst>
                  <a:ext uri="{FF2B5EF4-FFF2-40B4-BE49-F238E27FC236}">
                    <a16:creationId xmlns:a16="http://schemas.microsoft.com/office/drawing/2014/main" id="{5C6EE5AE-C0F4-432B-85E4-44101FAE38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1185946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43">
                <a:extLst>
                  <a:ext uri="{FF2B5EF4-FFF2-40B4-BE49-F238E27FC236}">
                    <a16:creationId xmlns:a16="http://schemas.microsoft.com/office/drawing/2014/main" id="{5B17D371-2DF7-4721-AA24-CF2B84108557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82B6025B-498F-4AD1-8BF5-065AD9CEDF8F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919136" y="4988181"/>
            <a:ext cx="5121113" cy="871457"/>
            <a:chOff x="5919136" y="4988181"/>
            <a:chExt cx="5121113" cy="871457"/>
          </a:xfrm>
        </p:grpSpPr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30F5D25B-9B2D-42C1-BC45-6070918B3886}"/>
                </a:ext>
              </a:extLst>
            </p:cNvPr>
            <p:cNvSpPr txBox="1">
              <a:spLocks/>
            </p:cNvSpPr>
            <p:nvPr/>
          </p:nvSpPr>
          <p:spPr>
            <a:xfrm>
              <a:off x="10314088" y="5018574"/>
              <a:ext cx="726161" cy="73866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3200">
                  <a:solidFill>
                    <a:schemeClr val="accent4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grpSp>
          <p:nvGrpSpPr>
            <p:cNvPr id="15" name="Group 32">
              <a:extLst>
                <a:ext uri="{FF2B5EF4-FFF2-40B4-BE49-F238E27FC236}">
                  <a16:creationId xmlns:a16="http://schemas.microsoft.com/office/drawing/2014/main" id="{81FEC73A-FBF1-4E82-8CD3-FFE797F46452}"/>
                </a:ext>
              </a:extLst>
            </p:cNvPr>
            <p:cNvGrpSpPr/>
            <p:nvPr/>
          </p:nvGrpSpPr>
          <p:grpSpPr>
            <a:xfrm>
              <a:off x="5919136" y="5114031"/>
              <a:ext cx="657827" cy="638993"/>
              <a:chOff x="840159" y="3520106"/>
              <a:chExt cx="493370" cy="479245"/>
            </a:xfrm>
          </p:grpSpPr>
          <p:sp>
            <p:nvSpPr>
              <p:cNvPr id="28" name="Rectangle: Rounded Corners 33">
                <a:extLst>
                  <a:ext uri="{FF2B5EF4-FFF2-40B4-BE49-F238E27FC236}">
                    <a16:creationId xmlns:a16="http://schemas.microsoft.com/office/drawing/2014/main" id="{46BBFF06-051E-4C26-B8EC-27C7757ECFD2}"/>
                  </a:ext>
                </a:extLst>
              </p:cNvPr>
              <p:cNvSpPr/>
              <p:nvPr/>
            </p:nvSpPr>
            <p:spPr>
              <a:xfrm>
                <a:off x="840159" y="3520106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4">
                <a:extLst>
                  <a:ext uri="{FF2B5EF4-FFF2-40B4-BE49-F238E27FC236}">
                    <a16:creationId xmlns:a16="http://schemas.microsoft.com/office/drawing/2014/main" id="{EF5F103E-6D00-4802-A680-DAFC8B21D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3638690"/>
                <a:ext cx="261950" cy="24207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44">
              <a:extLst>
                <a:ext uri="{FF2B5EF4-FFF2-40B4-BE49-F238E27FC236}">
                  <a16:creationId xmlns:a16="http://schemas.microsoft.com/office/drawing/2014/main" id="{EF3BCBD2-F7E8-4604-A9A6-087C8BC8663E}"/>
                </a:ext>
              </a:extLst>
            </p:cNvPr>
            <p:cNvGrpSpPr/>
            <p:nvPr/>
          </p:nvGrpSpPr>
          <p:grpSpPr>
            <a:xfrm>
              <a:off x="6603778" y="4988181"/>
              <a:ext cx="3663022" cy="871457"/>
              <a:chOff x="1398307" y="2180815"/>
              <a:chExt cx="3175476" cy="871457"/>
            </a:xfrm>
          </p:grpSpPr>
          <p:sp>
            <p:nvSpPr>
              <p:cNvPr id="20" name="TextBox 45">
                <a:extLst>
                  <a:ext uri="{FF2B5EF4-FFF2-40B4-BE49-F238E27FC236}">
                    <a16:creationId xmlns:a16="http://schemas.microsoft.com/office/drawing/2014/main" id="{9DBCD9C0-45E4-4520-A638-68AE050D83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1185946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21" name="Rectangle 46">
                <a:extLst>
                  <a:ext uri="{FF2B5EF4-FFF2-40B4-BE49-F238E27FC236}">
                    <a16:creationId xmlns:a16="http://schemas.microsoft.com/office/drawing/2014/main" id="{8880F7BD-A006-49EA-8CDE-E964D412CCED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此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028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8B6D3A5-F0C6-460A-BA9C-DE027549C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04" y="1205446"/>
            <a:ext cx="6968332" cy="448704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7BD50E9-A044-44C5-B6E2-DC54E4710E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66" b="22328"/>
          <a:stretch/>
        </p:blipFill>
        <p:spPr>
          <a:xfrm>
            <a:off x="0" y="0"/>
            <a:ext cx="2521361" cy="53267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A8854C3-1305-46CC-B38B-1C1A84A8E3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9" t="53598"/>
          <a:stretch/>
        </p:blipFill>
        <p:spPr>
          <a:xfrm>
            <a:off x="9081540" y="3690257"/>
            <a:ext cx="3111264" cy="318225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744E023-0776-49DC-AFEA-DB9B4B0F99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6" t="49736" r="24139" b="34179"/>
          <a:stretch/>
        </p:blipFill>
        <p:spPr>
          <a:xfrm>
            <a:off x="4927227" y="4223656"/>
            <a:ext cx="2481943" cy="11030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BB66B60-496F-48AD-9802-95DB3031BA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8" t="49656" r="23525" b="34471"/>
          <a:stretch/>
        </p:blipFill>
        <p:spPr>
          <a:xfrm>
            <a:off x="4818743" y="1378856"/>
            <a:ext cx="2627086" cy="10885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8571D68-418D-47AF-83B5-877070C50DE7}"/>
              </a:ext>
            </a:extLst>
          </p:cNvPr>
          <p:cNvSpPr txBox="1"/>
          <p:nvPr/>
        </p:nvSpPr>
        <p:spPr>
          <a:xfrm flipH="1">
            <a:off x="3268380" y="3179876"/>
            <a:ext cx="5727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10140D-7991-4672-BD65-9A647B31EB6D}"/>
              </a:ext>
            </a:extLst>
          </p:cNvPr>
          <p:cNvSpPr txBox="1"/>
          <p:nvPr/>
        </p:nvSpPr>
        <p:spPr>
          <a:xfrm flipH="1">
            <a:off x="4631681" y="3884110"/>
            <a:ext cx="3116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ADD YOUR TITLE HERE</a:t>
            </a:r>
            <a:endParaRPr lang="zh-CN" altLang="en-US" sz="2400" dirty="0">
              <a:solidFill>
                <a:srgbClr val="7D9A5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8444F26-0370-4AD4-8307-480CA91C9F5A}"/>
              </a:ext>
            </a:extLst>
          </p:cNvPr>
          <p:cNvSpPr/>
          <p:nvPr/>
        </p:nvSpPr>
        <p:spPr>
          <a:xfrm>
            <a:off x="5753519" y="2409823"/>
            <a:ext cx="757533" cy="757533"/>
          </a:xfrm>
          <a:prstGeom prst="ellipse">
            <a:avLst/>
          </a:prstGeom>
          <a:solidFill>
            <a:srgbClr val="7D9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/>
              <a:t>3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2">
            <a:extLst>
              <a:ext uri="{FF2B5EF4-FFF2-40B4-BE49-F238E27FC236}">
                <a16:creationId xmlns:a16="http://schemas.microsoft.com/office/drawing/2014/main" id="{7CEAEE7B-D93C-47CC-9A04-99AF5B28DDE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0" y="1781914"/>
            <a:ext cx="12191521" cy="3885666"/>
            <a:chOff x="359" y="1659836"/>
            <a:chExt cx="9143641" cy="2914250"/>
          </a:xfrm>
        </p:grpSpPr>
        <p:sp>
          <p:nvSpPr>
            <p:cNvPr id="21" name="Freeform: Shape 33">
              <a:extLst>
                <a:ext uri="{FF2B5EF4-FFF2-40B4-BE49-F238E27FC236}">
                  <a16:creationId xmlns:a16="http://schemas.microsoft.com/office/drawing/2014/main" id="{963D303E-048F-4BD3-992D-2806A4821630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649774" y="3497190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Straight Connector 34">
              <a:extLst>
                <a:ext uri="{FF2B5EF4-FFF2-40B4-BE49-F238E27FC236}">
                  <a16:creationId xmlns:a16="http://schemas.microsoft.com/office/drawing/2014/main" id="{189ADFBE-BB30-4732-8CFF-841724881A5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649774" y="2736730"/>
              <a:ext cx="0" cy="784815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Straight Connector 35">
              <a:extLst>
                <a:ext uri="{FF2B5EF4-FFF2-40B4-BE49-F238E27FC236}">
                  <a16:creationId xmlns:a16="http://schemas.microsoft.com/office/drawing/2014/main" id="{92C8EC00-FD80-474B-BED7-93973956F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138" y="2716769"/>
              <a:ext cx="0" cy="7910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36">
              <a:extLst>
                <a:ext uri="{FF2B5EF4-FFF2-40B4-BE49-F238E27FC236}">
                  <a16:creationId xmlns:a16="http://schemas.microsoft.com/office/drawing/2014/main" id="{704A8E62-407E-4543-A219-2956D6D5A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410" y="1659836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7">
              <a:extLst>
                <a:ext uri="{FF2B5EF4-FFF2-40B4-BE49-F238E27FC236}">
                  <a16:creationId xmlns:a16="http://schemas.microsoft.com/office/drawing/2014/main" id="{A65C14E4-A72B-4B24-B589-2007B4B129C5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339046" y="3497191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Straight Connector 38">
              <a:extLst>
                <a:ext uri="{FF2B5EF4-FFF2-40B4-BE49-F238E27FC236}">
                  <a16:creationId xmlns:a16="http://schemas.microsoft.com/office/drawing/2014/main" id="{A04AEDFB-E765-4A30-BC5E-D5A22F71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410" y="2716772"/>
              <a:ext cx="0" cy="7910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9">
              <a:extLst>
                <a:ext uri="{FF2B5EF4-FFF2-40B4-BE49-F238E27FC236}">
                  <a16:creationId xmlns:a16="http://schemas.microsoft.com/office/drawing/2014/main" id="{4250E902-C152-4DF7-9B72-A838C0B50002}"/>
                </a:ext>
              </a:extLst>
            </p:cNvPr>
            <p:cNvSpPr/>
            <p:nvPr/>
          </p:nvSpPr>
          <p:spPr>
            <a:xfrm>
              <a:off x="7805313" y="1661133"/>
              <a:ext cx="1338687" cy="1074214"/>
            </a:xfrm>
            <a:custGeom>
              <a:avLst/>
              <a:gdLst>
                <a:gd name="connsiteX0" fmla="*/ 0 w 1338687"/>
                <a:gd name="connsiteY0" fmla="*/ 1074214 h 1165654"/>
                <a:gd name="connsiteX1" fmla="*/ 1077507 w 1338687"/>
                <a:gd name="connsiteY1" fmla="*/ 0 h 1165654"/>
                <a:gd name="connsiteX2" fmla="*/ 1338687 w 1338687"/>
                <a:gd name="connsiteY2" fmla="*/ 33206 h 1165654"/>
                <a:gd name="connsiteX3" fmla="*/ 1338687 w 1338687"/>
                <a:gd name="connsiteY3" fmla="*/ 1074214 h 1165654"/>
                <a:gd name="connsiteX4" fmla="*/ 91440 w 1338687"/>
                <a:gd name="connsiteY4" fmla="*/ 1165654 h 116565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  <a:gd name="connsiteX3" fmla="*/ 1338687 w 1338687"/>
                <a:gd name="connsiteY3" fmla="*/ 1074214 h 107421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687" h="1074214">
                  <a:moveTo>
                    <a:pt x="0" y="1074214"/>
                  </a:moveTo>
                  <a:cubicBezTo>
                    <a:pt x="1701" y="480622"/>
                    <a:pt x="483477" y="0"/>
                    <a:pt x="1077507" y="0"/>
                  </a:cubicBezTo>
                  <a:cubicBezTo>
                    <a:pt x="1167688" y="0"/>
                    <a:pt x="1255281" y="11077"/>
                    <a:pt x="1338687" y="33206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0">
              <a:extLst>
                <a:ext uri="{FF2B5EF4-FFF2-40B4-BE49-F238E27FC236}">
                  <a16:creationId xmlns:a16="http://schemas.microsoft.com/office/drawing/2014/main" id="{1A694148-F9E4-4332-A622-3274A5E78A20}"/>
                </a:ext>
              </a:extLst>
            </p:cNvPr>
            <p:cNvSpPr/>
            <p:nvPr/>
          </p:nvSpPr>
          <p:spPr>
            <a:xfrm flipH="1">
              <a:off x="359" y="1661133"/>
              <a:ext cx="1338687" cy="1074214"/>
            </a:xfrm>
            <a:custGeom>
              <a:avLst/>
              <a:gdLst>
                <a:gd name="connsiteX0" fmla="*/ 0 w 1338687"/>
                <a:gd name="connsiteY0" fmla="*/ 1074214 h 1165654"/>
                <a:gd name="connsiteX1" fmla="*/ 1077507 w 1338687"/>
                <a:gd name="connsiteY1" fmla="*/ 0 h 1165654"/>
                <a:gd name="connsiteX2" fmla="*/ 1338687 w 1338687"/>
                <a:gd name="connsiteY2" fmla="*/ 33206 h 1165654"/>
                <a:gd name="connsiteX3" fmla="*/ 1338687 w 1338687"/>
                <a:gd name="connsiteY3" fmla="*/ 1074214 h 1165654"/>
                <a:gd name="connsiteX4" fmla="*/ 91440 w 1338687"/>
                <a:gd name="connsiteY4" fmla="*/ 1165654 h 116565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  <a:gd name="connsiteX3" fmla="*/ 1338687 w 1338687"/>
                <a:gd name="connsiteY3" fmla="*/ 1074214 h 107421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687" h="1074214">
                  <a:moveTo>
                    <a:pt x="0" y="1074214"/>
                  </a:moveTo>
                  <a:cubicBezTo>
                    <a:pt x="1701" y="480622"/>
                    <a:pt x="483477" y="0"/>
                    <a:pt x="1077507" y="0"/>
                  </a:cubicBezTo>
                  <a:cubicBezTo>
                    <a:pt x="1167688" y="0"/>
                    <a:pt x="1255281" y="11077"/>
                    <a:pt x="1338687" y="33206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3B8A5E69-BBBE-4137-9F60-8D094C364A1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794393" y="2080333"/>
            <a:ext cx="2603460" cy="3276363"/>
            <a:chOff x="4794393" y="2080333"/>
            <a:chExt cx="2603460" cy="3276363"/>
          </a:xfrm>
        </p:grpSpPr>
        <p:sp>
          <p:nvSpPr>
            <p:cNvPr id="8" name="Oval 61">
              <a:extLst>
                <a:ext uri="{FF2B5EF4-FFF2-40B4-BE49-F238E27FC236}">
                  <a16:creationId xmlns:a16="http://schemas.microsoft.com/office/drawing/2014/main" id="{1AFAD280-9FE7-4427-86AE-28E281AD32D5}"/>
                </a:ext>
              </a:extLst>
            </p:cNvPr>
            <p:cNvSpPr/>
            <p:nvPr/>
          </p:nvSpPr>
          <p:spPr>
            <a:xfrm>
              <a:off x="5049912" y="2080333"/>
              <a:ext cx="2160240" cy="21602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66">
              <a:extLst>
                <a:ext uri="{FF2B5EF4-FFF2-40B4-BE49-F238E27FC236}">
                  <a16:creationId xmlns:a16="http://schemas.microsoft.com/office/drawing/2014/main" id="{62D92196-6BDA-4575-9316-68F7BF209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935" y="2769249"/>
              <a:ext cx="782408" cy="782408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6">
              <a:extLst>
                <a:ext uri="{FF2B5EF4-FFF2-40B4-BE49-F238E27FC236}">
                  <a16:creationId xmlns:a16="http://schemas.microsoft.com/office/drawing/2014/main" id="{E302E2A0-FBD2-405E-8560-9F2C5A248DC4}"/>
                </a:ext>
              </a:extLst>
            </p:cNvPr>
            <p:cNvGrpSpPr/>
            <p:nvPr/>
          </p:nvGrpSpPr>
          <p:grpSpPr>
            <a:xfrm>
              <a:off x="4794393" y="4240572"/>
              <a:ext cx="2603460" cy="1116124"/>
              <a:chOff x="8323877" y="1592801"/>
              <a:chExt cx="2911889" cy="1116124"/>
            </a:xfrm>
          </p:grpSpPr>
          <p:sp>
            <p:nvSpPr>
              <p:cNvPr id="19" name="TextBox 27">
                <a:extLst>
                  <a:ext uri="{FF2B5EF4-FFF2-40B4-BE49-F238E27FC236}">
                    <a16:creationId xmlns:a16="http://schemas.microsoft.com/office/drawing/2014/main" id="{E552342E-1FD9-4D76-943F-B77FC29F64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3877" y="2067967"/>
                <a:ext cx="2911889" cy="640958"/>
              </a:xfrm>
              <a:prstGeom prst="rect">
                <a:avLst/>
              </a:prstGeom>
            </p:spPr>
            <p:txBody>
              <a:bodyPr wrap="square" lIns="0" tIns="72000" rIns="0" bIns="0" anchor="t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0" name="TextBox 28">
                <a:extLst>
                  <a:ext uri="{FF2B5EF4-FFF2-40B4-BE49-F238E27FC236}">
                    <a16:creationId xmlns:a16="http://schemas.microsoft.com/office/drawing/2014/main" id="{42CE3660-941B-4F7B-A840-55BBDA8E1B1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3877" y="1592801"/>
                <a:ext cx="2911889" cy="462246"/>
              </a:xfrm>
              <a:prstGeom prst="rect">
                <a:avLst/>
              </a:prstGeom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indent="0" algn="ctr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935682AC-6388-4BC4-9419-738B310C10C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674572" y="1916833"/>
            <a:ext cx="2603460" cy="3420379"/>
            <a:chOff x="7674572" y="1916833"/>
            <a:chExt cx="2603460" cy="3420379"/>
          </a:xfrm>
        </p:grpSpPr>
        <p:sp>
          <p:nvSpPr>
            <p:cNvPr id="7" name="Oval 60">
              <a:extLst>
                <a:ext uri="{FF2B5EF4-FFF2-40B4-BE49-F238E27FC236}">
                  <a16:creationId xmlns:a16="http://schemas.microsoft.com/office/drawing/2014/main" id="{A89480A6-075C-44BA-BD31-A2433C8DC2CF}"/>
                </a:ext>
              </a:extLst>
            </p:cNvPr>
            <p:cNvSpPr/>
            <p:nvPr/>
          </p:nvSpPr>
          <p:spPr>
            <a:xfrm>
              <a:off x="7896182" y="3176973"/>
              <a:ext cx="2160240" cy="216023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64">
              <a:extLst>
                <a:ext uri="{FF2B5EF4-FFF2-40B4-BE49-F238E27FC236}">
                  <a16:creationId xmlns:a16="http://schemas.microsoft.com/office/drawing/2014/main" id="{C1F1C098-1F38-4894-9B5F-2C04CD070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8737" y="3865888"/>
              <a:ext cx="782408" cy="782408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9">
              <a:extLst>
                <a:ext uri="{FF2B5EF4-FFF2-40B4-BE49-F238E27FC236}">
                  <a16:creationId xmlns:a16="http://schemas.microsoft.com/office/drawing/2014/main" id="{3B7B4183-E4EE-4471-979A-A9325283BAAE}"/>
                </a:ext>
              </a:extLst>
            </p:cNvPr>
            <p:cNvGrpSpPr/>
            <p:nvPr/>
          </p:nvGrpSpPr>
          <p:grpSpPr>
            <a:xfrm>
              <a:off x="7674572" y="1916833"/>
              <a:ext cx="2603460" cy="1260140"/>
              <a:chOff x="8323877" y="1592801"/>
              <a:chExt cx="2911889" cy="1260140"/>
            </a:xfrm>
          </p:grpSpPr>
          <p:sp>
            <p:nvSpPr>
              <p:cNvPr id="17" name="TextBox 30">
                <a:extLst>
                  <a:ext uri="{FF2B5EF4-FFF2-40B4-BE49-F238E27FC236}">
                    <a16:creationId xmlns:a16="http://schemas.microsoft.com/office/drawing/2014/main" id="{E49B6BE5-423C-4BFE-A360-9B2ECC773C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3877" y="2067967"/>
                <a:ext cx="2911889" cy="784974"/>
              </a:xfrm>
              <a:prstGeom prst="rect">
                <a:avLst/>
              </a:prstGeom>
            </p:spPr>
            <p:txBody>
              <a:bodyPr wrap="square" lIns="0" tIns="72000" rIns="0" bIns="0" anchor="t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8" name="TextBox 31">
                <a:extLst>
                  <a:ext uri="{FF2B5EF4-FFF2-40B4-BE49-F238E27FC236}">
                    <a16:creationId xmlns:a16="http://schemas.microsoft.com/office/drawing/2014/main" id="{34ED21AA-4BA4-4303-B4F9-BA31C04E254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3877" y="1592801"/>
                <a:ext cx="2911889" cy="462246"/>
              </a:xfrm>
              <a:prstGeom prst="rect">
                <a:avLst/>
              </a:prstGeom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indent="0" algn="ctr"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AAF5E301-1BC2-42B4-8CCB-EB0EFAB8E0C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785395" y="1916833"/>
            <a:ext cx="2738525" cy="3420379"/>
            <a:chOff x="1785395" y="1916833"/>
            <a:chExt cx="2738525" cy="3420379"/>
          </a:xfrm>
        </p:grpSpPr>
        <p:sp>
          <p:nvSpPr>
            <p:cNvPr id="5" name="Straight Connector 41">
              <a:extLst>
                <a:ext uri="{FF2B5EF4-FFF2-40B4-BE49-F238E27FC236}">
                  <a16:creationId xmlns:a16="http://schemas.microsoft.com/office/drawing/2014/main" id="{56D0006E-B438-46D0-BF4F-B50F4B5CEE3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785395" y="3217776"/>
              <a:ext cx="0" cy="1046420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59">
              <a:extLst>
                <a:ext uri="{FF2B5EF4-FFF2-40B4-BE49-F238E27FC236}">
                  <a16:creationId xmlns:a16="http://schemas.microsoft.com/office/drawing/2014/main" id="{7307CEAA-3F7A-45B7-A755-484DFFC958C2}"/>
                </a:ext>
              </a:extLst>
            </p:cNvPr>
            <p:cNvSpPr/>
            <p:nvPr/>
          </p:nvSpPr>
          <p:spPr>
            <a:xfrm>
              <a:off x="2142185" y="3176973"/>
              <a:ext cx="2160240" cy="21602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65">
              <a:extLst>
                <a:ext uri="{FF2B5EF4-FFF2-40B4-BE49-F238E27FC236}">
                  <a16:creationId xmlns:a16="http://schemas.microsoft.com/office/drawing/2014/main" id="{1962FCB4-8068-43FB-AC9A-21C9BAA56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331" y="3811112"/>
              <a:ext cx="782408" cy="78240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42">
              <a:extLst>
                <a:ext uri="{FF2B5EF4-FFF2-40B4-BE49-F238E27FC236}">
                  <a16:creationId xmlns:a16="http://schemas.microsoft.com/office/drawing/2014/main" id="{19072DE7-9F57-474F-A47A-50910A737958}"/>
                </a:ext>
              </a:extLst>
            </p:cNvPr>
            <p:cNvGrpSpPr/>
            <p:nvPr/>
          </p:nvGrpSpPr>
          <p:grpSpPr>
            <a:xfrm>
              <a:off x="1920460" y="1916833"/>
              <a:ext cx="2603460" cy="1260140"/>
              <a:chOff x="8323877" y="1592801"/>
              <a:chExt cx="2911889" cy="1260140"/>
            </a:xfrm>
          </p:grpSpPr>
          <p:sp>
            <p:nvSpPr>
              <p:cNvPr id="15" name="TextBox 43">
                <a:extLst>
                  <a:ext uri="{FF2B5EF4-FFF2-40B4-BE49-F238E27FC236}">
                    <a16:creationId xmlns:a16="http://schemas.microsoft.com/office/drawing/2014/main" id="{FE993711-8D60-4E80-A2A5-A2E29E70BC4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3877" y="2067967"/>
                <a:ext cx="2911889" cy="784974"/>
              </a:xfrm>
              <a:prstGeom prst="rect">
                <a:avLst/>
              </a:prstGeom>
            </p:spPr>
            <p:txBody>
              <a:bodyPr wrap="square" lIns="0" tIns="72000" rIns="0" bIns="0" anchor="t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TextBox 44">
                <a:extLst>
                  <a:ext uri="{FF2B5EF4-FFF2-40B4-BE49-F238E27FC236}">
                    <a16:creationId xmlns:a16="http://schemas.microsoft.com/office/drawing/2014/main" id="{3D13E2DC-E882-4661-A4C7-A07D582C16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323877" y="1592801"/>
                <a:ext cx="2911889" cy="462246"/>
              </a:xfrm>
              <a:prstGeom prst="rect">
                <a:avLst/>
              </a:prstGeom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indent="0" algn="ctr">
                  <a:defRPr/>
                </a:pPr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418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矩形 3">
            <a:extLst>
              <a:ext uri="{FF2B5EF4-FFF2-40B4-BE49-F238E27FC236}">
                <a16:creationId xmlns:a16="http://schemas.microsoft.com/office/drawing/2014/main" id="{528888EA-39DA-498B-A813-0D3B631F03B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1190172"/>
            <a:ext cx="12192001" cy="3392488"/>
          </a:xfrm>
          <a:prstGeom prst="rect">
            <a:avLst/>
          </a:prstGeom>
          <a:blipFill dpi="0" rotWithShape="1">
            <a:blip r:embed="rId10"/>
            <a:srcRect/>
            <a:stretch>
              <a:fillRect t="-69347" b="-6934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矩形 4">
            <a:extLst>
              <a:ext uri="{FF2B5EF4-FFF2-40B4-BE49-F238E27FC236}">
                <a16:creationId xmlns:a16="http://schemas.microsoft.com/office/drawing/2014/main" id="{4F303CD2-2034-4F17-8636-9BB97EC1658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86303" y="1190172"/>
            <a:ext cx="2819398" cy="498022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8" name="千图PPT彼岸天：ID 8661124库_组合 17">
            <a:extLst>
              <a:ext uri="{FF2B5EF4-FFF2-40B4-BE49-F238E27FC236}">
                <a16:creationId xmlns:a16="http://schemas.microsoft.com/office/drawing/2014/main" id="{755071A7-3685-4483-9ECE-60AE5A3159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796789" y="5031902"/>
            <a:ext cx="2043550" cy="1316377"/>
            <a:chOff x="2796790" y="4015902"/>
            <a:chExt cx="2043550" cy="131637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4B9C6E0-D452-4709-8F63-50DE43B9D3F5}"/>
                </a:ext>
              </a:extLst>
            </p:cNvPr>
            <p:cNvSpPr/>
            <p:nvPr/>
          </p:nvSpPr>
          <p:spPr>
            <a:xfrm>
              <a:off x="2796790" y="5051326"/>
              <a:ext cx="2043550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9" name="任意多边形 7">
              <a:extLst>
                <a:ext uri="{FF2B5EF4-FFF2-40B4-BE49-F238E27FC236}">
                  <a16:creationId xmlns:a16="http://schemas.microsoft.com/office/drawing/2014/main" id="{5170E2ED-6126-4D32-B250-76564F42F8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1115" y="4015902"/>
              <a:ext cx="634898" cy="83779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千图PPT彼岸天：ID 8661124库_组合 18">
            <a:extLst>
              <a:ext uri="{FF2B5EF4-FFF2-40B4-BE49-F238E27FC236}">
                <a16:creationId xmlns:a16="http://schemas.microsoft.com/office/drawing/2014/main" id="{2E522087-4254-4E25-9214-A34349A63CF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74223" y="5031902"/>
            <a:ext cx="2043550" cy="1316377"/>
            <a:chOff x="5074224" y="4015902"/>
            <a:chExt cx="2043550" cy="13163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2E583FE-3609-4421-9675-71D91243DD90}"/>
                </a:ext>
              </a:extLst>
            </p:cNvPr>
            <p:cNvSpPr/>
            <p:nvPr/>
          </p:nvSpPr>
          <p:spPr>
            <a:xfrm>
              <a:off x="5074224" y="5051326"/>
              <a:ext cx="2043550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任意多边形 13">
              <a:extLst>
                <a:ext uri="{FF2B5EF4-FFF2-40B4-BE49-F238E27FC236}">
                  <a16:creationId xmlns:a16="http://schemas.microsoft.com/office/drawing/2014/main" id="{0429B000-E368-43A7-B263-DAA262E0F7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78549" y="4015902"/>
              <a:ext cx="634898" cy="83779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千图PPT彼岸天：ID 8661124库_组合 19">
            <a:extLst>
              <a:ext uri="{FF2B5EF4-FFF2-40B4-BE49-F238E27FC236}">
                <a16:creationId xmlns:a16="http://schemas.microsoft.com/office/drawing/2014/main" id="{56984DCB-33EC-470F-A3AF-BC939B3AA8B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351657" y="5031902"/>
            <a:ext cx="2043550" cy="1316377"/>
            <a:chOff x="7351658" y="4015902"/>
            <a:chExt cx="2043550" cy="131637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BE68593-28A5-44F5-B881-BB61985ACF4A}"/>
                </a:ext>
              </a:extLst>
            </p:cNvPr>
            <p:cNvSpPr/>
            <p:nvPr/>
          </p:nvSpPr>
          <p:spPr>
            <a:xfrm>
              <a:off x="7351658" y="5051326"/>
              <a:ext cx="2043550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3" name="任意多边形 24">
              <a:extLst>
                <a:ext uri="{FF2B5EF4-FFF2-40B4-BE49-F238E27FC236}">
                  <a16:creationId xmlns:a16="http://schemas.microsoft.com/office/drawing/2014/main" id="{9E4EF019-B1FF-43D4-9DAB-F6F2F541CE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55983" y="4015902"/>
              <a:ext cx="634898" cy="83779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5D92BD5-B0F0-4175-B13F-E94E7ED69C5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19355" y="5031902"/>
            <a:ext cx="2043550" cy="1316377"/>
            <a:chOff x="519356" y="4015902"/>
            <a:chExt cx="2043550" cy="13163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DF5E2A5-408F-4803-AB91-67F1ABB4B5C6}"/>
                </a:ext>
              </a:extLst>
            </p:cNvPr>
            <p:cNvSpPr/>
            <p:nvPr/>
          </p:nvSpPr>
          <p:spPr>
            <a:xfrm>
              <a:off x="519356" y="5051326"/>
              <a:ext cx="2043550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任意多边形 32">
              <a:extLst>
                <a:ext uri="{FF2B5EF4-FFF2-40B4-BE49-F238E27FC236}">
                  <a16:creationId xmlns:a16="http://schemas.microsoft.com/office/drawing/2014/main" id="{E0B7DBFE-6552-4EC9-B06E-81A5279D1F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23681" y="4015902"/>
              <a:ext cx="634898" cy="83779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千图PPT彼岸天：ID 8661124库_组合 20">
            <a:extLst>
              <a:ext uri="{FF2B5EF4-FFF2-40B4-BE49-F238E27FC236}">
                <a16:creationId xmlns:a16="http://schemas.microsoft.com/office/drawing/2014/main" id="{25F5D498-1E71-4DC0-B203-FBAD36914519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629093" y="5031902"/>
            <a:ext cx="2043550" cy="1316377"/>
            <a:chOff x="9629094" y="4015902"/>
            <a:chExt cx="2043550" cy="131637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9204A32-A258-4E1F-AC97-E368C8DE15FD}"/>
                </a:ext>
              </a:extLst>
            </p:cNvPr>
            <p:cNvSpPr/>
            <p:nvPr/>
          </p:nvSpPr>
          <p:spPr>
            <a:xfrm>
              <a:off x="9629094" y="5051326"/>
              <a:ext cx="2043550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任意多边形 28">
              <a:extLst>
                <a:ext uri="{FF2B5EF4-FFF2-40B4-BE49-F238E27FC236}">
                  <a16:creationId xmlns:a16="http://schemas.microsoft.com/office/drawing/2014/main" id="{23CD2AAD-E9B0-4779-ABB3-7CCF9448346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333419" y="4015902"/>
              <a:ext cx="634898" cy="83779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4465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602531D8-194B-4625-AFD5-1BA0A448C25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63632" y="1551526"/>
            <a:ext cx="2549181" cy="2881760"/>
            <a:chOff x="548708" y="1524540"/>
            <a:chExt cx="2549181" cy="288176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CB6D99E-1F77-4ACB-91AF-0EA8B6150CFE}"/>
                </a:ext>
              </a:extLst>
            </p:cNvPr>
            <p:cNvGrpSpPr/>
            <p:nvPr/>
          </p:nvGrpSpPr>
          <p:grpSpPr>
            <a:xfrm>
              <a:off x="891818" y="2450986"/>
              <a:ext cx="1862957" cy="1955314"/>
              <a:chOff x="989461" y="1985775"/>
              <a:chExt cx="1673951" cy="1756937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8C05D82D-9C8A-4AE1-AC25-2078513DF285}"/>
                  </a:ext>
                </a:extLst>
              </p:cNvPr>
              <p:cNvGrpSpPr/>
              <p:nvPr/>
            </p:nvGrpSpPr>
            <p:grpSpPr>
              <a:xfrm>
                <a:off x="989461" y="2099015"/>
                <a:ext cx="1673951" cy="1643697"/>
                <a:chOff x="1929719" y="2203878"/>
                <a:chExt cx="2231936" cy="2191594"/>
              </a:xfrm>
            </p:grpSpPr>
            <p:sp>
              <p:nvSpPr>
                <p:cNvPr id="70" name="任意多边形 46">
                  <a:extLst>
                    <a:ext uri="{FF2B5EF4-FFF2-40B4-BE49-F238E27FC236}">
                      <a16:creationId xmlns:a16="http://schemas.microsoft.com/office/drawing/2014/main" id="{B59FDA8C-A948-469B-8237-25E3B79B4D65}"/>
                    </a:ext>
                  </a:extLst>
                </p:cNvPr>
                <p:cNvSpPr/>
                <p:nvPr/>
              </p:nvSpPr>
              <p:spPr>
                <a:xfrm rot="15099353">
                  <a:off x="1785497" y="234810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任意多边形 47">
                  <a:extLst>
                    <a:ext uri="{FF2B5EF4-FFF2-40B4-BE49-F238E27FC236}">
                      <a16:creationId xmlns:a16="http://schemas.microsoft.com/office/drawing/2014/main" id="{539951A9-ED68-4839-B091-E8E0D75774AC}"/>
                    </a:ext>
                  </a:extLst>
                </p:cNvPr>
                <p:cNvSpPr/>
                <p:nvPr/>
              </p:nvSpPr>
              <p:spPr>
                <a:xfrm rot="4304382">
                  <a:off x="2036779" y="3292479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任意多边形 48">
                  <a:extLst>
                    <a:ext uri="{FF2B5EF4-FFF2-40B4-BE49-F238E27FC236}">
                      <a16:creationId xmlns:a16="http://schemas.microsoft.com/office/drawing/2014/main" id="{A5D5731C-3639-4D0E-B90D-E2A0CBB06B99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2860707" y="319172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任意多边形 49">
                  <a:extLst>
                    <a:ext uri="{FF2B5EF4-FFF2-40B4-BE49-F238E27FC236}">
                      <a16:creationId xmlns:a16="http://schemas.microsoft.com/office/drawing/2014/main" id="{21965DAB-E15F-4A17-A2BD-18E50135631D}"/>
                    </a:ext>
                  </a:extLst>
                </p:cNvPr>
                <p:cNvSpPr/>
                <p:nvPr/>
              </p:nvSpPr>
              <p:spPr>
                <a:xfrm rot="9660772">
                  <a:off x="2952049" y="2449507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96F247FF-4E33-45B9-9746-D8491D0EB8BE}"/>
                  </a:ext>
                </a:extLst>
              </p:cNvPr>
              <p:cNvGrpSpPr/>
              <p:nvPr/>
            </p:nvGrpSpPr>
            <p:grpSpPr>
              <a:xfrm>
                <a:off x="1695687" y="1985775"/>
                <a:ext cx="316108" cy="269323"/>
                <a:chOff x="6738973" y="2269078"/>
                <a:chExt cx="1114524" cy="949566"/>
              </a:xfrm>
              <a:solidFill>
                <a:schemeClr val="accent3"/>
              </a:solidFill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D3561A5-5FC3-4AC3-BF93-35472DF3F98B}"/>
                    </a:ext>
                  </a:extLst>
                </p:cNvPr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流程图: 手动操作 66">
                  <a:extLst>
                    <a:ext uri="{FF2B5EF4-FFF2-40B4-BE49-F238E27FC236}">
                      <a16:creationId xmlns:a16="http://schemas.microsoft.com/office/drawing/2014/main" id="{585A0FF2-2C59-4CEE-AA45-4BAC879C7BBC}"/>
                    </a:ext>
                  </a:extLst>
                </p:cNvPr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弦形 67">
                  <a:extLst>
                    <a:ext uri="{FF2B5EF4-FFF2-40B4-BE49-F238E27FC236}">
                      <a16:creationId xmlns:a16="http://schemas.microsoft.com/office/drawing/2014/main" id="{F632FB54-B60A-43C9-BF1C-9455953E9AA6}"/>
                    </a:ext>
                  </a:extLst>
                </p:cNvPr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空心弧 68">
                  <a:extLst>
                    <a:ext uri="{FF2B5EF4-FFF2-40B4-BE49-F238E27FC236}">
                      <a16:creationId xmlns:a16="http://schemas.microsoft.com/office/drawing/2014/main" id="{B305E564-272D-40B5-9FCF-8C83F6684C11}"/>
                    </a:ext>
                  </a:extLst>
                </p:cNvPr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7D09AC7-B87A-41A2-B27D-CCB8FD81B0D1}"/>
                </a:ext>
              </a:extLst>
            </p:cNvPr>
            <p:cNvGrpSpPr/>
            <p:nvPr/>
          </p:nvGrpSpPr>
          <p:grpSpPr>
            <a:xfrm>
              <a:off x="548708" y="1524540"/>
              <a:ext cx="2549181" cy="776023"/>
              <a:chOff x="1762632" y="1353271"/>
              <a:chExt cx="2549181" cy="776023"/>
            </a:xfrm>
          </p:grpSpPr>
          <p:sp>
            <p:nvSpPr>
              <p:cNvPr id="62" name="文本框 17">
                <a:extLst>
                  <a:ext uri="{FF2B5EF4-FFF2-40B4-BE49-F238E27FC236}">
                    <a16:creationId xmlns:a16="http://schemas.microsoft.com/office/drawing/2014/main" id="{69F00D4F-8EDC-4AE8-8C25-53D9BBE4E474}"/>
                  </a:ext>
                </a:extLst>
              </p:cNvPr>
              <p:cNvSpPr txBox="1"/>
              <p:nvPr/>
            </p:nvSpPr>
            <p:spPr>
              <a:xfrm>
                <a:off x="1762632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63" name="文本框 18">
                <a:extLst>
                  <a:ext uri="{FF2B5EF4-FFF2-40B4-BE49-F238E27FC236}">
                    <a16:creationId xmlns:a16="http://schemas.microsoft.com/office/drawing/2014/main" id="{7ACC5415-58B3-4D66-8AD5-682E38D7CD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62632" y="174149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4647C033-536A-44E9-91A6-7901C97707F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21410" y="1478453"/>
            <a:ext cx="2549181" cy="2952329"/>
            <a:chOff x="4585767" y="1441461"/>
            <a:chExt cx="2549181" cy="295232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FA07636-CCFA-44B7-96FB-6D856696EA01}"/>
                </a:ext>
              </a:extLst>
            </p:cNvPr>
            <p:cNvGrpSpPr/>
            <p:nvPr/>
          </p:nvGrpSpPr>
          <p:grpSpPr>
            <a:xfrm>
              <a:off x="4928429" y="2367904"/>
              <a:ext cx="1863862" cy="2025886"/>
              <a:chOff x="4056929" y="1923464"/>
              <a:chExt cx="1674763" cy="1820348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FF8D0C66-46C9-4E33-8B78-6489E029B0F6}"/>
                  </a:ext>
                </a:extLst>
              </p:cNvPr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56" name="任意多边形 54">
                  <a:extLst>
                    <a:ext uri="{FF2B5EF4-FFF2-40B4-BE49-F238E27FC236}">
                      <a16:creationId xmlns:a16="http://schemas.microsoft.com/office/drawing/2014/main" id="{0AA67AFF-E7AD-426A-A216-784064308479}"/>
                    </a:ext>
                  </a:extLst>
                </p:cNvPr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任意多边形 55">
                  <a:extLst>
                    <a:ext uri="{FF2B5EF4-FFF2-40B4-BE49-F238E27FC236}">
                      <a16:creationId xmlns:a16="http://schemas.microsoft.com/office/drawing/2014/main" id="{9DC5D5C3-5C1F-4268-87A3-1AF5C6C5FDF2}"/>
                    </a:ext>
                  </a:extLst>
                </p:cNvPr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 56">
                  <a:extLst>
                    <a:ext uri="{FF2B5EF4-FFF2-40B4-BE49-F238E27FC236}">
                      <a16:creationId xmlns:a16="http://schemas.microsoft.com/office/drawing/2014/main" id="{E8C4BAC6-7049-4DCC-ADB8-BB7953CEA32C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任意多边形 57">
                  <a:extLst>
                    <a:ext uri="{FF2B5EF4-FFF2-40B4-BE49-F238E27FC236}">
                      <a16:creationId xmlns:a16="http://schemas.microsoft.com/office/drawing/2014/main" id="{F4A0783B-B6E1-4076-B4EE-190FBD870F36}"/>
                    </a:ext>
                  </a:extLst>
                </p:cNvPr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CFC36D1A-991A-421E-9298-9C93F278620B}"/>
                  </a:ext>
                </a:extLst>
              </p:cNvPr>
              <p:cNvGrpSpPr/>
              <p:nvPr/>
            </p:nvGrpSpPr>
            <p:grpSpPr>
              <a:xfrm>
                <a:off x="4699648" y="1923464"/>
                <a:ext cx="389330" cy="387887"/>
                <a:chOff x="5100545" y="1975558"/>
                <a:chExt cx="660280" cy="657834"/>
              </a:xfrm>
              <a:solidFill>
                <a:schemeClr val="accent4"/>
              </a:solidFill>
            </p:grpSpPr>
            <p:sp>
              <p:nvSpPr>
                <p:cNvPr id="54" name="饼形 52">
                  <a:extLst>
                    <a:ext uri="{FF2B5EF4-FFF2-40B4-BE49-F238E27FC236}">
                      <a16:creationId xmlns:a16="http://schemas.microsoft.com/office/drawing/2014/main" id="{AC5C6FCD-6FC5-4733-A555-241D2CE8296F}"/>
                    </a:ext>
                  </a:extLst>
                </p:cNvPr>
                <p:cNvSpPr/>
                <p:nvPr/>
              </p:nvSpPr>
              <p:spPr>
                <a:xfrm>
                  <a:off x="5100545" y="2008778"/>
                  <a:ext cx="624614" cy="624614"/>
                </a:xfrm>
                <a:prstGeom prst="pi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饼形 53">
                  <a:extLst>
                    <a:ext uri="{FF2B5EF4-FFF2-40B4-BE49-F238E27FC236}">
                      <a16:creationId xmlns:a16="http://schemas.microsoft.com/office/drawing/2014/main" id="{C6672DCF-5933-40F0-A91C-FA8625328F9F}"/>
                    </a:ext>
                  </a:extLst>
                </p:cNvPr>
                <p:cNvSpPr/>
                <p:nvPr/>
              </p:nvSpPr>
              <p:spPr>
                <a:xfrm rot="16995039">
                  <a:off x="5136211" y="1975558"/>
                  <a:ext cx="624614" cy="624614"/>
                </a:xfrm>
                <a:prstGeom prst="pie">
                  <a:avLst>
                    <a:gd name="adj1" fmla="val 21036529"/>
                    <a:gd name="adj2" fmla="val 4417553"/>
                  </a:avLst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0DBDD35D-4A99-4DF8-91BE-29C39B3CDC15}"/>
                </a:ext>
              </a:extLst>
            </p:cNvPr>
            <p:cNvGrpSpPr/>
            <p:nvPr/>
          </p:nvGrpSpPr>
          <p:grpSpPr>
            <a:xfrm>
              <a:off x="4585767" y="1441461"/>
              <a:ext cx="2549181" cy="776023"/>
              <a:chOff x="5877558" y="1353271"/>
              <a:chExt cx="2549181" cy="776023"/>
            </a:xfrm>
          </p:grpSpPr>
          <p:sp>
            <p:nvSpPr>
              <p:cNvPr id="50" name="文本框 15">
                <a:extLst>
                  <a:ext uri="{FF2B5EF4-FFF2-40B4-BE49-F238E27FC236}">
                    <a16:creationId xmlns:a16="http://schemas.microsoft.com/office/drawing/2014/main" id="{A12294DF-D8D0-4933-9342-BE247A92C88E}"/>
                  </a:ext>
                </a:extLst>
              </p:cNvPr>
              <p:cNvSpPr txBox="1"/>
              <p:nvPr/>
            </p:nvSpPr>
            <p:spPr>
              <a:xfrm>
                <a:off x="5877558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51" name="文本框 16">
                <a:extLst>
                  <a:ext uri="{FF2B5EF4-FFF2-40B4-BE49-F238E27FC236}">
                    <a16:creationId xmlns:a16="http://schemas.microsoft.com/office/drawing/2014/main" id="{C325B700-97C7-456E-B6CD-F75871177F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558" y="174149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C307093F-B1F2-4925-BE2E-EEE98505ACE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942521" y="2602351"/>
            <a:ext cx="2549181" cy="2973736"/>
            <a:chOff x="2537878" y="2602351"/>
            <a:chExt cx="2549181" cy="29737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F37D732-C173-47F0-9272-FC5750F6CBA8}"/>
                </a:ext>
              </a:extLst>
            </p:cNvPr>
            <p:cNvGrpSpPr/>
            <p:nvPr/>
          </p:nvGrpSpPr>
          <p:grpSpPr>
            <a:xfrm>
              <a:off x="2874397" y="2602351"/>
              <a:ext cx="1876143" cy="1987262"/>
              <a:chOff x="2403046" y="2099299"/>
              <a:chExt cx="1685799" cy="178564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3C69C392-46FE-4E1A-B9C8-D7D4EC1771AA}"/>
                  </a:ext>
                </a:extLst>
              </p:cNvPr>
              <p:cNvGrpSpPr/>
              <p:nvPr/>
            </p:nvGrpSpPr>
            <p:grpSpPr>
              <a:xfrm>
                <a:off x="2403046" y="2099299"/>
                <a:ext cx="1685799" cy="1625303"/>
                <a:chOff x="3973046" y="2204258"/>
                <a:chExt cx="2247733" cy="2167070"/>
              </a:xfrm>
            </p:grpSpPr>
            <p:sp>
              <p:nvSpPr>
                <p:cNvPr id="44" name="任意多边形 36">
                  <a:extLst>
                    <a:ext uri="{FF2B5EF4-FFF2-40B4-BE49-F238E27FC236}">
                      <a16:creationId xmlns:a16="http://schemas.microsoft.com/office/drawing/2014/main" id="{D4F92CDB-9E70-49D0-B24C-FDBAA099CF7B}"/>
                    </a:ext>
                  </a:extLst>
                </p:cNvPr>
                <p:cNvSpPr/>
                <p:nvPr/>
              </p:nvSpPr>
              <p:spPr>
                <a:xfrm rot="6571606" flipV="1">
                  <a:off x="3823441" y="328167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 37">
                  <a:extLst>
                    <a:ext uri="{FF2B5EF4-FFF2-40B4-BE49-F238E27FC236}">
                      <a16:creationId xmlns:a16="http://schemas.microsoft.com/office/drawing/2014/main" id="{36A41739-4C3C-466D-9EC0-B19B67E4AD7C}"/>
                    </a:ext>
                  </a:extLst>
                </p:cNvPr>
                <p:cNvSpPr/>
                <p:nvPr/>
              </p:nvSpPr>
              <p:spPr>
                <a:xfrm rot="17295618" flipV="1">
                  <a:off x="4071856" y="234848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 38">
                  <a:extLst>
                    <a:ext uri="{FF2B5EF4-FFF2-40B4-BE49-F238E27FC236}">
                      <a16:creationId xmlns:a16="http://schemas.microsoft.com/office/drawing/2014/main" id="{B9E929AC-6EE8-4A50-9389-3AD9CD26722B}"/>
                    </a:ext>
                  </a:extLst>
                </p:cNvPr>
                <p:cNvSpPr/>
                <p:nvPr/>
              </p:nvSpPr>
              <p:spPr>
                <a:xfrm rot="11976820" flipH="1">
                  <a:off x="4895784" y="241356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39">
                  <a:extLst>
                    <a:ext uri="{FF2B5EF4-FFF2-40B4-BE49-F238E27FC236}">
                      <a16:creationId xmlns:a16="http://schemas.microsoft.com/office/drawing/2014/main" id="{6606C2F9-9852-4E8A-BD71-0F4BEFD47AFE}"/>
                    </a:ext>
                  </a:extLst>
                </p:cNvPr>
                <p:cNvSpPr/>
                <p:nvPr/>
              </p:nvSpPr>
              <p:spPr>
                <a:xfrm rot="11904031" flipV="1">
                  <a:off x="5011173" y="318716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5B067596-771E-462E-9FD4-857183C5C009}"/>
                  </a:ext>
                </a:extLst>
              </p:cNvPr>
              <p:cNvGrpSpPr/>
              <p:nvPr/>
            </p:nvGrpSpPr>
            <p:grpSpPr>
              <a:xfrm>
                <a:off x="3019493" y="3487059"/>
                <a:ext cx="352105" cy="397883"/>
                <a:chOff x="3413759" y="3230880"/>
                <a:chExt cx="2065662" cy="2334217"/>
              </a:xfrm>
              <a:solidFill>
                <a:schemeClr val="accent2"/>
              </a:solidFill>
            </p:grpSpPr>
            <p:sp>
              <p:nvSpPr>
                <p:cNvPr id="35" name="新月形 34">
                  <a:extLst>
                    <a:ext uri="{FF2B5EF4-FFF2-40B4-BE49-F238E27FC236}">
                      <a16:creationId xmlns:a16="http://schemas.microsoft.com/office/drawing/2014/main" id="{CC6D7552-E872-4713-857E-B742D8BCA6DD}"/>
                    </a:ext>
                  </a:extLst>
                </p:cNvPr>
                <p:cNvSpPr/>
                <p:nvPr/>
              </p:nvSpPr>
              <p:spPr>
                <a:xfrm rot="1328585">
                  <a:off x="4071435" y="3735976"/>
                  <a:ext cx="945943" cy="844732"/>
                </a:xfrm>
                <a:prstGeom prst="moon">
                  <a:avLst>
                    <a:gd name="adj" fmla="val 2627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弦形 35">
                  <a:extLst>
                    <a:ext uri="{FF2B5EF4-FFF2-40B4-BE49-F238E27FC236}">
                      <a16:creationId xmlns:a16="http://schemas.microsoft.com/office/drawing/2014/main" id="{576BDCEF-B245-4AC5-AB56-FB1115C2F1E8}"/>
                    </a:ext>
                  </a:extLst>
                </p:cNvPr>
                <p:cNvSpPr/>
                <p:nvPr/>
              </p:nvSpPr>
              <p:spPr>
                <a:xfrm rot="16956431">
                  <a:off x="3413759" y="3431176"/>
                  <a:ext cx="1968139" cy="1968139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BF6B2839-77CF-49C9-8589-4078EB676F1F}"/>
                    </a:ext>
                  </a:extLst>
                </p:cNvPr>
                <p:cNvSpPr/>
                <p:nvPr/>
              </p:nvSpPr>
              <p:spPr>
                <a:xfrm>
                  <a:off x="4223657" y="3230880"/>
                  <a:ext cx="1184366" cy="118436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新月形 37">
                  <a:extLst>
                    <a:ext uri="{FF2B5EF4-FFF2-40B4-BE49-F238E27FC236}">
                      <a16:creationId xmlns:a16="http://schemas.microsoft.com/office/drawing/2014/main" id="{D2FAA82D-0AE1-4840-B346-6B2CAC67F27A}"/>
                    </a:ext>
                  </a:extLst>
                </p:cNvPr>
                <p:cNvSpPr/>
                <p:nvPr/>
              </p:nvSpPr>
              <p:spPr>
                <a:xfrm rot="14732761">
                  <a:off x="3929190" y="4152589"/>
                  <a:ext cx="418950" cy="837900"/>
                </a:xfrm>
                <a:prstGeom prst="moon">
                  <a:avLst>
                    <a:gd name="adj" fmla="val 7116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4757083C-3259-4094-8C99-DA7B64EA4D57}"/>
                    </a:ext>
                  </a:extLst>
                </p:cNvPr>
                <p:cNvSpPr/>
                <p:nvPr/>
              </p:nvSpPr>
              <p:spPr>
                <a:xfrm>
                  <a:off x="4837816" y="3502691"/>
                  <a:ext cx="172326" cy="172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新月形 39">
                  <a:extLst>
                    <a:ext uri="{FF2B5EF4-FFF2-40B4-BE49-F238E27FC236}">
                      <a16:creationId xmlns:a16="http://schemas.microsoft.com/office/drawing/2014/main" id="{184D6F69-38E9-44C0-862A-1A655D61086D}"/>
                    </a:ext>
                  </a:extLst>
                </p:cNvPr>
                <p:cNvSpPr/>
                <p:nvPr/>
              </p:nvSpPr>
              <p:spPr>
                <a:xfrm rot="16931003">
                  <a:off x="4850996" y="3479191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新月形 40">
                  <a:extLst>
                    <a:ext uri="{FF2B5EF4-FFF2-40B4-BE49-F238E27FC236}">
                      <a16:creationId xmlns:a16="http://schemas.microsoft.com/office/drawing/2014/main" id="{6E961976-55E4-4162-8911-5FC7F0F8B136}"/>
                    </a:ext>
                  </a:extLst>
                </p:cNvPr>
                <p:cNvSpPr/>
                <p:nvPr/>
              </p:nvSpPr>
              <p:spPr>
                <a:xfrm rot="2556512">
                  <a:off x="4920253" y="3512478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B3CBB37F-5B68-495C-BBDC-CB9F9A1AB9CA}"/>
                    </a:ext>
                  </a:extLst>
                </p:cNvPr>
                <p:cNvSpPr/>
                <p:nvPr/>
              </p:nvSpPr>
              <p:spPr>
                <a:xfrm>
                  <a:off x="4223657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A08CD101-09BD-4B1D-B7EC-76E1897DBFD9}"/>
                    </a:ext>
                  </a:extLst>
                </p:cNvPr>
                <p:cNvSpPr/>
                <p:nvPr/>
              </p:nvSpPr>
              <p:spPr>
                <a:xfrm>
                  <a:off x="4476119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8CFB360-A065-4B6F-9292-05C7449981ED}"/>
                </a:ext>
              </a:extLst>
            </p:cNvPr>
            <p:cNvGrpSpPr/>
            <p:nvPr/>
          </p:nvGrpSpPr>
          <p:grpSpPr>
            <a:xfrm>
              <a:off x="2537878" y="4800064"/>
              <a:ext cx="2549181" cy="776023"/>
              <a:chOff x="4948086" y="156224"/>
              <a:chExt cx="2549181" cy="776023"/>
            </a:xfrm>
          </p:grpSpPr>
          <p:sp>
            <p:nvSpPr>
              <p:cNvPr id="31" name="文本框 13">
                <a:extLst>
                  <a:ext uri="{FF2B5EF4-FFF2-40B4-BE49-F238E27FC236}">
                    <a16:creationId xmlns:a16="http://schemas.microsoft.com/office/drawing/2014/main" id="{92DD7E76-2130-49D3-86CB-67CBB20AE905}"/>
                  </a:ext>
                </a:extLst>
              </p:cNvPr>
              <p:cNvSpPr txBox="1"/>
              <p:nvPr/>
            </p:nvSpPr>
            <p:spPr>
              <a:xfrm>
                <a:off x="4948086" y="156224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14">
                <a:extLst>
                  <a:ext uri="{FF2B5EF4-FFF2-40B4-BE49-F238E27FC236}">
                    <a16:creationId xmlns:a16="http://schemas.microsoft.com/office/drawing/2014/main" id="{EA749CA7-B43B-4F45-9D2A-C8FCA0BE66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544449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633EE2F9-99D8-4216-ADD1-246A71A5B41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00299" y="2598485"/>
            <a:ext cx="2549181" cy="2877803"/>
            <a:chOff x="6612761" y="2601937"/>
            <a:chExt cx="2549181" cy="287780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2DE7371-86F5-4BB5-A6F2-7DA5EA16813B}"/>
                </a:ext>
              </a:extLst>
            </p:cNvPr>
            <p:cNvGrpSpPr/>
            <p:nvPr/>
          </p:nvGrpSpPr>
          <p:grpSpPr>
            <a:xfrm>
              <a:off x="6949508" y="2601937"/>
              <a:ext cx="1875677" cy="1907190"/>
              <a:chOff x="5624406" y="2098985"/>
              <a:chExt cx="1685381" cy="1713692"/>
            </a:xfrm>
          </p:grpSpPr>
          <p:sp>
            <p:nvSpPr>
              <p:cNvPr id="23" name="任意多边形 19">
                <a:extLst>
                  <a:ext uri="{FF2B5EF4-FFF2-40B4-BE49-F238E27FC236}">
                    <a16:creationId xmlns:a16="http://schemas.microsoft.com/office/drawing/2014/main" id="{4B391173-7851-4FBF-9FAD-A444123BC89F}"/>
                  </a:ext>
                </a:extLst>
              </p:cNvPr>
              <p:cNvSpPr/>
              <p:nvPr/>
            </p:nvSpPr>
            <p:spPr>
              <a:xfrm>
                <a:off x="6309679" y="3541406"/>
                <a:ext cx="314834" cy="271271"/>
              </a:xfrm>
              <a:custGeom>
                <a:avLst/>
                <a:gdLst>
                  <a:gd name="connsiteX0" fmla="*/ 860020 w 1730875"/>
                  <a:gd name="connsiteY0" fmla="*/ 0 h 1491374"/>
                  <a:gd name="connsiteX1" fmla="*/ 1147402 w 1730875"/>
                  <a:gd name="connsiteY1" fmla="*/ 287382 h 1491374"/>
                  <a:gd name="connsiteX2" fmla="*/ 860020 w 1730875"/>
                  <a:gd name="connsiteY2" fmla="*/ 574764 h 1491374"/>
                  <a:gd name="connsiteX3" fmla="*/ 802103 w 1730875"/>
                  <a:gd name="connsiteY3" fmla="*/ 568925 h 1491374"/>
                  <a:gd name="connsiteX4" fmla="*/ 772043 w 1730875"/>
                  <a:gd name="connsiteY4" fmla="*/ 559594 h 1491374"/>
                  <a:gd name="connsiteX5" fmla="*/ 493022 w 1730875"/>
                  <a:gd name="connsiteY5" fmla="*/ 1006545 h 1491374"/>
                  <a:gd name="connsiteX6" fmla="*/ 509140 w 1730875"/>
                  <a:gd name="connsiteY6" fmla="*/ 1021190 h 1491374"/>
                  <a:gd name="connsiteX7" fmla="*/ 552180 w 1730875"/>
                  <a:gd name="connsiteY7" fmla="*/ 1092130 h 1491374"/>
                  <a:gd name="connsiteX8" fmla="*/ 565286 w 1730875"/>
                  <a:gd name="connsiteY8" fmla="*/ 1134348 h 1491374"/>
                  <a:gd name="connsiteX9" fmla="*/ 1165590 w 1730875"/>
                  <a:gd name="connsiteY9" fmla="*/ 1134348 h 1491374"/>
                  <a:gd name="connsiteX10" fmla="*/ 1178695 w 1730875"/>
                  <a:gd name="connsiteY10" fmla="*/ 1092130 h 1491374"/>
                  <a:gd name="connsiteX11" fmla="*/ 1443493 w 1730875"/>
                  <a:gd name="connsiteY11" fmla="*/ 916610 h 1491374"/>
                  <a:gd name="connsiteX12" fmla="*/ 1730875 w 1730875"/>
                  <a:gd name="connsiteY12" fmla="*/ 1203992 h 1491374"/>
                  <a:gd name="connsiteX13" fmla="*/ 1443493 w 1730875"/>
                  <a:gd name="connsiteY13" fmla="*/ 1491374 h 1491374"/>
                  <a:gd name="connsiteX14" fmla="*/ 1178695 w 1730875"/>
                  <a:gd name="connsiteY14" fmla="*/ 1315854 h 1491374"/>
                  <a:gd name="connsiteX15" fmla="*/ 1165590 w 1730875"/>
                  <a:gd name="connsiteY15" fmla="*/ 1273636 h 1491374"/>
                  <a:gd name="connsiteX16" fmla="*/ 565286 w 1730875"/>
                  <a:gd name="connsiteY16" fmla="*/ 1273636 h 1491374"/>
                  <a:gd name="connsiteX17" fmla="*/ 552180 w 1730875"/>
                  <a:gd name="connsiteY17" fmla="*/ 1315854 h 1491374"/>
                  <a:gd name="connsiteX18" fmla="*/ 287382 w 1730875"/>
                  <a:gd name="connsiteY18" fmla="*/ 1491374 h 1491374"/>
                  <a:gd name="connsiteX19" fmla="*/ 0 w 1730875"/>
                  <a:gd name="connsiteY19" fmla="*/ 1203992 h 1491374"/>
                  <a:gd name="connsiteX20" fmla="*/ 287382 w 1730875"/>
                  <a:gd name="connsiteY20" fmla="*/ 916610 h 1491374"/>
                  <a:gd name="connsiteX21" fmla="*/ 372841 w 1730875"/>
                  <a:gd name="connsiteY21" fmla="*/ 929530 h 1491374"/>
                  <a:gd name="connsiteX22" fmla="*/ 399952 w 1730875"/>
                  <a:gd name="connsiteY22" fmla="*/ 942563 h 1491374"/>
                  <a:gd name="connsiteX23" fmla="*/ 673507 w 1730875"/>
                  <a:gd name="connsiteY23" fmla="*/ 504368 h 1491374"/>
                  <a:gd name="connsiteX24" fmla="*/ 656810 w 1730875"/>
                  <a:gd name="connsiteY24" fmla="*/ 490592 h 1491374"/>
                  <a:gd name="connsiteX25" fmla="*/ 572638 w 1730875"/>
                  <a:gd name="connsiteY25" fmla="*/ 287382 h 1491374"/>
                  <a:gd name="connsiteX26" fmla="*/ 860020 w 1730875"/>
                  <a:gd name="connsiteY26" fmla="*/ 0 h 149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30875" h="1491374">
                    <a:moveTo>
                      <a:pt x="860020" y="0"/>
                    </a:moveTo>
                    <a:cubicBezTo>
                      <a:pt x="1018737" y="0"/>
                      <a:pt x="1147402" y="128665"/>
                      <a:pt x="1147402" y="287382"/>
                    </a:cubicBezTo>
                    <a:cubicBezTo>
                      <a:pt x="1147402" y="446099"/>
                      <a:pt x="1018737" y="574764"/>
                      <a:pt x="860020" y="574764"/>
                    </a:cubicBezTo>
                    <a:cubicBezTo>
                      <a:pt x="840181" y="574764"/>
                      <a:pt x="820811" y="572754"/>
                      <a:pt x="802103" y="568925"/>
                    </a:cubicBezTo>
                    <a:lnTo>
                      <a:pt x="772043" y="559594"/>
                    </a:lnTo>
                    <a:lnTo>
                      <a:pt x="493022" y="1006545"/>
                    </a:lnTo>
                    <a:lnTo>
                      <a:pt x="509140" y="1021190"/>
                    </a:lnTo>
                    <a:cubicBezTo>
                      <a:pt x="526710" y="1042480"/>
                      <a:pt x="541274" y="1066343"/>
                      <a:pt x="552180" y="1092130"/>
                    </a:cubicBezTo>
                    <a:lnTo>
                      <a:pt x="565286" y="1134348"/>
                    </a:lnTo>
                    <a:lnTo>
                      <a:pt x="1165590" y="1134348"/>
                    </a:lnTo>
                    <a:lnTo>
                      <a:pt x="1178695" y="1092130"/>
                    </a:lnTo>
                    <a:cubicBezTo>
                      <a:pt x="1222322" y="988984"/>
                      <a:pt x="1324455" y="916610"/>
                      <a:pt x="1443493" y="916610"/>
                    </a:cubicBezTo>
                    <a:cubicBezTo>
                      <a:pt x="1602210" y="916610"/>
                      <a:pt x="1730875" y="1045275"/>
                      <a:pt x="1730875" y="1203992"/>
                    </a:cubicBezTo>
                    <a:cubicBezTo>
                      <a:pt x="1730875" y="1362709"/>
                      <a:pt x="1602210" y="1491374"/>
                      <a:pt x="1443493" y="1491374"/>
                    </a:cubicBezTo>
                    <a:cubicBezTo>
                      <a:pt x="1324455" y="1491374"/>
                      <a:pt x="1222322" y="1419000"/>
                      <a:pt x="1178695" y="1315854"/>
                    </a:cubicBezTo>
                    <a:lnTo>
                      <a:pt x="1165590" y="1273636"/>
                    </a:lnTo>
                    <a:lnTo>
                      <a:pt x="565286" y="1273636"/>
                    </a:lnTo>
                    <a:lnTo>
                      <a:pt x="552180" y="1315854"/>
                    </a:lnTo>
                    <a:cubicBezTo>
                      <a:pt x="508554" y="1419000"/>
                      <a:pt x="406420" y="1491374"/>
                      <a:pt x="287382" y="1491374"/>
                    </a:cubicBezTo>
                    <a:cubicBezTo>
                      <a:pt x="128665" y="1491374"/>
                      <a:pt x="0" y="1362709"/>
                      <a:pt x="0" y="1203992"/>
                    </a:cubicBezTo>
                    <a:cubicBezTo>
                      <a:pt x="0" y="1045275"/>
                      <a:pt x="128665" y="916610"/>
                      <a:pt x="287382" y="916610"/>
                    </a:cubicBezTo>
                    <a:cubicBezTo>
                      <a:pt x="317141" y="916610"/>
                      <a:pt x="345844" y="921133"/>
                      <a:pt x="372841" y="929530"/>
                    </a:cubicBezTo>
                    <a:lnTo>
                      <a:pt x="399952" y="942563"/>
                    </a:lnTo>
                    <a:lnTo>
                      <a:pt x="673507" y="504368"/>
                    </a:lnTo>
                    <a:lnTo>
                      <a:pt x="656810" y="490592"/>
                    </a:lnTo>
                    <a:cubicBezTo>
                      <a:pt x="604805" y="438586"/>
                      <a:pt x="572638" y="366740"/>
                      <a:pt x="572638" y="287382"/>
                    </a:cubicBezTo>
                    <a:cubicBezTo>
                      <a:pt x="572638" y="128665"/>
                      <a:pt x="701303" y="0"/>
                      <a:pt x="860020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33E4300-83D5-467C-A0E3-6143E3486FCE}"/>
                  </a:ext>
                </a:extLst>
              </p:cNvPr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25" name="任意多边形 21">
                  <a:extLst>
                    <a:ext uri="{FF2B5EF4-FFF2-40B4-BE49-F238E27FC236}">
                      <a16:creationId xmlns:a16="http://schemas.microsoft.com/office/drawing/2014/main" id="{194EFFE7-EC49-49EC-ABD4-BAF11EA6E8D8}"/>
                    </a:ext>
                  </a:extLst>
                </p:cNvPr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 22">
                  <a:extLst>
                    <a:ext uri="{FF2B5EF4-FFF2-40B4-BE49-F238E27FC236}">
                      <a16:creationId xmlns:a16="http://schemas.microsoft.com/office/drawing/2014/main" id="{250B8C3D-0F17-413D-A9A7-817974FBB299}"/>
                    </a:ext>
                  </a:extLst>
                </p:cNvPr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 23">
                  <a:extLst>
                    <a:ext uri="{FF2B5EF4-FFF2-40B4-BE49-F238E27FC236}">
                      <a16:creationId xmlns:a16="http://schemas.microsoft.com/office/drawing/2014/main" id="{890D4C89-03A0-4FC3-8D24-FB02133C4394}"/>
                    </a:ext>
                  </a:extLst>
                </p:cNvPr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任意多边形 24">
                  <a:extLst>
                    <a:ext uri="{FF2B5EF4-FFF2-40B4-BE49-F238E27FC236}">
                      <a16:creationId xmlns:a16="http://schemas.microsoft.com/office/drawing/2014/main" id="{E4C2EF31-170F-4D46-B10D-221F3DC54374}"/>
                    </a:ext>
                  </a:extLst>
                </p:cNvPr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001E2B7-4D11-40A7-9CD7-8DDC3B45A1B8}"/>
                </a:ext>
              </a:extLst>
            </p:cNvPr>
            <p:cNvGrpSpPr/>
            <p:nvPr/>
          </p:nvGrpSpPr>
          <p:grpSpPr>
            <a:xfrm>
              <a:off x="6612761" y="4703717"/>
              <a:ext cx="2549181" cy="776023"/>
              <a:chOff x="4948086" y="156224"/>
              <a:chExt cx="2549181" cy="776023"/>
            </a:xfrm>
          </p:grpSpPr>
          <p:sp>
            <p:nvSpPr>
              <p:cNvPr id="21" name="文本框 11">
                <a:extLst>
                  <a:ext uri="{FF2B5EF4-FFF2-40B4-BE49-F238E27FC236}">
                    <a16:creationId xmlns:a16="http://schemas.microsoft.com/office/drawing/2014/main" id="{23FBCAC6-8743-40F0-9DA0-DD0F4A4CCB4E}"/>
                  </a:ext>
                </a:extLst>
              </p:cNvPr>
              <p:cNvSpPr txBox="1"/>
              <p:nvPr/>
            </p:nvSpPr>
            <p:spPr>
              <a:xfrm>
                <a:off x="4948086" y="156224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文本框 12">
                <a:extLst>
                  <a:ext uri="{FF2B5EF4-FFF2-40B4-BE49-F238E27FC236}">
                    <a16:creationId xmlns:a16="http://schemas.microsoft.com/office/drawing/2014/main" id="{8735D862-771D-4B94-83BC-5375BFD7C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544449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7759F568-9911-478C-8E40-9D68A00BD9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9188" y="1478453"/>
            <a:ext cx="2549181" cy="2952326"/>
            <a:chOff x="8129699" y="1441461"/>
            <a:chExt cx="2549181" cy="295232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2E650B4-852C-4D64-A2F3-A1D004F10704}"/>
                </a:ext>
              </a:extLst>
            </p:cNvPr>
            <p:cNvGrpSpPr/>
            <p:nvPr/>
          </p:nvGrpSpPr>
          <p:grpSpPr>
            <a:xfrm>
              <a:off x="8472357" y="2389702"/>
              <a:ext cx="1863861" cy="2004085"/>
              <a:chOff x="4056929" y="1943052"/>
              <a:chExt cx="1674763" cy="1800760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FC9CB64-4014-4D00-AF31-7C56B287E714}"/>
                  </a:ext>
                </a:extLst>
              </p:cNvPr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15" name="任意多边形 91">
                  <a:extLst>
                    <a:ext uri="{FF2B5EF4-FFF2-40B4-BE49-F238E27FC236}">
                      <a16:creationId xmlns:a16="http://schemas.microsoft.com/office/drawing/2014/main" id="{FBD4D086-0D34-4263-B593-7EBE4CCBFCC9}"/>
                    </a:ext>
                  </a:extLst>
                </p:cNvPr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任意多边形 92">
                  <a:extLst>
                    <a:ext uri="{FF2B5EF4-FFF2-40B4-BE49-F238E27FC236}">
                      <a16:creationId xmlns:a16="http://schemas.microsoft.com/office/drawing/2014/main" id="{25269625-D2A5-4EB9-A769-3E9D5C649DDC}"/>
                    </a:ext>
                  </a:extLst>
                </p:cNvPr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任意多边形 93">
                  <a:extLst>
                    <a:ext uri="{FF2B5EF4-FFF2-40B4-BE49-F238E27FC236}">
                      <a16:creationId xmlns:a16="http://schemas.microsoft.com/office/drawing/2014/main" id="{60DC6247-0141-4936-B741-2EF644B2C2F0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任意多边形 94">
                  <a:extLst>
                    <a:ext uri="{FF2B5EF4-FFF2-40B4-BE49-F238E27FC236}">
                      <a16:creationId xmlns:a16="http://schemas.microsoft.com/office/drawing/2014/main" id="{1869483C-B1D2-4623-9690-6ACB0A344081}"/>
                    </a:ext>
                  </a:extLst>
                </p:cNvPr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4" name="任意多边形 90">
                <a:extLst>
                  <a:ext uri="{FF2B5EF4-FFF2-40B4-BE49-F238E27FC236}">
                    <a16:creationId xmlns:a16="http://schemas.microsoft.com/office/drawing/2014/main" id="{A3FF53B8-E4B4-46E6-82B9-50E699D92FF1}"/>
                  </a:ext>
                </a:extLst>
              </p:cNvPr>
              <p:cNvSpPr/>
              <p:nvPr/>
            </p:nvSpPr>
            <p:spPr>
              <a:xfrm>
                <a:off x="4752680" y="1943052"/>
                <a:ext cx="262234" cy="368299"/>
              </a:xfrm>
              <a:custGeom>
                <a:avLst/>
                <a:gdLst>
                  <a:gd name="connsiteX0" fmla="*/ 163450 w 239588"/>
                  <a:gd name="connsiteY0" fmla="*/ 147580 h 336493"/>
                  <a:gd name="connsiteX1" fmla="*/ 163450 w 239588"/>
                  <a:gd name="connsiteY1" fmla="*/ 307918 h 336493"/>
                  <a:gd name="connsiteX2" fmla="*/ 192025 w 239588"/>
                  <a:gd name="connsiteY2" fmla="*/ 307918 h 336493"/>
                  <a:gd name="connsiteX3" fmla="*/ 192025 w 239588"/>
                  <a:gd name="connsiteY3" fmla="*/ 147580 h 336493"/>
                  <a:gd name="connsiteX4" fmla="*/ 106300 w 239588"/>
                  <a:gd name="connsiteY4" fmla="*/ 147580 h 336493"/>
                  <a:gd name="connsiteX5" fmla="*/ 106300 w 239588"/>
                  <a:gd name="connsiteY5" fmla="*/ 307918 h 336493"/>
                  <a:gd name="connsiteX6" fmla="*/ 134875 w 239588"/>
                  <a:gd name="connsiteY6" fmla="*/ 307918 h 336493"/>
                  <a:gd name="connsiteX7" fmla="*/ 134875 w 239588"/>
                  <a:gd name="connsiteY7" fmla="*/ 147580 h 336493"/>
                  <a:gd name="connsiteX8" fmla="*/ 49150 w 239588"/>
                  <a:gd name="connsiteY8" fmla="*/ 147580 h 336493"/>
                  <a:gd name="connsiteX9" fmla="*/ 49150 w 239588"/>
                  <a:gd name="connsiteY9" fmla="*/ 307918 h 336493"/>
                  <a:gd name="connsiteX10" fmla="*/ 76138 w 239588"/>
                  <a:gd name="connsiteY10" fmla="*/ 307918 h 336493"/>
                  <a:gd name="connsiteX11" fmla="*/ 76138 w 239588"/>
                  <a:gd name="connsiteY11" fmla="*/ 147580 h 336493"/>
                  <a:gd name="connsiteX12" fmla="*/ 96775 w 239588"/>
                  <a:gd name="connsiteY12" fmla="*/ 33280 h 336493"/>
                  <a:gd name="connsiteX13" fmla="*/ 85663 w 239588"/>
                  <a:gd name="connsiteY13" fmla="*/ 58680 h 336493"/>
                  <a:gd name="connsiteX14" fmla="*/ 165039 w 239588"/>
                  <a:gd name="connsiteY14" fmla="*/ 92018 h 336493"/>
                  <a:gd name="connsiteX15" fmla="*/ 176151 w 239588"/>
                  <a:gd name="connsiteY15" fmla="*/ 65030 h 336493"/>
                  <a:gd name="connsiteX16" fmla="*/ 83493 w 239588"/>
                  <a:gd name="connsiteY16" fmla="*/ 986 h 336493"/>
                  <a:gd name="connsiteX17" fmla="*/ 94713 w 239588"/>
                  <a:gd name="connsiteY17" fmla="*/ 986 h 336493"/>
                  <a:gd name="connsiteX18" fmla="*/ 200317 w 239588"/>
                  <a:gd name="connsiteY18" fmla="*/ 44405 h 336493"/>
                  <a:gd name="connsiteX19" fmla="*/ 208237 w 239588"/>
                  <a:gd name="connsiteY19" fmla="*/ 62825 h 336493"/>
                  <a:gd name="connsiteX20" fmla="*/ 191077 w 239588"/>
                  <a:gd name="connsiteY20" fmla="*/ 102296 h 336493"/>
                  <a:gd name="connsiteX21" fmla="*/ 230678 w 239588"/>
                  <a:gd name="connsiteY21" fmla="*/ 119400 h 336493"/>
                  <a:gd name="connsiteX22" fmla="*/ 238598 w 239588"/>
                  <a:gd name="connsiteY22" fmla="*/ 137820 h 336493"/>
                  <a:gd name="connsiteX23" fmla="*/ 225398 w 239588"/>
                  <a:gd name="connsiteY23" fmla="*/ 147030 h 336493"/>
                  <a:gd name="connsiteX24" fmla="*/ 220118 w 239588"/>
                  <a:gd name="connsiteY24" fmla="*/ 145715 h 336493"/>
                  <a:gd name="connsiteX25" fmla="*/ 220118 w 239588"/>
                  <a:gd name="connsiteY25" fmla="*/ 322020 h 336493"/>
                  <a:gd name="connsiteX26" fmla="*/ 205597 w 239588"/>
                  <a:gd name="connsiteY26" fmla="*/ 336493 h 336493"/>
                  <a:gd name="connsiteX27" fmla="*/ 33991 w 239588"/>
                  <a:gd name="connsiteY27" fmla="*/ 336493 h 336493"/>
                  <a:gd name="connsiteX28" fmla="*/ 19470 w 239588"/>
                  <a:gd name="connsiteY28" fmla="*/ 322020 h 336493"/>
                  <a:gd name="connsiteX29" fmla="*/ 19470 w 239588"/>
                  <a:gd name="connsiteY29" fmla="*/ 132557 h 336493"/>
                  <a:gd name="connsiteX30" fmla="*/ 33991 w 239588"/>
                  <a:gd name="connsiteY30" fmla="*/ 118085 h 336493"/>
                  <a:gd name="connsiteX31" fmla="*/ 154115 w 239588"/>
                  <a:gd name="connsiteY31" fmla="*/ 118085 h 336493"/>
                  <a:gd name="connsiteX32" fmla="*/ 8910 w 239588"/>
                  <a:gd name="connsiteY32" fmla="*/ 57562 h 336493"/>
                  <a:gd name="connsiteX33" fmla="*/ 990 w 239588"/>
                  <a:gd name="connsiteY33" fmla="*/ 39142 h 336493"/>
                  <a:gd name="connsiteX34" fmla="*/ 19470 w 239588"/>
                  <a:gd name="connsiteY34" fmla="*/ 31248 h 336493"/>
                  <a:gd name="connsiteX35" fmla="*/ 59072 w 239588"/>
                  <a:gd name="connsiteY35" fmla="*/ 48352 h 336493"/>
                  <a:gd name="connsiteX36" fmla="*/ 76232 w 239588"/>
                  <a:gd name="connsiteY36" fmla="*/ 8880 h 336493"/>
                  <a:gd name="connsiteX37" fmla="*/ 83493 w 239588"/>
                  <a:gd name="connsiteY37" fmla="*/ 986 h 3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9588" h="336493">
                    <a:moveTo>
                      <a:pt x="163450" y="147580"/>
                    </a:moveTo>
                    <a:lnTo>
                      <a:pt x="163450" y="307918"/>
                    </a:lnTo>
                    <a:lnTo>
                      <a:pt x="192025" y="307918"/>
                    </a:lnTo>
                    <a:lnTo>
                      <a:pt x="192025" y="147580"/>
                    </a:lnTo>
                    <a:close/>
                    <a:moveTo>
                      <a:pt x="106300" y="147580"/>
                    </a:moveTo>
                    <a:lnTo>
                      <a:pt x="106300" y="307918"/>
                    </a:lnTo>
                    <a:lnTo>
                      <a:pt x="134875" y="307918"/>
                    </a:lnTo>
                    <a:lnTo>
                      <a:pt x="134875" y="147580"/>
                    </a:lnTo>
                    <a:close/>
                    <a:moveTo>
                      <a:pt x="49150" y="147580"/>
                    </a:moveTo>
                    <a:lnTo>
                      <a:pt x="49150" y="307918"/>
                    </a:lnTo>
                    <a:lnTo>
                      <a:pt x="76138" y="307918"/>
                    </a:lnTo>
                    <a:lnTo>
                      <a:pt x="76138" y="147580"/>
                    </a:lnTo>
                    <a:close/>
                    <a:moveTo>
                      <a:pt x="96775" y="33280"/>
                    </a:moveTo>
                    <a:lnTo>
                      <a:pt x="85663" y="58680"/>
                    </a:lnTo>
                    <a:lnTo>
                      <a:pt x="165039" y="92018"/>
                    </a:lnTo>
                    <a:lnTo>
                      <a:pt x="176151" y="65030"/>
                    </a:lnTo>
                    <a:close/>
                    <a:moveTo>
                      <a:pt x="83493" y="986"/>
                    </a:moveTo>
                    <a:cubicBezTo>
                      <a:pt x="86793" y="-329"/>
                      <a:pt x="90753" y="-329"/>
                      <a:pt x="94713" y="986"/>
                    </a:cubicBezTo>
                    <a:cubicBezTo>
                      <a:pt x="94713" y="986"/>
                      <a:pt x="94713" y="986"/>
                      <a:pt x="200317" y="44405"/>
                    </a:cubicBezTo>
                    <a:cubicBezTo>
                      <a:pt x="206917" y="47036"/>
                      <a:pt x="210877" y="56246"/>
                      <a:pt x="208237" y="62825"/>
                    </a:cubicBezTo>
                    <a:cubicBezTo>
                      <a:pt x="208237" y="62825"/>
                      <a:pt x="208237" y="62825"/>
                      <a:pt x="191077" y="102296"/>
                    </a:cubicBezTo>
                    <a:cubicBezTo>
                      <a:pt x="191077" y="102296"/>
                      <a:pt x="191077" y="102296"/>
                      <a:pt x="230678" y="119400"/>
                    </a:cubicBezTo>
                    <a:cubicBezTo>
                      <a:pt x="238598" y="122032"/>
                      <a:pt x="241238" y="129926"/>
                      <a:pt x="238598" y="137820"/>
                    </a:cubicBezTo>
                    <a:cubicBezTo>
                      <a:pt x="235958" y="143083"/>
                      <a:pt x="230678" y="147030"/>
                      <a:pt x="225398" y="147030"/>
                    </a:cubicBezTo>
                    <a:cubicBezTo>
                      <a:pt x="224078" y="147030"/>
                      <a:pt x="221438" y="145715"/>
                      <a:pt x="220118" y="145715"/>
                    </a:cubicBezTo>
                    <a:cubicBezTo>
                      <a:pt x="220118" y="145715"/>
                      <a:pt x="220118" y="145715"/>
                      <a:pt x="220118" y="322020"/>
                    </a:cubicBezTo>
                    <a:cubicBezTo>
                      <a:pt x="220118" y="329915"/>
                      <a:pt x="213517" y="336493"/>
                      <a:pt x="205597" y="336493"/>
                    </a:cubicBezTo>
                    <a:cubicBezTo>
                      <a:pt x="205597" y="336493"/>
                      <a:pt x="205597" y="336493"/>
                      <a:pt x="33991" y="336493"/>
                    </a:cubicBezTo>
                    <a:cubicBezTo>
                      <a:pt x="26071" y="336493"/>
                      <a:pt x="19470" y="329915"/>
                      <a:pt x="19470" y="322020"/>
                    </a:cubicBezTo>
                    <a:cubicBezTo>
                      <a:pt x="19470" y="322020"/>
                      <a:pt x="19470" y="322020"/>
                      <a:pt x="19470" y="132557"/>
                    </a:cubicBezTo>
                    <a:cubicBezTo>
                      <a:pt x="19470" y="124663"/>
                      <a:pt x="26071" y="118085"/>
                      <a:pt x="33991" y="118085"/>
                    </a:cubicBezTo>
                    <a:cubicBezTo>
                      <a:pt x="33991" y="118085"/>
                      <a:pt x="33991" y="118085"/>
                      <a:pt x="154115" y="118085"/>
                    </a:cubicBezTo>
                    <a:cubicBezTo>
                      <a:pt x="154115" y="118085"/>
                      <a:pt x="154115" y="118085"/>
                      <a:pt x="8910" y="57562"/>
                    </a:cubicBezTo>
                    <a:cubicBezTo>
                      <a:pt x="990" y="54930"/>
                      <a:pt x="-1650" y="47036"/>
                      <a:pt x="990" y="39142"/>
                    </a:cubicBezTo>
                    <a:cubicBezTo>
                      <a:pt x="3630" y="32563"/>
                      <a:pt x="12870" y="28616"/>
                      <a:pt x="19470" y="31248"/>
                    </a:cubicBezTo>
                    <a:cubicBezTo>
                      <a:pt x="19470" y="31248"/>
                      <a:pt x="19470" y="31248"/>
                      <a:pt x="59072" y="48352"/>
                    </a:cubicBezTo>
                    <a:cubicBezTo>
                      <a:pt x="59072" y="48352"/>
                      <a:pt x="59072" y="48352"/>
                      <a:pt x="76232" y="8880"/>
                    </a:cubicBezTo>
                    <a:cubicBezTo>
                      <a:pt x="77552" y="4933"/>
                      <a:pt x="80192" y="2302"/>
                      <a:pt x="83493" y="986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57137B9-A417-4E74-88B5-0F7830E231A1}"/>
                </a:ext>
              </a:extLst>
            </p:cNvPr>
            <p:cNvGrpSpPr/>
            <p:nvPr/>
          </p:nvGrpSpPr>
          <p:grpSpPr>
            <a:xfrm>
              <a:off x="8129699" y="1441461"/>
              <a:ext cx="2549181" cy="848727"/>
              <a:chOff x="5877558" y="1353271"/>
              <a:chExt cx="2549181" cy="848727"/>
            </a:xfrm>
          </p:grpSpPr>
          <p:sp>
            <p:nvSpPr>
              <p:cNvPr id="11" name="文本框 87">
                <a:extLst>
                  <a:ext uri="{FF2B5EF4-FFF2-40B4-BE49-F238E27FC236}">
                    <a16:creationId xmlns:a16="http://schemas.microsoft.com/office/drawing/2014/main" id="{676F9A0E-14B1-48AA-ABE7-25868302DADA}"/>
                  </a:ext>
                </a:extLst>
              </p:cNvPr>
              <p:cNvSpPr txBox="1"/>
              <p:nvPr/>
            </p:nvSpPr>
            <p:spPr>
              <a:xfrm>
                <a:off x="5877558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2" name="文本框 88">
                <a:extLst>
                  <a:ext uri="{FF2B5EF4-FFF2-40B4-BE49-F238E27FC236}">
                    <a16:creationId xmlns:a16="http://schemas.microsoft.com/office/drawing/2014/main" id="{9E18E106-3BCE-4E29-85E7-4E56CDFED1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558" y="1741496"/>
                <a:ext cx="2549181" cy="460502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470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84885EB-019E-48F4-8C43-101D9ED4047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59916" y="1750793"/>
            <a:ext cx="2895349" cy="3016150"/>
            <a:chOff x="1159916" y="1750793"/>
            <a:chExt cx="2895349" cy="3016150"/>
          </a:xfrm>
        </p:grpSpPr>
        <p:sp>
          <p:nvSpPr>
            <p:cNvPr id="5" name="Freeform: Shape 34">
              <a:extLst>
                <a:ext uri="{FF2B5EF4-FFF2-40B4-BE49-F238E27FC236}">
                  <a16:creationId xmlns:a16="http://schemas.microsoft.com/office/drawing/2014/main" id="{404C8BF5-C0D6-4119-9BCC-6F5CD11FE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167" y="1750793"/>
              <a:ext cx="2868098" cy="3016150"/>
            </a:xfrm>
            <a:custGeom>
              <a:avLst/>
              <a:gdLst>
                <a:gd name="T0" fmla="*/ 133 w 351"/>
                <a:gd name="T1" fmla="*/ 163 h 369"/>
                <a:gd name="T2" fmla="*/ 119 w 351"/>
                <a:gd name="T3" fmla="*/ 9 h 369"/>
                <a:gd name="T4" fmla="*/ 234 w 351"/>
                <a:gd name="T5" fmla="*/ 23 h 369"/>
                <a:gd name="T6" fmla="*/ 308 w 351"/>
                <a:gd name="T7" fmla="*/ 252 h 369"/>
                <a:gd name="T8" fmla="*/ 79 w 351"/>
                <a:gd name="T9" fmla="*/ 326 h 369"/>
                <a:gd name="T10" fmla="*/ 0 w 351"/>
                <a:gd name="T11" fmla="*/ 242 h 369"/>
                <a:gd name="T12" fmla="*/ 133 w 351"/>
                <a:gd name="T13" fmla="*/ 16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1" h="369">
                  <a:moveTo>
                    <a:pt x="133" y="163"/>
                  </a:moveTo>
                  <a:cubicBezTo>
                    <a:pt x="160" y="112"/>
                    <a:pt x="152" y="52"/>
                    <a:pt x="119" y="9"/>
                  </a:cubicBezTo>
                  <a:cubicBezTo>
                    <a:pt x="157" y="0"/>
                    <a:pt x="197" y="4"/>
                    <a:pt x="234" y="23"/>
                  </a:cubicBezTo>
                  <a:cubicBezTo>
                    <a:pt x="318" y="66"/>
                    <a:pt x="351" y="169"/>
                    <a:pt x="308" y="252"/>
                  </a:cubicBezTo>
                  <a:cubicBezTo>
                    <a:pt x="265" y="336"/>
                    <a:pt x="162" y="369"/>
                    <a:pt x="79" y="326"/>
                  </a:cubicBezTo>
                  <a:cubicBezTo>
                    <a:pt x="42" y="307"/>
                    <a:pt x="15" y="277"/>
                    <a:pt x="0" y="242"/>
                  </a:cubicBezTo>
                  <a:cubicBezTo>
                    <a:pt x="54" y="244"/>
                    <a:pt x="107" y="215"/>
                    <a:pt x="133" y="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40">
              <a:extLst>
                <a:ext uri="{FF2B5EF4-FFF2-40B4-BE49-F238E27FC236}">
                  <a16:creationId xmlns:a16="http://schemas.microsoft.com/office/drawing/2014/main" id="{F7CF1316-679C-4C2C-9759-21FF428E3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916" y="2281175"/>
              <a:ext cx="65723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0" fontAlgn="base" latinLnBrk="0" hangingPunct="0">
                <a:buClrTx/>
                <a:buSzTx/>
                <a:buFontTx/>
                <a:buNone/>
                <a:tabLst/>
              </a:pPr>
              <a:r>
                <a:rPr kumimoji="0" lang="en-US" altLang="en-US" sz="4800" i="0" u="none" strike="noStrike" cap="none" normalizeH="0" baseline="0">
                  <a:ln>
                    <a:noFill/>
                  </a:ln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Group 44">
              <a:extLst>
                <a:ext uri="{FF2B5EF4-FFF2-40B4-BE49-F238E27FC236}">
                  <a16:creationId xmlns:a16="http://schemas.microsoft.com/office/drawing/2014/main" id="{34AC0A6C-EFF5-4B53-B0E0-9B85C1D3CBC2}"/>
                </a:ext>
              </a:extLst>
            </p:cNvPr>
            <p:cNvGrpSpPr/>
            <p:nvPr/>
          </p:nvGrpSpPr>
          <p:grpSpPr>
            <a:xfrm>
              <a:off x="2445798" y="3132425"/>
              <a:ext cx="735010" cy="702542"/>
              <a:chOff x="7118350" y="6035676"/>
              <a:chExt cx="2587625" cy="2473325"/>
            </a:xfrm>
            <a:solidFill>
              <a:schemeClr val="bg1"/>
            </a:solidFill>
          </p:grpSpPr>
          <p:sp>
            <p:nvSpPr>
              <p:cNvPr id="45" name="Freeform: Shape 57">
                <a:extLst>
                  <a:ext uri="{FF2B5EF4-FFF2-40B4-BE49-F238E27FC236}">
                    <a16:creationId xmlns:a16="http://schemas.microsoft.com/office/drawing/2014/main" id="{8CF01CEA-DB3B-4E1E-95A8-E8EF8E6C4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6035676"/>
                <a:ext cx="2574925" cy="1265238"/>
              </a:xfrm>
              <a:custGeom>
                <a:avLst/>
                <a:gdLst>
                  <a:gd name="T0" fmla="*/ 16 w 724"/>
                  <a:gd name="T1" fmla="*/ 356 h 356"/>
                  <a:gd name="T2" fmla="*/ 21 w 724"/>
                  <a:gd name="T3" fmla="*/ 355 h 356"/>
                  <a:gd name="T4" fmla="*/ 250 w 724"/>
                  <a:gd name="T5" fmla="*/ 259 h 356"/>
                  <a:gd name="T6" fmla="*/ 492 w 724"/>
                  <a:gd name="T7" fmla="*/ 209 h 356"/>
                  <a:gd name="T8" fmla="*/ 659 w 724"/>
                  <a:gd name="T9" fmla="*/ 71 h 356"/>
                  <a:gd name="T10" fmla="*/ 685 w 724"/>
                  <a:gd name="T11" fmla="*/ 103 h 356"/>
                  <a:gd name="T12" fmla="*/ 724 w 724"/>
                  <a:gd name="T13" fmla="*/ 0 h 356"/>
                  <a:gd name="T14" fmla="*/ 615 w 724"/>
                  <a:gd name="T15" fmla="*/ 17 h 356"/>
                  <a:gd name="T16" fmla="*/ 642 w 724"/>
                  <a:gd name="T17" fmla="*/ 50 h 356"/>
                  <a:gd name="T18" fmla="*/ 479 w 724"/>
                  <a:gd name="T19" fmla="*/ 183 h 356"/>
                  <a:gd name="T20" fmla="*/ 243 w 724"/>
                  <a:gd name="T21" fmla="*/ 232 h 356"/>
                  <a:gd name="T22" fmla="*/ 10 w 724"/>
                  <a:gd name="T23" fmla="*/ 329 h 356"/>
                  <a:gd name="T24" fmla="*/ 3 w 724"/>
                  <a:gd name="T25" fmla="*/ 347 h 356"/>
                  <a:gd name="T26" fmla="*/ 16 w 724"/>
                  <a:gd name="T27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4" h="356">
                    <a:moveTo>
                      <a:pt x="16" y="356"/>
                    </a:moveTo>
                    <a:cubicBezTo>
                      <a:pt x="17" y="356"/>
                      <a:pt x="19" y="356"/>
                      <a:pt x="21" y="355"/>
                    </a:cubicBezTo>
                    <a:cubicBezTo>
                      <a:pt x="250" y="259"/>
                      <a:pt x="250" y="259"/>
                      <a:pt x="250" y="259"/>
                    </a:cubicBezTo>
                    <a:cubicBezTo>
                      <a:pt x="492" y="209"/>
                      <a:pt x="492" y="209"/>
                      <a:pt x="492" y="209"/>
                    </a:cubicBezTo>
                    <a:cubicBezTo>
                      <a:pt x="659" y="71"/>
                      <a:pt x="659" y="71"/>
                      <a:pt x="659" y="71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724" y="0"/>
                      <a:pt x="724" y="0"/>
                      <a:pt x="724" y="0"/>
                    </a:cubicBezTo>
                    <a:cubicBezTo>
                      <a:pt x="615" y="17"/>
                      <a:pt x="615" y="17"/>
                      <a:pt x="615" y="17"/>
                    </a:cubicBezTo>
                    <a:cubicBezTo>
                      <a:pt x="642" y="50"/>
                      <a:pt x="642" y="50"/>
                      <a:pt x="642" y="50"/>
                    </a:cubicBezTo>
                    <a:cubicBezTo>
                      <a:pt x="479" y="183"/>
                      <a:pt x="479" y="183"/>
                      <a:pt x="479" y="183"/>
                    </a:cubicBezTo>
                    <a:cubicBezTo>
                      <a:pt x="243" y="232"/>
                      <a:pt x="243" y="232"/>
                      <a:pt x="243" y="232"/>
                    </a:cubicBezTo>
                    <a:cubicBezTo>
                      <a:pt x="10" y="329"/>
                      <a:pt x="10" y="329"/>
                      <a:pt x="10" y="329"/>
                    </a:cubicBezTo>
                    <a:cubicBezTo>
                      <a:pt x="3" y="332"/>
                      <a:pt x="0" y="340"/>
                      <a:pt x="3" y="347"/>
                    </a:cubicBezTo>
                    <a:cubicBezTo>
                      <a:pt x="5" y="353"/>
                      <a:pt x="10" y="356"/>
                      <a:pt x="16" y="3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58">
                <a:extLst>
                  <a:ext uri="{FF2B5EF4-FFF2-40B4-BE49-F238E27FC236}">
                    <a16:creationId xmlns:a16="http://schemas.microsoft.com/office/drawing/2014/main" id="{2FD29DEF-1161-4395-9875-EE82FF0D9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8350" y="7696201"/>
                <a:ext cx="493712" cy="812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59">
                <a:extLst>
                  <a:ext uri="{FF2B5EF4-FFF2-40B4-BE49-F238E27FC236}">
                    <a16:creationId xmlns:a16="http://schemas.microsoft.com/office/drawing/2014/main" id="{CF3AB1B9-68C0-48AC-A195-440B12CED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6213" y="7418388"/>
                <a:ext cx="495300" cy="1090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Rectangle 60">
                <a:extLst>
                  <a:ext uri="{FF2B5EF4-FFF2-40B4-BE49-F238E27FC236}">
                    <a16:creationId xmlns:a16="http://schemas.microsoft.com/office/drawing/2014/main" id="{51D1E3F2-30F2-493E-822B-8DCF1E78D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4238" y="7275513"/>
                <a:ext cx="493712" cy="1233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Rectangle 61">
                <a:extLst>
                  <a:ext uri="{FF2B5EF4-FFF2-40B4-BE49-F238E27FC236}">
                    <a16:creationId xmlns:a16="http://schemas.microsoft.com/office/drawing/2014/main" id="{08694382-A79F-47EC-B61F-20502FC14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7500" y="6710363"/>
                <a:ext cx="498475" cy="1798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千图PPT彼岸天：ID 8661124库_组合 49">
            <a:extLst>
              <a:ext uri="{FF2B5EF4-FFF2-40B4-BE49-F238E27FC236}">
                <a16:creationId xmlns:a16="http://schemas.microsoft.com/office/drawing/2014/main" id="{5BDAB0C3-C950-4C1F-9E92-CD396590627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93590" y="1489118"/>
            <a:ext cx="1993552" cy="2027983"/>
            <a:chOff x="3793590" y="1489118"/>
            <a:chExt cx="1993552" cy="2027983"/>
          </a:xfrm>
        </p:grpSpPr>
        <p:sp>
          <p:nvSpPr>
            <p:cNvPr id="6" name="Freeform: Shape 35">
              <a:extLst>
                <a:ext uri="{FF2B5EF4-FFF2-40B4-BE49-F238E27FC236}">
                  <a16:creationId xmlns:a16="http://schemas.microsoft.com/office/drawing/2014/main" id="{97BBADA1-0CD7-4972-9EB5-BF4930A56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3590" y="1489118"/>
              <a:ext cx="1993552" cy="2027983"/>
            </a:xfrm>
            <a:custGeom>
              <a:avLst/>
              <a:gdLst>
                <a:gd name="T0" fmla="*/ 144 w 244"/>
                <a:gd name="T1" fmla="*/ 106 h 248"/>
                <a:gd name="T2" fmla="*/ 133 w 244"/>
                <a:gd name="T3" fmla="*/ 0 h 248"/>
                <a:gd name="T4" fmla="*/ 58 w 244"/>
                <a:gd name="T5" fmla="*/ 26 h 248"/>
                <a:gd name="T6" fmla="*/ 40 w 244"/>
                <a:gd name="T7" fmla="*/ 189 h 248"/>
                <a:gd name="T8" fmla="*/ 203 w 244"/>
                <a:gd name="T9" fmla="*/ 208 h 248"/>
                <a:gd name="T10" fmla="*/ 244 w 244"/>
                <a:gd name="T11" fmla="*/ 141 h 248"/>
                <a:gd name="T12" fmla="*/ 144 w 244"/>
                <a:gd name="T13" fmla="*/ 10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48">
                  <a:moveTo>
                    <a:pt x="144" y="106"/>
                  </a:moveTo>
                  <a:cubicBezTo>
                    <a:pt x="120" y="75"/>
                    <a:pt x="117" y="34"/>
                    <a:pt x="133" y="0"/>
                  </a:cubicBezTo>
                  <a:cubicBezTo>
                    <a:pt x="107" y="0"/>
                    <a:pt x="80" y="8"/>
                    <a:pt x="58" y="26"/>
                  </a:cubicBezTo>
                  <a:cubicBezTo>
                    <a:pt x="8" y="66"/>
                    <a:pt x="0" y="139"/>
                    <a:pt x="40" y="189"/>
                  </a:cubicBezTo>
                  <a:cubicBezTo>
                    <a:pt x="80" y="239"/>
                    <a:pt x="153" y="248"/>
                    <a:pt x="203" y="208"/>
                  </a:cubicBezTo>
                  <a:cubicBezTo>
                    <a:pt x="225" y="190"/>
                    <a:pt x="239" y="166"/>
                    <a:pt x="244" y="141"/>
                  </a:cubicBezTo>
                  <a:cubicBezTo>
                    <a:pt x="208" y="149"/>
                    <a:pt x="169" y="137"/>
                    <a:pt x="144" y="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37">
              <a:extLst>
                <a:ext uri="{FF2B5EF4-FFF2-40B4-BE49-F238E27FC236}">
                  <a16:creationId xmlns:a16="http://schemas.microsoft.com/office/drawing/2014/main" id="{3C5F97F4-3C16-40C0-A2EA-DA987231F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785" y="1604067"/>
              <a:ext cx="56425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0" fontAlgn="base" latinLnBrk="0" hangingPunct="0">
                <a:buClrTx/>
                <a:buSzTx/>
                <a:buFontTx/>
                <a:buNone/>
                <a:tabLst/>
              </a:pPr>
              <a:r>
                <a:rPr kumimoji="0" lang="en-US" altLang="en-US" sz="4800" i="0" u="none" strike="noStrike" cap="none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2" name="Group 45">
              <a:extLst>
                <a:ext uri="{FF2B5EF4-FFF2-40B4-BE49-F238E27FC236}">
                  <a16:creationId xmlns:a16="http://schemas.microsoft.com/office/drawing/2014/main" id="{1B0B6834-A2CF-4824-9F7A-36038F221942}"/>
                </a:ext>
              </a:extLst>
            </p:cNvPr>
            <p:cNvGrpSpPr/>
            <p:nvPr/>
          </p:nvGrpSpPr>
          <p:grpSpPr>
            <a:xfrm>
              <a:off x="4327195" y="2406244"/>
              <a:ext cx="620323" cy="577609"/>
              <a:chOff x="2787650" y="5918201"/>
              <a:chExt cx="2951162" cy="2747962"/>
            </a:xfrm>
            <a:solidFill>
              <a:schemeClr val="bg1"/>
            </a:solidFill>
          </p:grpSpPr>
          <p:sp>
            <p:nvSpPr>
              <p:cNvPr id="38" name="Freeform: Shape 50">
                <a:extLst>
                  <a:ext uri="{FF2B5EF4-FFF2-40B4-BE49-F238E27FC236}">
                    <a16:creationId xmlns:a16="http://schemas.microsoft.com/office/drawing/2014/main" id="{E30CD9B4-44AC-41BF-93E7-3D00E98AA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3050" y="8434388"/>
                <a:ext cx="2903537" cy="231775"/>
              </a:xfrm>
              <a:custGeom>
                <a:avLst/>
                <a:gdLst>
                  <a:gd name="T0" fmla="*/ 796 w 817"/>
                  <a:gd name="T1" fmla="*/ 0 h 65"/>
                  <a:gd name="T2" fmla="*/ 20 w 817"/>
                  <a:gd name="T3" fmla="*/ 0 h 65"/>
                  <a:gd name="T4" fmla="*/ 0 w 817"/>
                  <a:gd name="T5" fmla="*/ 33 h 65"/>
                  <a:gd name="T6" fmla="*/ 0 w 817"/>
                  <a:gd name="T7" fmla="*/ 65 h 65"/>
                  <a:gd name="T8" fmla="*/ 20 w 817"/>
                  <a:gd name="T9" fmla="*/ 65 h 65"/>
                  <a:gd name="T10" fmla="*/ 796 w 817"/>
                  <a:gd name="T11" fmla="*/ 65 h 65"/>
                  <a:gd name="T12" fmla="*/ 817 w 817"/>
                  <a:gd name="T13" fmla="*/ 65 h 65"/>
                  <a:gd name="T14" fmla="*/ 817 w 817"/>
                  <a:gd name="T15" fmla="*/ 33 h 65"/>
                  <a:gd name="T16" fmla="*/ 796 w 817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7" h="65">
                    <a:moveTo>
                      <a:pt x="79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5"/>
                      <a:pt x="0" y="3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796" y="65"/>
                      <a:pt x="796" y="65"/>
                      <a:pt x="796" y="65"/>
                    </a:cubicBezTo>
                    <a:cubicBezTo>
                      <a:pt x="817" y="65"/>
                      <a:pt x="817" y="65"/>
                      <a:pt x="817" y="65"/>
                    </a:cubicBezTo>
                    <a:cubicBezTo>
                      <a:pt x="817" y="33"/>
                      <a:pt x="817" y="33"/>
                      <a:pt x="817" y="33"/>
                    </a:cubicBezTo>
                    <a:cubicBezTo>
                      <a:pt x="817" y="15"/>
                      <a:pt x="808" y="0"/>
                      <a:pt x="7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51">
                <a:extLst>
                  <a:ext uri="{FF2B5EF4-FFF2-40B4-BE49-F238E27FC236}">
                    <a16:creationId xmlns:a16="http://schemas.microsoft.com/office/drawing/2014/main" id="{043A73C2-9A5F-47E3-92A8-B2154CD90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4025" y="6916738"/>
                <a:ext cx="430212" cy="163513"/>
              </a:xfrm>
              <a:custGeom>
                <a:avLst/>
                <a:gdLst>
                  <a:gd name="T0" fmla="*/ 23 w 121"/>
                  <a:gd name="T1" fmla="*/ 46 h 46"/>
                  <a:gd name="T2" fmla="*/ 44 w 121"/>
                  <a:gd name="T3" fmla="*/ 33 h 46"/>
                  <a:gd name="T4" fmla="*/ 77 w 121"/>
                  <a:gd name="T5" fmla="*/ 33 h 46"/>
                  <a:gd name="T6" fmla="*/ 98 w 121"/>
                  <a:gd name="T7" fmla="*/ 46 h 46"/>
                  <a:gd name="T8" fmla="*/ 121 w 121"/>
                  <a:gd name="T9" fmla="*/ 23 h 46"/>
                  <a:gd name="T10" fmla="*/ 98 w 121"/>
                  <a:gd name="T11" fmla="*/ 0 h 46"/>
                  <a:gd name="T12" fmla="*/ 23 w 121"/>
                  <a:gd name="T13" fmla="*/ 0 h 46"/>
                  <a:gd name="T14" fmla="*/ 0 w 121"/>
                  <a:gd name="T15" fmla="*/ 23 h 46"/>
                  <a:gd name="T16" fmla="*/ 23 w 12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46">
                    <a:moveTo>
                      <a:pt x="23" y="46"/>
                    </a:moveTo>
                    <a:cubicBezTo>
                      <a:pt x="32" y="46"/>
                      <a:pt x="40" y="41"/>
                      <a:pt x="44" y="33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1" y="41"/>
                      <a:pt x="89" y="46"/>
                      <a:pt x="98" y="46"/>
                    </a:cubicBezTo>
                    <a:cubicBezTo>
                      <a:pt x="111" y="46"/>
                      <a:pt x="121" y="36"/>
                      <a:pt x="121" y="23"/>
                    </a:cubicBezTo>
                    <a:cubicBezTo>
                      <a:pt x="121" y="10"/>
                      <a:pt x="111" y="0"/>
                      <a:pt x="9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2">
                <a:extLst>
                  <a:ext uri="{FF2B5EF4-FFF2-40B4-BE49-F238E27FC236}">
                    <a16:creationId xmlns:a16="http://schemas.microsoft.com/office/drawing/2014/main" id="{0BFD26CF-58E8-4896-BFFB-B40F1B2AB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763" y="6916738"/>
                <a:ext cx="428625" cy="163513"/>
              </a:xfrm>
              <a:custGeom>
                <a:avLst/>
                <a:gdLst>
                  <a:gd name="T0" fmla="*/ 23 w 121"/>
                  <a:gd name="T1" fmla="*/ 46 h 46"/>
                  <a:gd name="T2" fmla="*/ 44 w 121"/>
                  <a:gd name="T3" fmla="*/ 33 h 46"/>
                  <a:gd name="T4" fmla="*/ 77 w 121"/>
                  <a:gd name="T5" fmla="*/ 33 h 46"/>
                  <a:gd name="T6" fmla="*/ 98 w 121"/>
                  <a:gd name="T7" fmla="*/ 46 h 46"/>
                  <a:gd name="T8" fmla="*/ 121 w 121"/>
                  <a:gd name="T9" fmla="*/ 23 h 46"/>
                  <a:gd name="T10" fmla="*/ 98 w 121"/>
                  <a:gd name="T11" fmla="*/ 0 h 46"/>
                  <a:gd name="T12" fmla="*/ 23 w 121"/>
                  <a:gd name="T13" fmla="*/ 0 h 46"/>
                  <a:gd name="T14" fmla="*/ 0 w 121"/>
                  <a:gd name="T15" fmla="*/ 23 h 46"/>
                  <a:gd name="T16" fmla="*/ 23 w 12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46">
                    <a:moveTo>
                      <a:pt x="23" y="46"/>
                    </a:moveTo>
                    <a:cubicBezTo>
                      <a:pt x="32" y="46"/>
                      <a:pt x="40" y="41"/>
                      <a:pt x="44" y="33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1" y="41"/>
                      <a:pt x="89" y="46"/>
                      <a:pt x="98" y="46"/>
                    </a:cubicBezTo>
                    <a:cubicBezTo>
                      <a:pt x="111" y="46"/>
                      <a:pt x="121" y="36"/>
                      <a:pt x="121" y="23"/>
                    </a:cubicBezTo>
                    <a:cubicBezTo>
                      <a:pt x="121" y="10"/>
                      <a:pt x="111" y="0"/>
                      <a:pt x="9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3">
                <a:extLst>
                  <a:ext uri="{FF2B5EF4-FFF2-40B4-BE49-F238E27FC236}">
                    <a16:creationId xmlns:a16="http://schemas.microsoft.com/office/drawing/2014/main" id="{504858CC-F44B-4722-B761-78D906DC9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6916738"/>
                <a:ext cx="430212" cy="163513"/>
              </a:xfrm>
              <a:custGeom>
                <a:avLst/>
                <a:gdLst>
                  <a:gd name="T0" fmla="*/ 23 w 121"/>
                  <a:gd name="T1" fmla="*/ 46 h 46"/>
                  <a:gd name="T2" fmla="*/ 44 w 121"/>
                  <a:gd name="T3" fmla="*/ 33 h 46"/>
                  <a:gd name="T4" fmla="*/ 77 w 121"/>
                  <a:gd name="T5" fmla="*/ 33 h 46"/>
                  <a:gd name="T6" fmla="*/ 98 w 121"/>
                  <a:gd name="T7" fmla="*/ 46 h 46"/>
                  <a:gd name="T8" fmla="*/ 121 w 121"/>
                  <a:gd name="T9" fmla="*/ 23 h 46"/>
                  <a:gd name="T10" fmla="*/ 98 w 121"/>
                  <a:gd name="T11" fmla="*/ 0 h 46"/>
                  <a:gd name="T12" fmla="*/ 23 w 121"/>
                  <a:gd name="T13" fmla="*/ 0 h 46"/>
                  <a:gd name="T14" fmla="*/ 0 w 121"/>
                  <a:gd name="T15" fmla="*/ 23 h 46"/>
                  <a:gd name="T16" fmla="*/ 23 w 12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46">
                    <a:moveTo>
                      <a:pt x="23" y="46"/>
                    </a:moveTo>
                    <a:cubicBezTo>
                      <a:pt x="32" y="46"/>
                      <a:pt x="40" y="41"/>
                      <a:pt x="44" y="33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1" y="41"/>
                      <a:pt x="89" y="46"/>
                      <a:pt x="98" y="46"/>
                    </a:cubicBezTo>
                    <a:cubicBezTo>
                      <a:pt x="111" y="46"/>
                      <a:pt x="121" y="36"/>
                      <a:pt x="121" y="23"/>
                    </a:cubicBezTo>
                    <a:cubicBezTo>
                      <a:pt x="121" y="10"/>
                      <a:pt x="111" y="0"/>
                      <a:pt x="9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4">
                <a:extLst>
                  <a:ext uri="{FF2B5EF4-FFF2-40B4-BE49-F238E27FC236}">
                    <a16:creationId xmlns:a16="http://schemas.microsoft.com/office/drawing/2014/main" id="{6F562C69-7A92-41BA-B223-388277E1F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0" y="6916738"/>
                <a:ext cx="430212" cy="163513"/>
              </a:xfrm>
              <a:custGeom>
                <a:avLst/>
                <a:gdLst>
                  <a:gd name="T0" fmla="*/ 23 w 121"/>
                  <a:gd name="T1" fmla="*/ 46 h 46"/>
                  <a:gd name="T2" fmla="*/ 44 w 121"/>
                  <a:gd name="T3" fmla="*/ 33 h 46"/>
                  <a:gd name="T4" fmla="*/ 77 w 121"/>
                  <a:gd name="T5" fmla="*/ 33 h 46"/>
                  <a:gd name="T6" fmla="*/ 98 w 121"/>
                  <a:gd name="T7" fmla="*/ 46 h 46"/>
                  <a:gd name="T8" fmla="*/ 121 w 121"/>
                  <a:gd name="T9" fmla="*/ 23 h 46"/>
                  <a:gd name="T10" fmla="*/ 98 w 121"/>
                  <a:gd name="T11" fmla="*/ 0 h 46"/>
                  <a:gd name="T12" fmla="*/ 23 w 121"/>
                  <a:gd name="T13" fmla="*/ 0 h 46"/>
                  <a:gd name="T14" fmla="*/ 0 w 121"/>
                  <a:gd name="T15" fmla="*/ 23 h 46"/>
                  <a:gd name="T16" fmla="*/ 23 w 12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46">
                    <a:moveTo>
                      <a:pt x="23" y="46"/>
                    </a:moveTo>
                    <a:cubicBezTo>
                      <a:pt x="32" y="46"/>
                      <a:pt x="40" y="41"/>
                      <a:pt x="44" y="33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1" y="41"/>
                      <a:pt x="89" y="46"/>
                      <a:pt x="98" y="46"/>
                    </a:cubicBezTo>
                    <a:cubicBezTo>
                      <a:pt x="111" y="46"/>
                      <a:pt x="121" y="36"/>
                      <a:pt x="121" y="23"/>
                    </a:cubicBezTo>
                    <a:cubicBezTo>
                      <a:pt x="121" y="10"/>
                      <a:pt x="111" y="0"/>
                      <a:pt x="9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5">
                <a:extLst>
                  <a:ext uri="{FF2B5EF4-FFF2-40B4-BE49-F238E27FC236}">
                    <a16:creationId xmlns:a16="http://schemas.microsoft.com/office/drawing/2014/main" id="{75300940-7235-4BD0-9049-6F1D3C859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013" y="7119938"/>
                <a:ext cx="2741612" cy="1173163"/>
              </a:xfrm>
              <a:custGeom>
                <a:avLst/>
                <a:gdLst>
                  <a:gd name="T0" fmla="*/ 0 w 771"/>
                  <a:gd name="T1" fmla="*/ 320 h 330"/>
                  <a:gd name="T2" fmla="*/ 0 w 771"/>
                  <a:gd name="T3" fmla="*/ 330 h 330"/>
                  <a:gd name="T4" fmla="*/ 10 w 771"/>
                  <a:gd name="T5" fmla="*/ 330 h 330"/>
                  <a:gd name="T6" fmla="*/ 761 w 771"/>
                  <a:gd name="T7" fmla="*/ 330 h 330"/>
                  <a:gd name="T8" fmla="*/ 771 w 771"/>
                  <a:gd name="T9" fmla="*/ 330 h 330"/>
                  <a:gd name="T10" fmla="*/ 771 w 771"/>
                  <a:gd name="T11" fmla="*/ 320 h 330"/>
                  <a:gd name="T12" fmla="*/ 761 w 771"/>
                  <a:gd name="T13" fmla="*/ 310 h 330"/>
                  <a:gd name="T14" fmla="*/ 732 w 771"/>
                  <a:gd name="T15" fmla="*/ 310 h 330"/>
                  <a:gd name="T16" fmla="*/ 732 w 771"/>
                  <a:gd name="T17" fmla="*/ 300 h 330"/>
                  <a:gd name="T18" fmla="*/ 722 w 771"/>
                  <a:gd name="T19" fmla="*/ 290 h 330"/>
                  <a:gd name="T20" fmla="*/ 711 w 771"/>
                  <a:gd name="T21" fmla="*/ 290 h 330"/>
                  <a:gd name="T22" fmla="*/ 711 w 771"/>
                  <a:gd name="T23" fmla="*/ 13 h 330"/>
                  <a:gd name="T24" fmla="*/ 680 w 771"/>
                  <a:gd name="T25" fmla="*/ 0 h 330"/>
                  <a:gd name="T26" fmla="*/ 667 w 771"/>
                  <a:gd name="T27" fmla="*/ 0 h 330"/>
                  <a:gd name="T28" fmla="*/ 636 w 771"/>
                  <a:gd name="T29" fmla="*/ 13 h 330"/>
                  <a:gd name="T30" fmla="*/ 636 w 771"/>
                  <a:gd name="T31" fmla="*/ 290 h 330"/>
                  <a:gd name="T32" fmla="*/ 625 w 771"/>
                  <a:gd name="T33" fmla="*/ 290 h 330"/>
                  <a:gd name="T34" fmla="*/ 615 w 771"/>
                  <a:gd name="T35" fmla="*/ 300 h 330"/>
                  <a:gd name="T36" fmla="*/ 615 w 771"/>
                  <a:gd name="T37" fmla="*/ 310 h 330"/>
                  <a:gd name="T38" fmla="*/ 537 w 771"/>
                  <a:gd name="T39" fmla="*/ 310 h 330"/>
                  <a:gd name="T40" fmla="*/ 537 w 771"/>
                  <a:gd name="T41" fmla="*/ 300 h 330"/>
                  <a:gd name="T42" fmla="*/ 527 w 771"/>
                  <a:gd name="T43" fmla="*/ 290 h 330"/>
                  <a:gd name="T44" fmla="*/ 516 w 771"/>
                  <a:gd name="T45" fmla="*/ 290 h 330"/>
                  <a:gd name="T46" fmla="*/ 516 w 771"/>
                  <a:gd name="T47" fmla="*/ 13 h 330"/>
                  <a:gd name="T48" fmla="*/ 485 w 771"/>
                  <a:gd name="T49" fmla="*/ 0 h 330"/>
                  <a:gd name="T50" fmla="*/ 472 w 771"/>
                  <a:gd name="T51" fmla="*/ 0 h 330"/>
                  <a:gd name="T52" fmla="*/ 441 w 771"/>
                  <a:gd name="T53" fmla="*/ 13 h 330"/>
                  <a:gd name="T54" fmla="*/ 441 w 771"/>
                  <a:gd name="T55" fmla="*/ 290 h 330"/>
                  <a:gd name="T56" fmla="*/ 430 w 771"/>
                  <a:gd name="T57" fmla="*/ 290 h 330"/>
                  <a:gd name="T58" fmla="*/ 420 w 771"/>
                  <a:gd name="T59" fmla="*/ 300 h 330"/>
                  <a:gd name="T60" fmla="*/ 420 w 771"/>
                  <a:gd name="T61" fmla="*/ 310 h 330"/>
                  <a:gd name="T62" fmla="*/ 342 w 771"/>
                  <a:gd name="T63" fmla="*/ 310 h 330"/>
                  <a:gd name="T64" fmla="*/ 342 w 771"/>
                  <a:gd name="T65" fmla="*/ 300 h 330"/>
                  <a:gd name="T66" fmla="*/ 332 w 771"/>
                  <a:gd name="T67" fmla="*/ 290 h 330"/>
                  <a:gd name="T68" fmla="*/ 321 w 771"/>
                  <a:gd name="T69" fmla="*/ 290 h 330"/>
                  <a:gd name="T70" fmla="*/ 321 w 771"/>
                  <a:gd name="T71" fmla="*/ 13 h 330"/>
                  <a:gd name="T72" fmla="*/ 290 w 771"/>
                  <a:gd name="T73" fmla="*/ 0 h 330"/>
                  <a:gd name="T74" fmla="*/ 277 w 771"/>
                  <a:gd name="T75" fmla="*/ 0 h 330"/>
                  <a:gd name="T76" fmla="*/ 246 w 771"/>
                  <a:gd name="T77" fmla="*/ 13 h 330"/>
                  <a:gd name="T78" fmla="*/ 246 w 771"/>
                  <a:gd name="T79" fmla="*/ 290 h 330"/>
                  <a:gd name="T80" fmla="*/ 235 w 771"/>
                  <a:gd name="T81" fmla="*/ 290 h 330"/>
                  <a:gd name="T82" fmla="*/ 225 w 771"/>
                  <a:gd name="T83" fmla="*/ 300 h 330"/>
                  <a:gd name="T84" fmla="*/ 225 w 771"/>
                  <a:gd name="T85" fmla="*/ 310 h 330"/>
                  <a:gd name="T86" fmla="*/ 147 w 771"/>
                  <a:gd name="T87" fmla="*/ 310 h 330"/>
                  <a:gd name="T88" fmla="*/ 147 w 771"/>
                  <a:gd name="T89" fmla="*/ 300 h 330"/>
                  <a:gd name="T90" fmla="*/ 137 w 771"/>
                  <a:gd name="T91" fmla="*/ 290 h 330"/>
                  <a:gd name="T92" fmla="*/ 126 w 771"/>
                  <a:gd name="T93" fmla="*/ 290 h 330"/>
                  <a:gd name="T94" fmla="*/ 126 w 771"/>
                  <a:gd name="T95" fmla="*/ 13 h 330"/>
                  <a:gd name="T96" fmla="*/ 95 w 771"/>
                  <a:gd name="T97" fmla="*/ 0 h 330"/>
                  <a:gd name="T98" fmla="*/ 82 w 771"/>
                  <a:gd name="T99" fmla="*/ 0 h 330"/>
                  <a:gd name="T100" fmla="*/ 51 w 771"/>
                  <a:gd name="T101" fmla="*/ 13 h 330"/>
                  <a:gd name="T102" fmla="*/ 51 w 771"/>
                  <a:gd name="T103" fmla="*/ 290 h 330"/>
                  <a:gd name="T104" fmla="*/ 40 w 771"/>
                  <a:gd name="T105" fmla="*/ 290 h 330"/>
                  <a:gd name="T106" fmla="*/ 30 w 771"/>
                  <a:gd name="T107" fmla="*/ 300 h 330"/>
                  <a:gd name="T108" fmla="*/ 30 w 771"/>
                  <a:gd name="T109" fmla="*/ 310 h 330"/>
                  <a:gd name="T110" fmla="*/ 10 w 771"/>
                  <a:gd name="T111" fmla="*/ 310 h 330"/>
                  <a:gd name="T112" fmla="*/ 0 w 771"/>
                  <a:gd name="T113" fmla="*/ 32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1" h="330">
                    <a:moveTo>
                      <a:pt x="0" y="320"/>
                    </a:moveTo>
                    <a:cubicBezTo>
                      <a:pt x="0" y="330"/>
                      <a:pt x="0" y="330"/>
                      <a:pt x="0" y="330"/>
                    </a:cubicBezTo>
                    <a:cubicBezTo>
                      <a:pt x="10" y="330"/>
                      <a:pt x="10" y="330"/>
                      <a:pt x="10" y="330"/>
                    </a:cubicBezTo>
                    <a:cubicBezTo>
                      <a:pt x="761" y="330"/>
                      <a:pt x="761" y="330"/>
                      <a:pt x="761" y="330"/>
                    </a:cubicBezTo>
                    <a:cubicBezTo>
                      <a:pt x="771" y="330"/>
                      <a:pt x="771" y="330"/>
                      <a:pt x="771" y="330"/>
                    </a:cubicBezTo>
                    <a:cubicBezTo>
                      <a:pt x="771" y="320"/>
                      <a:pt x="771" y="320"/>
                      <a:pt x="771" y="320"/>
                    </a:cubicBezTo>
                    <a:cubicBezTo>
                      <a:pt x="771" y="315"/>
                      <a:pt x="766" y="310"/>
                      <a:pt x="761" y="310"/>
                    </a:cubicBezTo>
                    <a:cubicBezTo>
                      <a:pt x="732" y="310"/>
                      <a:pt x="732" y="310"/>
                      <a:pt x="732" y="310"/>
                    </a:cubicBezTo>
                    <a:cubicBezTo>
                      <a:pt x="732" y="300"/>
                      <a:pt x="732" y="300"/>
                      <a:pt x="732" y="300"/>
                    </a:cubicBezTo>
                    <a:cubicBezTo>
                      <a:pt x="732" y="295"/>
                      <a:pt x="728" y="290"/>
                      <a:pt x="722" y="290"/>
                    </a:cubicBezTo>
                    <a:cubicBezTo>
                      <a:pt x="711" y="290"/>
                      <a:pt x="711" y="290"/>
                      <a:pt x="711" y="290"/>
                    </a:cubicBezTo>
                    <a:cubicBezTo>
                      <a:pt x="711" y="13"/>
                      <a:pt x="711" y="13"/>
                      <a:pt x="711" y="13"/>
                    </a:cubicBezTo>
                    <a:cubicBezTo>
                      <a:pt x="699" y="13"/>
                      <a:pt x="688" y="8"/>
                      <a:pt x="680" y="0"/>
                    </a:cubicBezTo>
                    <a:cubicBezTo>
                      <a:pt x="667" y="0"/>
                      <a:pt x="667" y="0"/>
                      <a:pt x="667" y="0"/>
                    </a:cubicBezTo>
                    <a:cubicBezTo>
                      <a:pt x="659" y="8"/>
                      <a:pt x="648" y="13"/>
                      <a:pt x="636" y="13"/>
                    </a:cubicBezTo>
                    <a:cubicBezTo>
                      <a:pt x="636" y="290"/>
                      <a:pt x="636" y="290"/>
                      <a:pt x="636" y="290"/>
                    </a:cubicBezTo>
                    <a:cubicBezTo>
                      <a:pt x="625" y="290"/>
                      <a:pt x="625" y="290"/>
                      <a:pt x="625" y="290"/>
                    </a:cubicBezTo>
                    <a:cubicBezTo>
                      <a:pt x="620" y="290"/>
                      <a:pt x="615" y="295"/>
                      <a:pt x="615" y="300"/>
                    </a:cubicBezTo>
                    <a:cubicBezTo>
                      <a:pt x="615" y="310"/>
                      <a:pt x="615" y="310"/>
                      <a:pt x="615" y="310"/>
                    </a:cubicBezTo>
                    <a:cubicBezTo>
                      <a:pt x="537" y="310"/>
                      <a:pt x="537" y="310"/>
                      <a:pt x="537" y="310"/>
                    </a:cubicBezTo>
                    <a:cubicBezTo>
                      <a:pt x="537" y="300"/>
                      <a:pt x="537" y="300"/>
                      <a:pt x="537" y="300"/>
                    </a:cubicBezTo>
                    <a:cubicBezTo>
                      <a:pt x="537" y="295"/>
                      <a:pt x="533" y="290"/>
                      <a:pt x="527" y="290"/>
                    </a:cubicBezTo>
                    <a:cubicBezTo>
                      <a:pt x="516" y="290"/>
                      <a:pt x="516" y="290"/>
                      <a:pt x="516" y="290"/>
                    </a:cubicBezTo>
                    <a:cubicBezTo>
                      <a:pt x="516" y="13"/>
                      <a:pt x="516" y="13"/>
                      <a:pt x="516" y="13"/>
                    </a:cubicBezTo>
                    <a:cubicBezTo>
                      <a:pt x="504" y="13"/>
                      <a:pt x="493" y="8"/>
                      <a:pt x="485" y="0"/>
                    </a:cubicBezTo>
                    <a:cubicBezTo>
                      <a:pt x="472" y="0"/>
                      <a:pt x="472" y="0"/>
                      <a:pt x="472" y="0"/>
                    </a:cubicBezTo>
                    <a:cubicBezTo>
                      <a:pt x="464" y="8"/>
                      <a:pt x="453" y="13"/>
                      <a:pt x="441" y="13"/>
                    </a:cubicBezTo>
                    <a:cubicBezTo>
                      <a:pt x="441" y="290"/>
                      <a:pt x="441" y="290"/>
                      <a:pt x="441" y="290"/>
                    </a:cubicBezTo>
                    <a:cubicBezTo>
                      <a:pt x="430" y="290"/>
                      <a:pt x="430" y="290"/>
                      <a:pt x="430" y="290"/>
                    </a:cubicBezTo>
                    <a:cubicBezTo>
                      <a:pt x="425" y="290"/>
                      <a:pt x="420" y="295"/>
                      <a:pt x="420" y="300"/>
                    </a:cubicBezTo>
                    <a:cubicBezTo>
                      <a:pt x="420" y="310"/>
                      <a:pt x="420" y="310"/>
                      <a:pt x="420" y="310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2" y="300"/>
                      <a:pt x="342" y="300"/>
                      <a:pt x="342" y="300"/>
                    </a:cubicBezTo>
                    <a:cubicBezTo>
                      <a:pt x="342" y="295"/>
                      <a:pt x="338" y="290"/>
                      <a:pt x="332" y="290"/>
                    </a:cubicBezTo>
                    <a:cubicBezTo>
                      <a:pt x="321" y="290"/>
                      <a:pt x="321" y="290"/>
                      <a:pt x="321" y="290"/>
                    </a:cubicBezTo>
                    <a:cubicBezTo>
                      <a:pt x="321" y="13"/>
                      <a:pt x="321" y="13"/>
                      <a:pt x="321" y="13"/>
                    </a:cubicBezTo>
                    <a:cubicBezTo>
                      <a:pt x="309" y="13"/>
                      <a:pt x="298" y="8"/>
                      <a:pt x="290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9" y="8"/>
                      <a:pt x="258" y="13"/>
                      <a:pt x="246" y="13"/>
                    </a:cubicBezTo>
                    <a:cubicBezTo>
                      <a:pt x="246" y="290"/>
                      <a:pt x="246" y="290"/>
                      <a:pt x="246" y="290"/>
                    </a:cubicBezTo>
                    <a:cubicBezTo>
                      <a:pt x="235" y="290"/>
                      <a:pt x="235" y="290"/>
                      <a:pt x="235" y="290"/>
                    </a:cubicBezTo>
                    <a:cubicBezTo>
                      <a:pt x="230" y="290"/>
                      <a:pt x="225" y="295"/>
                      <a:pt x="225" y="300"/>
                    </a:cubicBezTo>
                    <a:cubicBezTo>
                      <a:pt x="225" y="310"/>
                      <a:pt x="225" y="310"/>
                      <a:pt x="225" y="310"/>
                    </a:cubicBezTo>
                    <a:cubicBezTo>
                      <a:pt x="147" y="310"/>
                      <a:pt x="147" y="310"/>
                      <a:pt x="147" y="310"/>
                    </a:cubicBezTo>
                    <a:cubicBezTo>
                      <a:pt x="147" y="300"/>
                      <a:pt x="147" y="300"/>
                      <a:pt x="147" y="300"/>
                    </a:cubicBezTo>
                    <a:cubicBezTo>
                      <a:pt x="147" y="295"/>
                      <a:pt x="143" y="290"/>
                      <a:pt x="137" y="290"/>
                    </a:cubicBezTo>
                    <a:cubicBezTo>
                      <a:pt x="126" y="290"/>
                      <a:pt x="126" y="290"/>
                      <a:pt x="126" y="290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4" y="13"/>
                      <a:pt x="103" y="8"/>
                      <a:pt x="95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4" y="8"/>
                      <a:pt x="63" y="13"/>
                      <a:pt x="51" y="13"/>
                    </a:cubicBezTo>
                    <a:cubicBezTo>
                      <a:pt x="51" y="290"/>
                      <a:pt x="51" y="290"/>
                      <a:pt x="51" y="290"/>
                    </a:cubicBezTo>
                    <a:cubicBezTo>
                      <a:pt x="40" y="290"/>
                      <a:pt x="40" y="290"/>
                      <a:pt x="40" y="290"/>
                    </a:cubicBezTo>
                    <a:cubicBezTo>
                      <a:pt x="35" y="290"/>
                      <a:pt x="30" y="295"/>
                      <a:pt x="30" y="300"/>
                    </a:cubicBezTo>
                    <a:cubicBezTo>
                      <a:pt x="30" y="310"/>
                      <a:pt x="30" y="310"/>
                      <a:pt x="30" y="310"/>
                    </a:cubicBezTo>
                    <a:cubicBezTo>
                      <a:pt x="10" y="310"/>
                      <a:pt x="10" y="310"/>
                      <a:pt x="10" y="310"/>
                    </a:cubicBezTo>
                    <a:cubicBezTo>
                      <a:pt x="4" y="310"/>
                      <a:pt x="0" y="315"/>
                      <a:pt x="0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6">
                <a:extLst>
                  <a:ext uri="{FF2B5EF4-FFF2-40B4-BE49-F238E27FC236}">
                    <a16:creationId xmlns:a16="http://schemas.microsoft.com/office/drawing/2014/main" id="{D9C3EEFF-020A-4B53-B13C-545E8A462B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650" y="5918201"/>
                <a:ext cx="2951162" cy="889000"/>
              </a:xfrm>
              <a:custGeom>
                <a:avLst/>
                <a:gdLst>
                  <a:gd name="T0" fmla="*/ 927 w 1859"/>
                  <a:gd name="T1" fmla="*/ 0 h 560"/>
                  <a:gd name="T2" fmla="*/ 0 w 1859"/>
                  <a:gd name="T3" fmla="*/ 560 h 560"/>
                  <a:gd name="T4" fmla="*/ 1859 w 1859"/>
                  <a:gd name="T5" fmla="*/ 560 h 560"/>
                  <a:gd name="T6" fmla="*/ 927 w 1859"/>
                  <a:gd name="T7" fmla="*/ 0 h 560"/>
                  <a:gd name="T8" fmla="*/ 927 w 1859"/>
                  <a:gd name="T9" fmla="*/ 181 h 560"/>
                  <a:gd name="T10" fmla="*/ 1301 w 1859"/>
                  <a:gd name="T11" fmla="*/ 405 h 560"/>
                  <a:gd name="T12" fmla="*/ 558 w 1859"/>
                  <a:gd name="T13" fmla="*/ 405 h 560"/>
                  <a:gd name="T14" fmla="*/ 927 w 1859"/>
                  <a:gd name="T15" fmla="*/ 181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9" h="560">
                    <a:moveTo>
                      <a:pt x="927" y="0"/>
                    </a:moveTo>
                    <a:lnTo>
                      <a:pt x="0" y="560"/>
                    </a:lnTo>
                    <a:lnTo>
                      <a:pt x="1859" y="560"/>
                    </a:lnTo>
                    <a:lnTo>
                      <a:pt x="927" y="0"/>
                    </a:lnTo>
                    <a:close/>
                    <a:moveTo>
                      <a:pt x="927" y="181"/>
                    </a:moveTo>
                    <a:lnTo>
                      <a:pt x="1301" y="405"/>
                    </a:lnTo>
                    <a:lnTo>
                      <a:pt x="558" y="405"/>
                    </a:lnTo>
                    <a:lnTo>
                      <a:pt x="92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1" name="千图PPT彼岸天：ID 8661124库_组合 50">
            <a:extLst>
              <a:ext uri="{FF2B5EF4-FFF2-40B4-BE49-F238E27FC236}">
                <a16:creationId xmlns:a16="http://schemas.microsoft.com/office/drawing/2014/main" id="{9951DFEA-6A6F-4B2A-9999-70C4A85FA39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57746" y="3379377"/>
            <a:ext cx="4391221" cy="2737261"/>
            <a:chOff x="1557746" y="3379377"/>
            <a:chExt cx="4391221" cy="2737261"/>
          </a:xfrm>
        </p:grpSpPr>
        <p:sp>
          <p:nvSpPr>
            <p:cNvPr id="4" name="Rectangle 32">
              <a:extLst>
                <a:ext uri="{FF2B5EF4-FFF2-40B4-BE49-F238E27FC236}">
                  <a16:creationId xmlns:a16="http://schemas.microsoft.com/office/drawing/2014/main" id="{9D9CFF51-2B4D-4B2F-9AA0-C6A1D7336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993" y="4868407"/>
              <a:ext cx="63959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0" fontAlgn="base" latinLnBrk="0" hangingPunct="0">
                <a:buClrTx/>
                <a:buSzTx/>
                <a:buFontTx/>
                <a:buNone/>
                <a:tabLst/>
              </a:pPr>
              <a:r>
                <a:rPr kumimoji="0" lang="en-US" altLang="en-US" sz="480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7" name="Freeform: Shape 36">
              <a:extLst>
                <a:ext uri="{FF2B5EF4-FFF2-40B4-BE49-F238E27FC236}">
                  <a16:creationId xmlns:a16="http://schemas.microsoft.com/office/drawing/2014/main" id="{E0DD93AF-FF02-40D1-B930-FC371EA94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658" y="3379377"/>
              <a:ext cx="2613309" cy="2737261"/>
            </a:xfrm>
            <a:custGeom>
              <a:avLst/>
              <a:gdLst>
                <a:gd name="T0" fmla="*/ 197 w 320"/>
                <a:gd name="T1" fmla="*/ 188 h 335"/>
                <a:gd name="T2" fmla="*/ 320 w 320"/>
                <a:gd name="T3" fmla="*/ 119 h 335"/>
                <a:gd name="T4" fmla="*/ 250 w 320"/>
                <a:gd name="T5" fmla="*/ 40 h 335"/>
                <a:gd name="T6" fmla="*/ 40 w 320"/>
                <a:gd name="T7" fmla="*/ 104 h 335"/>
                <a:gd name="T8" fmla="*/ 104 w 320"/>
                <a:gd name="T9" fmla="*/ 313 h 335"/>
                <a:gd name="T10" fmla="*/ 207 w 320"/>
                <a:gd name="T11" fmla="*/ 329 h 335"/>
                <a:gd name="T12" fmla="*/ 197 w 320"/>
                <a:gd name="T13" fmla="*/ 18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35">
                  <a:moveTo>
                    <a:pt x="197" y="188"/>
                  </a:moveTo>
                  <a:cubicBezTo>
                    <a:pt x="222" y="141"/>
                    <a:pt x="271" y="116"/>
                    <a:pt x="320" y="119"/>
                  </a:cubicBezTo>
                  <a:cubicBezTo>
                    <a:pt x="307" y="86"/>
                    <a:pt x="283" y="58"/>
                    <a:pt x="250" y="40"/>
                  </a:cubicBezTo>
                  <a:cubicBezTo>
                    <a:pt x="174" y="0"/>
                    <a:pt x="80" y="28"/>
                    <a:pt x="40" y="104"/>
                  </a:cubicBezTo>
                  <a:cubicBezTo>
                    <a:pt x="0" y="179"/>
                    <a:pt x="28" y="273"/>
                    <a:pt x="104" y="313"/>
                  </a:cubicBezTo>
                  <a:cubicBezTo>
                    <a:pt x="137" y="331"/>
                    <a:pt x="173" y="335"/>
                    <a:pt x="207" y="329"/>
                  </a:cubicBezTo>
                  <a:cubicBezTo>
                    <a:pt x="178" y="289"/>
                    <a:pt x="172" y="234"/>
                    <a:pt x="197" y="1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42">
              <a:extLst>
                <a:ext uri="{FF2B5EF4-FFF2-40B4-BE49-F238E27FC236}">
                  <a16:creationId xmlns:a16="http://schemas.microsoft.com/office/drawing/2014/main" id="{96CC8327-07CE-4229-A52A-CC6A790EF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746" y="4748007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ctr" defTabSz="914400"/>
              <a:r>
                <a:rPr lang="zh-CN" altLang="en-US" sz="20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grpSp>
          <p:nvGrpSpPr>
            <p:cNvPr id="13" name="Group 46">
              <a:extLst>
                <a:ext uri="{FF2B5EF4-FFF2-40B4-BE49-F238E27FC236}">
                  <a16:creationId xmlns:a16="http://schemas.microsoft.com/office/drawing/2014/main" id="{D977BDD1-9CC0-46ED-ACEF-37E1FED47A9C}"/>
                </a:ext>
              </a:extLst>
            </p:cNvPr>
            <p:cNvGrpSpPr/>
            <p:nvPr/>
          </p:nvGrpSpPr>
          <p:grpSpPr>
            <a:xfrm>
              <a:off x="3928142" y="4159551"/>
              <a:ext cx="892968" cy="792369"/>
              <a:chOff x="2360613" y="1804989"/>
              <a:chExt cx="3452812" cy="3063876"/>
            </a:xfrm>
            <a:solidFill>
              <a:schemeClr val="bg1"/>
            </a:solidFill>
          </p:grpSpPr>
          <p:sp>
            <p:nvSpPr>
              <p:cNvPr id="35" name="Freeform: Shape 47">
                <a:extLst>
                  <a:ext uri="{FF2B5EF4-FFF2-40B4-BE49-F238E27FC236}">
                    <a16:creationId xmlns:a16="http://schemas.microsoft.com/office/drawing/2014/main" id="{3255E93A-08B8-4AE3-A21E-6F72ABF9F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7738" y="2860676"/>
                <a:ext cx="209550" cy="177800"/>
              </a:xfrm>
              <a:custGeom>
                <a:avLst/>
                <a:gdLst>
                  <a:gd name="T0" fmla="*/ 132 w 132"/>
                  <a:gd name="T1" fmla="*/ 38 h 112"/>
                  <a:gd name="T2" fmla="*/ 0 w 132"/>
                  <a:gd name="T3" fmla="*/ 112 h 112"/>
                  <a:gd name="T4" fmla="*/ 0 w 132"/>
                  <a:gd name="T5" fmla="*/ 0 h 112"/>
                  <a:gd name="T6" fmla="*/ 132 w 132"/>
                  <a:gd name="T7" fmla="*/ 0 h 112"/>
                  <a:gd name="T8" fmla="*/ 132 w 132"/>
                  <a:gd name="T9" fmla="*/ 3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12">
                    <a:moveTo>
                      <a:pt x="132" y="38"/>
                    </a:moveTo>
                    <a:lnTo>
                      <a:pt x="0" y="112"/>
                    </a:lnTo>
                    <a:lnTo>
                      <a:pt x="0" y="0"/>
                    </a:lnTo>
                    <a:lnTo>
                      <a:pt x="132" y="0"/>
                    </a:lnTo>
                    <a:lnTo>
                      <a:pt x="13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8">
                <a:extLst>
                  <a:ext uri="{FF2B5EF4-FFF2-40B4-BE49-F238E27FC236}">
                    <a16:creationId xmlns:a16="http://schemas.microsoft.com/office/drawing/2014/main" id="{4B1CCD03-4D9B-4829-BE07-878322747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5638" y="2860676"/>
                <a:ext cx="209550" cy="177800"/>
              </a:xfrm>
              <a:custGeom>
                <a:avLst/>
                <a:gdLst>
                  <a:gd name="T0" fmla="*/ 0 w 132"/>
                  <a:gd name="T1" fmla="*/ 38 h 112"/>
                  <a:gd name="T2" fmla="*/ 132 w 132"/>
                  <a:gd name="T3" fmla="*/ 112 h 112"/>
                  <a:gd name="T4" fmla="*/ 132 w 132"/>
                  <a:gd name="T5" fmla="*/ 0 h 112"/>
                  <a:gd name="T6" fmla="*/ 0 w 132"/>
                  <a:gd name="T7" fmla="*/ 0 h 112"/>
                  <a:gd name="T8" fmla="*/ 0 w 132"/>
                  <a:gd name="T9" fmla="*/ 3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12">
                    <a:moveTo>
                      <a:pt x="0" y="38"/>
                    </a:moveTo>
                    <a:lnTo>
                      <a:pt x="132" y="112"/>
                    </a:lnTo>
                    <a:lnTo>
                      <a:pt x="132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9">
                <a:extLst>
                  <a:ext uri="{FF2B5EF4-FFF2-40B4-BE49-F238E27FC236}">
                    <a16:creationId xmlns:a16="http://schemas.microsoft.com/office/drawing/2014/main" id="{2C0DE1AE-C05D-44DD-B48D-24D54AFFB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613" y="1804989"/>
                <a:ext cx="3452812" cy="3063876"/>
              </a:xfrm>
              <a:custGeom>
                <a:avLst/>
                <a:gdLst>
                  <a:gd name="T0" fmla="*/ 530 w 971"/>
                  <a:gd name="T1" fmla="*/ 480 h 862"/>
                  <a:gd name="T2" fmla="*/ 595 w 971"/>
                  <a:gd name="T3" fmla="*/ 480 h 862"/>
                  <a:gd name="T4" fmla="*/ 971 w 971"/>
                  <a:gd name="T5" fmla="*/ 596 h 862"/>
                  <a:gd name="T6" fmla="*/ 971 w 971"/>
                  <a:gd name="T7" fmla="*/ 560 h 862"/>
                  <a:gd name="T8" fmla="*/ 530 w 971"/>
                  <a:gd name="T9" fmla="*/ 308 h 862"/>
                  <a:gd name="T10" fmla="*/ 530 w 971"/>
                  <a:gd name="T11" fmla="*/ 103 h 862"/>
                  <a:gd name="T12" fmla="*/ 485 w 971"/>
                  <a:gd name="T13" fmla="*/ 0 h 862"/>
                  <a:gd name="T14" fmla="*/ 440 w 971"/>
                  <a:gd name="T15" fmla="*/ 103 h 862"/>
                  <a:gd name="T16" fmla="*/ 440 w 971"/>
                  <a:gd name="T17" fmla="*/ 309 h 862"/>
                  <a:gd name="T18" fmla="*/ 0 w 971"/>
                  <a:gd name="T19" fmla="*/ 560 h 862"/>
                  <a:gd name="T20" fmla="*/ 0 w 971"/>
                  <a:gd name="T21" fmla="*/ 596 h 862"/>
                  <a:gd name="T22" fmla="*/ 376 w 971"/>
                  <a:gd name="T23" fmla="*/ 480 h 862"/>
                  <a:gd name="T24" fmla="*/ 440 w 971"/>
                  <a:gd name="T25" fmla="*/ 480 h 862"/>
                  <a:gd name="T26" fmla="*/ 440 w 971"/>
                  <a:gd name="T27" fmla="*/ 695 h 862"/>
                  <a:gd name="T28" fmla="*/ 440 w 971"/>
                  <a:gd name="T29" fmla="*/ 700 h 862"/>
                  <a:gd name="T30" fmla="*/ 297 w 971"/>
                  <a:gd name="T31" fmla="*/ 794 h 862"/>
                  <a:gd name="T32" fmla="*/ 297 w 971"/>
                  <a:gd name="T33" fmla="*/ 822 h 862"/>
                  <a:gd name="T34" fmla="*/ 456 w 971"/>
                  <a:gd name="T35" fmla="*/ 794 h 862"/>
                  <a:gd name="T36" fmla="*/ 485 w 971"/>
                  <a:gd name="T37" fmla="*/ 862 h 862"/>
                  <a:gd name="T38" fmla="*/ 514 w 971"/>
                  <a:gd name="T39" fmla="*/ 794 h 862"/>
                  <a:gd name="T40" fmla="*/ 673 w 971"/>
                  <a:gd name="T41" fmla="*/ 822 h 862"/>
                  <a:gd name="T42" fmla="*/ 673 w 971"/>
                  <a:gd name="T43" fmla="*/ 794 h 862"/>
                  <a:gd name="T44" fmla="*/ 530 w 971"/>
                  <a:gd name="T45" fmla="*/ 700 h 862"/>
                  <a:gd name="T46" fmla="*/ 530 w 971"/>
                  <a:gd name="T47" fmla="*/ 695 h 862"/>
                  <a:gd name="T48" fmla="*/ 530 w 971"/>
                  <a:gd name="T49" fmla="*/ 480 h 862"/>
                  <a:gd name="T50" fmla="*/ 451 w 971"/>
                  <a:gd name="T51" fmla="*/ 65 h 862"/>
                  <a:gd name="T52" fmla="*/ 485 w 971"/>
                  <a:gd name="T53" fmla="*/ 35 h 862"/>
                  <a:gd name="T54" fmla="*/ 519 w 971"/>
                  <a:gd name="T55" fmla="*/ 65 h 862"/>
                  <a:gd name="T56" fmla="*/ 485 w 971"/>
                  <a:gd name="T57" fmla="*/ 52 h 862"/>
                  <a:gd name="T58" fmla="*/ 451 w 971"/>
                  <a:gd name="T59" fmla="*/ 65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1" h="862">
                    <a:moveTo>
                      <a:pt x="530" y="480"/>
                    </a:moveTo>
                    <a:cubicBezTo>
                      <a:pt x="595" y="480"/>
                      <a:pt x="595" y="480"/>
                      <a:pt x="595" y="480"/>
                    </a:cubicBezTo>
                    <a:cubicBezTo>
                      <a:pt x="971" y="596"/>
                      <a:pt x="971" y="596"/>
                      <a:pt x="971" y="596"/>
                    </a:cubicBezTo>
                    <a:cubicBezTo>
                      <a:pt x="971" y="560"/>
                      <a:pt x="971" y="560"/>
                      <a:pt x="971" y="560"/>
                    </a:cubicBezTo>
                    <a:cubicBezTo>
                      <a:pt x="530" y="308"/>
                      <a:pt x="530" y="308"/>
                      <a:pt x="530" y="308"/>
                    </a:cubicBezTo>
                    <a:cubicBezTo>
                      <a:pt x="530" y="233"/>
                      <a:pt x="530" y="148"/>
                      <a:pt x="530" y="103"/>
                    </a:cubicBezTo>
                    <a:cubicBezTo>
                      <a:pt x="530" y="11"/>
                      <a:pt x="485" y="0"/>
                      <a:pt x="485" y="0"/>
                    </a:cubicBezTo>
                    <a:cubicBezTo>
                      <a:pt x="485" y="0"/>
                      <a:pt x="440" y="11"/>
                      <a:pt x="440" y="103"/>
                    </a:cubicBezTo>
                    <a:cubicBezTo>
                      <a:pt x="440" y="148"/>
                      <a:pt x="440" y="234"/>
                      <a:pt x="440" y="309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376" y="480"/>
                      <a:pt x="376" y="480"/>
                      <a:pt x="376" y="480"/>
                    </a:cubicBezTo>
                    <a:cubicBezTo>
                      <a:pt x="440" y="480"/>
                      <a:pt x="440" y="480"/>
                      <a:pt x="440" y="480"/>
                    </a:cubicBezTo>
                    <a:cubicBezTo>
                      <a:pt x="440" y="557"/>
                      <a:pt x="440" y="648"/>
                      <a:pt x="440" y="695"/>
                    </a:cubicBezTo>
                    <a:cubicBezTo>
                      <a:pt x="440" y="696"/>
                      <a:pt x="440" y="698"/>
                      <a:pt x="440" y="700"/>
                    </a:cubicBezTo>
                    <a:cubicBezTo>
                      <a:pt x="297" y="794"/>
                      <a:pt x="297" y="794"/>
                      <a:pt x="297" y="794"/>
                    </a:cubicBezTo>
                    <a:cubicBezTo>
                      <a:pt x="297" y="822"/>
                      <a:pt x="297" y="822"/>
                      <a:pt x="297" y="822"/>
                    </a:cubicBezTo>
                    <a:cubicBezTo>
                      <a:pt x="456" y="794"/>
                      <a:pt x="456" y="794"/>
                      <a:pt x="456" y="794"/>
                    </a:cubicBezTo>
                    <a:cubicBezTo>
                      <a:pt x="469" y="835"/>
                      <a:pt x="485" y="862"/>
                      <a:pt x="485" y="862"/>
                    </a:cubicBezTo>
                    <a:cubicBezTo>
                      <a:pt x="485" y="862"/>
                      <a:pt x="501" y="835"/>
                      <a:pt x="514" y="794"/>
                    </a:cubicBezTo>
                    <a:cubicBezTo>
                      <a:pt x="673" y="822"/>
                      <a:pt x="673" y="822"/>
                      <a:pt x="673" y="822"/>
                    </a:cubicBezTo>
                    <a:cubicBezTo>
                      <a:pt x="673" y="794"/>
                      <a:pt x="673" y="794"/>
                      <a:pt x="673" y="794"/>
                    </a:cubicBezTo>
                    <a:cubicBezTo>
                      <a:pt x="530" y="700"/>
                      <a:pt x="530" y="700"/>
                      <a:pt x="530" y="700"/>
                    </a:cubicBezTo>
                    <a:cubicBezTo>
                      <a:pt x="530" y="698"/>
                      <a:pt x="530" y="696"/>
                      <a:pt x="530" y="695"/>
                    </a:cubicBezTo>
                    <a:cubicBezTo>
                      <a:pt x="530" y="648"/>
                      <a:pt x="530" y="557"/>
                      <a:pt x="530" y="480"/>
                    </a:cubicBezTo>
                    <a:close/>
                    <a:moveTo>
                      <a:pt x="451" y="65"/>
                    </a:moveTo>
                    <a:cubicBezTo>
                      <a:pt x="455" y="50"/>
                      <a:pt x="469" y="35"/>
                      <a:pt x="485" y="35"/>
                    </a:cubicBezTo>
                    <a:cubicBezTo>
                      <a:pt x="501" y="35"/>
                      <a:pt x="515" y="50"/>
                      <a:pt x="519" y="65"/>
                    </a:cubicBezTo>
                    <a:cubicBezTo>
                      <a:pt x="512" y="54"/>
                      <a:pt x="499" y="52"/>
                      <a:pt x="485" y="52"/>
                    </a:cubicBezTo>
                    <a:cubicBezTo>
                      <a:pt x="471" y="52"/>
                      <a:pt x="458" y="54"/>
                      <a:pt x="45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4" name="千图PPT彼岸天：ID 8661124库_组合 62">
            <a:extLst>
              <a:ext uri="{FF2B5EF4-FFF2-40B4-BE49-F238E27FC236}">
                <a16:creationId xmlns:a16="http://schemas.microsoft.com/office/drawing/2014/main" id="{B4DC372F-0739-422E-8FAE-4861ADE33FA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81179" y="4304955"/>
            <a:ext cx="4430099" cy="624349"/>
            <a:chOff x="6792409" y="3279102"/>
            <a:chExt cx="4430099" cy="624349"/>
          </a:xfrm>
        </p:grpSpPr>
        <p:grpSp>
          <p:nvGrpSpPr>
            <p:cNvPr id="29" name="Group 75">
              <a:extLst>
                <a:ext uri="{FF2B5EF4-FFF2-40B4-BE49-F238E27FC236}">
                  <a16:creationId xmlns:a16="http://schemas.microsoft.com/office/drawing/2014/main" id="{EFF5543F-EFBB-4F5B-B364-281DAB07D3B3}"/>
                </a:ext>
              </a:extLst>
            </p:cNvPr>
            <p:cNvGrpSpPr/>
            <p:nvPr/>
          </p:nvGrpSpPr>
          <p:grpSpPr>
            <a:xfrm>
              <a:off x="6792409" y="3279102"/>
              <a:ext cx="624349" cy="624349"/>
              <a:chOff x="2876776" y="4765908"/>
              <a:chExt cx="687003" cy="687003"/>
            </a:xfrm>
          </p:grpSpPr>
          <p:sp>
            <p:nvSpPr>
              <p:cNvPr id="33" name="Diamond 79">
                <a:extLst>
                  <a:ext uri="{FF2B5EF4-FFF2-40B4-BE49-F238E27FC236}">
                    <a16:creationId xmlns:a16="http://schemas.microsoft.com/office/drawing/2014/main" id="{F3A212E6-2B4F-4C45-9A59-E9A03156FCEC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TextBox 80">
                <a:extLst>
                  <a:ext uri="{FF2B5EF4-FFF2-40B4-BE49-F238E27FC236}">
                    <a16:creationId xmlns:a16="http://schemas.microsoft.com/office/drawing/2014/main" id="{7FE96523-4BDA-4D7D-AA08-059032C4B8BB}"/>
                  </a:ext>
                </a:extLst>
              </p:cNvPr>
              <p:cNvSpPr txBox="1"/>
              <p:nvPr/>
            </p:nvSpPr>
            <p:spPr>
              <a:xfrm>
                <a:off x="3013726" y="4878576"/>
                <a:ext cx="413098" cy="338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30" name="Group 76">
              <a:extLst>
                <a:ext uri="{FF2B5EF4-FFF2-40B4-BE49-F238E27FC236}">
                  <a16:creationId xmlns:a16="http://schemas.microsoft.com/office/drawing/2014/main" id="{29FB98E3-69A7-4AD2-A9EA-236CD16498B8}"/>
                </a:ext>
              </a:extLst>
            </p:cNvPr>
            <p:cNvGrpSpPr/>
            <p:nvPr/>
          </p:nvGrpSpPr>
          <p:grpSpPr>
            <a:xfrm>
              <a:off x="7259934" y="3309660"/>
              <a:ext cx="3962574" cy="563232"/>
              <a:chOff x="6444107" y="1469392"/>
              <a:chExt cx="4232109" cy="563232"/>
            </a:xfrm>
          </p:grpSpPr>
          <p:sp>
            <p:nvSpPr>
              <p:cNvPr id="31" name="TextBox 77">
                <a:extLst>
                  <a:ext uri="{FF2B5EF4-FFF2-40B4-BE49-F238E27FC236}">
                    <a16:creationId xmlns:a16="http://schemas.microsoft.com/office/drawing/2014/main" id="{18FB43F4-97ED-492F-914F-E213C190CF64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78">
                <a:extLst>
                  <a:ext uri="{FF2B5EF4-FFF2-40B4-BE49-F238E27FC236}">
                    <a16:creationId xmlns:a16="http://schemas.microsoft.com/office/drawing/2014/main" id="{E2EA15F4-6EF7-48AC-B68B-249E528FEE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15" name="千图PPT彼岸天：ID 8661124库_组合 81">
            <a:extLst>
              <a:ext uri="{FF2B5EF4-FFF2-40B4-BE49-F238E27FC236}">
                <a16:creationId xmlns:a16="http://schemas.microsoft.com/office/drawing/2014/main" id="{C0FD4EB1-0E1E-4F70-A83A-509A91A222E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781179" y="3426379"/>
            <a:ext cx="4430099" cy="624349"/>
            <a:chOff x="6792409" y="2454279"/>
            <a:chExt cx="4430099" cy="624349"/>
          </a:xfrm>
        </p:grpSpPr>
        <p:grpSp>
          <p:nvGrpSpPr>
            <p:cNvPr id="23" name="Group 82">
              <a:extLst>
                <a:ext uri="{FF2B5EF4-FFF2-40B4-BE49-F238E27FC236}">
                  <a16:creationId xmlns:a16="http://schemas.microsoft.com/office/drawing/2014/main" id="{E5D5F154-6491-42DE-9036-39218FA4E58A}"/>
                </a:ext>
              </a:extLst>
            </p:cNvPr>
            <p:cNvGrpSpPr/>
            <p:nvPr/>
          </p:nvGrpSpPr>
          <p:grpSpPr>
            <a:xfrm>
              <a:off x="6792409" y="2454279"/>
              <a:ext cx="624349" cy="624349"/>
              <a:chOff x="2876776" y="4765908"/>
              <a:chExt cx="687003" cy="687003"/>
            </a:xfrm>
          </p:grpSpPr>
          <p:sp>
            <p:nvSpPr>
              <p:cNvPr id="27" name="Diamond 86">
                <a:extLst>
                  <a:ext uri="{FF2B5EF4-FFF2-40B4-BE49-F238E27FC236}">
                    <a16:creationId xmlns:a16="http://schemas.microsoft.com/office/drawing/2014/main" id="{2D744D50-4E7A-4342-AF0B-84149D01315B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TextBox 87">
                <a:extLst>
                  <a:ext uri="{FF2B5EF4-FFF2-40B4-BE49-F238E27FC236}">
                    <a16:creationId xmlns:a16="http://schemas.microsoft.com/office/drawing/2014/main" id="{976632AA-BEB7-4747-8A3B-35A0C4790702}"/>
                  </a:ext>
                </a:extLst>
              </p:cNvPr>
              <p:cNvSpPr txBox="1"/>
              <p:nvPr/>
            </p:nvSpPr>
            <p:spPr>
              <a:xfrm>
                <a:off x="3016372" y="4878576"/>
                <a:ext cx="407805" cy="338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24" name="Group 83">
              <a:extLst>
                <a:ext uri="{FF2B5EF4-FFF2-40B4-BE49-F238E27FC236}">
                  <a16:creationId xmlns:a16="http://schemas.microsoft.com/office/drawing/2014/main" id="{B7E0D77B-2B73-4731-B829-C37A196CEBD8}"/>
                </a:ext>
              </a:extLst>
            </p:cNvPr>
            <p:cNvGrpSpPr/>
            <p:nvPr/>
          </p:nvGrpSpPr>
          <p:grpSpPr>
            <a:xfrm>
              <a:off x="7259934" y="2484837"/>
              <a:ext cx="3962574" cy="563232"/>
              <a:chOff x="6444107" y="1469392"/>
              <a:chExt cx="4232109" cy="563232"/>
            </a:xfrm>
          </p:grpSpPr>
          <p:sp>
            <p:nvSpPr>
              <p:cNvPr id="25" name="TextBox 84">
                <a:extLst>
                  <a:ext uri="{FF2B5EF4-FFF2-40B4-BE49-F238E27FC236}">
                    <a16:creationId xmlns:a16="http://schemas.microsoft.com/office/drawing/2014/main" id="{9F166BDF-1E94-4095-B802-992B44532971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85">
                <a:extLst>
                  <a:ext uri="{FF2B5EF4-FFF2-40B4-BE49-F238E27FC236}">
                    <a16:creationId xmlns:a16="http://schemas.microsoft.com/office/drawing/2014/main" id="{FE385796-81A5-4EED-AE4B-368A10026F7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16" name="千图PPT彼岸天：ID 8661124库_组合 88">
            <a:extLst>
              <a:ext uri="{FF2B5EF4-FFF2-40B4-BE49-F238E27FC236}">
                <a16:creationId xmlns:a16="http://schemas.microsoft.com/office/drawing/2014/main" id="{6F9497EC-1C96-4276-A0C1-604D0A231A6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781181" y="2547803"/>
            <a:ext cx="4430097" cy="624349"/>
            <a:chOff x="6792411" y="1649954"/>
            <a:chExt cx="4430097" cy="624349"/>
          </a:xfrm>
        </p:grpSpPr>
        <p:grpSp>
          <p:nvGrpSpPr>
            <p:cNvPr id="17" name="Group 89">
              <a:extLst>
                <a:ext uri="{FF2B5EF4-FFF2-40B4-BE49-F238E27FC236}">
                  <a16:creationId xmlns:a16="http://schemas.microsoft.com/office/drawing/2014/main" id="{62FF6F90-87B5-42CE-B3AE-A1D36A76737E}"/>
                </a:ext>
              </a:extLst>
            </p:cNvPr>
            <p:cNvGrpSpPr/>
            <p:nvPr/>
          </p:nvGrpSpPr>
          <p:grpSpPr>
            <a:xfrm>
              <a:off x="6792411" y="1649954"/>
              <a:ext cx="624349" cy="624349"/>
              <a:chOff x="2876776" y="4765908"/>
              <a:chExt cx="687003" cy="687003"/>
            </a:xfrm>
          </p:grpSpPr>
          <p:sp>
            <p:nvSpPr>
              <p:cNvPr id="21" name="Diamond 93">
                <a:extLst>
                  <a:ext uri="{FF2B5EF4-FFF2-40B4-BE49-F238E27FC236}">
                    <a16:creationId xmlns:a16="http://schemas.microsoft.com/office/drawing/2014/main" id="{7338F3E4-0D75-4932-868E-43F78198872D}"/>
                  </a:ext>
                </a:extLst>
              </p:cNvPr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TextBox 94">
                <a:extLst>
                  <a:ext uri="{FF2B5EF4-FFF2-40B4-BE49-F238E27FC236}">
                    <a16:creationId xmlns:a16="http://schemas.microsoft.com/office/drawing/2014/main" id="{757CC7E7-E73D-43F7-9875-E02DCB309366}"/>
                  </a:ext>
                </a:extLst>
              </p:cNvPr>
              <p:cNvSpPr txBox="1"/>
              <p:nvPr/>
            </p:nvSpPr>
            <p:spPr>
              <a:xfrm>
                <a:off x="3027838" y="4878576"/>
                <a:ext cx="384876" cy="338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18" name="Group 90">
              <a:extLst>
                <a:ext uri="{FF2B5EF4-FFF2-40B4-BE49-F238E27FC236}">
                  <a16:creationId xmlns:a16="http://schemas.microsoft.com/office/drawing/2014/main" id="{B803AACC-7DEF-4B1E-B6E3-64DC43B319EF}"/>
                </a:ext>
              </a:extLst>
            </p:cNvPr>
            <p:cNvGrpSpPr/>
            <p:nvPr/>
          </p:nvGrpSpPr>
          <p:grpSpPr>
            <a:xfrm>
              <a:off x="7259934" y="1680512"/>
              <a:ext cx="3962574" cy="563232"/>
              <a:chOff x="6444107" y="1469392"/>
              <a:chExt cx="4232109" cy="563232"/>
            </a:xfrm>
          </p:grpSpPr>
          <p:sp>
            <p:nvSpPr>
              <p:cNvPr id="19" name="TextBox 91">
                <a:extLst>
                  <a:ext uri="{FF2B5EF4-FFF2-40B4-BE49-F238E27FC236}">
                    <a16:creationId xmlns:a16="http://schemas.microsoft.com/office/drawing/2014/main" id="{C1649311-1991-4C33-9739-AE8929A0B248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92">
                <a:extLst>
                  <a:ext uri="{FF2B5EF4-FFF2-40B4-BE49-F238E27FC236}">
                    <a16:creationId xmlns:a16="http://schemas.microsoft.com/office/drawing/2014/main" id="{2B85C6F4-D8C0-4392-9C53-DC40294CBF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16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23C457F-0F8D-4EEB-B9D8-AE0044EAA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04" y="1205446"/>
            <a:ext cx="6968332" cy="448704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FB3D075-DB9C-4455-B8A5-14BC6D84E5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66" b="22328"/>
          <a:stretch/>
        </p:blipFill>
        <p:spPr>
          <a:xfrm>
            <a:off x="0" y="0"/>
            <a:ext cx="2521361" cy="53267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C99C7AA-3942-4700-8B1C-41AD0F412D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9" t="53598"/>
          <a:stretch/>
        </p:blipFill>
        <p:spPr>
          <a:xfrm>
            <a:off x="9081540" y="3690257"/>
            <a:ext cx="3111264" cy="318225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E13ECA9-0713-4145-AF17-5F06E20ED9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6" t="49736" r="24139" b="34179"/>
          <a:stretch/>
        </p:blipFill>
        <p:spPr>
          <a:xfrm>
            <a:off x="4927227" y="4223656"/>
            <a:ext cx="2481943" cy="11030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6A1771C-182B-4CAF-A1D6-A4A659FD23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8" t="49656" r="23525" b="34471"/>
          <a:stretch/>
        </p:blipFill>
        <p:spPr>
          <a:xfrm>
            <a:off x="4818743" y="1378856"/>
            <a:ext cx="2627086" cy="10885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4CBDBB0-5780-4AD5-B959-55BE55B926F0}"/>
              </a:ext>
            </a:extLst>
          </p:cNvPr>
          <p:cNvSpPr txBox="1"/>
          <p:nvPr/>
        </p:nvSpPr>
        <p:spPr>
          <a:xfrm flipH="1">
            <a:off x="3268380" y="3179876"/>
            <a:ext cx="5727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5D0945-1B47-480B-8FE3-05BF611FF7F0}"/>
              </a:ext>
            </a:extLst>
          </p:cNvPr>
          <p:cNvSpPr txBox="1"/>
          <p:nvPr/>
        </p:nvSpPr>
        <p:spPr>
          <a:xfrm flipH="1">
            <a:off x="4631681" y="3884110"/>
            <a:ext cx="3116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ADD YOUR TITLE HERE</a:t>
            </a:r>
            <a:endParaRPr lang="zh-CN" altLang="en-US" sz="2400" dirty="0">
              <a:solidFill>
                <a:srgbClr val="7D9A5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DA3B20E-14F8-4168-AA31-8345BA66CA68}"/>
              </a:ext>
            </a:extLst>
          </p:cNvPr>
          <p:cNvSpPr/>
          <p:nvPr/>
        </p:nvSpPr>
        <p:spPr>
          <a:xfrm>
            <a:off x="5753519" y="2409823"/>
            <a:ext cx="757533" cy="757533"/>
          </a:xfrm>
          <a:prstGeom prst="ellipse">
            <a:avLst/>
          </a:prstGeom>
          <a:solidFill>
            <a:srgbClr val="7D9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/>
              <a:t>4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2426813-D792-47E6-B51A-3D4745FF7BB7}"/>
              </a:ext>
            </a:extLst>
          </p:cNvPr>
          <p:cNvGrpSpPr/>
          <p:nvPr/>
        </p:nvGrpSpPr>
        <p:grpSpPr>
          <a:xfrm>
            <a:off x="325096" y="200641"/>
            <a:ext cx="11497268" cy="6501600"/>
            <a:chOff x="381303" y="238619"/>
            <a:chExt cx="11497268" cy="65016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C33A4AB-0B36-49CE-AAA8-812FFF98D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13246" y="238619"/>
              <a:ext cx="1265325" cy="124387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CB0CE03-E2A2-4293-8061-FBA127840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381303" y="5474894"/>
              <a:ext cx="1265325" cy="124387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A651841-DD0B-415D-8DCB-E6AF04571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200000">
              <a:off x="392026" y="249343"/>
              <a:ext cx="1265325" cy="1243879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CB38C0E-D448-4837-86F7-4C05C6BE0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5400000">
              <a:off x="10623969" y="5485617"/>
              <a:ext cx="1265325" cy="1243879"/>
            </a:xfrm>
            <a:prstGeom prst="rect">
              <a:avLst/>
            </a:prstGeom>
          </p:spPr>
        </p:pic>
      </p:grpSp>
      <p:sp>
        <p:nvSpPr>
          <p:cNvPr id="8" name="TextBox 35">
            <a:extLst>
              <a:ext uri="{FF2B5EF4-FFF2-40B4-BE49-F238E27FC236}">
                <a16:creationId xmlns:a16="http://schemas.microsoft.com/office/drawing/2014/main" id="{0AE4F26C-94B4-4EBB-81A0-2CB9888238C9}"/>
              </a:ext>
            </a:extLst>
          </p:cNvPr>
          <p:cNvSpPr txBox="1"/>
          <p:nvPr/>
        </p:nvSpPr>
        <p:spPr>
          <a:xfrm>
            <a:off x="1484965" y="2830649"/>
            <a:ext cx="5382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sz="1400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请在此处填入你需要的内容。请在此处填入你需要的内容。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2C9CF2-BD56-4333-91D4-42029E051D3C}"/>
              </a:ext>
            </a:extLst>
          </p:cNvPr>
          <p:cNvSpPr txBox="1"/>
          <p:nvPr/>
        </p:nvSpPr>
        <p:spPr>
          <a:xfrm>
            <a:off x="1450492" y="2407577"/>
            <a:ext cx="2816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1.</a:t>
            </a:r>
            <a:r>
              <a:rPr lang="zh-CN" altLang="en-US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添加您的文字</a:t>
            </a:r>
          </a:p>
        </p:txBody>
      </p:sp>
      <p:sp>
        <p:nvSpPr>
          <p:cNvPr id="10" name="TextBox 35">
            <a:extLst>
              <a:ext uri="{FF2B5EF4-FFF2-40B4-BE49-F238E27FC236}">
                <a16:creationId xmlns:a16="http://schemas.microsoft.com/office/drawing/2014/main" id="{35DEEC88-898A-47DE-B6AD-F3BEAF9E0D23}"/>
              </a:ext>
            </a:extLst>
          </p:cNvPr>
          <p:cNvSpPr txBox="1"/>
          <p:nvPr/>
        </p:nvSpPr>
        <p:spPr>
          <a:xfrm>
            <a:off x="1484965" y="3681130"/>
            <a:ext cx="5382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sz="1400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请在此处填入你需要的内容。请在此处填入你需要的内容。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681C95-DD1D-4E19-9BD5-9839B38DA898}"/>
              </a:ext>
            </a:extLst>
          </p:cNvPr>
          <p:cNvSpPr txBox="1"/>
          <p:nvPr/>
        </p:nvSpPr>
        <p:spPr>
          <a:xfrm>
            <a:off x="1450492" y="3258058"/>
            <a:ext cx="4107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2.</a:t>
            </a:r>
            <a:r>
              <a:rPr lang="zh-CN" altLang="en-US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添加您的文字</a:t>
            </a:r>
          </a:p>
        </p:txBody>
      </p:sp>
      <p:sp>
        <p:nvSpPr>
          <p:cNvPr id="12" name="TextBox 35">
            <a:extLst>
              <a:ext uri="{FF2B5EF4-FFF2-40B4-BE49-F238E27FC236}">
                <a16:creationId xmlns:a16="http://schemas.microsoft.com/office/drawing/2014/main" id="{AD2A1BF8-82B7-4B14-A16F-E7C5BC6CB3E2}"/>
              </a:ext>
            </a:extLst>
          </p:cNvPr>
          <p:cNvSpPr txBox="1"/>
          <p:nvPr/>
        </p:nvSpPr>
        <p:spPr>
          <a:xfrm>
            <a:off x="1484965" y="4531611"/>
            <a:ext cx="5382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sz="1400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请在此处填入你需要的内容。请在此处填入你需要的内容。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BDF0616-B085-4ADA-B6BF-5DA6272C50E2}"/>
              </a:ext>
            </a:extLst>
          </p:cNvPr>
          <p:cNvSpPr txBox="1"/>
          <p:nvPr/>
        </p:nvSpPr>
        <p:spPr>
          <a:xfrm>
            <a:off x="1450492" y="4108539"/>
            <a:ext cx="2816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3.</a:t>
            </a:r>
            <a:r>
              <a:rPr lang="zh-CN" altLang="en-US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添加您的文字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6BA9445-F16F-4826-A101-7C09A1C56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77" y="881108"/>
            <a:ext cx="1741487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000" dirty="0">
                <a:solidFill>
                  <a:srgbClr val="257B09"/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目录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85669BE-7C18-49D6-A9D0-9608B697A3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06894" y="1248229"/>
            <a:ext cx="0" cy="473633"/>
          </a:xfrm>
          <a:prstGeom prst="line">
            <a:avLst/>
          </a:prstGeom>
          <a:noFill/>
          <a:ln w="6350" algn="ctr">
            <a:solidFill>
              <a:srgbClr val="63463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B9BCA11F-6069-4E20-A3DA-1A145F4FA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7015" y="1158914"/>
            <a:ext cx="3260829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F05380"/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CONTENTS</a:t>
            </a:r>
          </a:p>
        </p:txBody>
      </p:sp>
      <p:sp>
        <p:nvSpPr>
          <p:cNvPr id="17" name="TextBox 35">
            <a:extLst>
              <a:ext uri="{FF2B5EF4-FFF2-40B4-BE49-F238E27FC236}">
                <a16:creationId xmlns:a16="http://schemas.microsoft.com/office/drawing/2014/main" id="{6C3ACBB8-3758-4B5D-BF06-EF5A5E56DA52}"/>
              </a:ext>
            </a:extLst>
          </p:cNvPr>
          <p:cNvSpPr txBox="1"/>
          <p:nvPr/>
        </p:nvSpPr>
        <p:spPr>
          <a:xfrm>
            <a:off x="1484965" y="5382092"/>
            <a:ext cx="5382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sz="1400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请在此处填入你需要的内容。请在此处填入你需要的内容。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618E49-85D7-49E2-9B55-A543451946AC}"/>
              </a:ext>
            </a:extLst>
          </p:cNvPr>
          <p:cNvSpPr txBox="1"/>
          <p:nvPr/>
        </p:nvSpPr>
        <p:spPr>
          <a:xfrm>
            <a:off x="1450492" y="4959020"/>
            <a:ext cx="2816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4.</a:t>
            </a:r>
            <a:r>
              <a:rPr lang="zh-CN" altLang="en-US" sz="2400" b="1" dirty="0">
                <a:solidFill>
                  <a:srgbClr val="465434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添加您的文字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833BCC8-D5CF-4EB0-9335-BBF8EAAF7B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" t="6482" r="4379" b="5948"/>
          <a:stretch/>
        </p:blipFill>
        <p:spPr>
          <a:xfrm>
            <a:off x="5427070" y="696686"/>
            <a:ext cx="6146442" cy="600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8">
            <a:extLst>
              <a:ext uri="{FF2B5EF4-FFF2-40B4-BE49-F238E27FC236}">
                <a16:creationId xmlns:a16="http://schemas.microsoft.com/office/drawing/2014/main" id="{64D0562C-9505-4251-A775-D5C528997D1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195629" y="1857044"/>
            <a:ext cx="3162197" cy="819559"/>
            <a:chOff x="8310665" y="1725200"/>
            <a:chExt cx="2606276" cy="819559"/>
          </a:xfrm>
        </p:grpSpPr>
        <p:sp>
          <p:nvSpPr>
            <p:cNvPr id="48" name="TextBox 5">
              <a:extLst>
                <a:ext uri="{FF2B5EF4-FFF2-40B4-BE49-F238E27FC236}">
                  <a16:creationId xmlns:a16="http://schemas.microsoft.com/office/drawing/2014/main" id="{2E52F21A-25B2-4B3C-AB68-54F169CC832E}"/>
                </a:ext>
              </a:extLst>
            </p:cNvPr>
            <p:cNvSpPr txBox="1"/>
            <p:nvPr/>
          </p:nvSpPr>
          <p:spPr>
            <a:xfrm>
              <a:off x="8310665" y="1980309"/>
              <a:ext cx="2606276" cy="56445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49" name="TextBox 6">
              <a:extLst>
                <a:ext uri="{FF2B5EF4-FFF2-40B4-BE49-F238E27FC236}">
                  <a16:creationId xmlns:a16="http://schemas.microsoft.com/office/drawing/2014/main" id="{6DACA3FD-AE7F-4B6C-896A-A31458FEEB42}"/>
                </a:ext>
              </a:extLst>
            </p:cNvPr>
            <p:cNvSpPr txBox="1"/>
            <p:nvPr/>
          </p:nvSpPr>
          <p:spPr>
            <a:xfrm>
              <a:off x="8310665" y="1725200"/>
              <a:ext cx="1014675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lvl="0"/>
              <a:r>
                <a:rPr lang="zh-CN" altLang="en-US" sz="1600" b="1" dirty="0"/>
                <a:t>输入标题文本</a:t>
              </a:r>
            </a:p>
          </p:txBody>
        </p:sp>
      </p:grpSp>
      <p:grpSp>
        <p:nvGrpSpPr>
          <p:cNvPr id="5" name="千图PPT彼岸天：ID 8661124库_组合 17">
            <a:extLst>
              <a:ext uri="{FF2B5EF4-FFF2-40B4-BE49-F238E27FC236}">
                <a16:creationId xmlns:a16="http://schemas.microsoft.com/office/drawing/2014/main" id="{67F88591-EA92-4BD6-8EC0-46AFC2882D9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226166" y="1400604"/>
            <a:ext cx="3602499" cy="4680520"/>
            <a:chOff x="5341201" y="1268760"/>
            <a:chExt cx="3602499" cy="4680520"/>
          </a:xfrm>
        </p:grpSpPr>
        <p:grpSp>
          <p:nvGrpSpPr>
            <p:cNvPr id="21" name="Group 14">
              <a:extLst>
                <a:ext uri="{FF2B5EF4-FFF2-40B4-BE49-F238E27FC236}">
                  <a16:creationId xmlns:a16="http://schemas.microsoft.com/office/drawing/2014/main" id="{B1C4EFF6-5037-448D-8E15-4253F907947E}"/>
                </a:ext>
              </a:extLst>
            </p:cNvPr>
            <p:cNvGrpSpPr/>
            <p:nvPr/>
          </p:nvGrpSpPr>
          <p:grpSpPr>
            <a:xfrm>
              <a:off x="5508552" y="2410351"/>
              <a:ext cx="954785" cy="675874"/>
              <a:chOff x="4808538" y="2005013"/>
              <a:chExt cx="1168400" cy="82708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6" name="Freeform: Shape 47">
                <a:extLst>
                  <a:ext uri="{FF2B5EF4-FFF2-40B4-BE49-F238E27FC236}">
                    <a16:creationId xmlns:a16="http://schemas.microsoft.com/office/drawing/2014/main" id="{90245190-F248-4BCE-ABCA-40F8076AA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2005013"/>
                <a:ext cx="1168400" cy="827088"/>
              </a:xfrm>
              <a:custGeom>
                <a:avLst/>
                <a:gdLst>
                  <a:gd name="T0" fmla="*/ 0 w 736"/>
                  <a:gd name="T1" fmla="*/ 435 h 521"/>
                  <a:gd name="T2" fmla="*/ 144 w 736"/>
                  <a:gd name="T3" fmla="*/ 521 h 521"/>
                  <a:gd name="T4" fmla="*/ 736 w 736"/>
                  <a:gd name="T5" fmla="*/ 168 h 521"/>
                  <a:gd name="T6" fmla="*/ 736 w 736"/>
                  <a:gd name="T7" fmla="*/ 0 h 521"/>
                  <a:gd name="T8" fmla="*/ 0 w 736"/>
                  <a:gd name="T9" fmla="*/ 435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6" h="521">
                    <a:moveTo>
                      <a:pt x="0" y="435"/>
                    </a:moveTo>
                    <a:lnTo>
                      <a:pt x="144" y="521"/>
                    </a:lnTo>
                    <a:lnTo>
                      <a:pt x="736" y="168"/>
                    </a:lnTo>
                    <a:lnTo>
                      <a:pt x="736" y="0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48">
                <a:extLst>
                  <a:ext uri="{FF2B5EF4-FFF2-40B4-BE49-F238E27FC236}">
                    <a16:creationId xmlns:a16="http://schemas.microsoft.com/office/drawing/2014/main" id="{F4173E33-5FA1-4757-897E-F54A93053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2170113"/>
                <a:ext cx="546100" cy="54451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15">
              <a:extLst>
                <a:ext uri="{FF2B5EF4-FFF2-40B4-BE49-F238E27FC236}">
                  <a16:creationId xmlns:a16="http://schemas.microsoft.com/office/drawing/2014/main" id="{45739AA2-B439-4033-A423-BEEB141D2888}"/>
                </a:ext>
              </a:extLst>
            </p:cNvPr>
            <p:cNvGrpSpPr/>
            <p:nvPr/>
          </p:nvGrpSpPr>
          <p:grpSpPr>
            <a:xfrm>
              <a:off x="5516338" y="4131818"/>
              <a:ext cx="947002" cy="652523"/>
              <a:chOff x="4818063" y="4111625"/>
              <a:chExt cx="1158875" cy="798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4" name="Freeform: Shape 45">
                <a:extLst>
                  <a:ext uri="{FF2B5EF4-FFF2-40B4-BE49-F238E27FC236}">
                    <a16:creationId xmlns:a16="http://schemas.microsoft.com/office/drawing/2014/main" id="{38932244-E8BC-482E-9C44-95BB01888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063" y="4111625"/>
                <a:ext cx="1158875" cy="798513"/>
              </a:xfrm>
              <a:custGeom>
                <a:avLst/>
                <a:gdLst>
                  <a:gd name="T0" fmla="*/ 0 w 730"/>
                  <a:gd name="T1" fmla="*/ 83 h 503"/>
                  <a:gd name="T2" fmla="*/ 138 w 730"/>
                  <a:gd name="T3" fmla="*/ 0 h 503"/>
                  <a:gd name="T4" fmla="*/ 730 w 730"/>
                  <a:gd name="T5" fmla="*/ 349 h 503"/>
                  <a:gd name="T6" fmla="*/ 730 w 730"/>
                  <a:gd name="T7" fmla="*/ 503 h 503"/>
                  <a:gd name="T8" fmla="*/ 0 w 730"/>
                  <a:gd name="T9" fmla="*/ 83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503">
                    <a:moveTo>
                      <a:pt x="0" y="83"/>
                    </a:moveTo>
                    <a:lnTo>
                      <a:pt x="138" y="0"/>
                    </a:lnTo>
                    <a:lnTo>
                      <a:pt x="730" y="349"/>
                    </a:lnTo>
                    <a:lnTo>
                      <a:pt x="730" y="50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46">
                <a:extLst>
                  <a:ext uri="{FF2B5EF4-FFF2-40B4-BE49-F238E27FC236}">
                    <a16:creationId xmlns:a16="http://schemas.microsoft.com/office/drawing/2014/main" id="{F3C1AA23-0C8F-489A-80A9-5F62F412C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4208463"/>
                <a:ext cx="546100" cy="5461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42">
              <a:extLst>
                <a:ext uri="{FF2B5EF4-FFF2-40B4-BE49-F238E27FC236}">
                  <a16:creationId xmlns:a16="http://schemas.microsoft.com/office/drawing/2014/main" id="{F1C5C909-E93B-48DB-A91E-9B4E83F8C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495" y="1268760"/>
              <a:ext cx="1539850" cy="1817464"/>
            </a:xfrm>
            <a:custGeom>
              <a:avLst/>
              <a:gdLst>
                <a:gd name="T0" fmla="*/ 0 w 1187"/>
                <a:gd name="T1" fmla="*/ 349 h 1401"/>
                <a:gd name="T2" fmla="*/ 595 w 1187"/>
                <a:gd name="T3" fmla="*/ 0 h 1401"/>
                <a:gd name="T4" fmla="*/ 1187 w 1187"/>
                <a:gd name="T5" fmla="*/ 349 h 1401"/>
                <a:gd name="T6" fmla="*/ 1187 w 1187"/>
                <a:gd name="T7" fmla="*/ 1048 h 1401"/>
                <a:gd name="T8" fmla="*/ 595 w 1187"/>
                <a:gd name="T9" fmla="*/ 1401 h 1401"/>
                <a:gd name="T10" fmla="*/ 0 w 1187"/>
                <a:gd name="T11" fmla="*/ 1048 h 1401"/>
                <a:gd name="T12" fmla="*/ 0 w 1187"/>
                <a:gd name="T13" fmla="*/ 349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7" h="1401">
                  <a:moveTo>
                    <a:pt x="0" y="349"/>
                  </a:moveTo>
                  <a:lnTo>
                    <a:pt x="595" y="0"/>
                  </a:lnTo>
                  <a:lnTo>
                    <a:pt x="1187" y="349"/>
                  </a:lnTo>
                  <a:lnTo>
                    <a:pt x="1187" y="1048"/>
                  </a:lnTo>
                  <a:lnTo>
                    <a:pt x="595" y="1401"/>
                  </a:lnTo>
                  <a:lnTo>
                    <a:pt x="0" y="1048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3">
              <a:extLst>
                <a:ext uri="{FF2B5EF4-FFF2-40B4-BE49-F238E27FC236}">
                  <a16:creationId xmlns:a16="http://schemas.microsoft.com/office/drawing/2014/main" id="{AF8985CF-53E5-4CD6-96FE-4B2BEE07E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495" y="2393486"/>
              <a:ext cx="958677" cy="692738"/>
            </a:xfrm>
            <a:custGeom>
              <a:avLst/>
              <a:gdLst>
                <a:gd name="T0" fmla="*/ 0 w 739"/>
                <a:gd name="T1" fmla="*/ 0 h 534"/>
                <a:gd name="T2" fmla="*/ 0 w 739"/>
                <a:gd name="T3" fmla="*/ 181 h 534"/>
                <a:gd name="T4" fmla="*/ 595 w 739"/>
                <a:gd name="T5" fmla="*/ 534 h 534"/>
                <a:gd name="T6" fmla="*/ 739 w 739"/>
                <a:gd name="T7" fmla="*/ 448 h 534"/>
                <a:gd name="T8" fmla="*/ 0 w 739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534">
                  <a:moveTo>
                    <a:pt x="0" y="0"/>
                  </a:moveTo>
                  <a:lnTo>
                    <a:pt x="0" y="181"/>
                  </a:lnTo>
                  <a:lnTo>
                    <a:pt x="595" y="534"/>
                  </a:lnTo>
                  <a:lnTo>
                    <a:pt x="739" y="4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44">
              <a:extLst>
                <a:ext uri="{FF2B5EF4-FFF2-40B4-BE49-F238E27FC236}">
                  <a16:creationId xmlns:a16="http://schemas.microsoft.com/office/drawing/2014/main" id="{417299FB-A0BC-4DB0-9BAD-BB0F81CD2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165" y="2545266"/>
              <a:ext cx="444961" cy="44496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9">
              <a:extLst>
                <a:ext uri="{FF2B5EF4-FFF2-40B4-BE49-F238E27FC236}">
                  <a16:creationId xmlns:a16="http://schemas.microsoft.com/office/drawing/2014/main" id="{B36C30BE-A105-46A2-B1B1-F92006267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147" y="2668505"/>
              <a:ext cx="1538553" cy="1817464"/>
            </a:xfrm>
            <a:custGeom>
              <a:avLst/>
              <a:gdLst>
                <a:gd name="T0" fmla="*/ 0 w 1186"/>
                <a:gd name="T1" fmla="*/ 349 h 1401"/>
                <a:gd name="T2" fmla="*/ 595 w 1186"/>
                <a:gd name="T3" fmla="*/ 0 h 1401"/>
                <a:gd name="T4" fmla="*/ 1186 w 1186"/>
                <a:gd name="T5" fmla="*/ 349 h 1401"/>
                <a:gd name="T6" fmla="*/ 1186 w 1186"/>
                <a:gd name="T7" fmla="*/ 1051 h 1401"/>
                <a:gd name="T8" fmla="*/ 595 w 1186"/>
                <a:gd name="T9" fmla="*/ 1401 h 1401"/>
                <a:gd name="T10" fmla="*/ 0 w 1186"/>
                <a:gd name="T11" fmla="*/ 1051 h 1401"/>
                <a:gd name="T12" fmla="*/ 0 w 1186"/>
                <a:gd name="T13" fmla="*/ 349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1401">
                  <a:moveTo>
                    <a:pt x="0" y="349"/>
                  </a:moveTo>
                  <a:lnTo>
                    <a:pt x="595" y="0"/>
                  </a:lnTo>
                  <a:lnTo>
                    <a:pt x="1186" y="349"/>
                  </a:lnTo>
                  <a:lnTo>
                    <a:pt x="1186" y="1051"/>
                  </a:lnTo>
                  <a:lnTo>
                    <a:pt x="595" y="1401"/>
                  </a:lnTo>
                  <a:lnTo>
                    <a:pt x="0" y="1051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40">
              <a:extLst>
                <a:ext uri="{FF2B5EF4-FFF2-40B4-BE49-F238E27FC236}">
                  <a16:creationId xmlns:a16="http://schemas.microsoft.com/office/drawing/2014/main" id="{9C1B20EB-1CF1-41A9-A652-FDE45C0BA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147" y="3018766"/>
              <a:ext cx="186806" cy="1120834"/>
            </a:xfrm>
            <a:custGeom>
              <a:avLst/>
              <a:gdLst>
                <a:gd name="T0" fmla="*/ 0 w 144"/>
                <a:gd name="T1" fmla="*/ 79 h 864"/>
                <a:gd name="T2" fmla="*/ 0 w 144"/>
                <a:gd name="T3" fmla="*/ 781 h 864"/>
                <a:gd name="T4" fmla="*/ 144 w 144"/>
                <a:gd name="T5" fmla="*/ 864 h 864"/>
                <a:gd name="T6" fmla="*/ 138 w 144"/>
                <a:gd name="T7" fmla="*/ 0 h 864"/>
                <a:gd name="T8" fmla="*/ 0 w 144"/>
                <a:gd name="T9" fmla="*/ 79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864">
                  <a:moveTo>
                    <a:pt x="0" y="79"/>
                  </a:moveTo>
                  <a:lnTo>
                    <a:pt x="0" y="781"/>
                  </a:lnTo>
                  <a:lnTo>
                    <a:pt x="144" y="864"/>
                  </a:lnTo>
                  <a:lnTo>
                    <a:pt x="138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41">
              <a:extLst>
                <a:ext uri="{FF2B5EF4-FFF2-40B4-BE49-F238E27FC236}">
                  <a16:creationId xmlns:a16="http://schemas.microsoft.com/office/drawing/2014/main" id="{3B60F303-7FF2-4BD6-BDDE-73EECC94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340" y="3367729"/>
              <a:ext cx="444961" cy="44625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6">
              <a:extLst>
                <a:ext uri="{FF2B5EF4-FFF2-40B4-BE49-F238E27FC236}">
                  <a16:creationId xmlns:a16="http://schemas.microsoft.com/office/drawing/2014/main" id="{5E45176F-61F3-4059-987A-6D6D5B129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495" y="4131816"/>
              <a:ext cx="1539850" cy="1817464"/>
            </a:xfrm>
            <a:custGeom>
              <a:avLst/>
              <a:gdLst>
                <a:gd name="T0" fmla="*/ 0 w 1187"/>
                <a:gd name="T1" fmla="*/ 349 h 1401"/>
                <a:gd name="T2" fmla="*/ 595 w 1187"/>
                <a:gd name="T3" fmla="*/ 0 h 1401"/>
                <a:gd name="T4" fmla="*/ 1187 w 1187"/>
                <a:gd name="T5" fmla="*/ 349 h 1401"/>
                <a:gd name="T6" fmla="*/ 1187 w 1187"/>
                <a:gd name="T7" fmla="*/ 1048 h 1401"/>
                <a:gd name="T8" fmla="*/ 595 w 1187"/>
                <a:gd name="T9" fmla="*/ 1401 h 1401"/>
                <a:gd name="T10" fmla="*/ 0 w 1187"/>
                <a:gd name="T11" fmla="*/ 1048 h 1401"/>
                <a:gd name="T12" fmla="*/ 0 w 1187"/>
                <a:gd name="T13" fmla="*/ 349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7" h="1401">
                  <a:moveTo>
                    <a:pt x="0" y="349"/>
                  </a:moveTo>
                  <a:lnTo>
                    <a:pt x="595" y="0"/>
                  </a:lnTo>
                  <a:lnTo>
                    <a:pt x="1187" y="349"/>
                  </a:lnTo>
                  <a:lnTo>
                    <a:pt x="1187" y="1048"/>
                  </a:lnTo>
                  <a:lnTo>
                    <a:pt x="595" y="1401"/>
                  </a:lnTo>
                  <a:lnTo>
                    <a:pt x="0" y="1048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7">
              <a:extLst>
                <a:ext uri="{FF2B5EF4-FFF2-40B4-BE49-F238E27FC236}">
                  <a16:creationId xmlns:a16="http://schemas.microsoft.com/office/drawing/2014/main" id="{F3C784A8-DC7F-4DA4-BB12-0DEDD24A5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495" y="4131816"/>
              <a:ext cx="931434" cy="656414"/>
            </a:xfrm>
            <a:custGeom>
              <a:avLst/>
              <a:gdLst>
                <a:gd name="T0" fmla="*/ 0 w 718"/>
                <a:gd name="T1" fmla="*/ 349 h 506"/>
                <a:gd name="T2" fmla="*/ 0 w 718"/>
                <a:gd name="T3" fmla="*/ 506 h 506"/>
                <a:gd name="T4" fmla="*/ 718 w 718"/>
                <a:gd name="T5" fmla="*/ 71 h 506"/>
                <a:gd name="T6" fmla="*/ 595 w 718"/>
                <a:gd name="T7" fmla="*/ 0 h 506"/>
                <a:gd name="T8" fmla="*/ 0 w 718"/>
                <a:gd name="T9" fmla="*/ 34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506">
                  <a:moveTo>
                    <a:pt x="0" y="349"/>
                  </a:moveTo>
                  <a:lnTo>
                    <a:pt x="0" y="506"/>
                  </a:lnTo>
                  <a:lnTo>
                    <a:pt x="718" y="71"/>
                  </a:lnTo>
                  <a:lnTo>
                    <a:pt x="595" y="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38">
              <a:extLst>
                <a:ext uri="{FF2B5EF4-FFF2-40B4-BE49-F238E27FC236}">
                  <a16:creationId xmlns:a16="http://schemas.microsoft.com/office/drawing/2014/main" id="{A139E8FA-DB93-41A7-B643-29DF4713F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165" y="4210949"/>
              <a:ext cx="444961" cy="44625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2" name="Group 19">
              <a:extLst>
                <a:ext uri="{FF2B5EF4-FFF2-40B4-BE49-F238E27FC236}">
                  <a16:creationId xmlns:a16="http://schemas.microsoft.com/office/drawing/2014/main" id="{6DD41CE9-F0AC-4344-B422-BE98B7E47F03}"/>
                </a:ext>
              </a:extLst>
            </p:cNvPr>
            <p:cNvGrpSpPr/>
            <p:nvPr/>
          </p:nvGrpSpPr>
          <p:grpSpPr>
            <a:xfrm>
              <a:off x="5341201" y="3030442"/>
              <a:ext cx="446258" cy="1101376"/>
              <a:chOff x="4603750" y="2763838"/>
              <a:chExt cx="546100" cy="1347788"/>
            </a:xfrm>
          </p:grpSpPr>
          <p:sp>
            <p:nvSpPr>
              <p:cNvPr id="42" name="Freeform: Shape 34">
                <a:extLst>
                  <a:ext uri="{FF2B5EF4-FFF2-40B4-BE49-F238E27FC236}">
                    <a16:creationId xmlns:a16="http://schemas.microsoft.com/office/drawing/2014/main" id="{8850D3B8-93A2-4239-A947-2430222AF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9325" y="2763838"/>
                <a:ext cx="204788" cy="1347788"/>
              </a:xfrm>
              <a:custGeom>
                <a:avLst/>
                <a:gdLst>
                  <a:gd name="T0" fmla="*/ 0 w 129"/>
                  <a:gd name="T1" fmla="*/ 849 h 849"/>
                  <a:gd name="T2" fmla="*/ 129 w 129"/>
                  <a:gd name="T3" fmla="*/ 772 h 849"/>
                  <a:gd name="T4" fmla="*/ 129 w 129"/>
                  <a:gd name="T5" fmla="*/ 70 h 849"/>
                  <a:gd name="T6" fmla="*/ 0 w 129"/>
                  <a:gd name="T7" fmla="*/ 0 h 849"/>
                  <a:gd name="T8" fmla="*/ 0 w 129"/>
                  <a:gd name="T9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849">
                    <a:moveTo>
                      <a:pt x="0" y="849"/>
                    </a:moveTo>
                    <a:lnTo>
                      <a:pt x="129" y="772"/>
                    </a:lnTo>
                    <a:lnTo>
                      <a:pt x="129" y="70"/>
                    </a:lnTo>
                    <a:lnTo>
                      <a:pt x="0" y="0"/>
                    </a:lnTo>
                    <a:lnTo>
                      <a:pt x="0" y="84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Oval 35">
                <a:extLst>
                  <a:ext uri="{FF2B5EF4-FFF2-40B4-BE49-F238E27FC236}">
                    <a16:creationId xmlns:a16="http://schemas.microsoft.com/office/drawing/2014/main" id="{AC5F799E-2033-47F3-A65F-CA3C3422F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3750" y="3201988"/>
                <a:ext cx="546100" cy="54451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" name="Freeform: Shape 20">
              <a:extLst>
                <a:ext uri="{FF2B5EF4-FFF2-40B4-BE49-F238E27FC236}">
                  <a16:creationId xmlns:a16="http://schemas.microsoft.com/office/drawing/2014/main" id="{65F64FFE-AD1B-4056-BE63-00B33D47E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433" y="4848626"/>
              <a:ext cx="390556" cy="351500"/>
            </a:xfrm>
            <a:custGeom>
              <a:avLst/>
              <a:gdLst>
                <a:gd name="T0" fmla="*/ 46 w 83"/>
                <a:gd name="T1" fmla="*/ 58 h 75"/>
                <a:gd name="T2" fmla="*/ 83 w 83"/>
                <a:gd name="T3" fmla="*/ 29 h 75"/>
                <a:gd name="T4" fmla="*/ 46 w 83"/>
                <a:gd name="T5" fmla="*/ 0 h 75"/>
                <a:gd name="T6" fmla="*/ 46 w 83"/>
                <a:gd name="T7" fmla="*/ 20 h 75"/>
                <a:gd name="T8" fmla="*/ 0 w 83"/>
                <a:gd name="T9" fmla="*/ 75 h 75"/>
                <a:gd name="T10" fmla="*/ 46 w 83"/>
                <a:gd name="T11" fmla="*/ 40 h 75"/>
                <a:gd name="T12" fmla="*/ 46 w 83"/>
                <a:gd name="T1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5">
                  <a:moveTo>
                    <a:pt x="46" y="58"/>
                  </a:moveTo>
                  <a:cubicBezTo>
                    <a:pt x="83" y="29"/>
                    <a:pt x="83" y="29"/>
                    <a:pt x="83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21"/>
                    <a:pt x="0" y="38"/>
                    <a:pt x="0" y="75"/>
                  </a:cubicBezTo>
                  <a:cubicBezTo>
                    <a:pt x="15" y="43"/>
                    <a:pt x="30" y="41"/>
                    <a:pt x="46" y="40"/>
                  </a:cubicBezTo>
                  <a:cubicBezTo>
                    <a:pt x="46" y="58"/>
                    <a:pt x="46" y="58"/>
                    <a:pt x="46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Group 21">
              <a:extLst>
                <a:ext uri="{FF2B5EF4-FFF2-40B4-BE49-F238E27FC236}">
                  <a16:creationId xmlns:a16="http://schemas.microsoft.com/office/drawing/2014/main" id="{2D3E9B1B-5D5A-4D67-AE4A-2E398AEE8FD0}"/>
                </a:ext>
              </a:extLst>
            </p:cNvPr>
            <p:cNvGrpSpPr/>
            <p:nvPr/>
          </p:nvGrpSpPr>
          <p:grpSpPr>
            <a:xfrm>
              <a:off x="7040371" y="4894200"/>
              <a:ext cx="604574" cy="394475"/>
              <a:chOff x="4357688" y="4635500"/>
              <a:chExt cx="447675" cy="292101"/>
            </a:xfrm>
            <a:solidFill>
              <a:schemeClr val="bg1"/>
            </a:solidFill>
            <a:effectLst/>
          </p:grpSpPr>
          <p:sp>
            <p:nvSpPr>
              <p:cNvPr id="37" name="Freeform: Shape 29">
                <a:extLst>
                  <a:ext uri="{FF2B5EF4-FFF2-40B4-BE49-F238E27FC236}">
                    <a16:creationId xmlns:a16="http://schemas.microsoft.com/office/drawing/2014/main" id="{9DB87024-D1C9-47DE-B9D1-8AE9538FC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4764088"/>
                <a:ext cx="112713" cy="152400"/>
              </a:xfrm>
              <a:custGeom>
                <a:avLst/>
                <a:gdLst>
                  <a:gd name="T0" fmla="*/ 24 w 29"/>
                  <a:gd name="T1" fmla="*/ 0 h 39"/>
                  <a:gd name="T2" fmla="*/ 5 w 29"/>
                  <a:gd name="T3" fmla="*/ 0 h 39"/>
                  <a:gd name="T4" fmla="*/ 0 w 29"/>
                  <a:gd name="T5" fmla="*/ 5 h 39"/>
                  <a:gd name="T6" fmla="*/ 0 w 29"/>
                  <a:gd name="T7" fmla="*/ 34 h 39"/>
                  <a:gd name="T8" fmla="*/ 5 w 29"/>
                  <a:gd name="T9" fmla="*/ 39 h 39"/>
                  <a:gd name="T10" fmla="*/ 24 w 29"/>
                  <a:gd name="T11" fmla="*/ 39 h 39"/>
                  <a:gd name="T12" fmla="*/ 29 w 29"/>
                  <a:gd name="T13" fmla="*/ 34 h 39"/>
                  <a:gd name="T14" fmla="*/ 29 w 29"/>
                  <a:gd name="T15" fmla="*/ 5 h 39"/>
                  <a:gd name="T16" fmla="*/ 24 w 29"/>
                  <a:gd name="T17" fmla="*/ 0 h 39"/>
                  <a:gd name="T18" fmla="*/ 19 w 29"/>
                  <a:gd name="T19" fmla="*/ 34 h 39"/>
                  <a:gd name="T20" fmla="*/ 15 w 29"/>
                  <a:gd name="T21" fmla="*/ 30 h 39"/>
                  <a:gd name="T22" fmla="*/ 19 w 29"/>
                  <a:gd name="T23" fmla="*/ 27 h 39"/>
                  <a:gd name="T24" fmla="*/ 23 w 29"/>
                  <a:gd name="T25" fmla="*/ 30 h 39"/>
                  <a:gd name="T26" fmla="*/ 19 w 29"/>
                  <a:gd name="T27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9">
                    <a:moveTo>
                      <a:pt x="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7" y="39"/>
                      <a:pt x="29" y="37"/>
                      <a:pt x="29" y="34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3"/>
                      <a:pt x="27" y="0"/>
                      <a:pt x="24" y="0"/>
                    </a:cubicBezTo>
                    <a:close/>
                    <a:moveTo>
                      <a:pt x="19" y="34"/>
                    </a:moveTo>
                    <a:cubicBezTo>
                      <a:pt x="17" y="34"/>
                      <a:pt x="15" y="33"/>
                      <a:pt x="15" y="30"/>
                    </a:cubicBezTo>
                    <a:cubicBezTo>
                      <a:pt x="15" y="28"/>
                      <a:pt x="17" y="27"/>
                      <a:pt x="19" y="27"/>
                    </a:cubicBezTo>
                    <a:cubicBezTo>
                      <a:pt x="21" y="27"/>
                      <a:pt x="23" y="28"/>
                      <a:pt x="23" y="30"/>
                    </a:cubicBezTo>
                    <a:cubicBezTo>
                      <a:pt x="23" y="33"/>
                      <a:pt x="21" y="34"/>
                      <a:pt x="1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0">
                <a:extLst>
                  <a:ext uri="{FF2B5EF4-FFF2-40B4-BE49-F238E27FC236}">
                    <a16:creationId xmlns:a16="http://schemas.microsoft.com/office/drawing/2014/main" id="{0C0616D3-CA25-4DE5-AF90-B8CD1ACFB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513" y="4767263"/>
                <a:ext cx="323850" cy="160338"/>
              </a:xfrm>
              <a:custGeom>
                <a:avLst/>
                <a:gdLst>
                  <a:gd name="T0" fmla="*/ 0 w 84"/>
                  <a:gd name="T1" fmla="*/ 31 h 41"/>
                  <a:gd name="T2" fmla="*/ 0 w 84"/>
                  <a:gd name="T3" fmla="*/ 7 h 41"/>
                  <a:gd name="T4" fmla="*/ 19 w 84"/>
                  <a:gd name="T5" fmla="*/ 2 h 41"/>
                  <a:gd name="T6" fmla="*/ 39 w 84"/>
                  <a:gd name="T7" fmla="*/ 14 h 41"/>
                  <a:gd name="T8" fmla="*/ 41 w 84"/>
                  <a:gd name="T9" fmla="*/ 29 h 41"/>
                  <a:gd name="T10" fmla="*/ 26 w 84"/>
                  <a:gd name="T11" fmla="*/ 24 h 41"/>
                  <a:gd name="T12" fmla="*/ 40 w 84"/>
                  <a:gd name="T13" fmla="*/ 30 h 41"/>
                  <a:gd name="T14" fmla="*/ 52 w 84"/>
                  <a:gd name="T15" fmla="*/ 18 h 41"/>
                  <a:gd name="T16" fmla="*/ 68 w 84"/>
                  <a:gd name="T17" fmla="*/ 10 h 41"/>
                  <a:gd name="T18" fmla="*/ 78 w 84"/>
                  <a:gd name="T19" fmla="*/ 20 h 41"/>
                  <a:gd name="T20" fmla="*/ 54 w 84"/>
                  <a:gd name="T21" fmla="*/ 36 h 41"/>
                  <a:gd name="T22" fmla="*/ 30 w 84"/>
                  <a:gd name="T23" fmla="*/ 37 h 41"/>
                  <a:gd name="T24" fmla="*/ 0 w 84"/>
                  <a:gd name="T25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41">
                    <a:moveTo>
                      <a:pt x="0" y="31"/>
                    </a:moveTo>
                    <a:cubicBezTo>
                      <a:pt x="0" y="23"/>
                      <a:pt x="0" y="15"/>
                      <a:pt x="0" y="7"/>
                    </a:cubicBezTo>
                    <a:cubicBezTo>
                      <a:pt x="7" y="1"/>
                      <a:pt x="12" y="0"/>
                      <a:pt x="19" y="2"/>
                    </a:cubicBezTo>
                    <a:cubicBezTo>
                      <a:pt x="27" y="5"/>
                      <a:pt x="26" y="10"/>
                      <a:pt x="39" y="14"/>
                    </a:cubicBezTo>
                    <a:cubicBezTo>
                      <a:pt x="55" y="18"/>
                      <a:pt x="51" y="29"/>
                      <a:pt x="41" y="29"/>
                    </a:cubicBezTo>
                    <a:cubicBezTo>
                      <a:pt x="35" y="28"/>
                      <a:pt x="32" y="28"/>
                      <a:pt x="26" y="24"/>
                    </a:cubicBezTo>
                    <a:cubicBezTo>
                      <a:pt x="29" y="27"/>
                      <a:pt x="34" y="30"/>
                      <a:pt x="40" y="30"/>
                    </a:cubicBezTo>
                    <a:cubicBezTo>
                      <a:pt x="50" y="31"/>
                      <a:pt x="54" y="26"/>
                      <a:pt x="52" y="18"/>
                    </a:cubicBezTo>
                    <a:cubicBezTo>
                      <a:pt x="59" y="15"/>
                      <a:pt x="62" y="13"/>
                      <a:pt x="68" y="10"/>
                    </a:cubicBezTo>
                    <a:cubicBezTo>
                      <a:pt x="76" y="6"/>
                      <a:pt x="84" y="13"/>
                      <a:pt x="78" y="20"/>
                    </a:cubicBezTo>
                    <a:cubicBezTo>
                      <a:pt x="75" y="22"/>
                      <a:pt x="59" y="33"/>
                      <a:pt x="54" y="36"/>
                    </a:cubicBezTo>
                    <a:cubicBezTo>
                      <a:pt x="46" y="41"/>
                      <a:pt x="37" y="41"/>
                      <a:pt x="30" y="37"/>
                    </a:cubicBezTo>
                    <a:cubicBezTo>
                      <a:pt x="22" y="33"/>
                      <a:pt x="13" y="31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1">
                <a:extLst>
                  <a:ext uri="{FF2B5EF4-FFF2-40B4-BE49-F238E27FC236}">
                    <a16:creationId xmlns:a16="http://schemas.microsoft.com/office/drawing/2014/main" id="{06E134D1-C213-4635-BD1C-2F5DE1ED0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3601" y="4732338"/>
                <a:ext cx="12700" cy="19050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2 w 3"/>
                  <a:gd name="T5" fmla="*/ 4 h 5"/>
                  <a:gd name="T6" fmla="*/ 3 w 3"/>
                  <a:gd name="T7" fmla="*/ 3 h 5"/>
                  <a:gd name="T8" fmla="*/ 2 w 3"/>
                  <a:gd name="T9" fmla="*/ 1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2">
                <a:extLst>
                  <a:ext uri="{FF2B5EF4-FFF2-40B4-BE49-F238E27FC236}">
                    <a16:creationId xmlns:a16="http://schemas.microsoft.com/office/drawing/2014/main" id="{03B0DB13-8EBC-4D4B-870E-B603B50E4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6" y="4635500"/>
                <a:ext cx="177800" cy="179388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30 w 46"/>
                  <a:gd name="T11" fmla="*/ 33 h 46"/>
                  <a:gd name="T12" fmla="*/ 24 w 46"/>
                  <a:gd name="T13" fmla="*/ 35 h 46"/>
                  <a:gd name="T14" fmla="*/ 24 w 46"/>
                  <a:gd name="T15" fmla="*/ 38 h 46"/>
                  <a:gd name="T16" fmla="*/ 22 w 46"/>
                  <a:gd name="T17" fmla="*/ 38 h 46"/>
                  <a:gd name="T18" fmla="*/ 22 w 46"/>
                  <a:gd name="T19" fmla="*/ 35 h 46"/>
                  <a:gd name="T20" fmla="*/ 12 w 46"/>
                  <a:gd name="T21" fmla="*/ 27 h 46"/>
                  <a:gd name="T22" fmla="*/ 19 w 46"/>
                  <a:gd name="T23" fmla="*/ 26 h 46"/>
                  <a:gd name="T24" fmla="*/ 22 w 46"/>
                  <a:gd name="T25" fmla="*/ 30 h 46"/>
                  <a:gd name="T26" fmla="*/ 22 w 46"/>
                  <a:gd name="T27" fmla="*/ 24 h 46"/>
                  <a:gd name="T28" fmla="*/ 17 w 46"/>
                  <a:gd name="T29" fmla="*/ 22 h 46"/>
                  <a:gd name="T30" fmla="*/ 15 w 46"/>
                  <a:gd name="T31" fmla="*/ 11 h 46"/>
                  <a:gd name="T32" fmla="*/ 22 w 46"/>
                  <a:gd name="T33" fmla="*/ 9 h 46"/>
                  <a:gd name="T34" fmla="*/ 22 w 46"/>
                  <a:gd name="T35" fmla="*/ 7 h 46"/>
                  <a:gd name="T36" fmla="*/ 24 w 46"/>
                  <a:gd name="T37" fmla="*/ 7 h 46"/>
                  <a:gd name="T38" fmla="*/ 24 w 46"/>
                  <a:gd name="T39" fmla="*/ 9 h 46"/>
                  <a:gd name="T40" fmla="*/ 33 w 46"/>
                  <a:gd name="T41" fmla="*/ 15 h 46"/>
                  <a:gd name="T42" fmla="*/ 26 w 46"/>
                  <a:gd name="T43" fmla="*/ 16 h 46"/>
                  <a:gd name="T44" fmla="*/ 24 w 46"/>
                  <a:gd name="T45" fmla="*/ 14 h 46"/>
                  <a:gd name="T46" fmla="*/ 24 w 46"/>
                  <a:gd name="T47" fmla="*/ 18 h 46"/>
                  <a:gd name="T48" fmla="*/ 31 w 46"/>
                  <a:gd name="T49" fmla="*/ 21 h 46"/>
                  <a:gd name="T50" fmla="*/ 30 w 46"/>
                  <a:gd name="T5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6"/>
                      <a:pt x="23" y="46"/>
                    </a:cubicBezTo>
                    <a:cubicBezTo>
                      <a:pt x="35" y="46"/>
                      <a:pt x="46" y="35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lose/>
                    <a:moveTo>
                      <a:pt x="30" y="33"/>
                    </a:moveTo>
                    <a:cubicBezTo>
                      <a:pt x="28" y="34"/>
                      <a:pt x="26" y="35"/>
                      <a:pt x="24" y="35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17" y="34"/>
                      <a:pt x="13" y="32"/>
                      <a:pt x="12" y="2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8"/>
                      <a:pt x="20" y="29"/>
                      <a:pt x="22" y="3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19" y="23"/>
                      <a:pt x="18" y="23"/>
                      <a:pt x="17" y="22"/>
                    </a:cubicBezTo>
                    <a:cubicBezTo>
                      <a:pt x="13" y="20"/>
                      <a:pt x="12" y="14"/>
                      <a:pt x="15" y="11"/>
                    </a:cubicBezTo>
                    <a:cubicBezTo>
                      <a:pt x="17" y="10"/>
                      <a:pt x="19" y="9"/>
                      <a:pt x="22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8" y="9"/>
                      <a:pt x="32" y="11"/>
                      <a:pt x="33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5" y="14"/>
                      <a:pt x="24" y="14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8" y="19"/>
                      <a:pt x="30" y="20"/>
                      <a:pt x="31" y="21"/>
                    </a:cubicBezTo>
                    <a:cubicBezTo>
                      <a:pt x="35" y="25"/>
                      <a:pt x="34" y="31"/>
                      <a:pt x="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3">
                <a:extLst>
                  <a:ext uri="{FF2B5EF4-FFF2-40B4-BE49-F238E27FC236}">
                    <a16:creationId xmlns:a16="http://schemas.microsoft.com/office/drawing/2014/main" id="{8BDDA7FB-E623-47CD-94FB-DF9A8C562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1" y="4686300"/>
                <a:ext cx="12700" cy="19050"/>
              </a:xfrm>
              <a:custGeom>
                <a:avLst/>
                <a:gdLst>
                  <a:gd name="T0" fmla="*/ 1 w 3"/>
                  <a:gd name="T1" fmla="*/ 4 h 5"/>
                  <a:gd name="T2" fmla="*/ 3 w 3"/>
                  <a:gd name="T3" fmla="*/ 5 h 5"/>
                  <a:gd name="T4" fmla="*/ 3 w 3"/>
                  <a:gd name="T5" fmla="*/ 0 h 5"/>
                  <a:gd name="T6" fmla="*/ 1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1" y="4"/>
                      <a:pt x="2" y="5"/>
                      <a:pt x="3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Freeform: Shape 22">
              <a:extLst>
                <a:ext uri="{FF2B5EF4-FFF2-40B4-BE49-F238E27FC236}">
                  <a16:creationId xmlns:a16="http://schemas.microsoft.com/office/drawing/2014/main" id="{BAE609C1-057E-4934-BDA5-DA9BCD8AD109}"/>
                </a:ext>
              </a:extLst>
            </p:cNvPr>
            <p:cNvSpPr/>
            <p:nvPr/>
          </p:nvSpPr>
          <p:spPr>
            <a:xfrm>
              <a:off x="7094873" y="1853692"/>
              <a:ext cx="511628" cy="5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3">
              <a:extLst>
                <a:ext uri="{FF2B5EF4-FFF2-40B4-BE49-F238E27FC236}">
                  <a16:creationId xmlns:a16="http://schemas.microsoft.com/office/drawing/2014/main" id="{278B84F3-2167-4EF6-9BD7-292E184931C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23091" y="3393019"/>
              <a:ext cx="680410" cy="37959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16">
            <a:extLst>
              <a:ext uri="{FF2B5EF4-FFF2-40B4-BE49-F238E27FC236}">
                <a16:creationId xmlns:a16="http://schemas.microsoft.com/office/drawing/2014/main" id="{298ADE91-EFC1-4D1C-BA9A-6C7FE334D57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4173" y="2591960"/>
            <a:ext cx="4443545" cy="1585049"/>
            <a:chOff x="726520" y="2460116"/>
            <a:chExt cx="4443545" cy="1585049"/>
          </a:xfrm>
        </p:grpSpPr>
        <p:sp>
          <p:nvSpPr>
            <p:cNvPr id="14" name="TextBox 49">
              <a:extLst>
                <a:ext uri="{FF2B5EF4-FFF2-40B4-BE49-F238E27FC236}">
                  <a16:creationId xmlns:a16="http://schemas.microsoft.com/office/drawing/2014/main" id="{37C0FDB6-CC98-4F39-BCB6-F02B25DD08EB}"/>
                </a:ext>
              </a:extLst>
            </p:cNvPr>
            <p:cNvSpPr txBox="1"/>
            <p:nvPr/>
          </p:nvSpPr>
          <p:spPr>
            <a:xfrm>
              <a:off x="749485" y="2460116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7F086E3F-9599-44AC-8020-C1036C691C2E}"/>
                </a:ext>
              </a:extLst>
            </p:cNvPr>
            <p:cNvSpPr/>
            <p:nvPr/>
          </p:nvSpPr>
          <p:spPr>
            <a:xfrm>
              <a:off x="726520" y="3445001"/>
              <a:ext cx="4420580" cy="6001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r>
                <a:rPr lang="zh-CN" altLang="en-US" sz="1100" dirty="0"/>
                <a:t/>
              </a:r>
              <a:br>
                <a:rPr lang="zh-CN" altLang="en-US" sz="1100" dirty="0"/>
              </a:br>
              <a:r>
                <a:rPr lang="zh-CN" altLang="en-US" sz="1100" dirty="0"/>
                <a:t>如需更改请在（设置形状格式）菜单下（文本选项）中调整</a:t>
              </a:r>
            </a:p>
          </p:txBody>
        </p:sp>
        <p:sp>
          <p:nvSpPr>
            <p:cNvPr id="16" name="Rectangle 51">
              <a:extLst>
                <a:ext uri="{FF2B5EF4-FFF2-40B4-BE49-F238E27FC236}">
                  <a16:creationId xmlns:a16="http://schemas.microsoft.com/office/drawing/2014/main" id="{8014A82F-0385-4C1B-94D7-098D0CD9E73D}"/>
                </a:ext>
              </a:extLst>
            </p:cNvPr>
            <p:cNvSpPr/>
            <p:nvPr/>
          </p:nvSpPr>
          <p:spPr>
            <a:xfrm>
              <a:off x="749485" y="2798670"/>
              <a:ext cx="4420580" cy="6001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r>
                <a:rPr lang="zh-CN" altLang="en-US" sz="1100" dirty="0"/>
                <a:t/>
              </a:r>
              <a:br>
                <a:rPr lang="zh-CN" altLang="en-US" sz="1100" dirty="0"/>
              </a:br>
              <a:r>
                <a:rPr lang="zh-CN" altLang="en-US" sz="1100" dirty="0"/>
                <a:t>如需更改请在（设置形状格式）菜单下（文本选项）中调整</a:t>
              </a:r>
            </a:p>
          </p:txBody>
        </p:sp>
      </p:grpSp>
      <p:grpSp>
        <p:nvGrpSpPr>
          <p:cNvPr id="8" name="千图PPT彼岸天：ID 8661124库_组合 52">
            <a:extLst>
              <a:ext uri="{FF2B5EF4-FFF2-40B4-BE49-F238E27FC236}">
                <a16:creationId xmlns:a16="http://schemas.microsoft.com/office/drawing/2014/main" id="{EBDBA5C5-0694-4617-BDA0-127060D35C2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60262" y="3312922"/>
            <a:ext cx="2297566" cy="1029871"/>
            <a:chOff x="8310665" y="1725200"/>
            <a:chExt cx="2606276" cy="1029871"/>
          </a:xfrm>
        </p:grpSpPr>
        <p:sp>
          <p:nvSpPr>
            <p:cNvPr id="12" name="TextBox 53">
              <a:extLst>
                <a:ext uri="{FF2B5EF4-FFF2-40B4-BE49-F238E27FC236}">
                  <a16:creationId xmlns:a16="http://schemas.microsoft.com/office/drawing/2014/main" id="{C29CE414-C8F4-4B75-AA4B-2B9AB4ADDBA6}"/>
                </a:ext>
              </a:extLst>
            </p:cNvPr>
            <p:cNvSpPr txBox="1"/>
            <p:nvPr/>
          </p:nvSpPr>
          <p:spPr>
            <a:xfrm>
              <a:off x="8310665" y="1980308"/>
              <a:ext cx="2606276" cy="77476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endParaRPr lang="zh-CN" altLang="en-US" sz="1100" dirty="0"/>
            </a:p>
          </p:txBody>
        </p:sp>
        <p:sp>
          <p:nvSpPr>
            <p:cNvPr id="13" name="TextBox 54">
              <a:extLst>
                <a:ext uri="{FF2B5EF4-FFF2-40B4-BE49-F238E27FC236}">
                  <a16:creationId xmlns:a16="http://schemas.microsoft.com/office/drawing/2014/main" id="{4A02D893-7806-4982-AE8D-CA261091938E}"/>
                </a:ext>
              </a:extLst>
            </p:cNvPr>
            <p:cNvSpPr txBox="1"/>
            <p:nvPr/>
          </p:nvSpPr>
          <p:spPr>
            <a:xfrm>
              <a:off x="8310665" y="1725200"/>
              <a:ext cx="1396522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lvl="0"/>
              <a:r>
                <a:rPr lang="zh-CN" altLang="en-US" sz="1600" b="1" dirty="0"/>
                <a:t>输入标题文本</a:t>
              </a:r>
            </a:p>
          </p:txBody>
        </p:sp>
      </p:grpSp>
      <p:grpSp>
        <p:nvGrpSpPr>
          <p:cNvPr id="9" name="千图PPT彼岸天：ID 8661124库_组合 55">
            <a:extLst>
              <a:ext uri="{FF2B5EF4-FFF2-40B4-BE49-F238E27FC236}">
                <a16:creationId xmlns:a16="http://schemas.microsoft.com/office/drawing/2014/main" id="{581A6011-3734-47D1-87C5-2799038543A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32922" y="4763221"/>
            <a:ext cx="3124905" cy="1029871"/>
            <a:chOff x="8310665" y="1725200"/>
            <a:chExt cx="2606276" cy="1029871"/>
          </a:xfrm>
        </p:grpSpPr>
        <p:sp>
          <p:nvSpPr>
            <p:cNvPr id="10" name="TextBox 56">
              <a:extLst>
                <a:ext uri="{FF2B5EF4-FFF2-40B4-BE49-F238E27FC236}">
                  <a16:creationId xmlns:a16="http://schemas.microsoft.com/office/drawing/2014/main" id="{04D16F17-55AA-4A46-9AC4-9CA59EAB8391}"/>
                </a:ext>
              </a:extLst>
            </p:cNvPr>
            <p:cNvSpPr txBox="1"/>
            <p:nvPr/>
          </p:nvSpPr>
          <p:spPr>
            <a:xfrm>
              <a:off x="8310665" y="1980308"/>
              <a:ext cx="2606276" cy="77476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A33DB8DD-9C00-4723-8A3F-E2460C77B158}"/>
                </a:ext>
              </a:extLst>
            </p:cNvPr>
            <p:cNvSpPr txBox="1"/>
            <p:nvPr/>
          </p:nvSpPr>
          <p:spPr>
            <a:xfrm>
              <a:off x="8310665" y="1725200"/>
              <a:ext cx="1026784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lvl="0"/>
              <a:r>
                <a:rPr lang="zh-CN" altLang="en-US" sz="1600" b="1" dirty="0"/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489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千图PPT彼岸天：ID 8661124库_组合 4">
            <a:extLst>
              <a:ext uri="{FF2B5EF4-FFF2-40B4-BE49-F238E27FC236}">
                <a16:creationId xmlns:a16="http://schemas.microsoft.com/office/drawing/2014/main" id="{CFEDA233-826D-47B0-A0A5-6EB911B8AA5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092623" y="1123761"/>
            <a:ext cx="2036308" cy="5005729"/>
            <a:chOff x="5092623" y="1123577"/>
            <a:chExt cx="2036308" cy="5005729"/>
          </a:xfrm>
        </p:grpSpPr>
        <p:sp>
          <p:nvSpPr>
            <p:cNvPr id="19" name="Freeform: Shape 177">
              <a:extLst>
                <a:ext uri="{FF2B5EF4-FFF2-40B4-BE49-F238E27FC236}">
                  <a16:creationId xmlns:a16="http://schemas.microsoft.com/office/drawing/2014/main" id="{CCA980F7-2CC2-4C9E-832B-6B5BC3BFB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086" y="2135033"/>
              <a:ext cx="694932" cy="1542386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2" y="0"/>
                </a:cxn>
                <a:cxn ang="0">
                  <a:pos x="168" y="0"/>
                </a:cxn>
                <a:cxn ang="0">
                  <a:pos x="230" y="62"/>
                </a:cxn>
                <a:cxn ang="0">
                  <a:pos x="230" y="351"/>
                </a:cxn>
                <a:cxn ang="0">
                  <a:pos x="168" y="413"/>
                </a:cxn>
                <a:cxn ang="0">
                  <a:pos x="62" y="413"/>
                </a:cxn>
                <a:cxn ang="0">
                  <a:pos x="0" y="351"/>
                </a:cxn>
                <a:cxn ang="0">
                  <a:pos x="0" y="62"/>
                </a:cxn>
              </a:cxnLst>
              <a:rect l="0" t="0" r="r" b="b"/>
              <a:pathLst>
                <a:path w="230" h="413">
                  <a:moveTo>
                    <a:pt x="0" y="62"/>
                  </a:moveTo>
                  <a:cubicBezTo>
                    <a:pt x="0" y="28"/>
                    <a:pt x="28" y="0"/>
                    <a:pt x="62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2" y="0"/>
                    <a:pt x="230" y="28"/>
                    <a:pt x="230" y="62"/>
                  </a:cubicBezTo>
                  <a:cubicBezTo>
                    <a:pt x="230" y="351"/>
                    <a:pt x="230" y="351"/>
                    <a:pt x="230" y="351"/>
                  </a:cubicBezTo>
                  <a:cubicBezTo>
                    <a:pt x="230" y="385"/>
                    <a:pt x="202" y="413"/>
                    <a:pt x="168" y="413"/>
                  </a:cubicBezTo>
                  <a:cubicBezTo>
                    <a:pt x="62" y="413"/>
                    <a:pt x="62" y="413"/>
                    <a:pt x="62" y="413"/>
                  </a:cubicBezTo>
                  <a:cubicBezTo>
                    <a:pt x="28" y="413"/>
                    <a:pt x="0" y="385"/>
                    <a:pt x="0" y="351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80">
              <a:extLst>
                <a:ext uri="{FF2B5EF4-FFF2-40B4-BE49-F238E27FC236}">
                  <a16:creationId xmlns:a16="http://schemas.microsoft.com/office/drawing/2014/main" id="{2413ABD1-6928-4F97-94A9-F55D8D8E6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9673" y="3264153"/>
              <a:ext cx="711092" cy="1442964"/>
            </a:xfrm>
            <a:custGeom>
              <a:avLst/>
              <a:gdLst/>
              <a:ahLst/>
              <a:cxnLst>
                <a:cxn ang="0">
                  <a:pos x="235" y="415"/>
                </a:cxn>
                <a:cxn ang="0">
                  <a:pos x="174" y="477"/>
                </a:cxn>
                <a:cxn ang="0">
                  <a:pos x="62" y="477"/>
                </a:cxn>
                <a:cxn ang="0">
                  <a:pos x="0" y="415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74" y="0"/>
                </a:cxn>
                <a:cxn ang="0">
                  <a:pos x="235" y="62"/>
                </a:cxn>
                <a:cxn ang="0">
                  <a:pos x="235" y="415"/>
                </a:cxn>
              </a:cxnLst>
              <a:rect l="0" t="0" r="r" b="b"/>
              <a:pathLst>
                <a:path w="235" h="477">
                  <a:moveTo>
                    <a:pt x="235" y="415"/>
                  </a:moveTo>
                  <a:cubicBezTo>
                    <a:pt x="235" y="449"/>
                    <a:pt x="208" y="477"/>
                    <a:pt x="174" y="477"/>
                  </a:cubicBezTo>
                  <a:cubicBezTo>
                    <a:pt x="62" y="477"/>
                    <a:pt x="62" y="477"/>
                    <a:pt x="62" y="477"/>
                  </a:cubicBezTo>
                  <a:cubicBezTo>
                    <a:pt x="28" y="477"/>
                    <a:pt x="0" y="449"/>
                    <a:pt x="0" y="4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08" y="0"/>
                    <a:pt x="235" y="28"/>
                    <a:pt x="235" y="62"/>
                  </a:cubicBezTo>
                  <a:lnTo>
                    <a:pt x="235" y="4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83">
              <a:extLst>
                <a:ext uri="{FF2B5EF4-FFF2-40B4-BE49-F238E27FC236}">
                  <a16:creationId xmlns:a16="http://schemas.microsoft.com/office/drawing/2014/main" id="{6E47ED3E-9A69-4289-8AA6-B83BD2951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9632" y="1435631"/>
              <a:ext cx="768811" cy="1791583"/>
            </a:xfrm>
            <a:custGeom>
              <a:avLst/>
              <a:gdLst/>
              <a:ahLst/>
              <a:cxnLst>
                <a:cxn ang="0">
                  <a:pos x="254" y="530"/>
                </a:cxn>
                <a:cxn ang="0">
                  <a:pos x="192" y="592"/>
                </a:cxn>
                <a:cxn ang="0">
                  <a:pos x="62" y="592"/>
                </a:cxn>
                <a:cxn ang="0">
                  <a:pos x="0" y="530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92" y="0"/>
                </a:cxn>
                <a:cxn ang="0">
                  <a:pos x="254" y="62"/>
                </a:cxn>
                <a:cxn ang="0">
                  <a:pos x="254" y="530"/>
                </a:cxn>
              </a:cxnLst>
              <a:rect l="0" t="0" r="r" b="b"/>
              <a:pathLst>
                <a:path w="254" h="592">
                  <a:moveTo>
                    <a:pt x="254" y="530"/>
                  </a:moveTo>
                  <a:cubicBezTo>
                    <a:pt x="254" y="564"/>
                    <a:pt x="226" y="592"/>
                    <a:pt x="192" y="592"/>
                  </a:cubicBezTo>
                  <a:cubicBezTo>
                    <a:pt x="62" y="592"/>
                    <a:pt x="62" y="592"/>
                    <a:pt x="62" y="592"/>
                  </a:cubicBezTo>
                  <a:cubicBezTo>
                    <a:pt x="28" y="592"/>
                    <a:pt x="0" y="564"/>
                    <a:pt x="0" y="53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26" y="0"/>
                    <a:pt x="254" y="28"/>
                    <a:pt x="254" y="62"/>
                  </a:cubicBezTo>
                  <a:lnTo>
                    <a:pt x="254" y="5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184">
              <a:extLst>
                <a:ext uri="{FF2B5EF4-FFF2-40B4-BE49-F238E27FC236}">
                  <a16:creationId xmlns:a16="http://schemas.microsoft.com/office/drawing/2014/main" id="{489FBD69-EDC7-4472-8701-EF639C57657A}"/>
                </a:ext>
              </a:extLst>
            </p:cNvPr>
            <p:cNvGrpSpPr/>
            <p:nvPr/>
          </p:nvGrpSpPr>
          <p:grpSpPr>
            <a:xfrm>
              <a:off x="5803715" y="5053431"/>
              <a:ext cx="614125" cy="1075875"/>
              <a:chOff x="4360863" y="4009117"/>
              <a:chExt cx="422275" cy="739775"/>
            </a:xfrm>
          </p:grpSpPr>
          <p:sp>
            <p:nvSpPr>
              <p:cNvPr id="51" name="Freeform: Shape 185">
                <a:extLst>
                  <a:ext uri="{FF2B5EF4-FFF2-40B4-BE49-F238E27FC236}">
                    <a16:creationId xmlns:a16="http://schemas.microsoft.com/office/drawing/2014/main" id="{9479D424-7FCF-4A10-871B-CCE6F0DC3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2450" y="4009117"/>
                <a:ext cx="420688" cy="311150"/>
              </a:xfrm>
              <a:custGeom>
                <a:avLst/>
                <a:gdLst/>
                <a:ahLst/>
                <a:cxnLst>
                  <a:cxn ang="0">
                    <a:pos x="265" y="196"/>
                  </a:cxn>
                  <a:cxn ang="0">
                    <a:pos x="0" y="196"/>
                  </a:cxn>
                  <a:cxn ang="0">
                    <a:pos x="131" y="0"/>
                  </a:cxn>
                  <a:cxn ang="0">
                    <a:pos x="265" y="196"/>
                  </a:cxn>
                </a:cxnLst>
                <a:rect l="0" t="0" r="r" b="b"/>
                <a:pathLst>
                  <a:path w="265" h="196">
                    <a:moveTo>
                      <a:pt x="265" y="196"/>
                    </a:moveTo>
                    <a:lnTo>
                      <a:pt x="0" y="196"/>
                    </a:lnTo>
                    <a:lnTo>
                      <a:pt x="131" y="0"/>
                    </a:lnTo>
                    <a:lnTo>
                      <a:pt x="265" y="19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Rectangle 186">
                <a:extLst>
                  <a:ext uri="{FF2B5EF4-FFF2-40B4-BE49-F238E27FC236}">
                    <a16:creationId xmlns:a16="http://schemas.microsoft.com/office/drawing/2014/main" id="{B8D0F31D-5F24-40BB-9F43-6F3069FB4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320267"/>
                <a:ext cx="422275" cy="42862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187">
              <a:extLst>
                <a:ext uri="{FF2B5EF4-FFF2-40B4-BE49-F238E27FC236}">
                  <a16:creationId xmlns:a16="http://schemas.microsoft.com/office/drawing/2014/main" id="{8E90E3BD-F864-4F3B-8058-856C3B13CD2B}"/>
                </a:ext>
              </a:extLst>
            </p:cNvPr>
            <p:cNvGrpSpPr/>
            <p:nvPr/>
          </p:nvGrpSpPr>
          <p:grpSpPr>
            <a:xfrm>
              <a:off x="6108468" y="5053431"/>
              <a:ext cx="1020463" cy="1075875"/>
              <a:chOff x="4570413" y="4009117"/>
              <a:chExt cx="701675" cy="739775"/>
            </a:xfrm>
          </p:grpSpPr>
          <p:sp>
            <p:nvSpPr>
              <p:cNvPr id="49" name="Freeform: Shape 188">
                <a:extLst>
                  <a:ext uri="{FF2B5EF4-FFF2-40B4-BE49-F238E27FC236}">
                    <a16:creationId xmlns:a16="http://schemas.microsoft.com/office/drawing/2014/main" id="{0DABA7D2-11A2-4567-B9D3-0428980E8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4009117"/>
                <a:ext cx="701675" cy="311150"/>
              </a:xfrm>
              <a:custGeom>
                <a:avLst/>
                <a:gdLst/>
                <a:ahLst/>
                <a:cxnLst>
                  <a:cxn ang="0">
                    <a:pos x="133" y="196"/>
                  </a:cxn>
                  <a:cxn ang="0">
                    <a:pos x="0" y="0"/>
                  </a:cxn>
                  <a:cxn ang="0">
                    <a:pos x="442" y="196"/>
                  </a:cxn>
                  <a:cxn ang="0">
                    <a:pos x="133" y="196"/>
                  </a:cxn>
                </a:cxnLst>
                <a:rect l="0" t="0" r="r" b="b"/>
                <a:pathLst>
                  <a:path w="442" h="196">
                    <a:moveTo>
                      <a:pt x="133" y="196"/>
                    </a:moveTo>
                    <a:lnTo>
                      <a:pt x="0" y="0"/>
                    </a:lnTo>
                    <a:lnTo>
                      <a:pt x="442" y="196"/>
                    </a:lnTo>
                    <a:lnTo>
                      <a:pt x="133" y="19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89">
                <a:extLst>
                  <a:ext uri="{FF2B5EF4-FFF2-40B4-BE49-F238E27FC236}">
                    <a16:creationId xmlns:a16="http://schemas.microsoft.com/office/drawing/2014/main" id="{06EA8B56-75A8-42AF-82FB-18D006C0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550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77" y="270"/>
                  </a:cxn>
                  <a:cxn ang="0">
                    <a:pos x="177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77" y="270"/>
                  </a:cxn>
                </a:cxnLst>
                <a:rect l="0" t="0" r="r" b="b"/>
                <a:pathLst>
                  <a:path w="309" h="270">
                    <a:moveTo>
                      <a:pt x="177" y="270"/>
                    </a:moveTo>
                    <a:lnTo>
                      <a:pt x="177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77" y="27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190">
              <a:extLst>
                <a:ext uri="{FF2B5EF4-FFF2-40B4-BE49-F238E27FC236}">
                  <a16:creationId xmlns:a16="http://schemas.microsoft.com/office/drawing/2014/main" id="{B0DB09F2-7984-4649-9A01-5D14314D1B2D}"/>
                </a:ext>
              </a:extLst>
            </p:cNvPr>
            <p:cNvGrpSpPr/>
            <p:nvPr/>
          </p:nvGrpSpPr>
          <p:grpSpPr>
            <a:xfrm>
              <a:off x="5092623" y="5053431"/>
              <a:ext cx="1015846" cy="1075875"/>
              <a:chOff x="3871912" y="4009117"/>
              <a:chExt cx="698500" cy="739775"/>
            </a:xfrm>
          </p:grpSpPr>
          <p:sp>
            <p:nvSpPr>
              <p:cNvPr id="47" name="Freeform: Shape 191">
                <a:extLst>
                  <a:ext uri="{FF2B5EF4-FFF2-40B4-BE49-F238E27FC236}">
                    <a16:creationId xmlns:a16="http://schemas.microsoft.com/office/drawing/2014/main" id="{956A37ED-844A-4830-9C5E-91C2853FA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12" y="4009117"/>
                <a:ext cx="698500" cy="311150"/>
              </a:xfrm>
              <a:custGeom>
                <a:avLst/>
                <a:gdLst/>
                <a:ahLst/>
                <a:cxnLst>
                  <a:cxn ang="0">
                    <a:pos x="309" y="196"/>
                  </a:cxn>
                  <a:cxn ang="0">
                    <a:pos x="133" y="196"/>
                  </a:cxn>
                  <a:cxn ang="0">
                    <a:pos x="0" y="196"/>
                  </a:cxn>
                  <a:cxn ang="0">
                    <a:pos x="440" y="0"/>
                  </a:cxn>
                  <a:cxn ang="0">
                    <a:pos x="309" y="196"/>
                  </a:cxn>
                </a:cxnLst>
                <a:rect l="0" t="0" r="r" b="b"/>
                <a:pathLst>
                  <a:path w="440" h="196">
                    <a:moveTo>
                      <a:pt x="309" y="196"/>
                    </a:moveTo>
                    <a:lnTo>
                      <a:pt x="133" y="196"/>
                    </a:lnTo>
                    <a:lnTo>
                      <a:pt x="0" y="196"/>
                    </a:lnTo>
                    <a:lnTo>
                      <a:pt x="440" y="0"/>
                    </a:lnTo>
                    <a:lnTo>
                      <a:pt x="309" y="1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92">
                <a:extLst>
                  <a:ext uri="{FF2B5EF4-FFF2-40B4-BE49-F238E27FC236}">
                    <a16:creationId xmlns:a16="http://schemas.microsoft.com/office/drawing/2014/main" id="{EF3E4EB2-2EDD-4F4E-8518-EA566357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12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32" y="270"/>
                  </a:cxn>
                  <a:cxn ang="0">
                    <a:pos x="132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32" y="270"/>
                  </a:cxn>
                </a:cxnLst>
                <a:rect l="0" t="0" r="r" b="b"/>
                <a:pathLst>
                  <a:path w="309" h="270">
                    <a:moveTo>
                      <a:pt x="132" y="270"/>
                    </a:moveTo>
                    <a:lnTo>
                      <a:pt x="132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32" y="27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193">
              <a:extLst>
                <a:ext uri="{FF2B5EF4-FFF2-40B4-BE49-F238E27FC236}">
                  <a16:creationId xmlns:a16="http://schemas.microsoft.com/office/drawing/2014/main" id="{3EA1AD0C-84BC-49C4-B999-218772E0005D}"/>
                </a:ext>
              </a:extLst>
            </p:cNvPr>
            <p:cNvGrpSpPr/>
            <p:nvPr/>
          </p:nvGrpSpPr>
          <p:grpSpPr>
            <a:xfrm>
              <a:off x="5830147" y="1123577"/>
              <a:ext cx="551100" cy="3960996"/>
              <a:chOff x="4240213" y="1263650"/>
              <a:chExt cx="379017" cy="2724150"/>
            </a:xfrm>
          </p:grpSpPr>
          <p:sp>
            <p:nvSpPr>
              <p:cNvPr id="37" name="Rectangle 194">
                <a:extLst>
                  <a:ext uri="{FF2B5EF4-FFF2-40B4-BE49-F238E27FC236}">
                    <a16:creationId xmlns:a16="http://schemas.microsoft.com/office/drawing/2014/main" id="{9176F5F1-FEAB-4982-AE11-F163454AF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713" y="3965575"/>
                <a:ext cx="1588" cy="1588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5">
                <a:extLst>
                  <a:ext uri="{FF2B5EF4-FFF2-40B4-BE49-F238E27FC236}">
                    <a16:creationId xmlns:a16="http://schemas.microsoft.com/office/drawing/2014/main" id="{C0306DCC-A329-45FD-B7F7-21E7AFAA8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" y="0"/>
                  </a:cxn>
                  <a:cxn ang="0">
                    <a:pos x="0" y="185"/>
                  </a:cxn>
                  <a:cxn ang="0">
                    <a:pos x="9" y="171"/>
                  </a:cxn>
                  <a:cxn ang="0">
                    <a:pos x="67" y="38"/>
                  </a:cxn>
                  <a:cxn ang="0">
                    <a:pos x="51" y="0"/>
                  </a:cxn>
                </a:cxnLst>
                <a:rect l="0" t="0" r="r" b="b"/>
                <a:pathLst>
                  <a:path w="77" h="185">
                    <a:moveTo>
                      <a:pt x="51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3" y="182"/>
                      <a:pt x="7" y="178"/>
                      <a:pt x="9" y="171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7" y="17"/>
                      <a:pt x="69" y="0"/>
                      <a:pt x="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96">
                <a:extLst>
                  <a:ext uri="{FF2B5EF4-FFF2-40B4-BE49-F238E27FC236}">
                    <a16:creationId xmlns:a16="http://schemas.microsoft.com/office/drawing/2014/main" id="{F1006003-87CF-4DCD-9AD9-4D4E8D7CA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5463" y="3597275"/>
                <a:ext cx="192088" cy="390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185"/>
                  </a:cxn>
                  <a:cxn ang="0">
                    <a:pos x="52" y="185"/>
                  </a:cxn>
                  <a:cxn ang="0">
                    <a:pos x="92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188">
                    <a:moveTo>
                      <a:pt x="0" y="0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43" y="188"/>
                      <a:pt x="47" y="188"/>
                      <a:pt x="52" y="185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97">
                <a:extLst>
                  <a:ext uri="{FF2B5EF4-FFF2-40B4-BE49-F238E27FC236}">
                    <a16:creationId xmlns:a16="http://schemas.microsoft.com/office/drawing/2014/main" id="{BF86D3E7-EE92-4121-8672-4111AD078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0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9" y="38"/>
                  </a:cxn>
                  <a:cxn ang="0">
                    <a:pos x="67" y="171"/>
                  </a:cxn>
                  <a:cxn ang="0">
                    <a:pos x="77" y="185"/>
                  </a:cxn>
                  <a:cxn ang="0">
                    <a:pos x="39" y="0"/>
                  </a:cxn>
                  <a:cxn ang="0">
                    <a:pos x="26" y="0"/>
                  </a:cxn>
                </a:cxnLst>
                <a:rect l="0" t="0" r="r" b="b"/>
                <a:pathLst>
                  <a:path w="77" h="185">
                    <a:moveTo>
                      <a:pt x="26" y="0"/>
                    </a:moveTo>
                    <a:cubicBezTo>
                      <a:pt x="8" y="0"/>
                      <a:pt x="0" y="17"/>
                      <a:pt x="9" y="38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70" y="178"/>
                      <a:pt x="74" y="182"/>
                      <a:pt x="77" y="185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98">
                <a:extLst>
                  <a:ext uri="{FF2B5EF4-FFF2-40B4-BE49-F238E27FC236}">
                    <a16:creationId xmlns:a16="http://schemas.microsoft.com/office/drawing/2014/main" id="{4CA268DC-AA27-4987-94D9-11E45A80A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405" y="1373188"/>
                <a:ext cx="377825" cy="2246313"/>
              </a:xfrm>
              <a:custGeom>
                <a:avLst/>
                <a:gdLst/>
                <a:ahLst/>
                <a:cxnLst>
                  <a:cxn ang="0">
                    <a:pos x="182" y="1071"/>
                  </a:cxn>
                  <a:cxn ang="0">
                    <a:pos x="91" y="1079"/>
                  </a:cxn>
                  <a:cxn ang="0">
                    <a:pos x="91" y="1078"/>
                  </a:cxn>
                  <a:cxn ang="0">
                    <a:pos x="0" y="1070"/>
                  </a:cxn>
                  <a:cxn ang="0">
                    <a:pos x="0" y="6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182" y="61"/>
                  </a:cxn>
                  <a:cxn ang="0">
                    <a:pos x="182" y="1071"/>
                  </a:cxn>
                </a:cxnLst>
                <a:rect l="0" t="0" r="r" b="b"/>
                <a:pathLst>
                  <a:path w="182" h="1079">
                    <a:moveTo>
                      <a:pt x="182" y="1071"/>
                    </a:moveTo>
                    <a:cubicBezTo>
                      <a:pt x="182" y="1071"/>
                      <a:pt x="142" y="1079"/>
                      <a:pt x="91" y="1079"/>
                    </a:cubicBezTo>
                    <a:cubicBezTo>
                      <a:pt x="91" y="1078"/>
                      <a:pt x="91" y="1078"/>
                      <a:pt x="91" y="1078"/>
                    </a:cubicBezTo>
                    <a:cubicBezTo>
                      <a:pt x="41" y="1078"/>
                      <a:pt x="0" y="1070"/>
                      <a:pt x="0" y="107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7"/>
                      <a:pt x="4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42" y="0"/>
                      <a:pt x="182" y="27"/>
                      <a:pt x="182" y="61"/>
                    </a:cubicBezTo>
                    <a:lnTo>
                      <a:pt x="182" y="10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99">
                <a:extLst>
                  <a:ext uri="{FF2B5EF4-FFF2-40B4-BE49-F238E27FC236}">
                    <a16:creationId xmlns:a16="http://schemas.microsoft.com/office/drawing/2014/main" id="{482C1589-3D39-463D-BC9C-9367D2FDA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0213" y="3575050"/>
                <a:ext cx="149225" cy="2587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12"/>
                  </a:cxn>
                  <a:cxn ang="0">
                    <a:pos x="46" y="117"/>
                  </a:cxn>
                  <a:cxn ang="0">
                    <a:pos x="70" y="124"/>
                  </a:cxn>
                  <a:cxn ang="0">
                    <a:pos x="72" y="124"/>
                  </a:cxn>
                  <a:cxn ang="0">
                    <a:pos x="42" y="0"/>
                  </a:cxn>
                </a:cxnLst>
                <a:rect l="0" t="0" r="r" b="b"/>
                <a:pathLst>
                  <a:path w="72" h="124">
                    <a:moveTo>
                      <a:pt x="42" y="0"/>
                    </a:moveTo>
                    <a:cubicBezTo>
                      <a:pt x="31" y="6"/>
                      <a:pt x="20" y="12"/>
                      <a:pt x="0" y="12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2" y="124"/>
                      <a:pt x="72" y="124"/>
                      <a:pt x="72" y="124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00">
                <a:extLst>
                  <a:ext uri="{FF2B5EF4-FFF2-40B4-BE49-F238E27FC236}">
                    <a16:creationId xmlns:a16="http://schemas.microsoft.com/office/drawing/2014/main" id="{71E55A08-93FE-4D64-8CE6-56ADAF12B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163" y="3578225"/>
                <a:ext cx="142875" cy="255588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21" y="119"/>
                  </a:cxn>
                  <a:cxn ang="0">
                    <a:pos x="69" y="12"/>
                  </a:cxn>
                  <a:cxn ang="0">
                    <a:pos x="28" y="0"/>
                  </a:cxn>
                  <a:cxn ang="0">
                    <a:pos x="0" y="123"/>
                  </a:cxn>
                </a:cxnLst>
                <a:rect l="0" t="0" r="r" b="b"/>
                <a:pathLst>
                  <a:path w="69" h="123">
                    <a:moveTo>
                      <a:pt x="0" y="123"/>
                    </a:moveTo>
                    <a:cubicBezTo>
                      <a:pt x="21" y="119"/>
                      <a:pt x="21" y="119"/>
                      <a:pt x="21" y="11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49" y="12"/>
                      <a:pt x="38" y="6"/>
                      <a:pt x="28" y="0"/>
                    </a:cubicBez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01">
                <a:extLst>
                  <a:ext uri="{FF2B5EF4-FFF2-40B4-BE49-F238E27FC236}">
                    <a16:creationId xmlns:a16="http://schemas.microsoft.com/office/drawing/2014/main" id="{359C2625-A25E-4D01-978E-8239605F1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7525" y="3544888"/>
                <a:ext cx="206375" cy="288925"/>
              </a:xfrm>
              <a:custGeom>
                <a:avLst/>
                <a:gdLst/>
                <a:ahLst/>
                <a:cxnLst>
                  <a:cxn ang="0">
                    <a:pos x="81" y="6"/>
                  </a:cxn>
                  <a:cxn ang="0">
                    <a:pos x="50" y="0"/>
                  </a:cxn>
                  <a:cxn ang="0">
                    <a:pos x="19" y="6"/>
                  </a:cxn>
                  <a:cxn ang="0">
                    <a:pos x="0" y="15"/>
                  </a:cxn>
                  <a:cxn ang="0">
                    <a:pos x="28" y="139"/>
                  </a:cxn>
                  <a:cxn ang="0">
                    <a:pos x="71" y="139"/>
                  </a:cxn>
                  <a:cxn ang="0">
                    <a:pos x="71" y="138"/>
                  </a:cxn>
                  <a:cxn ang="0">
                    <a:pos x="99" y="16"/>
                  </a:cxn>
                  <a:cxn ang="0">
                    <a:pos x="81" y="6"/>
                  </a:cxn>
                </a:cxnLst>
                <a:rect l="0" t="0" r="r" b="b"/>
                <a:pathLst>
                  <a:path w="99" h="139">
                    <a:moveTo>
                      <a:pt x="81" y="6"/>
                    </a:moveTo>
                    <a:cubicBezTo>
                      <a:pt x="73" y="3"/>
                      <a:pt x="63" y="0"/>
                      <a:pt x="50" y="0"/>
                    </a:cubicBezTo>
                    <a:cubicBezTo>
                      <a:pt x="37" y="0"/>
                      <a:pt x="27" y="3"/>
                      <a:pt x="19" y="6"/>
                    </a:cubicBezTo>
                    <a:cubicBezTo>
                      <a:pt x="12" y="8"/>
                      <a:pt x="6" y="12"/>
                      <a:pt x="0" y="15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3" y="12"/>
                      <a:pt x="87" y="9"/>
                      <a:pt x="81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02">
                <a:extLst>
                  <a:ext uri="{FF2B5EF4-FFF2-40B4-BE49-F238E27FC236}">
                    <a16:creationId xmlns:a16="http://schemas.microsoft.com/office/drawing/2014/main" id="{563422FC-8EB9-4EBC-AF5D-B447F4884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405" y="1263650"/>
                <a:ext cx="377825" cy="185738"/>
              </a:xfrm>
              <a:custGeom>
                <a:avLst/>
                <a:gdLst/>
                <a:ahLst/>
                <a:cxnLst>
                  <a:cxn ang="0">
                    <a:pos x="91" y="62"/>
                  </a:cxn>
                  <a:cxn ang="0">
                    <a:pos x="182" y="89"/>
                  </a:cxn>
                  <a:cxn ang="0">
                    <a:pos x="182" y="54"/>
                  </a:cxn>
                  <a:cxn ang="0">
                    <a:pos x="91" y="0"/>
                  </a:cxn>
                  <a:cxn ang="0">
                    <a:pos x="0" y="54"/>
                  </a:cxn>
                  <a:cxn ang="0">
                    <a:pos x="0" y="87"/>
                  </a:cxn>
                  <a:cxn ang="0">
                    <a:pos x="91" y="62"/>
                  </a:cxn>
                </a:cxnLst>
                <a:rect l="0" t="0" r="r" b="b"/>
                <a:pathLst>
                  <a:path w="182" h="89">
                    <a:moveTo>
                      <a:pt x="91" y="62"/>
                    </a:moveTo>
                    <a:cubicBezTo>
                      <a:pt x="126" y="62"/>
                      <a:pt x="157" y="79"/>
                      <a:pt x="182" y="89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13"/>
                      <a:pt x="141" y="0"/>
                      <a:pt x="91" y="0"/>
                    </a:cubicBezTo>
                    <a:cubicBezTo>
                      <a:pt x="41" y="0"/>
                      <a:pt x="0" y="13"/>
                      <a:pt x="0" y="5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25" y="77"/>
                      <a:pt x="57" y="62"/>
                      <a:pt x="91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03">
                <a:extLst>
                  <a:ext uri="{FF2B5EF4-FFF2-40B4-BE49-F238E27FC236}">
                    <a16:creationId xmlns:a16="http://schemas.microsoft.com/office/drawing/2014/main" id="{AECC0550-FDC7-4F91-89F4-1F3B76DA5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2199" y="1377950"/>
                <a:ext cx="376236" cy="120650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0" y="30"/>
                  </a:cxn>
                  <a:cxn ang="0">
                    <a:pos x="0" y="58"/>
                  </a:cxn>
                  <a:cxn ang="0">
                    <a:pos x="92" y="28"/>
                  </a:cxn>
                  <a:cxn ang="0">
                    <a:pos x="184" y="58"/>
                  </a:cxn>
                  <a:cxn ang="0">
                    <a:pos x="184" y="30"/>
                  </a:cxn>
                  <a:cxn ang="0">
                    <a:pos x="92" y="0"/>
                  </a:cxn>
                </a:cxnLst>
                <a:rect l="0" t="0" r="r" b="b"/>
                <a:pathLst>
                  <a:path w="184" h="58">
                    <a:moveTo>
                      <a:pt x="92" y="0"/>
                    </a:moveTo>
                    <a:cubicBezTo>
                      <a:pt x="41" y="0"/>
                      <a:pt x="0" y="13"/>
                      <a:pt x="0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1"/>
                      <a:pt x="41" y="28"/>
                      <a:pt x="92" y="28"/>
                    </a:cubicBezTo>
                    <a:cubicBezTo>
                      <a:pt x="143" y="28"/>
                      <a:pt x="184" y="41"/>
                      <a:pt x="184" y="58"/>
                    </a:cubicBezTo>
                    <a:cubicBezTo>
                      <a:pt x="184" y="30"/>
                      <a:pt x="184" y="30"/>
                      <a:pt x="184" y="30"/>
                    </a:cubicBezTo>
                    <a:cubicBezTo>
                      <a:pt x="184" y="13"/>
                      <a:pt x="143" y="0"/>
                      <a:pt x="92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Freeform: Shape 204">
              <a:extLst>
                <a:ext uri="{FF2B5EF4-FFF2-40B4-BE49-F238E27FC236}">
                  <a16:creationId xmlns:a16="http://schemas.microsoft.com/office/drawing/2014/main" id="{63F447D3-DD25-4FC6-8B6A-C5991E447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424" y="5621377"/>
              <a:ext cx="221639" cy="410956"/>
            </a:xfrm>
            <a:custGeom>
              <a:avLst/>
              <a:gdLst/>
              <a:ahLst/>
              <a:cxnLst>
                <a:cxn ang="0">
                  <a:pos x="37" y="38"/>
                </a:cxn>
                <a:cxn ang="0">
                  <a:pos x="56" y="19"/>
                </a:cxn>
                <a:cxn ang="0">
                  <a:pos x="37" y="0"/>
                </a:cxn>
                <a:cxn ang="0">
                  <a:pos x="18" y="19"/>
                </a:cxn>
                <a:cxn ang="0">
                  <a:pos x="37" y="38"/>
                </a:cxn>
                <a:cxn ang="0">
                  <a:pos x="68" y="41"/>
                </a:cxn>
                <a:cxn ang="0">
                  <a:pos x="63" y="46"/>
                </a:cxn>
                <a:cxn ang="0">
                  <a:pos x="63" y="83"/>
                </a:cxn>
                <a:cxn ang="0">
                  <a:pos x="68" y="88"/>
                </a:cxn>
                <a:cxn ang="0">
                  <a:pos x="73" y="83"/>
                </a:cxn>
                <a:cxn ang="0">
                  <a:pos x="73" y="46"/>
                </a:cxn>
                <a:cxn ang="0">
                  <a:pos x="68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3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11" y="46"/>
                </a:cxn>
                <a:cxn ang="0">
                  <a:pos x="5" y="41"/>
                </a:cxn>
                <a:cxn ang="0">
                  <a:pos x="48" y="41"/>
                </a:cxn>
                <a:cxn ang="0">
                  <a:pos x="26" y="41"/>
                </a:cxn>
                <a:cxn ang="0">
                  <a:pos x="14" y="52"/>
                </a:cxn>
                <a:cxn ang="0">
                  <a:pos x="14" y="130"/>
                </a:cxn>
                <a:cxn ang="0">
                  <a:pos x="19" y="136"/>
                </a:cxn>
                <a:cxn ang="0">
                  <a:pos x="24" y="130"/>
                </a:cxn>
                <a:cxn ang="0">
                  <a:pos x="24" y="102"/>
                </a:cxn>
                <a:cxn ang="0">
                  <a:pos x="49" y="102"/>
                </a:cxn>
                <a:cxn ang="0">
                  <a:pos x="49" y="130"/>
                </a:cxn>
                <a:cxn ang="0">
                  <a:pos x="54" y="136"/>
                </a:cxn>
                <a:cxn ang="0">
                  <a:pos x="59" y="130"/>
                </a:cxn>
                <a:cxn ang="0">
                  <a:pos x="59" y="52"/>
                </a:cxn>
                <a:cxn ang="0">
                  <a:pos x="48" y="41"/>
                </a:cxn>
              </a:cxnLst>
              <a:rect l="0" t="0" r="r" b="b"/>
              <a:pathLst>
                <a:path w="73" h="136">
                  <a:moveTo>
                    <a:pt x="37" y="38"/>
                  </a:moveTo>
                  <a:cubicBezTo>
                    <a:pt x="47" y="38"/>
                    <a:pt x="56" y="30"/>
                    <a:pt x="56" y="19"/>
                  </a:cubicBezTo>
                  <a:cubicBezTo>
                    <a:pt x="56" y="9"/>
                    <a:pt x="47" y="0"/>
                    <a:pt x="37" y="0"/>
                  </a:cubicBezTo>
                  <a:cubicBezTo>
                    <a:pt x="26" y="0"/>
                    <a:pt x="18" y="9"/>
                    <a:pt x="18" y="19"/>
                  </a:cubicBezTo>
                  <a:cubicBezTo>
                    <a:pt x="18" y="30"/>
                    <a:pt x="26" y="38"/>
                    <a:pt x="37" y="38"/>
                  </a:cubicBezTo>
                  <a:close/>
                  <a:moveTo>
                    <a:pt x="68" y="41"/>
                  </a:moveTo>
                  <a:cubicBezTo>
                    <a:pt x="65" y="41"/>
                    <a:pt x="63" y="44"/>
                    <a:pt x="63" y="46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5"/>
                    <a:pt x="65" y="88"/>
                    <a:pt x="68" y="88"/>
                  </a:cubicBezTo>
                  <a:cubicBezTo>
                    <a:pt x="71" y="88"/>
                    <a:pt x="73" y="85"/>
                    <a:pt x="73" y="83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4"/>
                    <a:pt x="71" y="41"/>
                    <a:pt x="68" y="41"/>
                  </a:cubicBezTo>
                  <a:close/>
                  <a:moveTo>
                    <a:pt x="5" y="41"/>
                  </a:moveTo>
                  <a:cubicBezTo>
                    <a:pt x="3" y="41"/>
                    <a:pt x="0" y="44"/>
                    <a:pt x="0" y="4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3" y="88"/>
                    <a:pt x="5" y="88"/>
                  </a:cubicBezTo>
                  <a:cubicBezTo>
                    <a:pt x="8" y="88"/>
                    <a:pt x="11" y="85"/>
                    <a:pt x="11" y="8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8" y="41"/>
                    <a:pt x="5" y="41"/>
                  </a:cubicBezTo>
                  <a:close/>
                  <a:moveTo>
                    <a:pt x="48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19" y="41"/>
                    <a:pt x="14" y="46"/>
                    <a:pt x="14" y="5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6"/>
                    <a:pt x="19" y="136"/>
                  </a:cubicBezTo>
                  <a:cubicBezTo>
                    <a:pt x="22" y="136"/>
                    <a:pt x="24" y="133"/>
                    <a:pt x="24" y="130"/>
                  </a:cubicBezTo>
                  <a:cubicBezTo>
                    <a:pt x="24" y="130"/>
                    <a:pt x="24" y="111"/>
                    <a:pt x="24" y="102"/>
                  </a:cubicBezTo>
                  <a:cubicBezTo>
                    <a:pt x="24" y="94"/>
                    <a:pt x="49" y="94"/>
                    <a:pt x="49" y="102"/>
                  </a:cubicBezTo>
                  <a:cubicBezTo>
                    <a:pt x="49" y="110"/>
                    <a:pt x="49" y="130"/>
                    <a:pt x="49" y="130"/>
                  </a:cubicBezTo>
                  <a:cubicBezTo>
                    <a:pt x="49" y="133"/>
                    <a:pt x="51" y="136"/>
                    <a:pt x="54" y="136"/>
                  </a:cubicBezTo>
                  <a:cubicBezTo>
                    <a:pt x="57" y="136"/>
                    <a:pt x="59" y="133"/>
                    <a:pt x="59" y="130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46"/>
                    <a:pt x="54" y="41"/>
                    <a:pt x="48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205">
              <a:extLst>
                <a:ext uri="{FF2B5EF4-FFF2-40B4-BE49-F238E27FC236}">
                  <a16:creationId xmlns:a16="http://schemas.microsoft.com/office/drawing/2014/main" id="{91D070F2-6210-4FD5-9049-198BAD5D5E95}"/>
                </a:ext>
              </a:extLst>
            </p:cNvPr>
            <p:cNvGrpSpPr/>
            <p:nvPr/>
          </p:nvGrpSpPr>
          <p:grpSpPr>
            <a:xfrm>
              <a:off x="6542513" y="5706801"/>
              <a:ext cx="457131" cy="237800"/>
              <a:chOff x="4729163" y="4275138"/>
              <a:chExt cx="314325" cy="163512"/>
            </a:xfrm>
            <a:solidFill>
              <a:schemeClr val="bg1"/>
            </a:solidFill>
          </p:grpSpPr>
          <p:sp>
            <p:nvSpPr>
              <p:cNvPr id="35" name="Freeform: Shape 206">
                <a:extLst>
                  <a:ext uri="{FF2B5EF4-FFF2-40B4-BE49-F238E27FC236}">
                    <a16:creationId xmlns:a16="http://schemas.microsoft.com/office/drawing/2014/main" id="{4726A92E-4AAD-4C05-A7DF-6B1617DD5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550" y="4321175"/>
                <a:ext cx="188913" cy="117475"/>
              </a:xfrm>
              <a:custGeom>
                <a:avLst/>
                <a:gdLst/>
                <a:ahLst/>
                <a:cxnLst>
                  <a:cxn ang="0">
                    <a:pos x="90" y="35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2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72" y="55"/>
                  </a:cxn>
                  <a:cxn ang="0">
                    <a:pos x="72" y="55"/>
                  </a:cxn>
                  <a:cxn ang="0">
                    <a:pos x="90" y="35"/>
                  </a:cxn>
                </a:cxnLst>
                <a:rect l="0" t="0" r="r" b="b"/>
                <a:pathLst>
                  <a:path w="91" h="57">
                    <a:moveTo>
                      <a:pt x="90" y="35"/>
                    </a:moveTo>
                    <a:cubicBezTo>
                      <a:pt x="90" y="25"/>
                      <a:pt x="83" y="17"/>
                      <a:pt x="73" y="16"/>
                    </a:cubicBezTo>
                    <a:cubicBezTo>
                      <a:pt x="71" y="7"/>
                      <a:pt x="62" y="0"/>
                      <a:pt x="52" y="1"/>
                    </a:cubicBezTo>
                    <a:cubicBezTo>
                      <a:pt x="42" y="1"/>
                      <a:pt x="34" y="8"/>
                      <a:pt x="32" y="18"/>
                    </a:cubicBezTo>
                    <a:cubicBezTo>
                      <a:pt x="31" y="18"/>
                      <a:pt x="29" y="17"/>
                      <a:pt x="28" y="17"/>
                    </a:cubicBezTo>
                    <a:cubicBezTo>
                      <a:pt x="21" y="18"/>
                      <a:pt x="15" y="24"/>
                      <a:pt x="15" y="31"/>
                    </a:cubicBezTo>
                    <a:cubicBezTo>
                      <a:pt x="15" y="31"/>
                      <a:pt x="14" y="31"/>
                      <a:pt x="13" y="31"/>
                    </a:cubicBezTo>
                    <a:cubicBezTo>
                      <a:pt x="6" y="31"/>
                      <a:pt x="0" y="37"/>
                      <a:pt x="0" y="44"/>
                    </a:cubicBezTo>
                    <a:cubicBezTo>
                      <a:pt x="1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83" y="54"/>
                      <a:pt x="91" y="45"/>
                      <a:pt x="9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07">
                <a:extLst>
                  <a:ext uri="{FF2B5EF4-FFF2-40B4-BE49-F238E27FC236}">
                    <a16:creationId xmlns:a16="http://schemas.microsoft.com/office/drawing/2014/main" id="{88675599-51CF-457A-BBF0-EBD67B0C9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4275138"/>
                <a:ext cx="314325" cy="133350"/>
              </a:xfrm>
              <a:custGeom>
                <a:avLst/>
                <a:gdLst/>
                <a:ahLst/>
                <a:cxnLst>
                  <a:cxn ang="0">
                    <a:pos x="138" y="35"/>
                  </a:cxn>
                  <a:cxn ang="0">
                    <a:pos x="135" y="36"/>
                  </a:cxn>
                  <a:cxn ang="0">
                    <a:pos x="122" y="23"/>
                  </a:cxn>
                  <a:cxn ang="0">
                    <a:pos x="118" y="24"/>
                  </a:cxn>
                  <a:cxn ang="0">
                    <a:pos x="97" y="8"/>
                  </a:cxn>
                  <a:cxn ang="0">
                    <a:pos x="79" y="18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1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26" y="57"/>
                  </a:cxn>
                  <a:cxn ang="0">
                    <a:pos x="38" y="51"/>
                  </a:cxn>
                  <a:cxn ang="0">
                    <a:pos x="38" y="51"/>
                  </a:cxn>
                  <a:cxn ang="0">
                    <a:pos x="53" y="37"/>
                  </a:cxn>
                  <a:cxn ang="0">
                    <a:pos x="55" y="37"/>
                  </a:cxn>
                  <a:cxn ang="0">
                    <a:pos x="77" y="21"/>
                  </a:cxn>
                  <a:cxn ang="0">
                    <a:pos x="100" y="36"/>
                  </a:cxn>
                  <a:cxn ang="0">
                    <a:pos x="118" y="57"/>
                  </a:cxn>
                  <a:cxn ang="0">
                    <a:pos x="117" y="63"/>
                  </a:cxn>
                  <a:cxn ang="0">
                    <a:pos x="139" y="62"/>
                  </a:cxn>
                  <a:cxn ang="0">
                    <a:pos x="139" y="62"/>
                  </a:cxn>
                  <a:cxn ang="0">
                    <a:pos x="151" y="48"/>
                  </a:cxn>
                  <a:cxn ang="0">
                    <a:pos x="138" y="35"/>
                  </a:cxn>
                  <a:cxn ang="0">
                    <a:pos x="98" y="40"/>
                  </a:cxn>
                  <a:cxn ang="0">
                    <a:pos x="97" y="40"/>
                  </a:cxn>
                  <a:cxn ang="0">
                    <a:pos x="96" y="39"/>
                  </a:cxn>
                  <a:cxn ang="0">
                    <a:pos x="77" y="25"/>
                  </a:cxn>
                  <a:cxn ang="0">
                    <a:pos x="59" y="40"/>
                  </a:cxn>
                  <a:cxn ang="0">
                    <a:pos x="58" y="43"/>
                  </a:cxn>
                  <a:cxn ang="0">
                    <a:pos x="56" y="42"/>
                  </a:cxn>
                  <a:cxn ang="0">
                    <a:pos x="53" y="42"/>
                  </a:cxn>
                  <a:cxn ang="0">
                    <a:pos x="42" y="53"/>
                  </a:cxn>
                  <a:cxn ang="0">
                    <a:pos x="43" y="55"/>
                  </a:cxn>
                  <a:cxn ang="0">
                    <a:pos x="40" y="55"/>
                  </a:cxn>
                  <a:cxn ang="0">
                    <a:pos x="38" y="55"/>
                  </a:cxn>
                  <a:cxn ang="0">
                    <a:pos x="33" y="56"/>
                  </a:cxn>
                  <a:cxn ang="0">
                    <a:pos x="64" y="55"/>
                  </a:cxn>
                  <a:cxn ang="0">
                    <a:pos x="80" y="64"/>
                  </a:cxn>
                  <a:cxn ang="0">
                    <a:pos x="80" y="64"/>
                  </a:cxn>
                  <a:cxn ang="0">
                    <a:pos x="112" y="63"/>
                  </a:cxn>
                  <a:cxn ang="0">
                    <a:pos x="113" y="57"/>
                  </a:cxn>
                  <a:cxn ang="0">
                    <a:pos x="98" y="40"/>
                  </a:cxn>
                </a:cxnLst>
                <a:rect l="0" t="0" r="r" b="b"/>
                <a:pathLst>
                  <a:path w="151" h="64">
                    <a:moveTo>
                      <a:pt x="138" y="35"/>
                    </a:moveTo>
                    <a:cubicBezTo>
                      <a:pt x="137" y="35"/>
                      <a:pt x="136" y="36"/>
                      <a:pt x="135" y="36"/>
                    </a:cubicBezTo>
                    <a:cubicBezTo>
                      <a:pt x="135" y="29"/>
                      <a:pt x="129" y="23"/>
                      <a:pt x="122" y="23"/>
                    </a:cubicBezTo>
                    <a:cubicBezTo>
                      <a:pt x="120" y="23"/>
                      <a:pt x="119" y="23"/>
                      <a:pt x="118" y="24"/>
                    </a:cubicBezTo>
                    <a:cubicBezTo>
                      <a:pt x="115" y="14"/>
                      <a:pt x="107" y="8"/>
                      <a:pt x="97" y="8"/>
                    </a:cubicBezTo>
                    <a:cubicBezTo>
                      <a:pt x="89" y="8"/>
                      <a:pt x="83" y="12"/>
                      <a:pt x="79" y="18"/>
                    </a:cubicBezTo>
                    <a:cubicBezTo>
                      <a:pt x="77" y="17"/>
                      <a:pt x="75" y="16"/>
                      <a:pt x="73" y="16"/>
                    </a:cubicBezTo>
                    <a:cubicBezTo>
                      <a:pt x="70" y="7"/>
                      <a:pt x="62" y="0"/>
                      <a:pt x="52" y="1"/>
                    </a:cubicBezTo>
                    <a:cubicBezTo>
                      <a:pt x="42" y="1"/>
                      <a:pt x="33" y="8"/>
                      <a:pt x="31" y="18"/>
                    </a:cubicBezTo>
                    <a:cubicBezTo>
                      <a:pt x="30" y="18"/>
                      <a:pt x="29" y="17"/>
                      <a:pt x="28" y="17"/>
                    </a:cubicBezTo>
                    <a:cubicBezTo>
                      <a:pt x="20" y="18"/>
                      <a:pt x="15" y="24"/>
                      <a:pt x="15" y="31"/>
                    </a:cubicBezTo>
                    <a:cubicBezTo>
                      <a:pt x="14" y="31"/>
                      <a:pt x="13" y="31"/>
                      <a:pt x="13" y="31"/>
                    </a:cubicBezTo>
                    <a:cubicBezTo>
                      <a:pt x="5" y="31"/>
                      <a:pt x="0" y="37"/>
                      <a:pt x="0" y="44"/>
                    </a:cubicBezTo>
                    <a:cubicBezTo>
                      <a:pt x="0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9" y="53"/>
                      <a:pt x="33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43"/>
                      <a:pt x="45" y="37"/>
                      <a:pt x="53" y="37"/>
                    </a:cubicBezTo>
                    <a:cubicBezTo>
                      <a:pt x="54" y="37"/>
                      <a:pt x="54" y="37"/>
                      <a:pt x="55" y="37"/>
                    </a:cubicBezTo>
                    <a:cubicBezTo>
                      <a:pt x="58" y="28"/>
                      <a:pt x="67" y="21"/>
                      <a:pt x="77" y="21"/>
                    </a:cubicBezTo>
                    <a:cubicBezTo>
                      <a:pt x="88" y="20"/>
                      <a:pt x="97" y="27"/>
                      <a:pt x="100" y="36"/>
                    </a:cubicBezTo>
                    <a:cubicBezTo>
                      <a:pt x="110" y="38"/>
                      <a:pt x="117" y="46"/>
                      <a:pt x="118" y="57"/>
                    </a:cubicBezTo>
                    <a:cubicBezTo>
                      <a:pt x="118" y="59"/>
                      <a:pt x="117" y="61"/>
                      <a:pt x="117" y="63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6" y="61"/>
                      <a:pt x="151" y="55"/>
                      <a:pt x="151" y="48"/>
                    </a:cubicBezTo>
                    <a:cubicBezTo>
                      <a:pt x="151" y="41"/>
                      <a:pt x="145" y="35"/>
                      <a:pt x="138" y="35"/>
                    </a:cubicBezTo>
                    <a:close/>
                    <a:moveTo>
                      <a:pt x="98" y="4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4" y="30"/>
                      <a:pt x="86" y="25"/>
                      <a:pt x="77" y="25"/>
                    </a:cubicBezTo>
                    <a:cubicBezTo>
                      <a:pt x="68" y="25"/>
                      <a:pt x="61" y="32"/>
                      <a:pt x="59" y="40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47" y="42"/>
                      <a:pt x="42" y="47"/>
                      <a:pt x="42" y="53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6" y="55"/>
                      <a:pt x="34" y="56"/>
                      <a:pt x="33" y="56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8" y="60"/>
                      <a:pt x="74" y="64"/>
                      <a:pt x="80" y="64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12" y="63"/>
                      <a:pt x="112" y="63"/>
                      <a:pt x="112" y="63"/>
                    </a:cubicBezTo>
                    <a:cubicBezTo>
                      <a:pt x="113" y="61"/>
                      <a:pt x="113" y="59"/>
                      <a:pt x="113" y="57"/>
                    </a:cubicBezTo>
                    <a:cubicBezTo>
                      <a:pt x="113" y="48"/>
                      <a:pt x="106" y="41"/>
                      <a:pt x="9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208">
              <a:extLst>
                <a:ext uri="{FF2B5EF4-FFF2-40B4-BE49-F238E27FC236}">
                  <a16:creationId xmlns:a16="http://schemas.microsoft.com/office/drawing/2014/main" id="{F8560A70-9F3F-4905-9032-0941486CF745}"/>
                </a:ext>
              </a:extLst>
            </p:cNvPr>
            <p:cNvGrpSpPr/>
            <p:nvPr/>
          </p:nvGrpSpPr>
          <p:grpSpPr>
            <a:xfrm>
              <a:off x="5879904" y="5653699"/>
              <a:ext cx="468675" cy="348621"/>
              <a:chOff x="4273550" y="4238625"/>
              <a:chExt cx="322263" cy="239713"/>
            </a:xfrm>
            <a:solidFill>
              <a:schemeClr val="bg1"/>
            </a:solidFill>
          </p:grpSpPr>
          <p:sp>
            <p:nvSpPr>
              <p:cNvPr id="32" name="Freeform: Shape 209">
                <a:extLst>
                  <a:ext uri="{FF2B5EF4-FFF2-40B4-BE49-F238E27FC236}">
                    <a16:creationId xmlns:a16="http://schemas.microsoft.com/office/drawing/2014/main" id="{DF404669-9E95-4A91-9A1A-0AD6D301A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3550" y="4238625"/>
                <a:ext cx="242888" cy="160338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0"/>
                  </a:cxn>
                  <a:cxn ang="0">
                    <a:pos x="4" y="63"/>
                  </a:cxn>
                  <a:cxn ang="0">
                    <a:pos x="51" y="63"/>
                  </a:cxn>
                  <a:cxn ang="0">
                    <a:pos x="51" y="71"/>
                  </a:cxn>
                  <a:cxn ang="0">
                    <a:pos x="52" y="72"/>
                  </a:cxn>
                  <a:cxn ang="0">
                    <a:pos x="42" y="75"/>
                  </a:cxn>
                  <a:cxn ang="0">
                    <a:pos x="59" y="77"/>
                  </a:cxn>
                  <a:cxn ang="0">
                    <a:pos x="75" y="75"/>
                  </a:cxn>
                  <a:cxn ang="0">
                    <a:pos x="65" y="72"/>
                  </a:cxn>
                  <a:cxn ang="0">
                    <a:pos x="66" y="71"/>
                  </a:cxn>
                  <a:cxn ang="0">
                    <a:pos x="66" y="63"/>
                  </a:cxn>
                  <a:cxn ang="0">
                    <a:pos x="113" y="63"/>
                  </a:cxn>
                  <a:cxn ang="0">
                    <a:pos x="117" y="60"/>
                  </a:cxn>
                  <a:cxn ang="0">
                    <a:pos x="117" y="4"/>
                  </a:cxn>
                  <a:cxn ang="0">
                    <a:pos x="113" y="0"/>
                  </a:cxn>
                  <a:cxn ang="0">
                    <a:pos x="113" y="56"/>
                  </a:cxn>
                  <a:cxn ang="0">
                    <a:pos x="110" y="59"/>
                  </a:cxn>
                  <a:cxn ang="0">
                    <a:pos x="7" y="59"/>
                  </a:cxn>
                  <a:cxn ang="0">
                    <a:pos x="4" y="56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110" y="4"/>
                  </a:cxn>
                  <a:cxn ang="0">
                    <a:pos x="113" y="8"/>
                  </a:cxn>
                  <a:cxn ang="0">
                    <a:pos x="113" y="56"/>
                  </a:cxn>
                </a:cxnLst>
                <a:rect l="0" t="0" r="r" b="b"/>
                <a:pathLst>
                  <a:path w="117" h="77">
                    <a:moveTo>
                      <a:pt x="1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3"/>
                      <a:pt x="4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46" y="72"/>
                      <a:pt x="42" y="73"/>
                      <a:pt x="42" y="75"/>
                    </a:cubicBezTo>
                    <a:cubicBezTo>
                      <a:pt x="42" y="76"/>
                      <a:pt x="50" y="77"/>
                      <a:pt x="59" y="77"/>
                    </a:cubicBezTo>
                    <a:cubicBezTo>
                      <a:pt x="68" y="77"/>
                      <a:pt x="75" y="76"/>
                      <a:pt x="75" y="75"/>
                    </a:cubicBezTo>
                    <a:cubicBezTo>
                      <a:pt x="75" y="73"/>
                      <a:pt x="71" y="72"/>
                      <a:pt x="65" y="72"/>
                    </a:cubicBezTo>
                    <a:cubicBezTo>
                      <a:pt x="66" y="72"/>
                      <a:pt x="66" y="71"/>
                      <a:pt x="66" y="7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15" y="63"/>
                      <a:pt x="117" y="62"/>
                      <a:pt x="117" y="6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17" y="2"/>
                      <a:pt x="115" y="0"/>
                      <a:pt x="113" y="0"/>
                    </a:cubicBezTo>
                    <a:close/>
                    <a:moveTo>
                      <a:pt x="113" y="56"/>
                    </a:moveTo>
                    <a:cubicBezTo>
                      <a:pt x="113" y="58"/>
                      <a:pt x="112" y="59"/>
                      <a:pt x="11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5" y="59"/>
                      <a:pt x="4" y="58"/>
                      <a:pt x="4" y="5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2" y="4"/>
                      <a:pt x="113" y="6"/>
                      <a:pt x="113" y="8"/>
                    </a:cubicBezTo>
                    <a:lnTo>
                      <a:pt x="113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10">
                <a:extLst>
                  <a:ext uri="{FF2B5EF4-FFF2-40B4-BE49-F238E27FC236}">
                    <a16:creationId xmlns:a16="http://schemas.microsoft.com/office/drawing/2014/main" id="{629EEFDF-8BE8-450A-8CE8-ABAB8B002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7550" y="4265613"/>
                <a:ext cx="68263" cy="13335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61"/>
                  </a:cxn>
                  <a:cxn ang="0">
                    <a:pos x="3" y="64"/>
                  </a:cxn>
                  <a:cxn ang="0">
                    <a:pos x="30" y="64"/>
                  </a:cxn>
                  <a:cxn ang="0">
                    <a:pos x="33" y="61"/>
                  </a:cxn>
                  <a:cxn ang="0">
                    <a:pos x="33" y="3"/>
                  </a:cxn>
                  <a:cxn ang="0">
                    <a:pos x="30" y="0"/>
                  </a:cxn>
                  <a:cxn ang="0">
                    <a:pos x="28" y="38"/>
                  </a:cxn>
                  <a:cxn ang="0">
                    <a:pos x="25" y="41"/>
                  </a:cxn>
                  <a:cxn ang="0">
                    <a:pos x="23" y="38"/>
                  </a:cxn>
                  <a:cxn ang="0">
                    <a:pos x="23" y="36"/>
                  </a:cxn>
                  <a:cxn ang="0">
                    <a:pos x="25" y="33"/>
                  </a:cxn>
                  <a:cxn ang="0">
                    <a:pos x="28" y="36"/>
                  </a:cxn>
                  <a:cxn ang="0">
                    <a:pos x="28" y="38"/>
                  </a:cxn>
                  <a:cxn ang="0">
                    <a:pos x="27" y="27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5" y="23"/>
                  </a:cxn>
                  <a:cxn ang="0">
                    <a:pos x="27" y="23"/>
                  </a:cxn>
                  <a:cxn ang="0">
                    <a:pos x="29" y="25"/>
                  </a:cxn>
                  <a:cxn ang="0">
                    <a:pos x="27" y="27"/>
                  </a:cxn>
                  <a:cxn ang="0">
                    <a:pos x="27" y="21"/>
                  </a:cxn>
                  <a:cxn ang="0">
                    <a:pos x="5" y="21"/>
                  </a:cxn>
                  <a:cxn ang="0">
                    <a:pos x="4" y="19"/>
                  </a:cxn>
                  <a:cxn ang="0">
                    <a:pos x="5" y="18"/>
                  </a:cxn>
                  <a:cxn ang="0">
                    <a:pos x="27" y="18"/>
                  </a:cxn>
                  <a:cxn ang="0">
                    <a:pos x="29" y="19"/>
                  </a:cxn>
                  <a:cxn ang="0">
                    <a:pos x="27" y="21"/>
                  </a:cxn>
                  <a:cxn ang="0">
                    <a:pos x="27" y="15"/>
                  </a:cxn>
                  <a:cxn ang="0">
                    <a:pos x="5" y="15"/>
                  </a:cxn>
                  <a:cxn ang="0">
                    <a:pos x="4" y="14"/>
                  </a:cxn>
                  <a:cxn ang="0">
                    <a:pos x="5" y="12"/>
                  </a:cxn>
                  <a:cxn ang="0">
                    <a:pos x="27" y="12"/>
                  </a:cxn>
                  <a:cxn ang="0">
                    <a:pos x="29" y="14"/>
                  </a:cxn>
                  <a:cxn ang="0">
                    <a:pos x="27" y="15"/>
                  </a:cxn>
                  <a:cxn ang="0">
                    <a:pos x="27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5" y="7"/>
                  </a:cxn>
                  <a:cxn ang="0">
                    <a:pos x="27" y="7"/>
                  </a:cxn>
                  <a:cxn ang="0">
                    <a:pos x="29" y="8"/>
                  </a:cxn>
                  <a:cxn ang="0">
                    <a:pos x="27" y="10"/>
                  </a:cxn>
                </a:cxnLst>
                <a:rect l="0" t="0" r="r" b="b"/>
                <a:pathLst>
                  <a:path w="33" h="64">
                    <a:moveTo>
                      <a:pt x="3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3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2" y="64"/>
                      <a:pt x="33" y="63"/>
                      <a:pt x="33" y="6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lose/>
                    <a:moveTo>
                      <a:pt x="28" y="38"/>
                    </a:moveTo>
                    <a:cubicBezTo>
                      <a:pt x="28" y="39"/>
                      <a:pt x="27" y="41"/>
                      <a:pt x="25" y="41"/>
                    </a:cubicBezTo>
                    <a:cubicBezTo>
                      <a:pt x="24" y="41"/>
                      <a:pt x="23" y="39"/>
                      <a:pt x="23" y="3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5"/>
                      <a:pt x="24" y="33"/>
                      <a:pt x="25" y="33"/>
                    </a:cubicBezTo>
                    <a:cubicBezTo>
                      <a:pt x="27" y="33"/>
                      <a:pt x="28" y="35"/>
                      <a:pt x="28" y="36"/>
                    </a:cubicBezTo>
                    <a:lnTo>
                      <a:pt x="28" y="38"/>
                    </a:lnTo>
                    <a:close/>
                    <a:moveTo>
                      <a:pt x="27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4" y="26"/>
                      <a:pt x="4" y="25"/>
                    </a:cubicBezTo>
                    <a:cubicBezTo>
                      <a:pt x="4" y="24"/>
                      <a:pt x="4" y="23"/>
                      <a:pt x="5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3"/>
                      <a:pt x="29" y="24"/>
                      <a:pt x="29" y="25"/>
                    </a:cubicBezTo>
                    <a:cubicBezTo>
                      <a:pt x="29" y="26"/>
                      <a:pt x="28" y="27"/>
                      <a:pt x="27" y="27"/>
                    </a:cubicBezTo>
                    <a:close/>
                    <a:moveTo>
                      <a:pt x="27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0"/>
                      <a:pt x="4" y="19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8"/>
                      <a:pt x="29" y="18"/>
                      <a:pt x="29" y="19"/>
                    </a:cubicBezTo>
                    <a:cubicBezTo>
                      <a:pt x="29" y="20"/>
                      <a:pt x="28" y="21"/>
                      <a:pt x="27" y="21"/>
                    </a:cubicBezTo>
                    <a:close/>
                    <a:moveTo>
                      <a:pt x="27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4" y="13"/>
                      <a:pt x="4" y="12"/>
                      <a:pt x="5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2"/>
                      <a:pt x="29" y="13"/>
                      <a:pt x="29" y="14"/>
                    </a:cubicBezTo>
                    <a:cubicBezTo>
                      <a:pt x="29" y="15"/>
                      <a:pt x="28" y="15"/>
                      <a:pt x="27" y="15"/>
                    </a:cubicBezTo>
                    <a:close/>
                    <a:moveTo>
                      <a:pt x="27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29" y="9"/>
                      <a:pt x="28" y="10"/>
                      <a:pt x="27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11">
                <a:extLst>
                  <a:ext uri="{FF2B5EF4-FFF2-40B4-BE49-F238E27FC236}">
                    <a16:creationId xmlns:a16="http://schemas.microsoft.com/office/drawing/2014/main" id="{7BF4A5BC-2AD5-40CD-8DDE-C9AAF0B1E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838" y="4378325"/>
                <a:ext cx="114300" cy="100013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49" y="0"/>
                  </a:cxn>
                  <a:cxn ang="0">
                    <a:pos x="45" y="2"/>
                  </a:cxn>
                  <a:cxn ang="0">
                    <a:pos x="42" y="6"/>
                  </a:cxn>
                  <a:cxn ang="0">
                    <a:pos x="41" y="9"/>
                  </a:cxn>
                  <a:cxn ang="0">
                    <a:pos x="44" y="14"/>
                  </a:cxn>
                  <a:cxn ang="0">
                    <a:pos x="47" y="19"/>
                  </a:cxn>
                  <a:cxn ang="0">
                    <a:pos x="47" y="22"/>
                  </a:cxn>
                  <a:cxn ang="0">
                    <a:pos x="45" y="26"/>
                  </a:cxn>
                  <a:cxn ang="0">
                    <a:pos x="38" y="27"/>
                  </a:cxn>
                  <a:cxn ang="0">
                    <a:pos x="36" y="27"/>
                  </a:cxn>
                  <a:cxn ang="0">
                    <a:pos x="19" y="25"/>
                  </a:cxn>
                  <a:cxn ang="0">
                    <a:pos x="14" y="26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4" y="33"/>
                  </a:cxn>
                  <a:cxn ang="0">
                    <a:pos x="6" y="35"/>
                  </a:cxn>
                  <a:cxn ang="0">
                    <a:pos x="7" y="36"/>
                  </a:cxn>
                  <a:cxn ang="0">
                    <a:pos x="9" y="33"/>
                  </a:cxn>
                  <a:cxn ang="0">
                    <a:pos x="11" y="29"/>
                  </a:cxn>
                  <a:cxn ang="0">
                    <a:pos x="11" y="30"/>
                  </a:cxn>
                  <a:cxn ang="0">
                    <a:pos x="11" y="30"/>
                  </a:cxn>
                  <a:cxn ang="0">
                    <a:pos x="12" y="30"/>
                  </a:cxn>
                  <a:cxn ang="0">
                    <a:pos x="10" y="33"/>
                  </a:cxn>
                  <a:cxn ang="0">
                    <a:pos x="8" y="36"/>
                  </a:cxn>
                  <a:cxn ang="0">
                    <a:pos x="13" y="37"/>
                  </a:cxn>
                  <a:cxn ang="0">
                    <a:pos x="13" y="37"/>
                  </a:cxn>
                  <a:cxn ang="0">
                    <a:pos x="12" y="30"/>
                  </a:cxn>
                  <a:cxn ang="0">
                    <a:pos x="12" y="29"/>
                  </a:cxn>
                  <a:cxn ang="0">
                    <a:pos x="14" y="27"/>
                  </a:cxn>
                  <a:cxn ang="0">
                    <a:pos x="19" y="26"/>
                  </a:cxn>
                  <a:cxn ang="0">
                    <a:pos x="36" y="28"/>
                  </a:cxn>
                  <a:cxn ang="0">
                    <a:pos x="38" y="28"/>
                  </a:cxn>
                  <a:cxn ang="0">
                    <a:pos x="45" y="27"/>
                  </a:cxn>
                  <a:cxn ang="0">
                    <a:pos x="48" y="22"/>
                  </a:cxn>
                  <a:cxn ang="0">
                    <a:pos x="48" y="19"/>
                  </a:cxn>
                  <a:cxn ang="0">
                    <a:pos x="44" y="13"/>
                  </a:cxn>
                  <a:cxn ang="0">
                    <a:pos x="42" y="9"/>
                  </a:cxn>
                  <a:cxn ang="0">
                    <a:pos x="43" y="6"/>
                  </a:cxn>
                  <a:cxn ang="0">
                    <a:pos x="45" y="2"/>
                  </a:cxn>
                  <a:cxn ang="0">
                    <a:pos x="49" y="1"/>
                  </a:cxn>
                  <a:cxn ang="0">
                    <a:pos x="54" y="2"/>
                  </a:cxn>
                  <a:cxn ang="0">
                    <a:pos x="55" y="2"/>
                  </a:cxn>
                  <a:cxn ang="0">
                    <a:pos x="54" y="1"/>
                  </a:cxn>
                  <a:cxn ang="0">
                    <a:pos x="5" y="35"/>
                  </a:cxn>
                  <a:cxn ang="0">
                    <a:pos x="4" y="33"/>
                  </a:cxn>
                  <a:cxn ang="0">
                    <a:pos x="2" y="36"/>
                  </a:cxn>
                  <a:cxn ang="0">
                    <a:pos x="4" y="46"/>
                  </a:cxn>
                  <a:cxn ang="0">
                    <a:pos x="13" y="40"/>
                  </a:cxn>
                  <a:cxn ang="0">
                    <a:pos x="13" y="38"/>
                  </a:cxn>
                  <a:cxn ang="0">
                    <a:pos x="13" y="38"/>
                  </a:cxn>
                  <a:cxn ang="0">
                    <a:pos x="5" y="35"/>
                  </a:cxn>
                </a:cxnLst>
                <a:rect l="0" t="0" r="r" b="b"/>
                <a:pathLst>
                  <a:path w="55" h="48">
                    <a:moveTo>
                      <a:pt x="54" y="1"/>
                    </a:moveTo>
                    <a:cubicBezTo>
                      <a:pt x="53" y="1"/>
                      <a:pt x="51" y="0"/>
                      <a:pt x="49" y="0"/>
                    </a:cubicBezTo>
                    <a:cubicBezTo>
                      <a:pt x="48" y="0"/>
                      <a:pt x="46" y="1"/>
                      <a:pt x="45" y="2"/>
                    </a:cubicBezTo>
                    <a:cubicBezTo>
                      <a:pt x="43" y="2"/>
                      <a:pt x="42" y="4"/>
                      <a:pt x="42" y="6"/>
                    </a:cubicBezTo>
                    <a:cubicBezTo>
                      <a:pt x="41" y="7"/>
                      <a:pt x="41" y="8"/>
                      <a:pt x="41" y="9"/>
                    </a:cubicBezTo>
                    <a:cubicBezTo>
                      <a:pt x="41" y="11"/>
                      <a:pt x="42" y="12"/>
                      <a:pt x="44" y="14"/>
                    </a:cubicBezTo>
                    <a:cubicBezTo>
                      <a:pt x="45" y="16"/>
                      <a:pt x="46" y="17"/>
                      <a:pt x="47" y="19"/>
                    </a:cubicBezTo>
                    <a:cubicBezTo>
                      <a:pt x="47" y="20"/>
                      <a:pt x="47" y="21"/>
                      <a:pt x="47" y="22"/>
                    </a:cubicBezTo>
                    <a:cubicBezTo>
                      <a:pt x="47" y="24"/>
                      <a:pt x="46" y="25"/>
                      <a:pt x="45" y="26"/>
                    </a:cubicBezTo>
                    <a:cubicBezTo>
                      <a:pt x="43" y="27"/>
                      <a:pt x="41" y="27"/>
                      <a:pt x="38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1" y="26"/>
                      <a:pt x="24" y="25"/>
                      <a:pt x="19" y="25"/>
                    </a:cubicBezTo>
                    <a:cubicBezTo>
                      <a:pt x="17" y="25"/>
                      <a:pt x="15" y="25"/>
                      <a:pt x="14" y="26"/>
                    </a:cubicBezTo>
                    <a:cubicBezTo>
                      <a:pt x="12" y="26"/>
                      <a:pt x="11" y="27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9" y="28"/>
                      <a:pt x="6" y="30"/>
                      <a:pt x="4" y="33"/>
                    </a:cubicBezTo>
                    <a:cubicBezTo>
                      <a:pt x="4" y="33"/>
                      <a:pt x="5" y="34"/>
                      <a:pt x="6" y="35"/>
                    </a:cubicBezTo>
                    <a:cubicBezTo>
                      <a:pt x="6" y="35"/>
                      <a:pt x="7" y="36"/>
                      <a:pt x="7" y="36"/>
                    </a:cubicBezTo>
                    <a:cubicBezTo>
                      <a:pt x="8" y="36"/>
                      <a:pt x="8" y="34"/>
                      <a:pt x="9" y="33"/>
                    </a:cubicBezTo>
                    <a:cubicBezTo>
                      <a:pt x="10" y="32"/>
                      <a:pt x="11" y="30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1" y="31"/>
                      <a:pt x="11" y="32"/>
                      <a:pt x="10" y="33"/>
                    </a:cubicBezTo>
                    <a:cubicBezTo>
                      <a:pt x="9" y="35"/>
                      <a:pt x="8" y="36"/>
                      <a:pt x="8" y="36"/>
                    </a:cubicBezTo>
                    <a:cubicBezTo>
                      <a:pt x="9" y="37"/>
                      <a:pt x="11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4"/>
                      <a:pt x="13" y="31"/>
                      <a:pt x="12" y="30"/>
                    </a:cubicBezTo>
                    <a:cubicBezTo>
                      <a:pt x="12" y="30"/>
                      <a:pt x="12" y="29"/>
                      <a:pt x="12" y="29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6" y="26"/>
                      <a:pt x="17" y="26"/>
                      <a:pt x="19" y="26"/>
                    </a:cubicBezTo>
                    <a:cubicBezTo>
                      <a:pt x="24" y="26"/>
                      <a:pt x="31" y="27"/>
                      <a:pt x="36" y="28"/>
                    </a:cubicBezTo>
                    <a:cubicBezTo>
                      <a:pt x="37" y="28"/>
                      <a:pt x="37" y="28"/>
                      <a:pt x="38" y="28"/>
                    </a:cubicBezTo>
                    <a:cubicBezTo>
                      <a:pt x="41" y="28"/>
                      <a:pt x="43" y="28"/>
                      <a:pt x="45" y="27"/>
                    </a:cubicBezTo>
                    <a:cubicBezTo>
                      <a:pt x="47" y="26"/>
                      <a:pt x="48" y="24"/>
                      <a:pt x="48" y="22"/>
                    </a:cubicBezTo>
                    <a:cubicBezTo>
                      <a:pt x="48" y="21"/>
                      <a:pt x="48" y="20"/>
                      <a:pt x="48" y="19"/>
                    </a:cubicBezTo>
                    <a:cubicBezTo>
                      <a:pt x="47" y="17"/>
                      <a:pt x="46" y="15"/>
                      <a:pt x="44" y="13"/>
                    </a:cubicBezTo>
                    <a:cubicBezTo>
                      <a:pt x="43" y="12"/>
                      <a:pt x="42" y="10"/>
                      <a:pt x="42" y="9"/>
                    </a:cubicBezTo>
                    <a:cubicBezTo>
                      <a:pt x="42" y="8"/>
                      <a:pt x="42" y="7"/>
                      <a:pt x="43" y="6"/>
                    </a:cubicBezTo>
                    <a:cubicBezTo>
                      <a:pt x="43" y="4"/>
                      <a:pt x="44" y="3"/>
                      <a:pt x="45" y="2"/>
                    </a:cubicBezTo>
                    <a:cubicBezTo>
                      <a:pt x="47" y="2"/>
                      <a:pt x="48" y="1"/>
                      <a:pt x="49" y="1"/>
                    </a:cubicBezTo>
                    <a:cubicBezTo>
                      <a:pt x="51" y="1"/>
                      <a:pt x="52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1"/>
                      <a:pt x="54" y="1"/>
                      <a:pt x="54" y="1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4" y="34"/>
                      <a:pt x="4" y="33"/>
                    </a:cubicBezTo>
                    <a:cubicBezTo>
                      <a:pt x="3" y="34"/>
                      <a:pt x="3" y="35"/>
                      <a:pt x="2" y="36"/>
                    </a:cubicBezTo>
                    <a:cubicBezTo>
                      <a:pt x="0" y="41"/>
                      <a:pt x="1" y="45"/>
                      <a:pt x="4" y="46"/>
                    </a:cubicBezTo>
                    <a:cubicBezTo>
                      <a:pt x="7" y="48"/>
                      <a:pt x="11" y="45"/>
                      <a:pt x="13" y="40"/>
                    </a:cubicBezTo>
                    <a:cubicBezTo>
                      <a:pt x="13" y="39"/>
                      <a:pt x="13" y="39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7" y="37"/>
                      <a:pt x="5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TextBox 212">
              <a:extLst>
                <a:ext uri="{FF2B5EF4-FFF2-40B4-BE49-F238E27FC236}">
                  <a16:creationId xmlns:a16="http://schemas.microsoft.com/office/drawing/2014/main" id="{EF752A20-9DCA-474A-9ED6-79A197689477}"/>
                </a:ext>
              </a:extLst>
            </p:cNvPr>
            <p:cNvSpPr txBox="1"/>
            <p:nvPr/>
          </p:nvSpPr>
          <p:spPr>
            <a:xfrm rot="16200000">
              <a:off x="4906745" y="2192921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0" name="TextBox 213">
              <a:extLst>
                <a:ext uri="{FF2B5EF4-FFF2-40B4-BE49-F238E27FC236}">
                  <a16:creationId xmlns:a16="http://schemas.microsoft.com/office/drawing/2014/main" id="{02A2651A-69F3-4C84-8610-D0727AC64587}"/>
                </a:ext>
              </a:extLst>
            </p:cNvPr>
            <p:cNvSpPr txBox="1"/>
            <p:nvPr/>
          </p:nvSpPr>
          <p:spPr>
            <a:xfrm rot="16200000">
              <a:off x="4962153" y="3847137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31" name="TextBox 214">
              <a:extLst>
                <a:ext uri="{FF2B5EF4-FFF2-40B4-BE49-F238E27FC236}">
                  <a16:creationId xmlns:a16="http://schemas.microsoft.com/office/drawing/2014/main" id="{3E0890C3-14F8-4179-8DE5-FAD4D2960F52}"/>
                </a:ext>
              </a:extLst>
            </p:cNvPr>
            <p:cNvSpPr txBox="1"/>
            <p:nvPr/>
          </p:nvSpPr>
          <p:spPr>
            <a:xfrm rot="16200000">
              <a:off x="5941059" y="2767725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id="{4F83D540-FEB0-49C9-A141-B356228EC5D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276422" y="3620298"/>
            <a:ext cx="3119114" cy="1006197"/>
            <a:chOff x="2276422" y="3620298"/>
            <a:chExt cx="3119114" cy="1006197"/>
          </a:xfrm>
        </p:grpSpPr>
        <p:sp>
          <p:nvSpPr>
            <p:cNvPr id="5" name="Freeform: Shape 99">
              <a:extLst>
                <a:ext uri="{FF2B5EF4-FFF2-40B4-BE49-F238E27FC236}">
                  <a16:creationId xmlns:a16="http://schemas.microsoft.com/office/drawing/2014/main" id="{6401687F-23A7-488A-AB17-E7C5DEFD1B7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30745" y="3776878"/>
              <a:ext cx="3064791" cy="849617"/>
            </a:xfrm>
            <a:custGeom>
              <a:avLst/>
              <a:gdLst/>
              <a:ahLst/>
              <a:cxnLst>
                <a:cxn ang="0">
                  <a:pos x="0" y="354"/>
                </a:cxn>
                <a:cxn ang="0">
                  <a:pos x="896" y="354"/>
                </a:cxn>
                <a:cxn ang="0">
                  <a:pos x="896" y="0"/>
                </a:cxn>
                <a:cxn ang="0">
                  <a:pos x="896" y="0"/>
                </a:cxn>
                <a:cxn ang="0">
                  <a:pos x="911" y="0"/>
                </a:cxn>
                <a:cxn ang="0">
                  <a:pos x="911" y="368"/>
                </a:cxn>
                <a:cxn ang="0">
                  <a:pos x="0" y="368"/>
                </a:cxn>
                <a:cxn ang="0">
                  <a:pos x="0" y="354"/>
                </a:cxn>
                <a:cxn ang="0">
                  <a:pos x="0" y="354"/>
                </a:cxn>
              </a:cxnLst>
              <a:rect l="0" t="0" r="r" b="b"/>
              <a:pathLst>
                <a:path w="911" h="368">
                  <a:moveTo>
                    <a:pt x="0" y="354"/>
                  </a:moveTo>
                  <a:lnTo>
                    <a:pt x="896" y="354"/>
                  </a:lnTo>
                  <a:lnTo>
                    <a:pt x="896" y="0"/>
                  </a:lnTo>
                  <a:lnTo>
                    <a:pt x="896" y="0"/>
                  </a:lnTo>
                  <a:lnTo>
                    <a:pt x="911" y="0"/>
                  </a:lnTo>
                  <a:lnTo>
                    <a:pt x="911" y="368"/>
                  </a:lnTo>
                  <a:lnTo>
                    <a:pt x="0" y="368"/>
                  </a:lnTo>
                  <a:lnTo>
                    <a:pt x="0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170">
              <a:extLst>
                <a:ext uri="{FF2B5EF4-FFF2-40B4-BE49-F238E27FC236}">
                  <a16:creationId xmlns:a16="http://schemas.microsoft.com/office/drawing/2014/main" id="{6F499191-862D-4155-8640-09B9B754BB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76422" y="3695602"/>
              <a:ext cx="159301" cy="16255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60">
              <a:extLst>
                <a:ext uri="{FF2B5EF4-FFF2-40B4-BE49-F238E27FC236}">
                  <a16:creationId xmlns:a16="http://schemas.microsoft.com/office/drawing/2014/main" id="{523C2306-FC7A-42E7-8939-20BB174C4688}"/>
                </a:ext>
              </a:extLst>
            </p:cNvPr>
            <p:cNvGrpSpPr/>
            <p:nvPr/>
          </p:nvGrpSpPr>
          <p:grpSpPr>
            <a:xfrm>
              <a:off x="2435723" y="3620298"/>
              <a:ext cx="2829059" cy="866137"/>
              <a:chOff x="8601585" y="1451933"/>
              <a:chExt cx="2196244" cy="866137"/>
            </a:xfrm>
          </p:grpSpPr>
          <p:sp>
            <p:nvSpPr>
              <p:cNvPr id="17" name="TextBox 61">
                <a:extLst>
                  <a:ext uri="{FF2B5EF4-FFF2-40B4-BE49-F238E27FC236}">
                    <a16:creationId xmlns:a16="http://schemas.microsoft.com/office/drawing/2014/main" id="{4B343B20-8740-4F0A-8F43-AC19BED6A8D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8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8" name="TextBox 62">
                <a:extLst>
                  <a:ext uri="{FF2B5EF4-FFF2-40B4-BE49-F238E27FC236}">
                    <a16:creationId xmlns:a16="http://schemas.microsoft.com/office/drawing/2014/main" id="{5A545A33-D5E4-425B-BEC5-D4D991BED0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1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644356F2-969F-418D-93B4-9D20F5B542B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276422" y="2066994"/>
            <a:ext cx="3119113" cy="938766"/>
            <a:chOff x="2276422" y="2066994"/>
            <a:chExt cx="3119113" cy="938766"/>
          </a:xfrm>
        </p:grpSpPr>
        <p:grpSp>
          <p:nvGrpSpPr>
            <p:cNvPr id="4" name="Group 94">
              <a:extLst>
                <a:ext uri="{FF2B5EF4-FFF2-40B4-BE49-F238E27FC236}">
                  <a16:creationId xmlns:a16="http://schemas.microsoft.com/office/drawing/2014/main" id="{92802273-3C16-466E-B1CF-B4F6644EE509}"/>
                </a:ext>
              </a:extLst>
            </p:cNvPr>
            <p:cNvGrpSpPr/>
            <p:nvPr/>
          </p:nvGrpSpPr>
          <p:grpSpPr>
            <a:xfrm flipH="1">
              <a:off x="2276422" y="2074867"/>
              <a:ext cx="3119113" cy="930893"/>
              <a:chOff x="4822825" y="2298377"/>
              <a:chExt cx="2144716" cy="640086"/>
            </a:xfrm>
          </p:grpSpPr>
          <p:sp>
            <p:nvSpPr>
              <p:cNvPr id="53" name="Freeform: Shape 95">
                <a:extLst>
                  <a:ext uri="{FF2B5EF4-FFF2-40B4-BE49-F238E27FC236}">
                    <a16:creationId xmlns:a16="http://schemas.microsoft.com/office/drawing/2014/main" id="{80B2A4F8-001C-4A80-9253-170993B0C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5" y="2354263"/>
                <a:ext cx="2107364" cy="584200"/>
              </a:xfrm>
              <a:custGeom>
                <a:avLst/>
                <a:gdLst/>
                <a:ahLst/>
                <a:cxnLst>
                  <a:cxn ang="0">
                    <a:pos x="0" y="354"/>
                  </a:cxn>
                  <a:cxn ang="0">
                    <a:pos x="896" y="354"/>
                  </a:cxn>
                  <a:cxn ang="0">
                    <a:pos x="896" y="0"/>
                  </a:cxn>
                  <a:cxn ang="0">
                    <a:pos x="896" y="0"/>
                  </a:cxn>
                  <a:cxn ang="0">
                    <a:pos x="911" y="0"/>
                  </a:cxn>
                  <a:cxn ang="0">
                    <a:pos x="911" y="368"/>
                  </a:cxn>
                  <a:cxn ang="0">
                    <a:pos x="0" y="368"/>
                  </a:cxn>
                  <a:cxn ang="0">
                    <a:pos x="0" y="354"/>
                  </a:cxn>
                  <a:cxn ang="0">
                    <a:pos x="0" y="354"/>
                  </a:cxn>
                </a:cxnLst>
                <a:rect l="0" t="0" r="r" b="b"/>
                <a:pathLst>
                  <a:path w="911" h="368">
                    <a:moveTo>
                      <a:pt x="0" y="354"/>
                    </a:moveTo>
                    <a:lnTo>
                      <a:pt x="896" y="354"/>
                    </a:lnTo>
                    <a:lnTo>
                      <a:pt x="896" y="0"/>
                    </a:lnTo>
                    <a:lnTo>
                      <a:pt x="896" y="0"/>
                    </a:lnTo>
                    <a:lnTo>
                      <a:pt x="911" y="0"/>
                    </a:lnTo>
                    <a:lnTo>
                      <a:pt x="911" y="368"/>
                    </a:lnTo>
                    <a:lnTo>
                      <a:pt x="0" y="368"/>
                    </a:lnTo>
                    <a:lnTo>
                      <a:pt x="0" y="354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Oval 96">
                <a:extLst>
                  <a:ext uri="{FF2B5EF4-FFF2-40B4-BE49-F238E27FC236}">
                    <a16:creationId xmlns:a16="http://schemas.microsoft.com/office/drawing/2014/main" id="{7C41ABFE-F128-42EC-A598-D7BC68072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8005" y="2298377"/>
                <a:ext cx="109536" cy="111772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63">
              <a:extLst>
                <a:ext uri="{FF2B5EF4-FFF2-40B4-BE49-F238E27FC236}">
                  <a16:creationId xmlns:a16="http://schemas.microsoft.com/office/drawing/2014/main" id="{1E8B1EC2-75C7-4DCD-8D85-72A1FBDE09D0}"/>
                </a:ext>
              </a:extLst>
            </p:cNvPr>
            <p:cNvGrpSpPr/>
            <p:nvPr/>
          </p:nvGrpSpPr>
          <p:grpSpPr>
            <a:xfrm>
              <a:off x="2435723" y="2066994"/>
              <a:ext cx="2829059" cy="866137"/>
              <a:chOff x="8601585" y="1451933"/>
              <a:chExt cx="2196244" cy="866137"/>
            </a:xfrm>
          </p:grpSpPr>
          <p:sp>
            <p:nvSpPr>
              <p:cNvPr id="15" name="TextBox 64">
                <a:extLst>
                  <a:ext uri="{FF2B5EF4-FFF2-40B4-BE49-F238E27FC236}">
                    <a16:creationId xmlns:a16="http://schemas.microsoft.com/office/drawing/2014/main" id="{856937C6-1346-42CE-9382-5A3D65A56F3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8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6" name="TextBox 65">
                <a:extLst>
                  <a:ext uri="{FF2B5EF4-FFF2-40B4-BE49-F238E27FC236}">
                    <a16:creationId xmlns:a16="http://schemas.microsoft.com/office/drawing/2014/main" id="{1A8E471E-6492-430F-91EF-0BF795A91CC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1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A3C36BA9-2340-4E48-AC39-A1CF6E48A2A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96469" y="2572692"/>
            <a:ext cx="3119112" cy="987165"/>
            <a:chOff x="6796469" y="2572692"/>
            <a:chExt cx="3119112" cy="987165"/>
          </a:xfrm>
        </p:grpSpPr>
        <p:sp>
          <p:nvSpPr>
            <p:cNvPr id="7" name="Freeform: Shape 173">
              <a:extLst>
                <a:ext uri="{FF2B5EF4-FFF2-40B4-BE49-F238E27FC236}">
                  <a16:creationId xmlns:a16="http://schemas.microsoft.com/office/drawing/2014/main" id="{90F1DC51-6D9D-4DD1-80D0-AAD1CB07E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6469" y="2710240"/>
              <a:ext cx="3064791" cy="849617"/>
            </a:xfrm>
            <a:custGeom>
              <a:avLst/>
              <a:gdLst/>
              <a:ahLst/>
              <a:cxnLst>
                <a:cxn ang="0">
                  <a:pos x="0" y="354"/>
                </a:cxn>
                <a:cxn ang="0">
                  <a:pos x="896" y="354"/>
                </a:cxn>
                <a:cxn ang="0">
                  <a:pos x="896" y="0"/>
                </a:cxn>
                <a:cxn ang="0">
                  <a:pos x="896" y="0"/>
                </a:cxn>
                <a:cxn ang="0">
                  <a:pos x="911" y="0"/>
                </a:cxn>
                <a:cxn ang="0">
                  <a:pos x="911" y="368"/>
                </a:cxn>
                <a:cxn ang="0">
                  <a:pos x="0" y="368"/>
                </a:cxn>
                <a:cxn ang="0">
                  <a:pos x="0" y="354"/>
                </a:cxn>
                <a:cxn ang="0">
                  <a:pos x="0" y="354"/>
                </a:cxn>
              </a:cxnLst>
              <a:rect l="0" t="0" r="r" b="b"/>
              <a:pathLst>
                <a:path w="911" h="368">
                  <a:moveTo>
                    <a:pt x="0" y="354"/>
                  </a:moveTo>
                  <a:lnTo>
                    <a:pt x="896" y="354"/>
                  </a:lnTo>
                  <a:lnTo>
                    <a:pt x="896" y="0"/>
                  </a:lnTo>
                  <a:lnTo>
                    <a:pt x="896" y="0"/>
                  </a:lnTo>
                  <a:lnTo>
                    <a:pt x="911" y="0"/>
                  </a:lnTo>
                  <a:lnTo>
                    <a:pt x="911" y="368"/>
                  </a:lnTo>
                  <a:lnTo>
                    <a:pt x="0" y="368"/>
                  </a:lnTo>
                  <a:lnTo>
                    <a:pt x="0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74">
              <a:extLst>
                <a:ext uri="{FF2B5EF4-FFF2-40B4-BE49-F238E27FC236}">
                  <a16:creationId xmlns:a16="http://schemas.microsoft.com/office/drawing/2014/main" id="{BAA05B62-B2D2-4AAA-BDB2-EBEF016EC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6280" y="2628964"/>
              <a:ext cx="159301" cy="16255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69">
              <a:extLst>
                <a:ext uri="{FF2B5EF4-FFF2-40B4-BE49-F238E27FC236}">
                  <a16:creationId xmlns:a16="http://schemas.microsoft.com/office/drawing/2014/main" id="{B36D0EDA-6702-490E-9C0C-6C49269708F0}"/>
                </a:ext>
              </a:extLst>
            </p:cNvPr>
            <p:cNvGrpSpPr/>
            <p:nvPr/>
          </p:nvGrpSpPr>
          <p:grpSpPr>
            <a:xfrm>
              <a:off x="6927221" y="2572692"/>
              <a:ext cx="2829059" cy="866137"/>
              <a:chOff x="8601585" y="1451933"/>
              <a:chExt cx="2196244" cy="866137"/>
            </a:xfrm>
          </p:grpSpPr>
          <p:sp>
            <p:nvSpPr>
              <p:cNvPr id="13" name="TextBox 70">
                <a:extLst>
                  <a:ext uri="{FF2B5EF4-FFF2-40B4-BE49-F238E27FC236}">
                    <a16:creationId xmlns:a16="http://schemas.microsoft.com/office/drawing/2014/main" id="{0338FFBE-DCAA-488F-80A3-DA6C74F0C34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8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4" name="TextBox 71">
                <a:extLst>
                  <a:ext uri="{FF2B5EF4-FFF2-40B4-BE49-F238E27FC236}">
                    <a16:creationId xmlns:a16="http://schemas.microsoft.com/office/drawing/2014/main" id="{797320B3-AD40-4963-BD1C-E28C90D6D76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1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1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500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矩形 6">
            <a:extLst>
              <a:ext uri="{FF2B5EF4-FFF2-40B4-BE49-F238E27FC236}">
                <a16:creationId xmlns:a16="http://schemas.microsoft.com/office/drawing/2014/main" id="{A8E11C7A-BA2A-4EC8-A0A5-1F5E7269E2D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56017" y="1182396"/>
            <a:ext cx="2614583" cy="2441665"/>
          </a:xfrm>
          <a:prstGeom prst="rect">
            <a:avLst/>
          </a:prstGeom>
          <a:blipFill dpi="0" rotWithShape="1">
            <a:blip r:embed="rId8"/>
            <a:srcRect/>
            <a:stretch>
              <a:fillRect l="-20032" r="-2003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矩形 7">
            <a:extLst>
              <a:ext uri="{FF2B5EF4-FFF2-40B4-BE49-F238E27FC236}">
                <a16:creationId xmlns:a16="http://schemas.microsoft.com/office/drawing/2014/main" id="{972C88E7-6E46-49D2-81A5-51FC85E329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56017" y="3687644"/>
            <a:ext cx="2614583" cy="2441665"/>
          </a:xfrm>
          <a:prstGeom prst="rect">
            <a:avLst/>
          </a:prstGeom>
          <a:blipFill dpi="0" rotWithShape="1">
            <a:blip r:embed="rId9"/>
            <a:srcRect/>
            <a:stretch>
              <a:fillRect l="-20040" r="-2004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矩形 8">
            <a:extLst>
              <a:ext uri="{FF2B5EF4-FFF2-40B4-BE49-F238E27FC236}">
                <a16:creationId xmlns:a16="http://schemas.microsoft.com/office/drawing/2014/main" id="{5774E5D0-4D8C-47AC-9624-BDE73C274CA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821419" y="3687646"/>
            <a:ext cx="2614583" cy="2441665"/>
          </a:xfrm>
          <a:prstGeom prst="rect">
            <a:avLst/>
          </a:prstGeom>
          <a:blipFill dpi="0" rotWithShape="1">
            <a:blip r:embed="rId10"/>
            <a:srcRect/>
            <a:stretch>
              <a:fillRect l="-20047" r="-2004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矩形 9">
            <a:extLst>
              <a:ext uri="{FF2B5EF4-FFF2-40B4-BE49-F238E27FC236}">
                <a16:creationId xmlns:a16="http://schemas.microsoft.com/office/drawing/2014/main" id="{10FDA068-ACCC-47BE-AAAA-CE95B48667B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821419" y="1171574"/>
            <a:ext cx="2614583" cy="2441665"/>
          </a:xfrm>
          <a:prstGeom prst="rect">
            <a:avLst/>
          </a:prstGeom>
          <a:blipFill dpi="0" rotWithShape="1">
            <a:blip r:embed="rId11"/>
            <a:srcRect/>
            <a:stretch>
              <a:fillRect l="-20040" r="-2004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矩形 10">
            <a:extLst>
              <a:ext uri="{FF2B5EF4-FFF2-40B4-BE49-F238E27FC236}">
                <a16:creationId xmlns:a16="http://schemas.microsoft.com/office/drawing/2014/main" id="{3EBDFF10-3F87-4768-89C1-6F19F1C9DE8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448971" y="1182399"/>
            <a:ext cx="5292847" cy="4946911"/>
          </a:xfrm>
          <a:prstGeom prst="rect">
            <a:avLst/>
          </a:prstGeom>
          <a:blipFill dpi="0" rotWithShape="1">
            <a:blip r:embed="rId12"/>
            <a:srcRect/>
            <a:stretch>
              <a:fillRect l="-20285" r="-2028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935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F242A15-13B6-4734-B9EC-5A18F50F3C8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54041" y="2993591"/>
            <a:ext cx="2329416" cy="2328044"/>
            <a:chOff x="954041" y="2993591"/>
            <a:chExt cx="2329416" cy="232804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319D11B-7DB7-4067-BAE7-7D64E0C0AC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73168" y="2993591"/>
              <a:ext cx="558137" cy="1085849"/>
              <a:chOff x="-1" y="0"/>
              <a:chExt cx="558706" cy="1087404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D117453-A00B-4EB4-AFB9-1B139DF2FEF6}"/>
                  </a:ext>
                </a:extLst>
              </p:cNvPr>
              <p:cNvSpPr>
                <a:spLocks/>
              </p:cNvSpPr>
              <p:nvPr/>
            </p:nvSpPr>
            <p:spPr bwMode="auto">
              <a:xfrm rot="244865">
                <a:off x="154840" y="307792"/>
                <a:ext cx="403865" cy="434962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600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EE7C5CE-1F43-4EEF-A54A-60C56A8DD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0"/>
                <a:ext cx="238178" cy="1087404"/>
              </a:xfrm>
              <a:custGeom>
                <a:avLst/>
                <a:gdLst>
                  <a:gd name="T0" fmla="+- 0 12280 2960"/>
                  <a:gd name="T1" fmla="*/ T0 w 18640"/>
                  <a:gd name="T2" fmla="*/ 10800 h 21600"/>
                  <a:gd name="T3" fmla="+- 0 12280 2960"/>
                  <a:gd name="T4" fmla="*/ T3 w 18640"/>
                  <a:gd name="T5" fmla="*/ 10800 h 21600"/>
                  <a:gd name="T6" fmla="+- 0 12280 2960"/>
                  <a:gd name="T7" fmla="*/ T6 w 18640"/>
                  <a:gd name="T8" fmla="*/ 10800 h 21600"/>
                  <a:gd name="T9" fmla="+- 0 12280 2960"/>
                  <a:gd name="T10" fmla="*/ T9 w 1864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8640" h="21600">
                    <a:moveTo>
                      <a:pt x="542" y="21600"/>
                    </a:moveTo>
                    <a:lnTo>
                      <a:pt x="18639" y="21600"/>
                    </a:lnTo>
                    <a:cubicBezTo>
                      <a:pt x="18639" y="21600"/>
                      <a:pt x="8131" y="16958"/>
                      <a:pt x="9883" y="11603"/>
                    </a:cubicBezTo>
                    <a:cubicBezTo>
                      <a:pt x="11634" y="6247"/>
                      <a:pt x="11634" y="0"/>
                      <a:pt x="11634" y="0"/>
                    </a:cubicBezTo>
                    <a:cubicBezTo>
                      <a:pt x="11634" y="0"/>
                      <a:pt x="-2960" y="13031"/>
                      <a:pt x="542" y="21600"/>
                    </a:cubicBezTo>
                    <a:close/>
                  </a:path>
                </a:pathLst>
              </a:custGeom>
              <a:solidFill>
                <a:srgbClr val="586371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C358D88-7F41-4C6C-B632-89766B94CD64}"/>
                </a:ext>
              </a:extLst>
            </p:cNvPr>
            <p:cNvSpPr/>
            <p:nvPr/>
          </p:nvSpPr>
          <p:spPr>
            <a:xfrm>
              <a:off x="954041" y="4823037"/>
              <a:ext cx="2329416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50000"/>
                    </a:schemeClr>
                  </a:solidFill>
                </a:rPr>
                <a:t>请替换文字内容复制你的内容到</a:t>
              </a:r>
              <a:r>
                <a:rPr lang="zh-CN" altLang="en-US" sz="1100" dirty="0" smtClean="0">
                  <a:solidFill>
                    <a:schemeClr val="accent6">
                      <a:lumMod val="50000"/>
                    </a:schemeClr>
                  </a:solidFill>
                </a:rPr>
                <a:t>此。</a:t>
              </a:r>
              <a:endParaRPr lang="zh-CN" altLang="en-US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1811AB1-DF72-436A-B382-BC9F6F500D9E}"/>
                </a:ext>
              </a:extLst>
            </p:cNvPr>
            <p:cNvSpPr/>
            <p:nvPr/>
          </p:nvSpPr>
          <p:spPr>
            <a:xfrm>
              <a:off x="954041" y="4465820"/>
              <a:ext cx="2329416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02F628F0-E849-4578-A407-987EADCDC6B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96133" y="1657607"/>
            <a:ext cx="2329416" cy="3664028"/>
            <a:chOff x="5996133" y="1657607"/>
            <a:chExt cx="2329416" cy="366402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5F3D783-EBB8-46A0-94DF-4C1DBAC3A7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29602" y="1657607"/>
              <a:ext cx="1534351" cy="2431134"/>
              <a:chOff x="84540" y="145530"/>
              <a:chExt cx="3875901" cy="6141141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1DC2EFD-3F02-4A2C-AE71-10257FD13140}"/>
                  </a:ext>
                </a:extLst>
              </p:cNvPr>
              <p:cNvSpPr>
                <a:spLocks/>
              </p:cNvSpPr>
              <p:nvPr/>
            </p:nvSpPr>
            <p:spPr bwMode="auto">
              <a:xfrm rot="244451">
                <a:off x="2121689" y="1954825"/>
                <a:ext cx="1106645" cy="1189583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600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993BD9E-88FE-4CA1-8439-DA24114C4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6276" y="1149982"/>
                <a:ext cx="642040" cy="5136689"/>
              </a:xfrm>
              <a:custGeom>
                <a:avLst/>
                <a:gdLst>
                  <a:gd name="T0" fmla="+- 0 12280 2960"/>
                  <a:gd name="T1" fmla="*/ T0 w 18640"/>
                  <a:gd name="T2" fmla="*/ 10800 h 21600"/>
                  <a:gd name="T3" fmla="+- 0 12280 2960"/>
                  <a:gd name="T4" fmla="*/ T3 w 18640"/>
                  <a:gd name="T5" fmla="*/ 10800 h 21600"/>
                  <a:gd name="T6" fmla="+- 0 12280 2960"/>
                  <a:gd name="T7" fmla="*/ T6 w 18640"/>
                  <a:gd name="T8" fmla="*/ 10800 h 21600"/>
                  <a:gd name="T9" fmla="+- 0 12280 2960"/>
                  <a:gd name="T10" fmla="*/ T9 w 1864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8640" h="21600">
                    <a:moveTo>
                      <a:pt x="542" y="21599"/>
                    </a:moveTo>
                    <a:lnTo>
                      <a:pt x="18640" y="21599"/>
                    </a:lnTo>
                    <a:cubicBezTo>
                      <a:pt x="18640" y="21599"/>
                      <a:pt x="8131" y="16958"/>
                      <a:pt x="9883" y="11603"/>
                    </a:cubicBezTo>
                    <a:cubicBezTo>
                      <a:pt x="11634" y="6247"/>
                      <a:pt x="11634" y="0"/>
                      <a:pt x="11634" y="0"/>
                    </a:cubicBezTo>
                    <a:cubicBezTo>
                      <a:pt x="11634" y="0"/>
                      <a:pt x="-2960" y="13031"/>
                      <a:pt x="542" y="21599"/>
                    </a:cubicBezTo>
                    <a:close/>
                  </a:path>
                </a:pathLst>
              </a:custGeom>
              <a:solidFill>
                <a:srgbClr val="586371"/>
              </a:solidFill>
              <a:ln w="254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5388920-4816-4BC4-AE7B-A3EC95652430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86038" flipH="1">
                <a:off x="1173446" y="1155162"/>
                <a:ext cx="778816" cy="834006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9239BA40-B606-40B8-BF5F-DA44ACED73BC}"/>
                  </a:ext>
                </a:extLst>
              </p:cNvPr>
              <p:cNvSpPr>
                <a:spLocks/>
              </p:cNvSpPr>
              <p:nvPr/>
            </p:nvSpPr>
            <p:spPr bwMode="auto">
              <a:xfrm rot="1544698">
                <a:off x="2427808" y="3240364"/>
                <a:ext cx="1532633" cy="1646618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92D2DB7-6B01-40F6-AF97-C09033E067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62879" flipH="1">
                <a:off x="881886" y="2785764"/>
                <a:ext cx="869862" cy="942418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600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3A36408-8718-471A-A2BD-620D5F83CC01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68163" flipH="1">
                <a:off x="227058" y="3912960"/>
                <a:ext cx="1201254" cy="1284153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600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600"/>
                      <a:pt x="0" y="21004"/>
                      <a:pt x="0" y="21004"/>
                    </a:cubicBezTo>
                    <a:cubicBezTo>
                      <a:pt x="0" y="21004"/>
                      <a:pt x="515" y="19473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3E818A9-9F68-4DD0-8245-F53B5EC63749}"/>
                  </a:ext>
                </a:extLst>
              </p:cNvPr>
              <p:cNvSpPr>
                <a:spLocks/>
              </p:cNvSpPr>
              <p:nvPr/>
            </p:nvSpPr>
            <p:spPr bwMode="auto">
              <a:xfrm rot="20335334" flipH="1">
                <a:off x="1488083" y="5285798"/>
                <a:ext cx="165690" cy="994189"/>
              </a:xfrm>
              <a:custGeom>
                <a:avLst/>
                <a:gdLst>
                  <a:gd name="T0" fmla="+- 0 12280 2960"/>
                  <a:gd name="T1" fmla="*/ T0 w 18640"/>
                  <a:gd name="T2" fmla="*/ 10800 h 21600"/>
                  <a:gd name="T3" fmla="+- 0 12280 2960"/>
                  <a:gd name="T4" fmla="*/ T3 w 18640"/>
                  <a:gd name="T5" fmla="*/ 10800 h 21600"/>
                  <a:gd name="T6" fmla="+- 0 12280 2960"/>
                  <a:gd name="T7" fmla="*/ T6 w 18640"/>
                  <a:gd name="T8" fmla="*/ 10800 h 21600"/>
                  <a:gd name="T9" fmla="+- 0 12280 2960"/>
                  <a:gd name="T10" fmla="*/ T9 w 1864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8640" h="21600">
                    <a:moveTo>
                      <a:pt x="542" y="21600"/>
                    </a:moveTo>
                    <a:lnTo>
                      <a:pt x="18640" y="21600"/>
                    </a:lnTo>
                    <a:cubicBezTo>
                      <a:pt x="18640" y="21600"/>
                      <a:pt x="8131" y="16958"/>
                      <a:pt x="9883" y="11603"/>
                    </a:cubicBezTo>
                    <a:cubicBezTo>
                      <a:pt x="11634" y="6247"/>
                      <a:pt x="11634" y="0"/>
                      <a:pt x="11634" y="0"/>
                    </a:cubicBezTo>
                    <a:cubicBezTo>
                      <a:pt x="11634" y="0"/>
                      <a:pt x="-2960" y="13031"/>
                      <a:pt x="542" y="21600"/>
                    </a:cubicBezTo>
                    <a:close/>
                  </a:path>
                </a:pathLst>
              </a:custGeom>
              <a:solidFill>
                <a:srgbClr val="586371"/>
              </a:solidFill>
              <a:ln w="254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99A54F9-08CB-408A-9E36-69099FE5197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335334" flipH="1">
                <a:off x="1650935" y="2417755"/>
                <a:ext cx="165690" cy="994189"/>
              </a:xfrm>
              <a:custGeom>
                <a:avLst/>
                <a:gdLst>
                  <a:gd name="T0" fmla="+- 0 12280 2960"/>
                  <a:gd name="T1" fmla="*/ T0 w 18640"/>
                  <a:gd name="T2" fmla="*/ 10800 h 21600"/>
                  <a:gd name="T3" fmla="+- 0 12280 2960"/>
                  <a:gd name="T4" fmla="*/ T3 w 18640"/>
                  <a:gd name="T5" fmla="*/ 10800 h 21600"/>
                  <a:gd name="T6" fmla="+- 0 12280 2960"/>
                  <a:gd name="T7" fmla="*/ T6 w 18640"/>
                  <a:gd name="T8" fmla="*/ 10800 h 21600"/>
                  <a:gd name="T9" fmla="+- 0 12280 2960"/>
                  <a:gd name="T10" fmla="*/ T9 w 1864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8640" h="21600">
                    <a:moveTo>
                      <a:pt x="542" y="21600"/>
                    </a:moveTo>
                    <a:lnTo>
                      <a:pt x="18640" y="21600"/>
                    </a:lnTo>
                    <a:cubicBezTo>
                      <a:pt x="18640" y="21600"/>
                      <a:pt x="8131" y="16958"/>
                      <a:pt x="9883" y="11603"/>
                    </a:cubicBezTo>
                    <a:cubicBezTo>
                      <a:pt x="11634" y="6247"/>
                      <a:pt x="11634" y="0"/>
                      <a:pt x="11634" y="0"/>
                    </a:cubicBezTo>
                    <a:cubicBezTo>
                      <a:pt x="11634" y="0"/>
                      <a:pt x="-2960" y="13031"/>
                      <a:pt x="542" y="2160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254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E19D0C0-1ABB-499A-9F39-5E99F7280122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86038" flipH="1">
                <a:off x="581606" y="1626461"/>
                <a:ext cx="778816" cy="834006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C0B2172-6233-49CD-97FA-7BDB3D021C0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192654" flipH="1">
                <a:off x="250228" y="3314532"/>
                <a:ext cx="778825" cy="833997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3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600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600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8E68EF7-44A7-4D54-8B30-742150B6CC20}"/>
                  </a:ext>
                </a:extLst>
              </p:cNvPr>
              <p:cNvSpPr>
                <a:spLocks/>
              </p:cNvSpPr>
              <p:nvPr/>
            </p:nvSpPr>
            <p:spPr bwMode="auto">
              <a:xfrm rot="437481">
                <a:off x="3139408" y="2641372"/>
                <a:ext cx="778817" cy="834005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3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600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C3C9AD7-4173-438F-82CA-A1655001646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86038">
                <a:off x="2279906" y="1108650"/>
                <a:ext cx="778816" cy="834005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86E5FEE-69B7-4B20-A18B-DF8529197D8C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94858">
                <a:off x="1710345" y="145530"/>
                <a:ext cx="778833" cy="833987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3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D605200-CC3F-4B23-81C0-62CB49CC0224}"/>
                  </a:ext>
                </a:extLst>
              </p:cNvPr>
              <p:cNvSpPr>
                <a:spLocks/>
              </p:cNvSpPr>
              <p:nvPr/>
            </p:nvSpPr>
            <p:spPr bwMode="auto">
              <a:xfrm rot="708393" flipH="1">
                <a:off x="84540" y="2237481"/>
                <a:ext cx="778818" cy="834003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3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600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AB80309-F45E-4041-8A54-DF82F20AE055}"/>
                </a:ext>
              </a:extLst>
            </p:cNvPr>
            <p:cNvSpPr/>
            <p:nvPr/>
          </p:nvSpPr>
          <p:spPr>
            <a:xfrm>
              <a:off x="5996133" y="4823037"/>
              <a:ext cx="2329416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50000"/>
                    </a:schemeClr>
                  </a:solidFill>
                </a:rPr>
                <a:t>请替换文字内容复制你的内容到</a:t>
              </a:r>
              <a:r>
                <a:rPr lang="zh-CN" altLang="en-US" sz="1100" dirty="0" smtClean="0">
                  <a:solidFill>
                    <a:schemeClr val="accent6">
                      <a:lumMod val="50000"/>
                    </a:schemeClr>
                  </a:solidFill>
                </a:rPr>
                <a:t>此。</a:t>
              </a:r>
              <a:endParaRPr lang="zh-CN" altLang="en-US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DDD5CDD-ABCC-46D9-B638-00B52D010108}"/>
                </a:ext>
              </a:extLst>
            </p:cNvPr>
            <p:cNvSpPr/>
            <p:nvPr/>
          </p:nvSpPr>
          <p:spPr>
            <a:xfrm>
              <a:off x="5996133" y="4465820"/>
              <a:ext cx="2329416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5E0DC152-C161-48F2-94D0-CB2B02CAFB3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75087" y="2247086"/>
            <a:ext cx="2329416" cy="3074549"/>
            <a:chOff x="3475087" y="2247086"/>
            <a:chExt cx="2329416" cy="307454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068C3FC-1758-45ED-9487-9E3B46C59E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7963" y="2247086"/>
              <a:ext cx="1277863" cy="1841653"/>
              <a:chOff x="30029" y="82334"/>
              <a:chExt cx="2516390" cy="3627784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0E02CA2B-B95A-4A35-A2B0-31B82BD6A1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0793" y="82334"/>
                <a:ext cx="1337736" cy="3627784"/>
                <a:chOff x="90584" y="82334"/>
                <a:chExt cx="1337736" cy="3627784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C787BB34-DE1C-47B1-BBA6-673C0B75FE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44277">
                  <a:off x="589525" y="758619"/>
                  <a:ext cx="838795" cy="900993"/>
                </a:xfrm>
                <a:custGeom>
                  <a:avLst/>
                  <a:gdLst>
                    <a:gd name="T0" fmla="*/ 10008 w 20017"/>
                    <a:gd name="T1" fmla="*/ 10588 h 21177"/>
                    <a:gd name="T2" fmla="*/ 10008 w 20017"/>
                    <a:gd name="T3" fmla="*/ 10588 h 21177"/>
                    <a:gd name="T4" fmla="*/ 10008 w 20017"/>
                    <a:gd name="T5" fmla="*/ 10588 h 21177"/>
                    <a:gd name="T6" fmla="*/ 10008 w 20017"/>
                    <a:gd name="T7" fmla="*/ 10588 h 21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017" h="21177">
                      <a:moveTo>
                        <a:pt x="687" y="16497"/>
                      </a:moveTo>
                      <a:cubicBezTo>
                        <a:pt x="687" y="16497"/>
                        <a:pt x="85" y="7313"/>
                        <a:pt x="7817" y="5527"/>
                      </a:cubicBezTo>
                      <a:cubicBezTo>
                        <a:pt x="15550" y="3741"/>
                        <a:pt x="16666" y="3061"/>
                        <a:pt x="16666" y="3061"/>
                      </a:cubicBezTo>
                      <a:cubicBezTo>
                        <a:pt x="16666" y="3061"/>
                        <a:pt x="14433" y="6462"/>
                        <a:pt x="13745" y="6803"/>
                      </a:cubicBezTo>
                      <a:cubicBezTo>
                        <a:pt x="13058" y="7143"/>
                        <a:pt x="16323" y="6037"/>
                        <a:pt x="18127" y="2466"/>
                      </a:cubicBezTo>
                      <a:cubicBezTo>
                        <a:pt x="19090" y="560"/>
                        <a:pt x="19244" y="0"/>
                        <a:pt x="19244" y="0"/>
                      </a:cubicBezTo>
                      <a:cubicBezTo>
                        <a:pt x="19244" y="0"/>
                        <a:pt x="21600" y="9198"/>
                        <a:pt x="18086" y="14641"/>
                      </a:cubicBezTo>
                      <a:cubicBezTo>
                        <a:pt x="16256" y="17476"/>
                        <a:pt x="13831" y="19559"/>
                        <a:pt x="8677" y="20579"/>
                      </a:cubicBezTo>
                      <a:cubicBezTo>
                        <a:pt x="3522" y="21600"/>
                        <a:pt x="0" y="21004"/>
                        <a:pt x="0" y="21004"/>
                      </a:cubicBezTo>
                      <a:cubicBezTo>
                        <a:pt x="0" y="21004"/>
                        <a:pt x="515" y="19473"/>
                        <a:pt x="687" y="16497"/>
                      </a:cubicBezTo>
                      <a:close/>
                    </a:path>
                  </a:pathLst>
                </a:custGeom>
                <a:solidFill>
                  <a:srgbClr val="ABCE5A"/>
                </a:solidFill>
                <a:ln w="25400" cap="flat" cmpd="sng">
                  <a:solidFill>
                    <a:srgbClr val="000000">
                      <a:alpha val="0"/>
                    </a:srgbClr>
                  </a:solidFill>
                  <a:prstDash val="solid"/>
                  <a:miter lim="0"/>
                  <a:headEnd/>
                  <a:tailEnd/>
                </a:ln>
                <a:effectLst/>
                <a:extLs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D85570BE-B920-40EC-9967-67275D5EDF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43" y="685511"/>
                  <a:ext cx="489586" cy="3024607"/>
                </a:xfrm>
                <a:custGeom>
                  <a:avLst/>
                  <a:gdLst>
                    <a:gd name="T0" fmla="+- 0 12280 2960"/>
                    <a:gd name="T1" fmla="*/ T0 w 18640"/>
                    <a:gd name="T2" fmla="*/ 10800 h 21600"/>
                    <a:gd name="T3" fmla="+- 0 12280 2960"/>
                    <a:gd name="T4" fmla="*/ T3 w 18640"/>
                    <a:gd name="T5" fmla="*/ 10800 h 21600"/>
                    <a:gd name="T6" fmla="+- 0 12280 2960"/>
                    <a:gd name="T7" fmla="*/ T6 w 18640"/>
                    <a:gd name="T8" fmla="*/ 10800 h 21600"/>
                    <a:gd name="T9" fmla="+- 0 12280 2960"/>
                    <a:gd name="T10" fmla="*/ T9 w 18640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640" h="21600">
                      <a:moveTo>
                        <a:pt x="542" y="21599"/>
                      </a:moveTo>
                      <a:lnTo>
                        <a:pt x="18640" y="21599"/>
                      </a:lnTo>
                      <a:cubicBezTo>
                        <a:pt x="18640" y="21599"/>
                        <a:pt x="8131" y="16958"/>
                        <a:pt x="9883" y="11603"/>
                      </a:cubicBezTo>
                      <a:cubicBezTo>
                        <a:pt x="11634" y="6247"/>
                        <a:pt x="11634" y="0"/>
                        <a:pt x="11634" y="0"/>
                      </a:cubicBezTo>
                      <a:cubicBezTo>
                        <a:pt x="11634" y="0"/>
                        <a:pt x="-2960" y="13031"/>
                        <a:pt x="542" y="21599"/>
                      </a:cubicBezTo>
                      <a:close/>
                    </a:path>
                  </a:pathLst>
                </a:custGeom>
                <a:solidFill>
                  <a:srgbClr val="586371"/>
                </a:solidFill>
                <a:ln w="25400" cap="flat" cmpd="sng">
                  <a:noFill/>
                  <a:prstDash val="solid"/>
                  <a:miter lim="0"/>
                  <a:headEnd/>
                  <a:tailEnd/>
                </a:ln>
                <a:effectLst/>
                <a:extLs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3AF39D4D-3549-422D-86E5-98A1FBDA1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208163" flipH="1">
                  <a:off x="90584" y="82334"/>
                  <a:ext cx="590269" cy="631726"/>
                </a:xfrm>
                <a:custGeom>
                  <a:avLst/>
                  <a:gdLst>
                    <a:gd name="T0" fmla="*/ 10008 w 20017"/>
                    <a:gd name="T1" fmla="*/ 10588 h 21177"/>
                    <a:gd name="T2" fmla="*/ 10008 w 20017"/>
                    <a:gd name="T3" fmla="*/ 10588 h 21177"/>
                    <a:gd name="T4" fmla="*/ 10008 w 20017"/>
                    <a:gd name="T5" fmla="*/ 10588 h 21177"/>
                    <a:gd name="T6" fmla="*/ 10008 w 20017"/>
                    <a:gd name="T7" fmla="*/ 10588 h 21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017" h="21177">
                      <a:moveTo>
                        <a:pt x="687" y="16497"/>
                      </a:moveTo>
                      <a:cubicBezTo>
                        <a:pt x="687" y="16497"/>
                        <a:pt x="85" y="7313"/>
                        <a:pt x="7817" y="5527"/>
                      </a:cubicBezTo>
                      <a:cubicBezTo>
                        <a:pt x="15550" y="3741"/>
                        <a:pt x="16666" y="3061"/>
                        <a:pt x="16666" y="3061"/>
                      </a:cubicBezTo>
                      <a:cubicBezTo>
                        <a:pt x="16666" y="3061"/>
                        <a:pt x="14433" y="6462"/>
                        <a:pt x="13745" y="6803"/>
                      </a:cubicBezTo>
                      <a:cubicBezTo>
                        <a:pt x="13058" y="7143"/>
                        <a:pt x="16323" y="6037"/>
                        <a:pt x="18127" y="2466"/>
                      </a:cubicBezTo>
                      <a:cubicBezTo>
                        <a:pt x="19090" y="560"/>
                        <a:pt x="19244" y="0"/>
                        <a:pt x="19244" y="0"/>
                      </a:cubicBezTo>
                      <a:cubicBezTo>
                        <a:pt x="19244" y="0"/>
                        <a:pt x="21599" y="9198"/>
                        <a:pt x="18086" y="14641"/>
                      </a:cubicBezTo>
                      <a:cubicBezTo>
                        <a:pt x="16256" y="17476"/>
                        <a:pt x="13831" y="19559"/>
                        <a:pt x="8677" y="20579"/>
                      </a:cubicBezTo>
                      <a:cubicBezTo>
                        <a:pt x="3522" y="21599"/>
                        <a:pt x="0" y="21004"/>
                        <a:pt x="0" y="21004"/>
                      </a:cubicBezTo>
                      <a:cubicBezTo>
                        <a:pt x="0" y="21004"/>
                        <a:pt x="515" y="19473"/>
                        <a:pt x="687" y="16497"/>
                      </a:cubicBezTo>
                      <a:close/>
                    </a:path>
                  </a:pathLst>
                </a:custGeom>
                <a:solidFill>
                  <a:srgbClr val="ABCE5A"/>
                </a:solidFill>
                <a:ln w="25400" cap="flat" cmpd="sng">
                  <a:solidFill>
                    <a:srgbClr val="000000">
                      <a:alpha val="0"/>
                    </a:srgbClr>
                  </a:solidFill>
                  <a:prstDash val="solid"/>
                  <a:miter lim="0"/>
                  <a:headEnd/>
                  <a:tailEnd/>
                </a:ln>
                <a:effectLst/>
                <a:extLs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1F17CB8-B6C8-4993-BCF8-DE5E3B31F61F}"/>
                  </a:ext>
                </a:extLst>
              </p:cNvPr>
              <p:cNvSpPr>
                <a:spLocks/>
              </p:cNvSpPr>
              <p:nvPr/>
            </p:nvSpPr>
            <p:spPr bwMode="auto">
              <a:xfrm rot="244277">
                <a:off x="1148427" y="1594968"/>
                <a:ext cx="1397992" cy="1501654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599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4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BB3FDAE-15D4-488A-ADA3-21B2E6F8E59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63056" flipH="1">
                <a:off x="30029" y="1160103"/>
                <a:ext cx="838796" cy="900993"/>
              </a:xfrm>
              <a:custGeom>
                <a:avLst/>
                <a:gdLst>
                  <a:gd name="T0" fmla="*/ 10008 w 20017"/>
                  <a:gd name="T1" fmla="*/ 10588 h 21177"/>
                  <a:gd name="T2" fmla="*/ 10008 w 20017"/>
                  <a:gd name="T3" fmla="*/ 10588 h 21177"/>
                  <a:gd name="T4" fmla="*/ 10008 w 20017"/>
                  <a:gd name="T5" fmla="*/ 10588 h 21177"/>
                  <a:gd name="T6" fmla="*/ 10008 w 20017"/>
                  <a:gd name="T7" fmla="*/ 10588 h 2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17" h="21177">
                    <a:moveTo>
                      <a:pt x="687" y="16497"/>
                    </a:moveTo>
                    <a:cubicBezTo>
                      <a:pt x="687" y="16497"/>
                      <a:pt x="85" y="7313"/>
                      <a:pt x="7817" y="5527"/>
                    </a:cubicBezTo>
                    <a:cubicBezTo>
                      <a:pt x="15550" y="3741"/>
                      <a:pt x="16666" y="3061"/>
                      <a:pt x="16666" y="3061"/>
                    </a:cubicBezTo>
                    <a:cubicBezTo>
                      <a:pt x="16666" y="3061"/>
                      <a:pt x="14433" y="6462"/>
                      <a:pt x="13745" y="6803"/>
                    </a:cubicBezTo>
                    <a:cubicBezTo>
                      <a:pt x="13058" y="7143"/>
                      <a:pt x="16323" y="6037"/>
                      <a:pt x="18127" y="2466"/>
                    </a:cubicBezTo>
                    <a:cubicBezTo>
                      <a:pt x="19090" y="560"/>
                      <a:pt x="19244" y="0"/>
                      <a:pt x="19244" y="0"/>
                    </a:cubicBezTo>
                    <a:cubicBezTo>
                      <a:pt x="19244" y="0"/>
                      <a:pt x="21600" y="9198"/>
                      <a:pt x="18086" y="14641"/>
                    </a:cubicBezTo>
                    <a:cubicBezTo>
                      <a:pt x="16256" y="17476"/>
                      <a:pt x="13831" y="19559"/>
                      <a:pt x="8677" y="20579"/>
                    </a:cubicBezTo>
                    <a:cubicBezTo>
                      <a:pt x="3522" y="21599"/>
                      <a:pt x="0" y="21004"/>
                      <a:pt x="0" y="21004"/>
                    </a:cubicBezTo>
                    <a:cubicBezTo>
                      <a:pt x="0" y="21004"/>
                      <a:pt x="515" y="19473"/>
                      <a:pt x="687" y="16497"/>
                    </a:cubicBezTo>
                    <a:close/>
                  </a:path>
                </a:pathLst>
              </a:custGeom>
              <a:solidFill>
                <a:srgbClr val="ABCE5A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5DB6971-FAF1-496C-9BF0-A00B5806168B}"/>
                </a:ext>
              </a:extLst>
            </p:cNvPr>
            <p:cNvSpPr/>
            <p:nvPr/>
          </p:nvSpPr>
          <p:spPr>
            <a:xfrm>
              <a:off x="3475087" y="4823037"/>
              <a:ext cx="2329416" cy="4985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50000"/>
                    </a:schemeClr>
                  </a:solidFill>
                </a:rPr>
                <a:t>请替换文字内容复制你的内容到</a:t>
              </a:r>
              <a:r>
                <a:rPr lang="zh-CN" altLang="en-US" sz="1100" dirty="0" smtClean="0">
                  <a:solidFill>
                    <a:schemeClr val="accent6">
                      <a:lumMod val="50000"/>
                    </a:schemeClr>
                  </a:solidFill>
                </a:rPr>
                <a:t>此。</a:t>
              </a:r>
              <a:endParaRPr lang="zh-CN" altLang="en-US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40E1D1D-2864-4FCE-8CC2-86FC351566D5}"/>
                </a:ext>
              </a:extLst>
            </p:cNvPr>
            <p:cNvSpPr/>
            <p:nvPr/>
          </p:nvSpPr>
          <p:spPr>
            <a:xfrm>
              <a:off x="3475087" y="4465820"/>
              <a:ext cx="2329416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C5E11CB0-A517-4C0B-A15D-56FFE7991E6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82493" y="1737325"/>
            <a:ext cx="2342707" cy="1096040"/>
            <a:chOff x="8782493" y="1737325"/>
            <a:chExt cx="2342707" cy="109604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CC47152-A6A2-4242-A161-C6FFB78ACD20}"/>
                </a:ext>
              </a:extLst>
            </p:cNvPr>
            <p:cNvSpPr/>
            <p:nvPr/>
          </p:nvSpPr>
          <p:spPr>
            <a:xfrm>
              <a:off x="8782493" y="1737325"/>
              <a:ext cx="2342707" cy="1096040"/>
            </a:xfrm>
            <a:prstGeom prst="roundRect">
              <a:avLst>
                <a:gd name="adj" fmla="val 199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9E4A2DB-E0B5-47E6-80B9-4DE0848B865F}"/>
                </a:ext>
              </a:extLst>
            </p:cNvPr>
            <p:cNvSpPr/>
            <p:nvPr/>
          </p:nvSpPr>
          <p:spPr>
            <a:xfrm>
              <a:off x="8844516" y="1759458"/>
              <a:ext cx="2218661" cy="3231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sz="1500">
                  <a:solidFill>
                    <a:schemeClr val="bg2"/>
                  </a:solidFill>
                </a:rPr>
                <a:t>95%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7A1C747-43F6-465A-AD70-7C6AAD38F73D}"/>
                </a:ext>
              </a:extLst>
            </p:cNvPr>
            <p:cNvSpPr/>
            <p:nvPr/>
          </p:nvSpPr>
          <p:spPr>
            <a:xfrm>
              <a:off x="8844516" y="2135801"/>
              <a:ext cx="2218661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2"/>
                  </a:solidFill>
                </a:rPr>
                <a:t>请替换文字内容复制你的内容到</a:t>
              </a:r>
              <a:r>
                <a:rPr lang="zh-CN" altLang="en-US" sz="1000" dirty="0" smtClean="0">
                  <a:solidFill>
                    <a:schemeClr val="bg2"/>
                  </a:solidFill>
                </a:rPr>
                <a:t>此。</a:t>
              </a:r>
              <a:endParaRPr lang="zh-CN" altLang="en-US" sz="10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56164648-B3DB-47CD-B5C5-6AED9F12C12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82493" y="3114817"/>
            <a:ext cx="2342707" cy="1096040"/>
            <a:chOff x="8782493" y="3114817"/>
            <a:chExt cx="2342707" cy="10960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9872694-1FC6-41D3-9488-822522B27C5F}"/>
                </a:ext>
              </a:extLst>
            </p:cNvPr>
            <p:cNvSpPr/>
            <p:nvPr/>
          </p:nvSpPr>
          <p:spPr>
            <a:xfrm>
              <a:off x="8782493" y="3114817"/>
              <a:ext cx="2342707" cy="1096040"/>
            </a:xfrm>
            <a:prstGeom prst="roundRect">
              <a:avLst>
                <a:gd name="adj" fmla="val 199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1FE0C7D-9140-4815-B2F7-E11BDD590B6B}"/>
                </a:ext>
              </a:extLst>
            </p:cNvPr>
            <p:cNvSpPr/>
            <p:nvPr/>
          </p:nvSpPr>
          <p:spPr>
            <a:xfrm>
              <a:off x="8844516" y="3136950"/>
              <a:ext cx="2218661" cy="3231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sz="1500">
                  <a:solidFill>
                    <a:schemeClr val="bg2"/>
                  </a:solidFill>
                </a:rPr>
                <a:t>80%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FC471B2-45FC-4ED9-8153-ADB11479FAA1}"/>
                </a:ext>
              </a:extLst>
            </p:cNvPr>
            <p:cNvSpPr/>
            <p:nvPr/>
          </p:nvSpPr>
          <p:spPr>
            <a:xfrm>
              <a:off x="8844516" y="3513293"/>
              <a:ext cx="2218661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2"/>
                  </a:solidFill>
                </a:rPr>
                <a:t>请替换文字内容复制你的内容到</a:t>
              </a:r>
              <a:r>
                <a:rPr lang="zh-CN" altLang="en-US" sz="1000" dirty="0" smtClean="0">
                  <a:solidFill>
                    <a:schemeClr val="bg2"/>
                  </a:solidFill>
                </a:rPr>
                <a:t>此。</a:t>
              </a:r>
              <a:endParaRPr lang="zh-CN" altLang="en-US" sz="10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C151B48B-50B6-4261-9D52-343D7848528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82493" y="4492310"/>
            <a:ext cx="2342707" cy="1096040"/>
            <a:chOff x="8782493" y="4492310"/>
            <a:chExt cx="2342707" cy="109604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639193E5-3A41-4B4B-8F9D-3B9DE56DBB3B}"/>
                </a:ext>
              </a:extLst>
            </p:cNvPr>
            <p:cNvSpPr/>
            <p:nvPr/>
          </p:nvSpPr>
          <p:spPr>
            <a:xfrm>
              <a:off x="8782493" y="4492310"/>
              <a:ext cx="2342707" cy="1096040"/>
            </a:xfrm>
            <a:prstGeom prst="roundRect">
              <a:avLst>
                <a:gd name="adj" fmla="val 199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20229F1-EE2F-448A-BC70-E1B364ECF677}"/>
                </a:ext>
              </a:extLst>
            </p:cNvPr>
            <p:cNvSpPr/>
            <p:nvPr/>
          </p:nvSpPr>
          <p:spPr>
            <a:xfrm>
              <a:off x="8844516" y="4514443"/>
              <a:ext cx="2218661" cy="3231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 sz="1500">
                  <a:solidFill>
                    <a:schemeClr val="bg2"/>
                  </a:solidFill>
                </a:rPr>
                <a:t>70%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6DCFC45-6D09-43B8-B229-1E50C43B6136}"/>
                </a:ext>
              </a:extLst>
            </p:cNvPr>
            <p:cNvSpPr/>
            <p:nvPr/>
          </p:nvSpPr>
          <p:spPr>
            <a:xfrm>
              <a:off x="8844516" y="4890786"/>
              <a:ext cx="2218661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2"/>
                  </a:solidFill>
                </a:rPr>
                <a:t>请替换文字内容复制你的内容到</a:t>
              </a:r>
              <a:r>
                <a:rPr lang="zh-CN" altLang="en-US" sz="1000" dirty="0" smtClean="0">
                  <a:solidFill>
                    <a:schemeClr val="bg2"/>
                  </a:solidFill>
                </a:rPr>
                <a:t>此。</a:t>
              </a:r>
              <a:endParaRPr lang="zh-CN" altLang="en-US" sz="1000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405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821D521-3738-4517-A054-25339C99BC21}"/>
              </a:ext>
            </a:extLst>
          </p:cNvPr>
          <p:cNvGrpSpPr/>
          <p:nvPr/>
        </p:nvGrpSpPr>
        <p:grpSpPr>
          <a:xfrm>
            <a:off x="325096" y="200641"/>
            <a:ext cx="11497268" cy="6501600"/>
            <a:chOff x="381303" y="238619"/>
            <a:chExt cx="11497268" cy="65016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37D3AB2-3A39-403D-BEAD-F3B8910D3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13246" y="238619"/>
              <a:ext cx="1265325" cy="124387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FE6F96B-899C-4F51-9258-5172024CA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381303" y="5474894"/>
              <a:ext cx="1265325" cy="124387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5091A8A-BFED-4F7B-A58D-691B209CA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200000">
              <a:off x="392026" y="249343"/>
              <a:ext cx="1265325" cy="1243879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0EAA7D4-49F4-4CAC-8F9F-EEE7B2A50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5400000">
              <a:off x="10623969" y="5485617"/>
              <a:ext cx="1265325" cy="1243879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58A9C998-05A9-491A-A50A-FDE2B0E81C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8" y="1504772"/>
            <a:ext cx="2326878" cy="45910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0D6C105-4D2C-4735-8B0E-B58A4779AE8A}"/>
              </a:ext>
            </a:extLst>
          </p:cNvPr>
          <p:cNvSpPr txBox="1"/>
          <p:nvPr/>
        </p:nvSpPr>
        <p:spPr>
          <a:xfrm>
            <a:off x="3564856" y="2678372"/>
            <a:ext cx="684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257B09"/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感谢您的观看！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F0E136-FBC2-49B6-9279-A331B3BE616D}"/>
              </a:ext>
            </a:extLst>
          </p:cNvPr>
          <p:cNvSpPr txBox="1"/>
          <p:nvPr/>
        </p:nvSpPr>
        <p:spPr>
          <a:xfrm>
            <a:off x="4557890" y="3800297"/>
            <a:ext cx="456026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Viner Hand ITC" panose="03070502030502020203" pitchFamily="66" charset="0"/>
              </a:rPr>
              <a:t>Simple style flower Career planning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Viner Hand ITC" panose="03070502030502020203" pitchFamily="66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1AAA93E-2E0E-4391-A232-D5A5D93191AA}"/>
              </a:ext>
            </a:extLst>
          </p:cNvPr>
          <p:cNvGrpSpPr/>
          <p:nvPr/>
        </p:nvGrpSpPr>
        <p:grpSpPr>
          <a:xfrm>
            <a:off x="3600571" y="3623450"/>
            <a:ext cx="6618019" cy="107340"/>
            <a:chOff x="3128555" y="4680498"/>
            <a:chExt cx="6716485" cy="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7738B44-71F4-4C10-B59F-5C16F23CCB2D}"/>
                </a:ext>
              </a:extLst>
            </p:cNvPr>
            <p:cNvCxnSpPr/>
            <p:nvPr/>
          </p:nvCxnSpPr>
          <p:spPr>
            <a:xfrm>
              <a:off x="3128555" y="4680498"/>
              <a:ext cx="1393372" cy="0"/>
            </a:xfrm>
            <a:prstGeom prst="line">
              <a:avLst/>
            </a:prstGeom>
            <a:ln>
              <a:solidFill>
                <a:srgbClr val="F77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44BC3AE-C50D-4962-B5FC-46A039789832}"/>
                </a:ext>
              </a:extLst>
            </p:cNvPr>
            <p:cNvCxnSpPr/>
            <p:nvPr/>
          </p:nvCxnSpPr>
          <p:spPr>
            <a:xfrm>
              <a:off x="4521927" y="4680498"/>
              <a:ext cx="1959428" cy="0"/>
            </a:xfrm>
            <a:prstGeom prst="line">
              <a:avLst/>
            </a:prstGeom>
            <a:ln>
              <a:solidFill>
                <a:srgbClr val="257B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F92BB45-9F0F-45BD-A111-EBD47FA746C4}"/>
                </a:ext>
              </a:extLst>
            </p:cNvPr>
            <p:cNvCxnSpPr/>
            <p:nvPr/>
          </p:nvCxnSpPr>
          <p:spPr>
            <a:xfrm>
              <a:off x="6492240" y="4680498"/>
              <a:ext cx="1393372" cy="0"/>
            </a:xfrm>
            <a:prstGeom prst="line">
              <a:avLst/>
            </a:prstGeom>
            <a:ln>
              <a:solidFill>
                <a:srgbClr val="F77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0F2E57F-03E4-426D-BA2B-018C1F4649BE}"/>
                </a:ext>
              </a:extLst>
            </p:cNvPr>
            <p:cNvCxnSpPr/>
            <p:nvPr/>
          </p:nvCxnSpPr>
          <p:spPr>
            <a:xfrm>
              <a:off x="7885612" y="4680498"/>
              <a:ext cx="1959428" cy="0"/>
            </a:xfrm>
            <a:prstGeom prst="line">
              <a:avLst/>
            </a:prstGeom>
            <a:ln>
              <a:solidFill>
                <a:srgbClr val="257B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5129843-7D22-463E-96FD-305947C55736}"/>
              </a:ext>
            </a:extLst>
          </p:cNvPr>
          <p:cNvSpPr txBox="1"/>
          <p:nvPr/>
        </p:nvSpPr>
        <p:spPr>
          <a:xfrm>
            <a:off x="4973236" y="4213125"/>
            <a:ext cx="414492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汇报人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：    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汇报时间：</a:t>
            </a:r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xx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年</a:t>
            </a:r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xx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月</a:t>
            </a:r>
            <a:endParaRPr sz="1600" dirty="0"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2CE0464-D6EF-4626-9BE5-2E0DE7D177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0" r="81692" b="39425"/>
          <a:stretch/>
        </p:blipFill>
        <p:spPr>
          <a:xfrm>
            <a:off x="10218590" y="5464673"/>
            <a:ext cx="930240" cy="98697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8DC7190-CC16-474B-A897-5665360969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408" y="1074205"/>
            <a:ext cx="2391111" cy="185241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B8318B1-DDAC-4BB6-9A2C-9D211CB76DE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3" r="81527" b="35178"/>
          <a:stretch/>
        </p:blipFill>
        <p:spPr>
          <a:xfrm>
            <a:off x="9538287" y="823416"/>
            <a:ext cx="938600" cy="14592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6171590-5BD4-43AA-B5FE-ACC647A575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0" t="36103" r="56934" b="35178"/>
          <a:stretch/>
        </p:blipFill>
        <p:spPr>
          <a:xfrm>
            <a:off x="3239763" y="3909513"/>
            <a:ext cx="1219200" cy="1459200"/>
          </a:xfrm>
          <a:prstGeom prst="rect">
            <a:avLst/>
          </a:prstGeom>
        </p:spPr>
      </p:pic>
      <p:pic>
        <p:nvPicPr>
          <p:cNvPr id="27" name="清新英伦 一遍果断爱上 Paradise">
            <a:hlinkClick r:id="" action="ppaction://media"/>
            <a:extLst>
              <a:ext uri="{FF2B5EF4-FFF2-40B4-BE49-F238E27FC236}">
                <a16:creationId xmlns:a16="http://schemas.microsoft.com/office/drawing/2014/main" id="{8BB07BF4-E99C-4F9A-8F9D-B749AE9550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412413" y="-1403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2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3" grpId="0"/>
      <p:bldP spid="14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00C0ED34-8B9A-4904-BD32-A9E5DFA21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04" y="1205446"/>
            <a:ext cx="6968332" cy="44870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FB53EF9-5DF8-47B0-92D3-43A5C8CCB5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66" b="22328"/>
          <a:stretch/>
        </p:blipFill>
        <p:spPr>
          <a:xfrm>
            <a:off x="0" y="0"/>
            <a:ext cx="2521361" cy="532674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5F0C72-54B6-41E1-AAE4-A1C6F32299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9" t="53598"/>
          <a:stretch/>
        </p:blipFill>
        <p:spPr>
          <a:xfrm>
            <a:off x="9081540" y="3690257"/>
            <a:ext cx="3111264" cy="31822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0311684-2E41-4AC2-99D7-B5FD11952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6" t="49736" r="24139" b="34179"/>
          <a:stretch/>
        </p:blipFill>
        <p:spPr>
          <a:xfrm>
            <a:off x="4927227" y="4223656"/>
            <a:ext cx="2481943" cy="110308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C8A5543-95F8-483A-9ECD-2912F2A766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8" t="49656" r="23525" b="34471"/>
          <a:stretch/>
        </p:blipFill>
        <p:spPr>
          <a:xfrm>
            <a:off x="4818743" y="1378856"/>
            <a:ext cx="2627086" cy="108857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29861398-5728-411D-97EE-399FF7275D74}"/>
              </a:ext>
            </a:extLst>
          </p:cNvPr>
          <p:cNvSpPr txBox="1"/>
          <p:nvPr/>
        </p:nvSpPr>
        <p:spPr>
          <a:xfrm flipH="1">
            <a:off x="3268380" y="3179876"/>
            <a:ext cx="5727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98BD91-9239-4929-8119-EF51EA368CA4}"/>
              </a:ext>
            </a:extLst>
          </p:cNvPr>
          <p:cNvSpPr txBox="1"/>
          <p:nvPr/>
        </p:nvSpPr>
        <p:spPr>
          <a:xfrm flipH="1">
            <a:off x="4631681" y="3884110"/>
            <a:ext cx="3116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ADD YOUR TITLE HERE</a:t>
            </a:r>
            <a:endParaRPr lang="zh-CN" altLang="en-US" sz="2400" dirty="0">
              <a:solidFill>
                <a:srgbClr val="7D9A5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E081BF9-4D7B-4E86-AD2D-925544D5EB4D}"/>
              </a:ext>
            </a:extLst>
          </p:cNvPr>
          <p:cNvSpPr/>
          <p:nvPr/>
        </p:nvSpPr>
        <p:spPr>
          <a:xfrm>
            <a:off x="5753519" y="2409823"/>
            <a:ext cx="757533" cy="757533"/>
          </a:xfrm>
          <a:prstGeom prst="ellipse">
            <a:avLst/>
          </a:prstGeom>
          <a:solidFill>
            <a:srgbClr val="7D9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/>
              <a:t>1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D9F1CFB-0AB0-4542-BD1E-648C8972884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08465" y="1483552"/>
            <a:ext cx="4453002" cy="1199743"/>
            <a:chOff x="1708465" y="1483552"/>
            <a:chExt cx="4453002" cy="1199743"/>
          </a:xfrm>
        </p:grpSpPr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id="{C6AC73B4-A379-41D9-9B9C-6320E0DA2834}"/>
                </a:ext>
              </a:extLst>
            </p:cNvPr>
            <p:cNvSpPr/>
            <p:nvPr/>
          </p:nvSpPr>
          <p:spPr>
            <a:xfrm>
              <a:off x="2186585" y="1613445"/>
              <a:ext cx="3974882" cy="10698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8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F2A0AD94-0E23-41C5-9A05-402B3D4E26ED}"/>
                </a:ext>
              </a:extLst>
            </p:cNvPr>
            <p:cNvGrpSpPr/>
            <p:nvPr/>
          </p:nvGrpSpPr>
          <p:grpSpPr>
            <a:xfrm>
              <a:off x="1708465" y="1483552"/>
              <a:ext cx="1714146" cy="1131254"/>
              <a:chOff x="1641409" y="2097730"/>
              <a:chExt cx="1714146" cy="1131254"/>
            </a:xfrm>
          </p:grpSpPr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7A831B5A-6BA7-4E22-B803-E88C1ED01BCE}"/>
                  </a:ext>
                </a:extLst>
              </p:cNvPr>
              <p:cNvSpPr/>
              <p:nvPr/>
            </p:nvSpPr>
            <p:spPr>
              <a:xfrm flipH="1">
                <a:off x="1971961" y="3099090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2EAA5878-47D3-4218-9B98-F62D517FE3D7}"/>
                  </a:ext>
                </a:extLst>
              </p:cNvPr>
              <p:cNvSpPr/>
              <p:nvPr/>
            </p:nvSpPr>
            <p:spPr>
              <a:xfrm flipH="1">
                <a:off x="3115905" y="2097730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1">
                <a:extLst>
                  <a:ext uri="{FF2B5EF4-FFF2-40B4-BE49-F238E27FC236}">
                    <a16:creationId xmlns:a16="http://schemas.microsoft.com/office/drawing/2014/main" id="{D69EA541-AABB-4F67-A441-3F40B484C186}"/>
                  </a:ext>
                </a:extLst>
              </p:cNvPr>
              <p:cNvSpPr/>
              <p:nvPr/>
            </p:nvSpPr>
            <p:spPr>
              <a:xfrm rot="19191504">
                <a:off x="1641409" y="2325634"/>
                <a:ext cx="1714146" cy="3979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40" y="0"/>
                    </a:lnTo>
                    <a:lnTo>
                      <a:pt x="16341" y="359"/>
                    </a:lnTo>
                    <a:lnTo>
                      <a:pt x="21600" y="1986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TextBox 25">
              <a:extLst>
                <a:ext uri="{FF2B5EF4-FFF2-40B4-BE49-F238E27FC236}">
                  <a16:creationId xmlns:a16="http://schemas.microsoft.com/office/drawing/2014/main" id="{5AEE32A8-D2D7-4208-A712-DCD7D2BD1C8C}"/>
                </a:ext>
              </a:extLst>
            </p:cNvPr>
            <p:cNvSpPr txBox="1">
              <a:spLocks/>
            </p:cNvSpPr>
            <p:nvPr/>
          </p:nvSpPr>
          <p:spPr>
            <a:xfrm rot="19144077">
              <a:off x="2047722" y="1761937"/>
              <a:ext cx="1035634" cy="29698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id="{ADE65294-142F-45C9-9DD7-7CA6716EE00E}"/>
                </a:ext>
              </a:extLst>
            </p:cNvPr>
            <p:cNvSpPr txBox="1"/>
            <p:nvPr/>
          </p:nvSpPr>
          <p:spPr>
            <a:xfrm>
              <a:off x="2879001" y="1880605"/>
              <a:ext cx="2590051" cy="53553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</p:grpSp>
      <p:grpSp>
        <p:nvGrpSpPr>
          <p:cNvPr id="34" name="千图PPT彼岸天：ID 8661124库_组合 33">
            <a:extLst>
              <a:ext uri="{FF2B5EF4-FFF2-40B4-BE49-F238E27FC236}">
                <a16:creationId xmlns:a16="http://schemas.microsoft.com/office/drawing/2014/main" id="{62E73526-6554-42F7-94D0-E2DAA329C72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08465" y="2832080"/>
            <a:ext cx="4453002" cy="1200925"/>
            <a:chOff x="1708465" y="2832080"/>
            <a:chExt cx="4453002" cy="1200925"/>
          </a:xfrm>
        </p:grpSpPr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id="{6693EE60-453B-4065-9A0C-89F743D0C01B}"/>
                </a:ext>
              </a:extLst>
            </p:cNvPr>
            <p:cNvSpPr/>
            <p:nvPr/>
          </p:nvSpPr>
          <p:spPr>
            <a:xfrm>
              <a:off x="2186585" y="2961974"/>
              <a:ext cx="3974882" cy="10710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E228A4AB-FF65-468E-9606-51DEB1CDDB2C}"/>
                </a:ext>
              </a:extLst>
            </p:cNvPr>
            <p:cNvGrpSpPr/>
            <p:nvPr/>
          </p:nvGrpSpPr>
          <p:grpSpPr>
            <a:xfrm>
              <a:off x="1708465" y="2832080"/>
              <a:ext cx="1714146" cy="1132437"/>
              <a:chOff x="1641409" y="3446258"/>
              <a:chExt cx="1714146" cy="1132437"/>
            </a:xfrm>
          </p:grpSpPr>
          <p:sp>
            <p:nvSpPr>
              <p:cNvPr id="25" name="Freeform: Shape 13">
                <a:extLst>
                  <a:ext uri="{FF2B5EF4-FFF2-40B4-BE49-F238E27FC236}">
                    <a16:creationId xmlns:a16="http://schemas.microsoft.com/office/drawing/2014/main" id="{AF697E63-A4C0-4C78-B367-BBCE4ABF150D}"/>
                  </a:ext>
                </a:extLst>
              </p:cNvPr>
              <p:cNvSpPr/>
              <p:nvPr/>
            </p:nvSpPr>
            <p:spPr>
              <a:xfrm flipH="1">
                <a:off x="1971962" y="4448801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4">
                <a:extLst>
                  <a:ext uri="{FF2B5EF4-FFF2-40B4-BE49-F238E27FC236}">
                    <a16:creationId xmlns:a16="http://schemas.microsoft.com/office/drawing/2014/main" id="{3456997C-E0A9-46CC-8973-4B795C0D3007}"/>
                  </a:ext>
                </a:extLst>
              </p:cNvPr>
              <p:cNvSpPr/>
              <p:nvPr/>
            </p:nvSpPr>
            <p:spPr>
              <a:xfrm flipH="1">
                <a:off x="3115906" y="3446258"/>
                <a:ext cx="147567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5">
                <a:extLst>
                  <a:ext uri="{FF2B5EF4-FFF2-40B4-BE49-F238E27FC236}">
                    <a16:creationId xmlns:a16="http://schemas.microsoft.com/office/drawing/2014/main" id="{4349AF48-A0E3-45E3-B13C-584BECA30254}"/>
                  </a:ext>
                </a:extLst>
              </p:cNvPr>
              <p:cNvSpPr/>
              <p:nvPr/>
            </p:nvSpPr>
            <p:spPr>
              <a:xfrm rot="19191504">
                <a:off x="1641409" y="3675344"/>
                <a:ext cx="1714146" cy="396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40" y="0"/>
                    </a:lnTo>
                    <a:lnTo>
                      <a:pt x="16341" y="359"/>
                    </a:lnTo>
                    <a:lnTo>
                      <a:pt x="21600" y="1986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2A6914BB-C4F3-4221-82B6-22CA3B75C57C}"/>
                </a:ext>
              </a:extLst>
            </p:cNvPr>
            <p:cNvSpPr txBox="1">
              <a:spLocks/>
            </p:cNvSpPr>
            <p:nvPr/>
          </p:nvSpPr>
          <p:spPr>
            <a:xfrm rot="19149419">
              <a:off x="2047722" y="3111057"/>
              <a:ext cx="1035634" cy="29698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4" name="TextBox 28">
              <a:extLst>
                <a:ext uri="{FF2B5EF4-FFF2-40B4-BE49-F238E27FC236}">
                  <a16:creationId xmlns:a16="http://schemas.microsoft.com/office/drawing/2014/main" id="{C15DA56C-7156-4EAA-ABDD-26767CB9DC5B}"/>
                </a:ext>
              </a:extLst>
            </p:cNvPr>
            <p:cNvSpPr txBox="1"/>
            <p:nvPr/>
          </p:nvSpPr>
          <p:spPr>
            <a:xfrm>
              <a:off x="2879001" y="3229724"/>
              <a:ext cx="2590051" cy="53553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0DCC016A-D3A5-4775-9906-0BA2CD94688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708465" y="4174705"/>
            <a:ext cx="4453003" cy="1199744"/>
            <a:chOff x="1708465" y="4174705"/>
            <a:chExt cx="4453003" cy="1199744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EFD42460-2C46-4F88-9481-9BB391505210}"/>
                </a:ext>
              </a:extLst>
            </p:cNvPr>
            <p:cNvSpPr/>
            <p:nvPr/>
          </p:nvSpPr>
          <p:spPr>
            <a:xfrm>
              <a:off x="2186586" y="4304599"/>
              <a:ext cx="3974882" cy="106985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3">
              <a:extLst>
                <a:ext uri="{FF2B5EF4-FFF2-40B4-BE49-F238E27FC236}">
                  <a16:creationId xmlns:a16="http://schemas.microsoft.com/office/drawing/2014/main" id="{C4BBAF18-C16A-4529-B394-4F0FE34DA6BA}"/>
                </a:ext>
              </a:extLst>
            </p:cNvPr>
            <p:cNvGrpSpPr/>
            <p:nvPr/>
          </p:nvGrpSpPr>
          <p:grpSpPr>
            <a:xfrm>
              <a:off x="1708465" y="4174705"/>
              <a:ext cx="1714146" cy="1131254"/>
              <a:chOff x="1641409" y="4788883"/>
              <a:chExt cx="1714146" cy="1131254"/>
            </a:xfrm>
          </p:grpSpPr>
          <p:sp>
            <p:nvSpPr>
              <p:cNvPr id="31" name="Freeform: Shape 4">
                <a:extLst>
                  <a:ext uri="{FF2B5EF4-FFF2-40B4-BE49-F238E27FC236}">
                    <a16:creationId xmlns:a16="http://schemas.microsoft.com/office/drawing/2014/main" id="{75D90836-DF9C-4FDA-BB91-868887D202D0}"/>
                  </a:ext>
                </a:extLst>
              </p:cNvPr>
              <p:cNvSpPr/>
              <p:nvPr/>
            </p:nvSpPr>
            <p:spPr>
              <a:xfrm flipH="1">
                <a:off x="1971961" y="5790243"/>
                <a:ext cx="147568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5">
                <a:extLst>
                  <a:ext uri="{FF2B5EF4-FFF2-40B4-BE49-F238E27FC236}">
                    <a16:creationId xmlns:a16="http://schemas.microsoft.com/office/drawing/2014/main" id="{AAEAE375-08B8-4A88-BDB2-552A8B25E135}"/>
                  </a:ext>
                </a:extLst>
              </p:cNvPr>
              <p:cNvSpPr/>
              <p:nvPr/>
            </p:nvSpPr>
            <p:spPr>
              <a:xfrm flipH="1">
                <a:off x="3115906" y="4788883"/>
                <a:ext cx="147567" cy="129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6">
                <a:extLst>
                  <a:ext uri="{FF2B5EF4-FFF2-40B4-BE49-F238E27FC236}">
                    <a16:creationId xmlns:a16="http://schemas.microsoft.com/office/drawing/2014/main" id="{C3DA286E-F4F2-4EF2-BB4D-29C703005A1D}"/>
                  </a:ext>
                </a:extLst>
              </p:cNvPr>
              <p:cNvSpPr/>
              <p:nvPr/>
            </p:nvSpPr>
            <p:spPr>
              <a:xfrm rot="19191504">
                <a:off x="1641409" y="5016786"/>
                <a:ext cx="1714146" cy="3979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40" y="0"/>
                    </a:lnTo>
                    <a:lnTo>
                      <a:pt x="16341" y="359"/>
                    </a:lnTo>
                    <a:lnTo>
                      <a:pt x="21600" y="1986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26">
              <a:extLst>
                <a:ext uri="{FF2B5EF4-FFF2-40B4-BE49-F238E27FC236}">
                  <a16:creationId xmlns:a16="http://schemas.microsoft.com/office/drawing/2014/main" id="{3F71B85B-9814-471E-9148-D78122CDD98A}"/>
                </a:ext>
              </a:extLst>
            </p:cNvPr>
            <p:cNvSpPr txBox="1">
              <a:spLocks/>
            </p:cNvSpPr>
            <p:nvPr/>
          </p:nvSpPr>
          <p:spPr>
            <a:xfrm rot="19151823">
              <a:off x="2047721" y="4453090"/>
              <a:ext cx="1035636" cy="29698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5" name="TextBox 29">
              <a:extLst>
                <a:ext uri="{FF2B5EF4-FFF2-40B4-BE49-F238E27FC236}">
                  <a16:creationId xmlns:a16="http://schemas.microsoft.com/office/drawing/2014/main" id="{6E6A673D-CBEF-452A-9984-388657E8ECDD}"/>
                </a:ext>
              </a:extLst>
            </p:cNvPr>
            <p:cNvSpPr txBox="1"/>
            <p:nvPr/>
          </p:nvSpPr>
          <p:spPr>
            <a:xfrm>
              <a:off x="2879001" y="4571758"/>
              <a:ext cx="2590051" cy="535531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</p:grpSp>
      <p:grpSp>
        <p:nvGrpSpPr>
          <p:cNvPr id="16" name="千图PPT彼岸天：ID 8661124库_组合 32">
            <a:extLst>
              <a:ext uri="{FF2B5EF4-FFF2-40B4-BE49-F238E27FC236}">
                <a16:creationId xmlns:a16="http://schemas.microsoft.com/office/drawing/2014/main" id="{5A88AC84-F6A6-4E07-A1E1-5A115A6452C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672064" y="1613445"/>
            <a:ext cx="4242275" cy="979926"/>
            <a:chOff x="6533000" y="1980128"/>
            <a:chExt cx="4242275" cy="979926"/>
          </a:xfrm>
        </p:grpSpPr>
        <p:sp>
          <p:nvSpPr>
            <p:cNvPr id="23" name="TextBox 30">
              <a:extLst>
                <a:ext uri="{FF2B5EF4-FFF2-40B4-BE49-F238E27FC236}">
                  <a16:creationId xmlns:a16="http://schemas.microsoft.com/office/drawing/2014/main" id="{3241E8A6-C7DE-4CD9-BBBF-B4C05B2A68D0}"/>
                </a:ext>
              </a:extLst>
            </p:cNvPr>
            <p:cNvSpPr txBox="1"/>
            <p:nvPr/>
          </p:nvSpPr>
          <p:spPr>
            <a:xfrm>
              <a:off x="6533000" y="1980128"/>
              <a:ext cx="4242275" cy="362343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00EC52EA-87C3-4658-9D90-DE338C81C97D}"/>
                </a:ext>
              </a:extLst>
            </p:cNvPr>
            <p:cNvSpPr/>
            <p:nvPr/>
          </p:nvSpPr>
          <p:spPr>
            <a:xfrm>
              <a:off x="6533000" y="2424523"/>
              <a:ext cx="4242275" cy="5355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</a:t>
              </a: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此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7" name="千图PPT彼岸天：ID 8661124库_组合 33">
            <a:extLst>
              <a:ext uri="{FF2B5EF4-FFF2-40B4-BE49-F238E27FC236}">
                <a16:creationId xmlns:a16="http://schemas.microsoft.com/office/drawing/2014/main" id="{5C091E87-30C1-4732-96D6-3FF583440E2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672064" y="2962958"/>
            <a:ext cx="4242275" cy="979926"/>
            <a:chOff x="6533000" y="1980128"/>
            <a:chExt cx="4242275" cy="979926"/>
          </a:xfrm>
        </p:grpSpPr>
        <p:sp>
          <p:nvSpPr>
            <p:cNvPr id="21" name="TextBox 34">
              <a:extLst>
                <a:ext uri="{FF2B5EF4-FFF2-40B4-BE49-F238E27FC236}">
                  <a16:creationId xmlns:a16="http://schemas.microsoft.com/office/drawing/2014/main" id="{963523E3-45E7-4073-8A3C-9A122A468434}"/>
                </a:ext>
              </a:extLst>
            </p:cNvPr>
            <p:cNvSpPr txBox="1"/>
            <p:nvPr/>
          </p:nvSpPr>
          <p:spPr>
            <a:xfrm>
              <a:off x="6533000" y="1980128"/>
              <a:ext cx="4242275" cy="362343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2" name="Rectangle 35">
              <a:extLst>
                <a:ext uri="{FF2B5EF4-FFF2-40B4-BE49-F238E27FC236}">
                  <a16:creationId xmlns:a16="http://schemas.microsoft.com/office/drawing/2014/main" id="{F61C91D7-4D81-4255-94B1-8E850664ABFB}"/>
                </a:ext>
              </a:extLst>
            </p:cNvPr>
            <p:cNvSpPr/>
            <p:nvPr/>
          </p:nvSpPr>
          <p:spPr>
            <a:xfrm>
              <a:off x="6533000" y="2424523"/>
              <a:ext cx="4242275" cy="5355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</a:t>
              </a: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此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8" name="千图PPT彼岸天：ID 8661124库_组合 36">
            <a:extLst>
              <a:ext uri="{FF2B5EF4-FFF2-40B4-BE49-F238E27FC236}">
                <a16:creationId xmlns:a16="http://schemas.microsoft.com/office/drawing/2014/main" id="{3F522ED5-7896-4841-ADD9-A18AA32AA0E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672064" y="4312471"/>
            <a:ext cx="4242275" cy="979926"/>
            <a:chOff x="6533000" y="1980128"/>
            <a:chExt cx="4242275" cy="979926"/>
          </a:xfrm>
        </p:grpSpPr>
        <p:sp>
          <p:nvSpPr>
            <p:cNvPr id="19" name="TextBox 37">
              <a:extLst>
                <a:ext uri="{FF2B5EF4-FFF2-40B4-BE49-F238E27FC236}">
                  <a16:creationId xmlns:a16="http://schemas.microsoft.com/office/drawing/2014/main" id="{8061CA1B-2C68-457B-86B5-972C485E4287}"/>
                </a:ext>
              </a:extLst>
            </p:cNvPr>
            <p:cNvSpPr txBox="1"/>
            <p:nvPr/>
          </p:nvSpPr>
          <p:spPr>
            <a:xfrm>
              <a:off x="6533000" y="1980128"/>
              <a:ext cx="4242275" cy="362343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0" name="Rectangle 38">
              <a:extLst>
                <a:ext uri="{FF2B5EF4-FFF2-40B4-BE49-F238E27FC236}">
                  <a16:creationId xmlns:a16="http://schemas.microsoft.com/office/drawing/2014/main" id="{FC6D1396-B067-4178-BD7D-FD5CB8B7E13A}"/>
                </a:ext>
              </a:extLst>
            </p:cNvPr>
            <p:cNvSpPr/>
            <p:nvPr/>
          </p:nvSpPr>
          <p:spPr>
            <a:xfrm>
              <a:off x="6533000" y="2424523"/>
              <a:ext cx="4242275" cy="5355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</a:t>
              </a: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此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67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矩形 1">
            <a:extLst>
              <a:ext uri="{FF2B5EF4-FFF2-40B4-BE49-F238E27FC236}">
                <a16:creationId xmlns:a16="http://schemas.microsoft.com/office/drawing/2014/main" id="{43310166-CD64-424F-A767-7BC874430FC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19139" y="2005099"/>
            <a:ext cx="6054998" cy="3880214"/>
          </a:xfrm>
          <a:prstGeom prst="rect">
            <a:avLst/>
          </a:prstGeom>
          <a:blipFill dpi="0" rotWithShape="1">
            <a:blip r:embed="rId20"/>
            <a:srcRect/>
            <a:stretch>
              <a:fillRect t="-2016" b="-20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矩形 22">
            <a:extLst>
              <a:ext uri="{FF2B5EF4-FFF2-40B4-BE49-F238E27FC236}">
                <a16:creationId xmlns:a16="http://schemas.microsoft.com/office/drawing/2014/main" id="{C9251D5F-4BB7-4E03-8FBC-C0CA48AE8F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18957" y="2005099"/>
            <a:ext cx="743478" cy="743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矩形 25">
            <a:extLst>
              <a:ext uri="{FF2B5EF4-FFF2-40B4-BE49-F238E27FC236}">
                <a16:creationId xmlns:a16="http://schemas.microsoft.com/office/drawing/2014/main" id="{FB0093CC-7CA1-4194-AB8A-AA6F2E14236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902307" y="3046663"/>
            <a:ext cx="743478" cy="7434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矩形 26">
            <a:extLst>
              <a:ext uri="{FF2B5EF4-FFF2-40B4-BE49-F238E27FC236}">
                <a16:creationId xmlns:a16="http://schemas.microsoft.com/office/drawing/2014/main" id="{80EA7E4E-3319-4A5B-BBCB-110A4FAEFA2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902307" y="4090317"/>
            <a:ext cx="743478" cy="7434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矩形 27">
            <a:extLst>
              <a:ext uri="{FF2B5EF4-FFF2-40B4-BE49-F238E27FC236}">
                <a16:creationId xmlns:a16="http://schemas.microsoft.com/office/drawing/2014/main" id="{60AEF376-D6D0-4A4A-8EAF-70661836495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918957" y="5133971"/>
            <a:ext cx="743478" cy="74347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千图PPT彼岸天：ID 8661124Freeform: Shape 34">
            <a:extLst>
              <a:ext uri="{FF2B5EF4-FFF2-40B4-BE49-F238E27FC236}">
                <a16:creationId xmlns:a16="http://schemas.microsoft.com/office/drawing/2014/main" id="{640505E3-03D5-4586-824E-4EA56A5424C6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7161590" y="3246312"/>
            <a:ext cx="224912" cy="344179"/>
          </a:xfrm>
          <a:custGeom>
            <a:avLst/>
            <a:gdLst>
              <a:gd name="connsiteX0" fmla="*/ 264127 w 331758"/>
              <a:gd name="connsiteY0" fmla="*/ 178048 h 507683"/>
              <a:gd name="connsiteX1" fmla="*/ 290448 w 331758"/>
              <a:gd name="connsiteY1" fmla="*/ 185843 h 507683"/>
              <a:gd name="connsiteX2" fmla="*/ 302471 w 331758"/>
              <a:gd name="connsiteY2" fmla="*/ 209877 h 507683"/>
              <a:gd name="connsiteX3" fmla="*/ 293047 w 331758"/>
              <a:gd name="connsiteY3" fmla="*/ 235210 h 507683"/>
              <a:gd name="connsiteX4" fmla="*/ 268351 w 331758"/>
              <a:gd name="connsiteY4" fmla="*/ 245928 h 507683"/>
              <a:gd name="connsiteX5" fmla="*/ 234881 w 331758"/>
              <a:gd name="connsiteY5" fmla="*/ 217672 h 507683"/>
              <a:gd name="connsiteX6" fmla="*/ 241055 w 331758"/>
              <a:gd name="connsiteY6" fmla="*/ 191364 h 507683"/>
              <a:gd name="connsiteX7" fmla="*/ 264127 w 331758"/>
              <a:gd name="connsiteY7" fmla="*/ 178048 h 507683"/>
              <a:gd name="connsiteX8" fmla="*/ 102821 w 331758"/>
              <a:gd name="connsiteY8" fmla="*/ 111674 h 507683"/>
              <a:gd name="connsiteX9" fmla="*/ 130752 w 331758"/>
              <a:gd name="connsiteY9" fmla="*/ 117562 h 507683"/>
              <a:gd name="connsiteX10" fmla="*/ 175962 w 331758"/>
              <a:gd name="connsiteY10" fmla="*/ 159790 h 507683"/>
              <a:gd name="connsiteX11" fmla="*/ 182467 w 331758"/>
              <a:gd name="connsiteY11" fmla="*/ 171159 h 507683"/>
              <a:gd name="connsiteX12" fmla="*/ 187020 w 331758"/>
              <a:gd name="connsiteY12" fmla="*/ 181229 h 507683"/>
              <a:gd name="connsiteX13" fmla="*/ 190923 w 331758"/>
              <a:gd name="connsiteY13" fmla="*/ 191623 h 507683"/>
              <a:gd name="connsiteX14" fmla="*/ 193525 w 331758"/>
              <a:gd name="connsiteY14" fmla="*/ 200069 h 507683"/>
              <a:gd name="connsiteX15" fmla="*/ 195802 w 331758"/>
              <a:gd name="connsiteY15" fmla="*/ 208514 h 507683"/>
              <a:gd name="connsiteX16" fmla="*/ 198730 w 331758"/>
              <a:gd name="connsiteY16" fmla="*/ 222807 h 507683"/>
              <a:gd name="connsiteX17" fmla="*/ 200681 w 331758"/>
              <a:gd name="connsiteY17" fmla="*/ 236450 h 507683"/>
              <a:gd name="connsiteX18" fmla="*/ 201657 w 331758"/>
              <a:gd name="connsiteY18" fmla="*/ 246844 h 507683"/>
              <a:gd name="connsiteX19" fmla="*/ 202633 w 331758"/>
              <a:gd name="connsiteY19" fmla="*/ 264710 h 507683"/>
              <a:gd name="connsiteX20" fmla="*/ 202633 w 331758"/>
              <a:gd name="connsiteY20" fmla="*/ 279977 h 507683"/>
              <a:gd name="connsiteX21" fmla="*/ 213366 w 331758"/>
              <a:gd name="connsiteY21" fmla="*/ 277378 h 507683"/>
              <a:gd name="connsiteX22" fmla="*/ 224750 w 331758"/>
              <a:gd name="connsiteY22" fmla="*/ 271207 h 507683"/>
              <a:gd name="connsiteX23" fmla="*/ 243614 w 331758"/>
              <a:gd name="connsiteY23" fmla="*/ 258213 h 507683"/>
              <a:gd name="connsiteX24" fmla="*/ 254348 w 331758"/>
              <a:gd name="connsiteY24" fmla="*/ 250742 h 507683"/>
              <a:gd name="connsiteX25" fmla="*/ 270285 w 331758"/>
              <a:gd name="connsiteY25" fmla="*/ 248144 h 507683"/>
              <a:gd name="connsiteX26" fmla="*/ 286873 w 331758"/>
              <a:gd name="connsiteY26" fmla="*/ 253341 h 507683"/>
              <a:gd name="connsiteX27" fmla="*/ 314194 w 331758"/>
              <a:gd name="connsiteY27" fmla="*/ 278353 h 507683"/>
              <a:gd name="connsiteX28" fmla="*/ 318423 w 331758"/>
              <a:gd name="connsiteY28" fmla="*/ 285824 h 507683"/>
              <a:gd name="connsiteX29" fmla="*/ 325903 w 331758"/>
              <a:gd name="connsiteY29" fmla="*/ 304339 h 507683"/>
              <a:gd name="connsiteX30" fmla="*/ 327204 w 331758"/>
              <a:gd name="connsiteY30" fmla="*/ 309537 h 507683"/>
              <a:gd name="connsiteX31" fmla="*/ 330457 w 331758"/>
              <a:gd name="connsiteY31" fmla="*/ 327402 h 507683"/>
              <a:gd name="connsiteX32" fmla="*/ 331107 w 331758"/>
              <a:gd name="connsiteY32" fmla="*/ 334224 h 507683"/>
              <a:gd name="connsiteX33" fmla="*/ 331758 w 331758"/>
              <a:gd name="connsiteY33" fmla="*/ 345268 h 507683"/>
              <a:gd name="connsiteX34" fmla="*/ 331758 w 331758"/>
              <a:gd name="connsiteY34" fmla="*/ 345593 h 507683"/>
              <a:gd name="connsiteX35" fmla="*/ 331758 w 331758"/>
              <a:gd name="connsiteY35" fmla="*/ 355987 h 507683"/>
              <a:gd name="connsiteX36" fmla="*/ 322000 w 331758"/>
              <a:gd name="connsiteY36" fmla="*/ 366057 h 507683"/>
              <a:gd name="connsiteX37" fmla="*/ 311592 w 331758"/>
              <a:gd name="connsiteY37" fmla="*/ 356637 h 507683"/>
              <a:gd name="connsiteX38" fmla="*/ 311592 w 331758"/>
              <a:gd name="connsiteY38" fmla="*/ 356312 h 507683"/>
              <a:gd name="connsiteX39" fmla="*/ 309316 w 331758"/>
              <a:gd name="connsiteY39" fmla="*/ 336822 h 507683"/>
              <a:gd name="connsiteX40" fmla="*/ 308015 w 331758"/>
              <a:gd name="connsiteY40" fmla="*/ 330975 h 507683"/>
              <a:gd name="connsiteX41" fmla="*/ 304111 w 331758"/>
              <a:gd name="connsiteY41" fmla="*/ 316358 h 507683"/>
              <a:gd name="connsiteX42" fmla="*/ 303461 w 331758"/>
              <a:gd name="connsiteY42" fmla="*/ 315384 h 507683"/>
              <a:gd name="connsiteX43" fmla="*/ 305738 w 331758"/>
              <a:gd name="connsiteY43" fmla="*/ 356962 h 507683"/>
              <a:gd name="connsiteX44" fmla="*/ 301835 w 331758"/>
              <a:gd name="connsiteY44" fmla="*/ 377101 h 507683"/>
              <a:gd name="connsiteX45" fmla="*/ 295980 w 331758"/>
              <a:gd name="connsiteY45" fmla="*/ 489493 h 507683"/>
              <a:gd name="connsiteX46" fmla="*/ 283946 w 331758"/>
              <a:gd name="connsiteY46" fmla="*/ 500862 h 507683"/>
              <a:gd name="connsiteX47" fmla="*/ 272237 w 331758"/>
              <a:gd name="connsiteY47" fmla="*/ 489493 h 507683"/>
              <a:gd name="connsiteX48" fmla="*/ 268334 w 331758"/>
              <a:gd name="connsiteY48" fmla="*/ 400489 h 507683"/>
              <a:gd name="connsiteX49" fmla="*/ 263455 w 331758"/>
              <a:gd name="connsiteY49" fmla="*/ 489493 h 507683"/>
              <a:gd name="connsiteX50" fmla="*/ 251421 w 331758"/>
              <a:gd name="connsiteY50" fmla="*/ 500862 h 507683"/>
              <a:gd name="connsiteX51" fmla="*/ 239711 w 331758"/>
              <a:gd name="connsiteY51" fmla="*/ 489493 h 507683"/>
              <a:gd name="connsiteX52" fmla="*/ 234182 w 331758"/>
              <a:gd name="connsiteY52" fmla="*/ 377426 h 507683"/>
              <a:gd name="connsiteX53" fmla="*/ 229629 w 331758"/>
              <a:gd name="connsiteY53" fmla="*/ 356962 h 507683"/>
              <a:gd name="connsiteX54" fmla="*/ 232881 w 331758"/>
              <a:gd name="connsiteY54" fmla="*/ 295894 h 507683"/>
              <a:gd name="connsiteX55" fmla="*/ 188647 w 331758"/>
              <a:gd name="connsiteY55" fmla="*/ 296543 h 507683"/>
              <a:gd name="connsiteX56" fmla="*/ 171083 w 331758"/>
              <a:gd name="connsiteY56" fmla="*/ 282251 h 507683"/>
              <a:gd name="connsiteX57" fmla="*/ 170758 w 331758"/>
              <a:gd name="connsiteY57" fmla="*/ 281601 h 507683"/>
              <a:gd name="connsiteX58" fmla="*/ 169782 w 331758"/>
              <a:gd name="connsiteY58" fmla="*/ 268933 h 507683"/>
              <a:gd name="connsiteX59" fmla="*/ 167180 w 331758"/>
              <a:gd name="connsiteY59" fmla="*/ 251067 h 507683"/>
              <a:gd name="connsiteX60" fmla="*/ 165554 w 331758"/>
              <a:gd name="connsiteY60" fmla="*/ 241972 h 507683"/>
              <a:gd name="connsiteX61" fmla="*/ 159374 w 331758"/>
              <a:gd name="connsiteY61" fmla="*/ 218909 h 507683"/>
              <a:gd name="connsiteX62" fmla="*/ 156772 w 331758"/>
              <a:gd name="connsiteY62" fmla="*/ 212412 h 507683"/>
              <a:gd name="connsiteX63" fmla="*/ 155471 w 331758"/>
              <a:gd name="connsiteY63" fmla="*/ 209164 h 507683"/>
              <a:gd name="connsiteX64" fmla="*/ 155471 w 331758"/>
              <a:gd name="connsiteY64" fmla="*/ 221183 h 507683"/>
              <a:gd name="connsiteX65" fmla="*/ 183117 w 331758"/>
              <a:gd name="connsiteY65" fmla="*/ 353064 h 507683"/>
              <a:gd name="connsiteX66" fmla="*/ 181166 w 331758"/>
              <a:gd name="connsiteY66" fmla="*/ 361185 h 507683"/>
              <a:gd name="connsiteX67" fmla="*/ 173685 w 331758"/>
              <a:gd name="connsiteY67" fmla="*/ 364433 h 507683"/>
              <a:gd name="connsiteX68" fmla="*/ 152218 w 331758"/>
              <a:gd name="connsiteY68" fmla="*/ 364433 h 507683"/>
              <a:gd name="connsiteX69" fmla="*/ 145713 w 331758"/>
              <a:gd name="connsiteY69" fmla="*/ 490142 h 507683"/>
              <a:gd name="connsiteX70" fmla="*/ 145713 w 331758"/>
              <a:gd name="connsiteY70" fmla="*/ 490467 h 507683"/>
              <a:gd name="connsiteX71" fmla="*/ 127174 w 331758"/>
              <a:gd name="connsiteY71" fmla="*/ 507683 h 507683"/>
              <a:gd name="connsiteX72" fmla="*/ 108960 w 331758"/>
              <a:gd name="connsiteY72" fmla="*/ 490142 h 507683"/>
              <a:gd name="connsiteX73" fmla="*/ 102780 w 331758"/>
              <a:gd name="connsiteY73" fmla="*/ 364433 h 507683"/>
              <a:gd name="connsiteX74" fmla="*/ 101479 w 331758"/>
              <a:gd name="connsiteY74" fmla="*/ 364433 h 507683"/>
              <a:gd name="connsiteX75" fmla="*/ 94974 w 331758"/>
              <a:gd name="connsiteY75" fmla="*/ 490142 h 507683"/>
              <a:gd name="connsiteX76" fmla="*/ 94974 w 331758"/>
              <a:gd name="connsiteY76" fmla="*/ 490467 h 507683"/>
              <a:gd name="connsiteX77" fmla="*/ 76434 w 331758"/>
              <a:gd name="connsiteY77" fmla="*/ 507683 h 507683"/>
              <a:gd name="connsiteX78" fmla="*/ 57895 w 331758"/>
              <a:gd name="connsiteY78" fmla="*/ 490142 h 507683"/>
              <a:gd name="connsiteX79" fmla="*/ 51715 w 331758"/>
              <a:gd name="connsiteY79" fmla="*/ 364433 h 507683"/>
              <a:gd name="connsiteX80" fmla="*/ 29923 w 331758"/>
              <a:gd name="connsiteY80" fmla="*/ 364433 h 507683"/>
              <a:gd name="connsiteX81" fmla="*/ 22768 w 331758"/>
              <a:gd name="connsiteY81" fmla="*/ 361185 h 507683"/>
              <a:gd name="connsiteX82" fmla="*/ 20816 w 331758"/>
              <a:gd name="connsiteY82" fmla="*/ 353064 h 507683"/>
              <a:gd name="connsiteX83" fmla="*/ 49113 w 331758"/>
              <a:gd name="connsiteY83" fmla="*/ 220858 h 507683"/>
              <a:gd name="connsiteX84" fmla="*/ 49113 w 331758"/>
              <a:gd name="connsiteY84" fmla="*/ 208514 h 507683"/>
              <a:gd name="connsiteX85" fmla="*/ 46186 w 331758"/>
              <a:gd name="connsiteY85" fmla="*/ 215011 h 507683"/>
              <a:gd name="connsiteX86" fmla="*/ 40006 w 331758"/>
              <a:gd name="connsiteY86" fmla="*/ 234501 h 507683"/>
              <a:gd name="connsiteX87" fmla="*/ 35453 w 331758"/>
              <a:gd name="connsiteY87" fmla="*/ 254316 h 507683"/>
              <a:gd name="connsiteX88" fmla="*/ 32851 w 331758"/>
              <a:gd name="connsiteY88" fmla="*/ 270557 h 507683"/>
              <a:gd name="connsiteX89" fmla="*/ 31875 w 331758"/>
              <a:gd name="connsiteY89" fmla="*/ 280952 h 507683"/>
              <a:gd name="connsiteX90" fmla="*/ 31875 w 331758"/>
              <a:gd name="connsiteY90" fmla="*/ 281601 h 507683"/>
              <a:gd name="connsiteX91" fmla="*/ 15287 w 331758"/>
              <a:gd name="connsiteY91" fmla="*/ 296219 h 507683"/>
              <a:gd name="connsiteX92" fmla="*/ 0 w 331758"/>
              <a:gd name="connsiteY92" fmla="*/ 280627 h 507683"/>
              <a:gd name="connsiteX93" fmla="*/ 0 w 331758"/>
              <a:gd name="connsiteY93" fmla="*/ 268608 h 507683"/>
              <a:gd name="connsiteX94" fmla="*/ 976 w 331758"/>
              <a:gd name="connsiteY94" fmla="*/ 249768 h 507683"/>
              <a:gd name="connsiteX95" fmla="*/ 976 w 331758"/>
              <a:gd name="connsiteY95" fmla="*/ 248793 h 507683"/>
              <a:gd name="connsiteX96" fmla="*/ 7806 w 331758"/>
              <a:gd name="connsiteY96" fmla="*/ 209489 h 507683"/>
              <a:gd name="connsiteX97" fmla="*/ 21792 w 331758"/>
              <a:gd name="connsiteY97" fmla="*/ 170184 h 507683"/>
              <a:gd name="connsiteX98" fmla="*/ 74158 w 331758"/>
              <a:gd name="connsiteY98" fmla="*/ 117237 h 507683"/>
              <a:gd name="connsiteX99" fmla="*/ 102821 w 331758"/>
              <a:gd name="connsiteY99" fmla="*/ 111674 h 507683"/>
              <a:gd name="connsiteX100" fmla="*/ 102841 w 331758"/>
              <a:gd name="connsiteY100" fmla="*/ 8 h 507683"/>
              <a:gd name="connsiteX101" fmla="*/ 148368 w 331758"/>
              <a:gd name="connsiteY101" fmla="*/ 26624 h 507683"/>
              <a:gd name="connsiteX102" fmla="*/ 148043 w 331758"/>
              <a:gd name="connsiteY102" fmla="*/ 80504 h 507683"/>
              <a:gd name="connsiteX103" fmla="*/ 102191 w 331758"/>
              <a:gd name="connsiteY103" fmla="*/ 106471 h 507683"/>
              <a:gd name="connsiteX104" fmla="*/ 100890 w 331758"/>
              <a:gd name="connsiteY104" fmla="*/ 106471 h 507683"/>
              <a:gd name="connsiteX105" fmla="*/ 55688 w 331758"/>
              <a:gd name="connsiteY105" fmla="*/ 79531 h 507683"/>
              <a:gd name="connsiteX106" fmla="*/ 56338 w 331758"/>
              <a:gd name="connsiteY106" fmla="*/ 25650 h 507683"/>
              <a:gd name="connsiteX107" fmla="*/ 102841 w 331758"/>
              <a:gd name="connsiteY107" fmla="*/ 8 h 50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31758" h="507683">
                <a:moveTo>
                  <a:pt x="264127" y="178048"/>
                </a:moveTo>
                <a:cubicBezTo>
                  <a:pt x="273550" y="176749"/>
                  <a:pt x="282974" y="179672"/>
                  <a:pt x="290448" y="185843"/>
                </a:cubicBezTo>
                <a:cubicBezTo>
                  <a:pt x="297272" y="191689"/>
                  <a:pt x="301821" y="200458"/>
                  <a:pt x="302471" y="209877"/>
                </a:cubicBezTo>
                <a:cubicBezTo>
                  <a:pt x="302796" y="218971"/>
                  <a:pt x="299546" y="228390"/>
                  <a:pt x="293047" y="235210"/>
                </a:cubicBezTo>
                <a:cubicBezTo>
                  <a:pt x="286548" y="242031"/>
                  <a:pt x="277775" y="245928"/>
                  <a:pt x="268351" y="245928"/>
                </a:cubicBezTo>
                <a:cubicBezTo>
                  <a:pt x="252103" y="245928"/>
                  <a:pt x="237480" y="233911"/>
                  <a:pt x="234881" y="217672"/>
                </a:cubicBezTo>
                <a:cubicBezTo>
                  <a:pt x="232931" y="208578"/>
                  <a:pt x="235531" y="198834"/>
                  <a:pt x="241055" y="191364"/>
                </a:cubicBezTo>
                <a:cubicBezTo>
                  <a:pt x="246579" y="183894"/>
                  <a:pt x="255028" y="179023"/>
                  <a:pt x="264127" y="178048"/>
                </a:cubicBezTo>
                <a:close/>
                <a:moveTo>
                  <a:pt x="102821" y="111674"/>
                </a:moveTo>
                <a:cubicBezTo>
                  <a:pt x="113351" y="111715"/>
                  <a:pt x="123759" y="113664"/>
                  <a:pt x="130752" y="117562"/>
                </a:cubicBezTo>
                <a:cubicBezTo>
                  <a:pt x="149942" y="126657"/>
                  <a:pt x="164903" y="142249"/>
                  <a:pt x="175962" y="159790"/>
                </a:cubicBezTo>
                <a:cubicBezTo>
                  <a:pt x="178239" y="163363"/>
                  <a:pt x="180515" y="167261"/>
                  <a:pt x="182467" y="171159"/>
                </a:cubicBezTo>
                <a:cubicBezTo>
                  <a:pt x="184093" y="174407"/>
                  <a:pt x="185719" y="177980"/>
                  <a:pt x="187020" y="181229"/>
                </a:cubicBezTo>
                <a:cubicBezTo>
                  <a:pt x="188321" y="184802"/>
                  <a:pt x="189622" y="188375"/>
                  <a:pt x="190923" y="191623"/>
                </a:cubicBezTo>
                <a:cubicBezTo>
                  <a:pt x="191899" y="194547"/>
                  <a:pt x="192875" y="197470"/>
                  <a:pt x="193525" y="200069"/>
                </a:cubicBezTo>
                <a:cubicBezTo>
                  <a:pt x="194501" y="202992"/>
                  <a:pt x="195152" y="205916"/>
                  <a:pt x="195802" y="208514"/>
                </a:cubicBezTo>
                <a:cubicBezTo>
                  <a:pt x="196778" y="213387"/>
                  <a:pt x="197754" y="217935"/>
                  <a:pt x="198730" y="222807"/>
                </a:cubicBezTo>
                <a:cubicBezTo>
                  <a:pt x="199705" y="227355"/>
                  <a:pt x="200031" y="231902"/>
                  <a:pt x="200681" y="236450"/>
                </a:cubicBezTo>
                <a:cubicBezTo>
                  <a:pt x="201006" y="239698"/>
                  <a:pt x="201332" y="243271"/>
                  <a:pt x="201657" y="246844"/>
                </a:cubicBezTo>
                <a:cubicBezTo>
                  <a:pt x="202307" y="253016"/>
                  <a:pt x="202307" y="258863"/>
                  <a:pt x="202633" y="264710"/>
                </a:cubicBezTo>
                <a:cubicBezTo>
                  <a:pt x="202633" y="269907"/>
                  <a:pt x="202633" y="275105"/>
                  <a:pt x="202633" y="279977"/>
                </a:cubicBezTo>
                <a:cubicBezTo>
                  <a:pt x="206210" y="279977"/>
                  <a:pt x="210113" y="278678"/>
                  <a:pt x="213366" y="277378"/>
                </a:cubicBezTo>
                <a:cubicBezTo>
                  <a:pt x="217269" y="275429"/>
                  <a:pt x="220847" y="273480"/>
                  <a:pt x="224750" y="271207"/>
                </a:cubicBezTo>
                <a:cubicBezTo>
                  <a:pt x="231255" y="267309"/>
                  <a:pt x="237109" y="263086"/>
                  <a:pt x="243614" y="258213"/>
                </a:cubicBezTo>
                <a:cubicBezTo>
                  <a:pt x="246867" y="255290"/>
                  <a:pt x="250445" y="252691"/>
                  <a:pt x="254348" y="250742"/>
                </a:cubicBezTo>
                <a:cubicBezTo>
                  <a:pt x="259552" y="248469"/>
                  <a:pt x="265081" y="247494"/>
                  <a:pt x="270285" y="248144"/>
                </a:cubicBezTo>
                <a:cubicBezTo>
                  <a:pt x="276140" y="248793"/>
                  <a:pt x="281669" y="251067"/>
                  <a:pt x="286873" y="253341"/>
                </a:cubicBezTo>
                <a:cubicBezTo>
                  <a:pt x="298257" y="258863"/>
                  <a:pt x="307039" y="268283"/>
                  <a:pt x="314194" y="278353"/>
                </a:cubicBezTo>
                <a:cubicBezTo>
                  <a:pt x="315495" y="280952"/>
                  <a:pt x="317122" y="283225"/>
                  <a:pt x="318423" y="285824"/>
                </a:cubicBezTo>
                <a:cubicBezTo>
                  <a:pt x="321350" y="291671"/>
                  <a:pt x="323627" y="297843"/>
                  <a:pt x="325903" y="304339"/>
                </a:cubicBezTo>
                <a:cubicBezTo>
                  <a:pt x="326229" y="305964"/>
                  <a:pt x="326879" y="307912"/>
                  <a:pt x="327204" y="309537"/>
                </a:cubicBezTo>
                <a:cubicBezTo>
                  <a:pt x="328505" y="315384"/>
                  <a:pt x="329806" y="321231"/>
                  <a:pt x="330457" y="327402"/>
                </a:cubicBezTo>
                <a:cubicBezTo>
                  <a:pt x="330782" y="329676"/>
                  <a:pt x="331107" y="331950"/>
                  <a:pt x="331107" y="334224"/>
                </a:cubicBezTo>
                <a:cubicBezTo>
                  <a:pt x="331433" y="337797"/>
                  <a:pt x="331758" y="341695"/>
                  <a:pt x="331758" y="345268"/>
                </a:cubicBezTo>
                <a:cubicBezTo>
                  <a:pt x="331758" y="344943"/>
                  <a:pt x="331758" y="344293"/>
                  <a:pt x="331758" y="345593"/>
                </a:cubicBezTo>
                <a:cubicBezTo>
                  <a:pt x="331758" y="349166"/>
                  <a:pt x="331758" y="352414"/>
                  <a:pt x="331758" y="355987"/>
                </a:cubicBezTo>
                <a:cubicBezTo>
                  <a:pt x="331758" y="361185"/>
                  <a:pt x="327530" y="365732"/>
                  <a:pt x="322000" y="366057"/>
                </a:cubicBezTo>
                <a:cubicBezTo>
                  <a:pt x="316796" y="366382"/>
                  <a:pt x="311918" y="362159"/>
                  <a:pt x="311592" y="356637"/>
                </a:cubicBezTo>
                <a:cubicBezTo>
                  <a:pt x="311592" y="356637"/>
                  <a:pt x="311592" y="356637"/>
                  <a:pt x="311592" y="356312"/>
                </a:cubicBezTo>
                <a:cubicBezTo>
                  <a:pt x="310942" y="349816"/>
                  <a:pt x="310291" y="343319"/>
                  <a:pt x="309316" y="336822"/>
                </a:cubicBezTo>
                <a:cubicBezTo>
                  <a:pt x="308990" y="334873"/>
                  <a:pt x="308340" y="332924"/>
                  <a:pt x="308015" y="330975"/>
                </a:cubicBezTo>
                <a:cubicBezTo>
                  <a:pt x="307039" y="326103"/>
                  <a:pt x="305738" y="321231"/>
                  <a:pt x="304111" y="316358"/>
                </a:cubicBezTo>
                <a:cubicBezTo>
                  <a:pt x="303786" y="316033"/>
                  <a:pt x="303786" y="315708"/>
                  <a:pt x="303461" y="315384"/>
                </a:cubicBezTo>
                <a:cubicBezTo>
                  <a:pt x="303461" y="315384"/>
                  <a:pt x="303461" y="315384"/>
                  <a:pt x="305738" y="356962"/>
                </a:cubicBezTo>
                <a:cubicBezTo>
                  <a:pt x="306388" y="363783"/>
                  <a:pt x="304762" y="371254"/>
                  <a:pt x="301835" y="377101"/>
                </a:cubicBezTo>
                <a:cubicBezTo>
                  <a:pt x="301835" y="377101"/>
                  <a:pt x="301835" y="377101"/>
                  <a:pt x="295980" y="489493"/>
                </a:cubicBezTo>
                <a:cubicBezTo>
                  <a:pt x="295655" y="495664"/>
                  <a:pt x="290126" y="500862"/>
                  <a:pt x="283946" y="500862"/>
                </a:cubicBezTo>
                <a:cubicBezTo>
                  <a:pt x="277766" y="500862"/>
                  <a:pt x="272562" y="495664"/>
                  <a:pt x="272237" y="489493"/>
                </a:cubicBezTo>
                <a:cubicBezTo>
                  <a:pt x="272237" y="489493"/>
                  <a:pt x="272237" y="489493"/>
                  <a:pt x="268334" y="400489"/>
                </a:cubicBezTo>
                <a:cubicBezTo>
                  <a:pt x="268334" y="400489"/>
                  <a:pt x="268334" y="400489"/>
                  <a:pt x="263455" y="489493"/>
                </a:cubicBezTo>
                <a:cubicBezTo>
                  <a:pt x="263130" y="495664"/>
                  <a:pt x="257600" y="500862"/>
                  <a:pt x="251421" y="500862"/>
                </a:cubicBezTo>
                <a:cubicBezTo>
                  <a:pt x="245241" y="500862"/>
                  <a:pt x="240037" y="495664"/>
                  <a:pt x="239711" y="489493"/>
                </a:cubicBezTo>
                <a:cubicBezTo>
                  <a:pt x="239711" y="489493"/>
                  <a:pt x="239711" y="489493"/>
                  <a:pt x="234182" y="377426"/>
                </a:cubicBezTo>
                <a:cubicBezTo>
                  <a:pt x="230930" y="371254"/>
                  <a:pt x="229303" y="364108"/>
                  <a:pt x="229629" y="356962"/>
                </a:cubicBezTo>
                <a:cubicBezTo>
                  <a:pt x="229629" y="356962"/>
                  <a:pt x="229629" y="356962"/>
                  <a:pt x="232881" y="295894"/>
                </a:cubicBezTo>
                <a:cubicBezTo>
                  <a:pt x="219546" y="301416"/>
                  <a:pt x="201006" y="306938"/>
                  <a:pt x="188647" y="296543"/>
                </a:cubicBezTo>
                <a:cubicBezTo>
                  <a:pt x="179865" y="297843"/>
                  <a:pt x="171734" y="291346"/>
                  <a:pt x="171083" y="282251"/>
                </a:cubicBezTo>
                <a:cubicBezTo>
                  <a:pt x="171083" y="282251"/>
                  <a:pt x="171083" y="282251"/>
                  <a:pt x="170758" y="281601"/>
                </a:cubicBezTo>
                <a:cubicBezTo>
                  <a:pt x="170433" y="277378"/>
                  <a:pt x="170107" y="273156"/>
                  <a:pt x="169782" y="268933"/>
                </a:cubicBezTo>
                <a:cubicBezTo>
                  <a:pt x="169132" y="263086"/>
                  <a:pt x="168156" y="256914"/>
                  <a:pt x="167180" y="251067"/>
                </a:cubicBezTo>
                <a:cubicBezTo>
                  <a:pt x="166855" y="248144"/>
                  <a:pt x="166204" y="244895"/>
                  <a:pt x="165554" y="241972"/>
                </a:cubicBezTo>
                <a:cubicBezTo>
                  <a:pt x="163602" y="234176"/>
                  <a:pt x="161651" y="226705"/>
                  <a:pt x="159374" y="218909"/>
                </a:cubicBezTo>
                <a:cubicBezTo>
                  <a:pt x="158398" y="216960"/>
                  <a:pt x="157748" y="214686"/>
                  <a:pt x="156772" y="212412"/>
                </a:cubicBezTo>
                <a:cubicBezTo>
                  <a:pt x="156447" y="211438"/>
                  <a:pt x="155796" y="210139"/>
                  <a:pt x="155471" y="209164"/>
                </a:cubicBezTo>
                <a:cubicBezTo>
                  <a:pt x="155471" y="209164"/>
                  <a:pt x="155471" y="209164"/>
                  <a:pt x="155471" y="221183"/>
                </a:cubicBezTo>
                <a:cubicBezTo>
                  <a:pt x="155471" y="221183"/>
                  <a:pt x="155471" y="221183"/>
                  <a:pt x="183117" y="353064"/>
                </a:cubicBezTo>
                <a:cubicBezTo>
                  <a:pt x="183768" y="355987"/>
                  <a:pt x="182792" y="358911"/>
                  <a:pt x="181166" y="361185"/>
                </a:cubicBezTo>
                <a:cubicBezTo>
                  <a:pt x="179214" y="363134"/>
                  <a:pt x="176612" y="364433"/>
                  <a:pt x="173685" y="364433"/>
                </a:cubicBezTo>
                <a:cubicBezTo>
                  <a:pt x="173685" y="364433"/>
                  <a:pt x="173685" y="364433"/>
                  <a:pt x="152218" y="364433"/>
                </a:cubicBezTo>
                <a:cubicBezTo>
                  <a:pt x="152218" y="364433"/>
                  <a:pt x="152218" y="364433"/>
                  <a:pt x="145713" y="490142"/>
                </a:cubicBezTo>
                <a:cubicBezTo>
                  <a:pt x="145713" y="490142"/>
                  <a:pt x="145713" y="490467"/>
                  <a:pt x="145713" y="490467"/>
                </a:cubicBezTo>
                <a:cubicBezTo>
                  <a:pt x="145063" y="500212"/>
                  <a:pt x="136931" y="507683"/>
                  <a:pt x="127174" y="507683"/>
                </a:cubicBezTo>
                <a:cubicBezTo>
                  <a:pt x="117742" y="507683"/>
                  <a:pt x="109285" y="499887"/>
                  <a:pt x="108960" y="490142"/>
                </a:cubicBezTo>
                <a:cubicBezTo>
                  <a:pt x="108960" y="490142"/>
                  <a:pt x="108960" y="490142"/>
                  <a:pt x="102780" y="364433"/>
                </a:cubicBezTo>
                <a:cubicBezTo>
                  <a:pt x="102780" y="364433"/>
                  <a:pt x="102780" y="364433"/>
                  <a:pt x="101479" y="364433"/>
                </a:cubicBezTo>
                <a:cubicBezTo>
                  <a:pt x="101479" y="364433"/>
                  <a:pt x="101479" y="364433"/>
                  <a:pt x="94974" y="490142"/>
                </a:cubicBezTo>
                <a:cubicBezTo>
                  <a:pt x="94974" y="490142"/>
                  <a:pt x="94974" y="490467"/>
                  <a:pt x="94974" y="490467"/>
                </a:cubicBezTo>
                <a:cubicBezTo>
                  <a:pt x="94323" y="500212"/>
                  <a:pt x="85867" y="507683"/>
                  <a:pt x="76434" y="507683"/>
                </a:cubicBezTo>
                <a:cubicBezTo>
                  <a:pt x="66677" y="507683"/>
                  <a:pt x="58546" y="499887"/>
                  <a:pt x="57895" y="490142"/>
                </a:cubicBezTo>
                <a:cubicBezTo>
                  <a:pt x="57895" y="490142"/>
                  <a:pt x="57895" y="490142"/>
                  <a:pt x="51715" y="364433"/>
                </a:cubicBezTo>
                <a:cubicBezTo>
                  <a:pt x="51715" y="364433"/>
                  <a:pt x="51715" y="364433"/>
                  <a:pt x="29923" y="364433"/>
                </a:cubicBezTo>
                <a:cubicBezTo>
                  <a:pt x="27321" y="364433"/>
                  <a:pt x="24394" y="363134"/>
                  <a:pt x="22768" y="361185"/>
                </a:cubicBezTo>
                <a:cubicBezTo>
                  <a:pt x="20816" y="358911"/>
                  <a:pt x="20166" y="355987"/>
                  <a:pt x="20816" y="353064"/>
                </a:cubicBezTo>
                <a:cubicBezTo>
                  <a:pt x="20816" y="353064"/>
                  <a:pt x="20816" y="353064"/>
                  <a:pt x="49113" y="220858"/>
                </a:cubicBezTo>
                <a:cubicBezTo>
                  <a:pt x="49113" y="220858"/>
                  <a:pt x="49113" y="220858"/>
                  <a:pt x="49113" y="208514"/>
                </a:cubicBezTo>
                <a:cubicBezTo>
                  <a:pt x="48137" y="210788"/>
                  <a:pt x="47162" y="213062"/>
                  <a:pt x="46186" y="215011"/>
                </a:cubicBezTo>
                <a:cubicBezTo>
                  <a:pt x="43909" y="221508"/>
                  <a:pt x="41632" y="228004"/>
                  <a:pt x="40006" y="234501"/>
                </a:cubicBezTo>
                <a:cubicBezTo>
                  <a:pt x="38055" y="240997"/>
                  <a:pt x="36754" y="247494"/>
                  <a:pt x="35453" y="254316"/>
                </a:cubicBezTo>
                <a:cubicBezTo>
                  <a:pt x="34477" y="260812"/>
                  <a:pt x="33501" y="263736"/>
                  <a:pt x="32851" y="270557"/>
                </a:cubicBezTo>
                <a:cubicBezTo>
                  <a:pt x="32525" y="273805"/>
                  <a:pt x="32200" y="277378"/>
                  <a:pt x="31875" y="280952"/>
                </a:cubicBezTo>
                <a:cubicBezTo>
                  <a:pt x="31875" y="280952"/>
                  <a:pt x="31875" y="280952"/>
                  <a:pt x="31875" y="281601"/>
                </a:cubicBezTo>
                <a:cubicBezTo>
                  <a:pt x="31224" y="290047"/>
                  <a:pt x="23743" y="296543"/>
                  <a:pt x="15287" y="296219"/>
                </a:cubicBezTo>
                <a:cubicBezTo>
                  <a:pt x="6830" y="295894"/>
                  <a:pt x="325" y="288748"/>
                  <a:pt x="0" y="280627"/>
                </a:cubicBezTo>
                <a:cubicBezTo>
                  <a:pt x="0" y="276404"/>
                  <a:pt x="0" y="272506"/>
                  <a:pt x="0" y="268608"/>
                </a:cubicBezTo>
                <a:cubicBezTo>
                  <a:pt x="325" y="261137"/>
                  <a:pt x="651" y="257564"/>
                  <a:pt x="976" y="249768"/>
                </a:cubicBezTo>
                <a:cubicBezTo>
                  <a:pt x="976" y="249443"/>
                  <a:pt x="976" y="249118"/>
                  <a:pt x="976" y="248793"/>
                </a:cubicBezTo>
                <a:cubicBezTo>
                  <a:pt x="2602" y="235475"/>
                  <a:pt x="4228" y="222157"/>
                  <a:pt x="7806" y="209489"/>
                </a:cubicBezTo>
                <a:cubicBezTo>
                  <a:pt x="11059" y="196496"/>
                  <a:pt x="15612" y="182203"/>
                  <a:pt x="21792" y="170184"/>
                </a:cubicBezTo>
                <a:cubicBezTo>
                  <a:pt x="33501" y="148096"/>
                  <a:pt x="51065" y="128281"/>
                  <a:pt x="74158" y="117237"/>
                </a:cubicBezTo>
                <a:cubicBezTo>
                  <a:pt x="81639" y="113502"/>
                  <a:pt x="92291" y="111634"/>
                  <a:pt x="102821" y="111674"/>
                </a:cubicBezTo>
                <a:close/>
                <a:moveTo>
                  <a:pt x="102841" y="8"/>
                </a:moveTo>
                <a:cubicBezTo>
                  <a:pt x="121377" y="332"/>
                  <a:pt x="139263" y="10394"/>
                  <a:pt x="148368" y="26624"/>
                </a:cubicBezTo>
                <a:cubicBezTo>
                  <a:pt x="158124" y="43177"/>
                  <a:pt x="157799" y="63951"/>
                  <a:pt x="148043" y="80504"/>
                </a:cubicBezTo>
                <a:cubicBezTo>
                  <a:pt x="138612" y="96409"/>
                  <a:pt x="121052" y="106471"/>
                  <a:pt x="102191" y="106471"/>
                </a:cubicBezTo>
                <a:cubicBezTo>
                  <a:pt x="101865" y="106471"/>
                  <a:pt x="101540" y="106471"/>
                  <a:pt x="100890" y="106471"/>
                </a:cubicBezTo>
                <a:cubicBezTo>
                  <a:pt x="82354" y="106146"/>
                  <a:pt x="64793" y="95760"/>
                  <a:pt x="55688" y="79531"/>
                </a:cubicBezTo>
                <a:cubicBezTo>
                  <a:pt x="46257" y="62977"/>
                  <a:pt x="46582" y="41879"/>
                  <a:pt x="56338" y="25650"/>
                </a:cubicBezTo>
                <a:cubicBezTo>
                  <a:pt x="66094" y="9745"/>
                  <a:pt x="83980" y="-317"/>
                  <a:pt x="10284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千图PPT彼岸天：ID 8661124Freeform: Shape 35">
            <a:extLst>
              <a:ext uri="{FF2B5EF4-FFF2-40B4-BE49-F238E27FC236}">
                <a16:creationId xmlns:a16="http://schemas.microsoft.com/office/drawing/2014/main" id="{74EF45FC-B215-4F61-A21B-A9A4C63E66A3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7148832" y="5333620"/>
            <a:ext cx="283727" cy="344179"/>
          </a:xfrm>
          <a:custGeom>
            <a:avLst/>
            <a:gdLst>
              <a:gd name="connsiteX0" fmla="*/ 253070 w 418774"/>
              <a:gd name="connsiteY0" fmla="*/ 329375 h 508000"/>
              <a:gd name="connsiteX1" fmla="*/ 407908 w 418774"/>
              <a:gd name="connsiteY1" fmla="*/ 329375 h 508000"/>
              <a:gd name="connsiteX2" fmla="*/ 418774 w 418774"/>
              <a:gd name="connsiteY2" fmla="*/ 340184 h 508000"/>
              <a:gd name="connsiteX3" fmla="*/ 407908 w 418774"/>
              <a:gd name="connsiteY3" fmla="*/ 350992 h 508000"/>
              <a:gd name="connsiteX4" fmla="*/ 253070 w 418774"/>
              <a:gd name="connsiteY4" fmla="*/ 350992 h 508000"/>
              <a:gd name="connsiteX5" fmla="*/ 243562 w 418774"/>
              <a:gd name="connsiteY5" fmla="*/ 340184 h 508000"/>
              <a:gd name="connsiteX6" fmla="*/ 253070 w 418774"/>
              <a:gd name="connsiteY6" fmla="*/ 329375 h 508000"/>
              <a:gd name="connsiteX7" fmla="*/ 393000 w 418774"/>
              <a:gd name="connsiteY7" fmla="*/ 273626 h 508000"/>
              <a:gd name="connsiteX8" fmla="*/ 418774 w 418774"/>
              <a:gd name="connsiteY8" fmla="*/ 299510 h 508000"/>
              <a:gd name="connsiteX9" fmla="*/ 393000 w 418774"/>
              <a:gd name="connsiteY9" fmla="*/ 325393 h 508000"/>
              <a:gd name="connsiteX10" fmla="*/ 365869 w 418774"/>
              <a:gd name="connsiteY10" fmla="*/ 299510 h 508000"/>
              <a:gd name="connsiteX11" fmla="*/ 393000 w 418774"/>
              <a:gd name="connsiteY11" fmla="*/ 273626 h 508000"/>
              <a:gd name="connsiteX12" fmla="*/ 258739 w 418774"/>
              <a:gd name="connsiteY12" fmla="*/ 219875 h 508000"/>
              <a:gd name="connsiteX13" fmla="*/ 269279 w 418774"/>
              <a:gd name="connsiteY13" fmla="*/ 223934 h 508000"/>
              <a:gd name="connsiteX14" fmla="*/ 304641 w 418774"/>
              <a:gd name="connsiteY14" fmla="*/ 249637 h 508000"/>
              <a:gd name="connsiteX15" fmla="*/ 308721 w 418774"/>
              <a:gd name="connsiteY15" fmla="*/ 265870 h 508000"/>
              <a:gd name="connsiteX16" fmla="*/ 300561 w 418774"/>
              <a:gd name="connsiteY16" fmla="*/ 276693 h 508000"/>
              <a:gd name="connsiteX17" fmla="*/ 300561 w 418774"/>
              <a:gd name="connsiteY17" fmla="*/ 278045 h 508000"/>
              <a:gd name="connsiteX18" fmla="*/ 334562 w 418774"/>
              <a:gd name="connsiteY18" fmla="*/ 278045 h 508000"/>
              <a:gd name="connsiteX19" fmla="*/ 335922 w 418774"/>
              <a:gd name="connsiteY19" fmla="*/ 276693 h 508000"/>
              <a:gd name="connsiteX20" fmla="*/ 335922 w 418774"/>
              <a:gd name="connsiteY20" fmla="*/ 255048 h 508000"/>
              <a:gd name="connsiteX21" fmla="*/ 335922 w 418774"/>
              <a:gd name="connsiteY21" fmla="*/ 250989 h 508000"/>
              <a:gd name="connsiteX22" fmla="*/ 346803 w 418774"/>
              <a:gd name="connsiteY22" fmla="*/ 240167 h 508000"/>
              <a:gd name="connsiteX23" fmla="*/ 359043 w 418774"/>
              <a:gd name="connsiteY23" fmla="*/ 252342 h 508000"/>
              <a:gd name="connsiteX24" fmla="*/ 359043 w 418774"/>
              <a:gd name="connsiteY24" fmla="*/ 307807 h 508000"/>
              <a:gd name="connsiteX25" fmla="*/ 330482 w 418774"/>
              <a:gd name="connsiteY25" fmla="*/ 325393 h 508000"/>
              <a:gd name="connsiteX26" fmla="*/ 273360 w 418774"/>
              <a:gd name="connsiteY26" fmla="*/ 325393 h 508000"/>
              <a:gd name="connsiteX27" fmla="*/ 269279 w 418774"/>
              <a:gd name="connsiteY27" fmla="*/ 325393 h 508000"/>
              <a:gd name="connsiteX28" fmla="*/ 257039 w 418774"/>
              <a:gd name="connsiteY28" fmla="*/ 286162 h 508000"/>
              <a:gd name="connsiteX29" fmla="*/ 258399 w 418774"/>
              <a:gd name="connsiteY29" fmla="*/ 283456 h 508000"/>
              <a:gd name="connsiteX30" fmla="*/ 271999 w 418774"/>
              <a:gd name="connsiteY30" fmla="*/ 263165 h 508000"/>
              <a:gd name="connsiteX31" fmla="*/ 271999 w 418774"/>
              <a:gd name="connsiteY31" fmla="*/ 260459 h 508000"/>
              <a:gd name="connsiteX32" fmla="*/ 247518 w 418774"/>
              <a:gd name="connsiteY32" fmla="*/ 242873 h 508000"/>
              <a:gd name="connsiteX33" fmla="*/ 246158 w 418774"/>
              <a:gd name="connsiteY33" fmla="*/ 223934 h 508000"/>
              <a:gd name="connsiteX34" fmla="*/ 258739 w 418774"/>
              <a:gd name="connsiteY34" fmla="*/ 219875 h 508000"/>
              <a:gd name="connsiteX35" fmla="*/ 184177 w 418774"/>
              <a:gd name="connsiteY35" fmla="*/ 35351 h 508000"/>
              <a:gd name="connsiteX36" fmla="*/ 195027 w 418774"/>
              <a:gd name="connsiteY36" fmla="*/ 35351 h 508000"/>
              <a:gd name="connsiteX37" fmla="*/ 257411 w 418774"/>
              <a:gd name="connsiteY37" fmla="*/ 105774 h 508000"/>
              <a:gd name="connsiteX38" fmla="*/ 258767 w 418774"/>
              <a:gd name="connsiteY38" fmla="*/ 105774 h 508000"/>
              <a:gd name="connsiteX39" fmla="*/ 258767 w 418774"/>
              <a:gd name="connsiteY39" fmla="*/ 107129 h 508000"/>
              <a:gd name="connsiteX40" fmla="*/ 261480 w 418774"/>
              <a:gd name="connsiteY40" fmla="*/ 113900 h 508000"/>
              <a:gd name="connsiteX41" fmla="*/ 265548 w 418774"/>
              <a:gd name="connsiteY41" fmla="*/ 159946 h 508000"/>
              <a:gd name="connsiteX42" fmla="*/ 329289 w 418774"/>
              <a:gd name="connsiteY42" fmla="*/ 208701 h 508000"/>
              <a:gd name="connsiteX43" fmla="*/ 332001 w 418774"/>
              <a:gd name="connsiteY43" fmla="*/ 230370 h 508000"/>
              <a:gd name="connsiteX44" fmla="*/ 319796 w 418774"/>
              <a:gd name="connsiteY44" fmla="*/ 235787 h 508000"/>
              <a:gd name="connsiteX45" fmla="*/ 310302 w 418774"/>
              <a:gd name="connsiteY45" fmla="*/ 233078 h 508000"/>
              <a:gd name="connsiteX46" fmla="*/ 237069 w 418774"/>
              <a:gd name="connsiteY46" fmla="*/ 176198 h 508000"/>
              <a:gd name="connsiteX47" fmla="*/ 233000 w 418774"/>
              <a:gd name="connsiteY47" fmla="*/ 131506 h 508000"/>
              <a:gd name="connsiteX48" fmla="*/ 171972 w 418774"/>
              <a:gd name="connsiteY48" fmla="*/ 169426 h 508000"/>
              <a:gd name="connsiteX49" fmla="*/ 167903 w 418774"/>
              <a:gd name="connsiteY49" fmla="*/ 182969 h 508000"/>
              <a:gd name="connsiteX50" fmla="*/ 204520 w 418774"/>
              <a:gd name="connsiteY50" fmla="*/ 321107 h 508000"/>
              <a:gd name="connsiteX51" fmla="*/ 197739 w 418774"/>
              <a:gd name="connsiteY51" fmla="*/ 329233 h 508000"/>
              <a:gd name="connsiteX52" fmla="*/ 133998 w 418774"/>
              <a:gd name="connsiteY52" fmla="*/ 329233 h 508000"/>
              <a:gd name="connsiteX53" fmla="*/ 133998 w 418774"/>
              <a:gd name="connsiteY53" fmla="*/ 484977 h 508000"/>
              <a:gd name="connsiteX54" fmla="*/ 109587 w 418774"/>
              <a:gd name="connsiteY54" fmla="*/ 508000 h 508000"/>
              <a:gd name="connsiteX55" fmla="*/ 86532 w 418774"/>
              <a:gd name="connsiteY55" fmla="*/ 484977 h 508000"/>
              <a:gd name="connsiteX56" fmla="*/ 86532 w 418774"/>
              <a:gd name="connsiteY56" fmla="*/ 329233 h 508000"/>
              <a:gd name="connsiteX57" fmla="*/ 5161 w 418774"/>
              <a:gd name="connsiteY57" fmla="*/ 329233 h 508000"/>
              <a:gd name="connsiteX58" fmla="*/ 1092 w 418774"/>
              <a:gd name="connsiteY58" fmla="*/ 322462 h 508000"/>
              <a:gd name="connsiteX59" fmla="*/ 81107 w 418774"/>
              <a:gd name="connsiteY59" fmla="*/ 162655 h 508000"/>
              <a:gd name="connsiteX60" fmla="*/ 90601 w 418774"/>
              <a:gd name="connsiteY60" fmla="*/ 147757 h 508000"/>
              <a:gd name="connsiteX61" fmla="*/ 184177 w 418774"/>
              <a:gd name="connsiteY61" fmla="*/ 35351 h 508000"/>
              <a:gd name="connsiteX62" fmla="*/ 268200 w 418774"/>
              <a:gd name="connsiteY62" fmla="*/ 0 h 508000"/>
              <a:gd name="connsiteX63" fmla="*/ 306138 w 418774"/>
              <a:gd name="connsiteY63" fmla="*/ 36584 h 508000"/>
              <a:gd name="connsiteX64" fmla="*/ 268200 w 418774"/>
              <a:gd name="connsiteY64" fmla="*/ 74522 h 508000"/>
              <a:gd name="connsiteX65" fmla="*/ 231616 w 418774"/>
              <a:gd name="connsiteY65" fmla="*/ 36584 h 508000"/>
              <a:gd name="connsiteX66" fmla="*/ 268200 w 418774"/>
              <a:gd name="connsiteY66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8774" h="508000">
                <a:moveTo>
                  <a:pt x="253070" y="329375"/>
                </a:moveTo>
                <a:cubicBezTo>
                  <a:pt x="253070" y="329375"/>
                  <a:pt x="253070" y="329375"/>
                  <a:pt x="407908" y="329375"/>
                </a:cubicBezTo>
                <a:cubicBezTo>
                  <a:pt x="414699" y="329375"/>
                  <a:pt x="418774" y="334779"/>
                  <a:pt x="418774" y="340184"/>
                </a:cubicBezTo>
                <a:cubicBezTo>
                  <a:pt x="418774" y="345588"/>
                  <a:pt x="414699" y="349641"/>
                  <a:pt x="407908" y="350992"/>
                </a:cubicBezTo>
                <a:cubicBezTo>
                  <a:pt x="407908" y="350992"/>
                  <a:pt x="407908" y="350992"/>
                  <a:pt x="253070" y="350992"/>
                </a:cubicBezTo>
                <a:cubicBezTo>
                  <a:pt x="247637" y="350992"/>
                  <a:pt x="243562" y="345588"/>
                  <a:pt x="243562" y="340184"/>
                </a:cubicBezTo>
                <a:cubicBezTo>
                  <a:pt x="243562" y="334779"/>
                  <a:pt x="247637" y="329375"/>
                  <a:pt x="253070" y="329375"/>
                </a:cubicBezTo>
                <a:close/>
                <a:moveTo>
                  <a:pt x="393000" y="273626"/>
                </a:moveTo>
                <a:cubicBezTo>
                  <a:pt x="406565" y="273626"/>
                  <a:pt x="418774" y="284524"/>
                  <a:pt x="418774" y="299510"/>
                </a:cubicBezTo>
                <a:cubicBezTo>
                  <a:pt x="418774" y="314495"/>
                  <a:pt x="406565" y="325393"/>
                  <a:pt x="393000" y="325393"/>
                </a:cubicBezTo>
                <a:cubicBezTo>
                  <a:pt x="378078" y="325393"/>
                  <a:pt x="365869" y="314495"/>
                  <a:pt x="365869" y="299510"/>
                </a:cubicBezTo>
                <a:cubicBezTo>
                  <a:pt x="365869" y="284524"/>
                  <a:pt x="378078" y="273626"/>
                  <a:pt x="393000" y="273626"/>
                </a:cubicBezTo>
                <a:close/>
                <a:moveTo>
                  <a:pt x="258739" y="219875"/>
                </a:moveTo>
                <a:cubicBezTo>
                  <a:pt x="263159" y="220890"/>
                  <a:pt x="267239" y="223257"/>
                  <a:pt x="269279" y="223934"/>
                </a:cubicBezTo>
                <a:cubicBezTo>
                  <a:pt x="269279" y="223934"/>
                  <a:pt x="269279" y="223934"/>
                  <a:pt x="304641" y="249637"/>
                </a:cubicBezTo>
                <a:cubicBezTo>
                  <a:pt x="304641" y="249637"/>
                  <a:pt x="314161" y="256401"/>
                  <a:pt x="308721" y="265870"/>
                </a:cubicBezTo>
                <a:cubicBezTo>
                  <a:pt x="306001" y="268576"/>
                  <a:pt x="304641" y="271281"/>
                  <a:pt x="300561" y="276693"/>
                </a:cubicBezTo>
                <a:cubicBezTo>
                  <a:pt x="299201" y="278045"/>
                  <a:pt x="299201" y="278045"/>
                  <a:pt x="300561" y="278045"/>
                </a:cubicBezTo>
                <a:cubicBezTo>
                  <a:pt x="300561" y="278045"/>
                  <a:pt x="300561" y="278045"/>
                  <a:pt x="334562" y="278045"/>
                </a:cubicBezTo>
                <a:cubicBezTo>
                  <a:pt x="334562" y="278045"/>
                  <a:pt x="335922" y="276693"/>
                  <a:pt x="335922" y="276693"/>
                </a:cubicBezTo>
                <a:cubicBezTo>
                  <a:pt x="335922" y="276693"/>
                  <a:pt x="335922" y="276693"/>
                  <a:pt x="335922" y="255048"/>
                </a:cubicBezTo>
                <a:cubicBezTo>
                  <a:pt x="335922" y="253695"/>
                  <a:pt x="335922" y="250989"/>
                  <a:pt x="335922" y="250989"/>
                </a:cubicBezTo>
                <a:cubicBezTo>
                  <a:pt x="335922" y="246931"/>
                  <a:pt x="338642" y="240167"/>
                  <a:pt x="346803" y="240167"/>
                </a:cubicBezTo>
                <a:cubicBezTo>
                  <a:pt x="357683" y="240167"/>
                  <a:pt x="359043" y="250989"/>
                  <a:pt x="359043" y="252342"/>
                </a:cubicBezTo>
                <a:cubicBezTo>
                  <a:pt x="359043" y="252342"/>
                  <a:pt x="359043" y="252342"/>
                  <a:pt x="359043" y="307807"/>
                </a:cubicBezTo>
                <a:cubicBezTo>
                  <a:pt x="359043" y="307807"/>
                  <a:pt x="359043" y="325393"/>
                  <a:pt x="330482" y="325393"/>
                </a:cubicBezTo>
                <a:cubicBezTo>
                  <a:pt x="330482" y="325393"/>
                  <a:pt x="330482" y="325393"/>
                  <a:pt x="273360" y="325393"/>
                </a:cubicBezTo>
                <a:cubicBezTo>
                  <a:pt x="271999" y="325393"/>
                  <a:pt x="270639" y="325393"/>
                  <a:pt x="269279" y="325393"/>
                </a:cubicBezTo>
                <a:cubicBezTo>
                  <a:pt x="263839" y="322687"/>
                  <a:pt x="243438" y="313218"/>
                  <a:pt x="257039" y="286162"/>
                </a:cubicBezTo>
                <a:cubicBezTo>
                  <a:pt x="257039" y="284809"/>
                  <a:pt x="258399" y="283456"/>
                  <a:pt x="258399" y="283456"/>
                </a:cubicBezTo>
                <a:cubicBezTo>
                  <a:pt x="258399" y="283456"/>
                  <a:pt x="258399" y="283456"/>
                  <a:pt x="271999" y="263165"/>
                </a:cubicBezTo>
                <a:cubicBezTo>
                  <a:pt x="273360" y="261812"/>
                  <a:pt x="273360" y="260459"/>
                  <a:pt x="271999" y="260459"/>
                </a:cubicBezTo>
                <a:cubicBezTo>
                  <a:pt x="271999" y="260459"/>
                  <a:pt x="271999" y="260459"/>
                  <a:pt x="247518" y="242873"/>
                </a:cubicBezTo>
                <a:cubicBezTo>
                  <a:pt x="242078" y="237462"/>
                  <a:pt x="240718" y="230698"/>
                  <a:pt x="246158" y="223934"/>
                </a:cubicBezTo>
                <a:cubicBezTo>
                  <a:pt x="249559" y="219199"/>
                  <a:pt x="254319" y="218861"/>
                  <a:pt x="258739" y="219875"/>
                </a:cubicBezTo>
                <a:close/>
                <a:moveTo>
                  <a:pt x="184177" y="35351"/>
                </a:moveTo>
                <a:cubicBezTo>
                  <a:pt x="186890" y="31288"/>
                  <a:pt x="192314" y="31288"/>
                  <a:pt x="195027" y="35351"/>
                </a:cubicBezTo>
                <a:cubicBezTo>
                  <a:pt x="195027" y="35351"/>
                  <a:pt x="195027" y="35351"/>
                  <a:pt x="257411" y="105774"/>
                </a:cubicBezTo>
                <a:cubicBezTo>
                  <a:pt x="257411" y="105774"/>
                  <a:pt x="257411" y="105774"/>
                  <a:pt x="258767" y="105774"/>
                </a:cubicBezTo>
                <a:cubicBezTo>
                  <a:pt x="258767" y="107129"/>
                  <a:pt x="258767" y="107129"/>
                  <a:pt x="258767" y="107129"/>
                </a:cubicBezTo>
                <a:cubicBezTo>
                  <a:pt x="260124" y="109837"/>
                  <a:pt x="261480" y="111191"/>
                  <a:pt x="261480" y="113900"/>
                </a:cubicBezTo>
                <a:cubicBezTo>
                  <a:pt x="261480" y="113900"/>
                  <a:pt x="261480" y="113900"/>
                  <a:pt x="265548" y="159946"/>
                </a:cubicBezTo>
                <a:cubicBezTo>
                  <a:pt x="265548" y="159946"/>
                  <a:pt x="265548" y="159946"/>
                  <a:pt x="329289" y="208701"/>
                </a:cubicBezTo>
                <a:cubicBezTo>
                  <a:pt x="336070" y="214118"/>
                  <a:pt x="337426" y="223598"/>
                  <a:pt x="332001" y="230370"/>
                </a:cubicBezTo>
                <a:cubicBezTo>
                  <a:pt x="329289" y="234432"/>
                  <a:pt x="323864" y="235787"/>
                  <a:pt x="319796" y="235787"/>
                </a:cubicBezTo>
                <a:cubicBezTo>
                  <a:pt x="317083" y="235787"/>
                  <a:pt x="313015" y="234432"/>
                  <a:pt x="310302" y="233078"/>
                </a:cubicBezTo>
                <a:cubicBezTo>
                  <a:pt x="310302" y="233078"/>
                  <a:pt x="310302" y="233078"/>
                  <a:pt x="237069" y="176198"/>
                </a:cubicBezTo>
                <a:cubicBezTo>
                  <a:pt x="237069" y="176198"/>
                  <a:pt x="237069" y="176198"/>
                  <a:pt x="233000" y="131506"/>
                </a:cubicBezTo>
                <a:cubicBezTo>
                  <a:pt x="233000" y="131506"/>
                  <a:pt x="233000" y="131506"/>
                  <a:pt x="171972" y="169426"/>
                </a:cubicBezTo>
                <a:cubicBezTo>
                  <a:pt x="167903" y="172135"/>
                  <a:pt x="166547" y="177552"/>
                  <a:pt x="167903" y="182969"/>
                </a:cubicBezTo>
                <a:cubicBezTo>
                  <a:pt x="167903" y="182969"/>
                  <a:pt x="167903" y="182969"/>
                  <a:pt x="204520" y="321107"/>
                </a:cubicBezTo>
                <a:cubicBezTo>
                  <a:pt x="205876" y="326524"/>
                  <a:pt x="203164" y="329233"/>
                  <a:pt x="197739" y="329233"/>
                </a:cubicBezTo>
                <a:cubicBezTo>
                  <a:pt x="197739" y="329233"/>
                  <a:pt x="197739" y="329233"/>
                  <a:pt x="133998" y="329233"/>
                </a:cubicBezTo>
                <a:cubicBezTo>
                  <a:pt x="133998" y="329233"/>
                  <a:pt x="133998" y="329233"/>
                  <a:pt x="133998" y="484977"/>
                </a:cubicBezTo>
                <a:cubicBezTo>
                  <a:pt x="133998" y="497166"/>
                  <a:pt x="123149" y="508000"/>
                  <a:pt x="109587" y="508000"/>
                </a:cubicBezTo>
                <a:cubicBezTo>
                  <a:pt x="96025" y="508000"/>
                  <a:pt x="86532" y="497166"/>
                  <a:pt x="86532" y="484977"/>
                </a:cubicBezTo>
                <a:cubicBezTo>
                  <a:pt x="86532" y="484977"/>
                  <a:pt x="86532" y="484977"/>
                  <a:pt x="86532" y="329233"/>
                </a:cubicBezTo>
                <a:cubicBezTo>
                  <a:pt x="86532" y="329233"/>
                  <a:pt x="86532" y="329233"/>
                  <a:pt x="5161" y="329233"/>
                </a:cubicBezTo>
                <a:cubicBezTo>
                  <a:pt x="1092" y="329233"/>
                  <a:pt x="-1620" y="326524"/>
                  <a:pt x="1092" y="322462"/>
                </a:cubicBezTo>
                <a:cubicBezTo>
                  <a:pt x="1092" y="322462"/>
                  <a:pt x="1092" y="322462"/>
                  <a:pt x="81107" y="162655"/>
                </a:cubicBezTo>
                <a:cubicBezTo>
                  <a:pt x="83820" y="158592"/>
                  <a:pt x="87888" y="151820"/>
                  <a:pt x="90601" y="147757"/>
                </a:cubicBezTo>
                <a:cubicBezTo>
                  <a:pt x="90601" y="147757"/>
                  <a:pt x="90601" y="147757"/>
                  <a:pt x="184177" y="35351"/>
                </a:cubicBezTo>
                <a:close/>
                <a:moveTo>
                  <a:pt x="268200" y="0"/>
                </a:moveTo>
                <a:cubicBezTo>
                  <a:pt x="289879" y="0"/>
                  <a:pt x="306138" y="16259"/>
                  <a:pt x="306138" y="36584"/>
                </a:cubicBezTo>
                <a:cubicBezTo>
                  <a:pt x="306138" y="56908"/>
                  <a:pt x="289879" y="74522"/>
                  <a:pt x="268200" y="74522"/>
                </a:cubicBezTo>
                <a:cubicBezTo>
                  <a:pt x="247875" y="74522"/>
                  <a:pt x="231616" y="56908"/>
                  <a:pt x="231616" y="36584"/>
                </a:cubicBezTo>
                <a:cubicBezTo>
                  <a:pt x="231616" y="16259"/>
                  <a:pt x="247875" y="0"/>
                  <a:pt x="2682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千图PPT彼岸天：ID 8661124Freeform: Shape 36">
            <a:extLst>
              <a:ext uri="{FF2B5EF4-FFF2-40B4-BE49-F238E27FC236}">
                <a16:creationId xmlns:a16="http://schemas.microsoft.com/office/drawing/2014/main" id="{AD5EE0B7-628D-4F86-97F4-B6C9EE89E0ED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7198079" y="4289966"/>
            <a:ext cx="151934" cy="344179"/>
          </a:xfrm>
          <a:custGeom>
            <a:avLst/>
            <a:gdLst>
              <a:gd name="connsiteX0" fmla="*/ 145447 w 224250"/>
              <a:gd name="connsiteY0" fmla="*/ 142212 h 508000"/>
              <a:gd name="connsiteX1" fmla="*/ 132594 w 224250"/>
              <a:gd name="connsiteY1" fmla="*/ 156231 h 508000"/>
              <a:gd name="connsiteX2" fmla="*/ 132594 w 224250"/>
              <a:gd name="connsiteY2" fmla="*/ 157506 h 508000"/>
              <a:gd name="connsiteX3" fmla="*/ 144162 w 224250"/>
              <a:gd name="connsiteY3" fmla="*/ 157506 h 508000"/>
              <a:gd name="connsiteX4" fmla="*/ 146733 w 224250"/>
              <a:gd name="connsiteY4" fmla="*/ 154957 h 508000"/>
              <a:gd name="connsiteX5" fmla="*/ 146733 w 224250"/>
              <a:gd name="connsiteY5" fmla="*/ 142212 h 508000"/>
              <a:gd name="connsiteX6" fmla="*/ 145447 w 224250"/>
              <a:gd name="connsiteY6" fmla="*/ 142212 h 508000"/>
              <a:gd name="connsiteX7" fmla="*/ 55474 w 224250"/>
              <a:gd name="connsiteY7" fmla="*/ 79760 h 508000"/>
              <a:gd name="connsiteX8" fmla="*/ 114599 w 224250"/>
              <a:gd name="connsiteY8" fmla="*/ 79760 h 508000"/>
              <a:gd name="connsiteX9" fmla="*/ 123597 w 224250"/>
              <a:gd name="connsiteY9" fmla="*/ 95054 h 508000"/>
              <a:gd name="connsiteX10" fmla="*/ 117170 w 224250"/>
              <a:gd name="connsiteY10" fmla="*/ 149859 h 508000"/>
              <a:gd name="connsiteX11" fmla="*/ 121026 w 224250"/>
              <a:gd name="connsiteY11" fmla="*/ 151133 h 508000"/>
              <a:gd name="connsiteX12" fmla="*/ 150589 w 224250"/>
              <a:gd name="connsiteY12" fmla="*/ 116721 h 508000"/>
              <a:gd name="connsiteX13" fmla="*/ 153159 w 224250"/>
              <a:gd name="connsiteY13" fmla="*/ 115447 h 508000"/>
              <a:gd name="connsiteX14" fmla="*/ 186578 w 224250"/>
              <a:gd name="connsiteY14" fmla="*/ 115447 h 508000"/>
              <a:gd name="connsiteX15" fmla="*/ 190434 w 224250"/>
              <a:gd name="connsiteY15" fmla="*/ 116721 h 508000"/>
              <a:gd name="connsiteX16" fmla="*/ 221282 w 224250"/>
              <a:gd name="connsiteY16" fmla="*/ 148584 h 508000"/>
              <a:gd name="connsiteX17" fmla="*/ 221282 w 224250"/>
              <a:gd name="connsiteY17" fmla="*/ 161330 h 508000"/>
              <a:gd name="connsiteX18" fmla="*/ 210999 w 224250"/>
              <a:gd name="connsiteY18" fmla="*/ 161330 h 508000"/>
              <a:gd name="connsiteX19" fmla="*/ 194290 w 224250"/>
              <a:gd name="connsiteY19" fmla="*/ 142212 h 508000"/>
              <a:gd name="connsiteX20" fmla="*/ 193005 w 224250"/>
              <a:gd name="connsiteY20" fmla="*/ 142212 h 508000"/>
              <a:gd name="connsiteX21" fmla="*/ 193005 w 224250"/>
              <a:gd name="connsiteY21" fmla="*/ 160055 h 508000"/>
              <a:gd name="connsiteX22" fmla="*/ 194290 w 224250"/>
              <a:gd name="connsiteY22" fmla="*/ 163879 h 508000"/>
              <a:gd name="connsiteX23" fmla="*/ 210999 w 224250"/>
              <a:gd name="connsiteY23" fmla="*/ 193193 h 508000"/>
              <a:gd name="connsiteX24" fmla="*/ 208429 w 224250"/>
              <a:gd name="connsiteY24" fmla="*/ 195742 h 508000"/>
              <a:gd name="connsiteX25" fmla="*/ 186578 w 224250"/>
              <a:gd name="connsiteY25" fmla="*/ 218683 h 508000"/>
              <a:gd name="connsiteX26" fmla="*/ 184007 w 224250"/>
              <a:gd name="connsiteY26" fmla="*/ 221232 h 508000"/>
              <a:gd name="connsiteX27" fmla="*/ 175010 w 224250"/>
              <a:gd name="connsiteY27" fmla="*/ 219958 h 508000"/>
              <a:gd name="connsiteX28" fmla="*/ 173725 w 224250"/>
              <a:gd name="connsiteY28" fmla="*/ 211036 h 508000"/>
              <a:gd name="connsiteX29" fmla="*/ 176295 w 224250"/>
              <a:gd name="connsiteY29" fmla="*/ 208487 h 508000"/>
              <a:gd name="connsiteX30" fmla="*/ 187863 w 224250"/>
              <a:gd name="connsiteY30" fmla="*/ 197016 h 508000"/>
              <a:gd name="connsiteX31" fmla="*/ 187863 w 224250"/>
              <a:gd name="connsiteY31" fmla="*/ 194467 h 508000"/>
              <a:gd name="connsiteX32" fmla="*/ 180151 w 224250"/>
              <a:gd name="connsiteY32" fmla="*/ 186820 h 508000"/>
              <a:gd name="connsiteX33" fmla="*/ 176295 w 224250"/>
              <a:gd name="connsiteY33" fmla="*/ 185546 h 508000"/>
              <a:gd name="connsiteX34" fmla="*/ 164727 w 224250"/>
              <a:gd name="connsiteY34" fmla="*/ 185546 h 508000"/>
              <a:gd name="connsiteX35" fmla="*/ 160871 w 224250"/>
              <a:gd name="connsiteY35" fmla="*/ 185546 h 508000"/>
              <a:gd name="connsiteX36" fmla="*/ 153159 w 224250"/>
              <a:gd name="connsiteY36" fmla="*/ 193193 h 508000"/>
              <a:gd name="connsiteX37" fmla="*/ 151874 w 224250"/>
              <a:gd name="connsiteY37" fmla="*/ 195742 h 508000"/>
              <a:gd name="connsiteX38" fmla="*/ 166013 w 224250"/>
              <a:gd name="connsiteY38" fmla="*/ 209761 h 508000"/>
              <a:gd name="connsiteX39" fmla="*/ 164727 w 224250"/>
              <a:gd name="connsiteY39" fmla="*/ 221232 h 508000"/>
              <a:gd name="connsiteX40" fmla="*/ 158301 w 224250"/>
              <a:gd name="connsiteY40" fmla="*/ 223781 h 508000"/>
              <a:gd name="connsiteX41" fmla="*/ 155730 w 224250"/>
              <a:gd name="connsiteY41" fmla="*/ 221232 h 508000"/>
              <a:gd name="connsiteX42" fmla="*/ 136450 w 224250"/>
              <a:gd name="connsiteY42" fmla="*/ 202114 h 508000"/>
              <a:gd name="connsiteX43" fmla="*/ 131309 w 224250"/>
              <a:gd name="connsiteY43" fmla="*/ 186820 h 508000"/>
              <a:gd name="connsiteX44" fmla="*/ 130024 w 224250"/>
              <a:gd name="connsiteY44" fmla="*/ 184271 h 508000"/>
              <a:gd name="connsiteX45" fmla="*/ 115885 w 224250"/>
              <a:gd name="connsiteY45" fmla="*/ 184271 h 508000"/>
              <a:gd name="connsiteX46" fmla="*/ 113314 w 224250"/>
              <a:gd name="connsiteY46" fmla="*/ 186820 h 508000"/>
              <a:gd name="connsiteX47" fmla="*/ 112029 w 224250"/>
              <a:gd name="connsiteY47" fmla="*/ 200840 h 508000"/>
              <a:gd name="connsiteX48" fmla="*/ 166013 w 224250"/>
              <a:gd name="connsiteY48" fmla="*/ 339763 h 508000"/>
              <a:gd name="connsiteX49" fmla="*/ 164727 w 224250"/>
              <a:gd name="connsiteY49" fmla="*/ 344861 h 508000"/>
              <a:gd name="connsiteX50" fmla="*/ 101746 w 224250"/>
              <a:gd name="connsiteY50" fmla="*/ 344861 h 508000"/>
              <a:gd name="connsiteX51" fmla="*/ 99175 w 224250"/>
              <a:gd name="connsiteY51" fmla="*/ 347410 h 508000"/>
              <a:gd name="connsiteX52" fmla="*/ 99175 w 224250"/>
              <a:gd name="connsiteY52" fmla="*/ 491431 h 508000"/>
              <a:gd name="connsiteX53" fmla="*/ 99175 w 224250"/>
              <a:gd name="connsiteY53" fmla="*/ 492706 h 508000"/>
              <a:gd name="connsiteX54" fmla="*/ 82466 w 224250"/>
              <a:gd name="connsiteY54" fmla="*/ 508000 h 508000"/>
              <a:gd name="connsiteX55" fmla="*/ 64472 w 224250"/>
              <a:gd name="connsiteY55" fmla="*/ 493980 h 508000"/>
              <a:gd name="connsiteX56" fmla="*/ 64472 w 224250"/>
              <a:gd name="connsiteY56" fmla="*/ 491431 h 508000"/>
              <a:gd name="connsiteX57" fmla="*/ 64472 w 224250"/>
              <a:gd name="connsiteY57" fmla="*/ 347410 h 508000"/>
              <a:gd name="connsiteX58" fmla="*/ 63186 w 224250"/>
              <a:gd name="connsiteY58" fmla="*/ 344861 h 508000"/>
              <a:gd name="connsiteX59" fmla="*/ 2776 w 224250"/>
              <a:gd name="connsiteY59" fmla="*/ 344861 h 508000"/>
              <a:gd name="connsiteX60" fmla="*/ 205 w 224250"/>
              <a:gd name="connsiteY60" fmla="*/ 339763 h 508000"/>
              <a:gd name="connsiteX61" fmla="*/ 55474 w 224250"/>
              <a:gd name="connsiteY61" fmla="*/ 200840 h 508000"/>
              <a:gd name="connsiteX62" fmla="*/ 43906 w 224250"/>
              <a:gd name="connsiteY62" fmla="*/ 100152 h 508000"/>
              <a:gd name="connsiteX63" fmla="*/ 55474 w 224250"/>
              <a:gd name="connsiteY63" fmla="*/ 79760 h 508000"/>
              <a:gd name="connsiteX64" fmla="*/ 171555 w 224250"/>
              <a:gd name="connsiteY64" fmla="*/ 68518 h 508000"/>
              <a:gd name="connsiteX65" fmla="*/ 192164 w 224250"/>
              <a:gd name="connsiteY65" fmla="*/ 90303 h 508000"/>
              <a:gd name="connsiteX66" fmla="*/ 171555 w 224250"/>
              <a:gd name="connsiteY66" fmla="*/ 110807 h 508000"/>
              <a:gd name="connsiteX67" fmla="*/ 150946 w 224250"/>
              <a:gd name="connsiteY67" fmla="*/ 90303 h 508000"/>
              <a:gd name="connsiteX68" fmla="*/ 171555 w 224250"/>
              <a:gd name="connsiteY68" fmla="*/ 68518 h 508000"/>
              <a:gd name="connsiteX69" fmla="*/ 137671 w 224250"/>
              <a:gd name="connsiteY69" fmla="*/ 30708 h 508000"/>
              <a:gd name="connsiteX70" fmla="*/ 143131 w 224250"/>
              <a:gd name="connsiteY70" fmla="*/ 34219 h 508000"/>
              <a:gd name="connsiteX71" fmla="*/ 144415 w 224250"/>
              <a:gd name="connsiteY71" fmla="*/ 35495 h 508000"/>
              <a:gd name="connsiteX72" fmla="*/ 146985 w 224250"/>
              <a:gd name="connsiteY72" fmla="*/ 34219 h 508000"/>
              <a:gd name="connsiteX73" fmla="*/ 159832 w 224250"/>
              <a:gd name="connsiteY73" fmla="*/ 32942 h 508000"/>
              <a:gd name="connsiteX74" fmla="*/ 146985 w 224250"/>
              <a:gd name="connsiteY74" fmla="*/ 59749 h 508000"/>
              <a:gd name="connsiteX75" fmla="*/ 144415 w 224250"/>
              <a:gd name="connsiteY75" fmla="*/ 61025 h 508000"/>
              <a:gd name="connsiteX76" fmla="*/ 143131 w 224250"/>
              <a:gd name="connsiteY76" fmla="*/ 59749 h 508000"/>
              <a:gd name="connsiteX77" fmla="*/ 130283 w 224250"/>
              <a:gd name="connsiteY77" fmla="*/ 32942 h 508000"/>
              <a:gd name="connsiteX78" fmla="*/ 137671 w 224250"/>
              <a:gd name="connsiteY78" fmla="*/ 30708 h 508000"/>
              <a:gd name="connsiteX79" fmla="*/ 83765 w 224250"/>
              <a:gd name="connsiteY79" fmla="*/ 0 h 508000"/>
              <a:gd name="connsiteX80" fmla="*/ 117222 w 224250"/>
              <a:gd name="connsiteY80" fmla="*/ 33088 h 508000"/>
              <a:gd name="connsiteX81" fmla="*/ 83765 w 224250"/>
              <a:gd name="connsiteY81" fmla="*/ 67448 h 508000"/>
              <a:gd name="connsiteX82" fmla="*/ 50309 w 224250"/>
              <a:gd name="connsiteY82" fmla="*/ 33088 h 508000"/>
              <a:gd name="connsiteX83" fmla="*/ 83765 w 224250"/>
              <a:gd name="connsiteY8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24250" h="508000">
                <a:moveTo>
                  <a:pt x="145447" y="142212"/>
                </a:moveTo>
                <a:cubicBezTo>
                  <a:pt x="145447" y="142212"/>
                  <a:pt x="145447" y="142212"/>
                  <a:pt x="132594" y="156231"/>
                </a:cubicBezTo>
                <a:cubicBezTo>
                  <a:pt x="131309" y="156231"/>
                  <a:pt x="131309" y="157506"/>
                  <a:pt x="132594" y="157506"/>
                </a:cubicBezTo>
                <a:cubicBezTo>
                  <a:pt x="132594" y="157506"/>
                  <a:pt x="132594" y="157506"/>
                  <a:pt x="144162" y="157506"/>
                </a:cubicBezTo>
                <a:cubicBezTo>
                  <a:pt x="145447" y="157506"/>
                  <a:pt x="146733" y="156231"/>
                  <a:pt x="146733" y="154957"/>
                </a:cubicBezTo>
                <a:lnTo>
                  <a:pt x="146733" y="142212"/>
                </a:lnTo>
                <a:cubicBezTo>
                  <a:pt x="146733" y="140937"/>
                  <a:pt x="146733" y="140937"/>
                  <a:pt x="145447" y="142212"/>
                </a:cubicBezTo>
                <a:close/>
                <a:moveTo>
                  <a:pt x="55474" y="79760"/>
                </a:moveTo>
                <a:cubicBezTo>
                  <a:pt x="56760" y="79760"/>
                  <a:pt x="113314" y="79760"/>
                  <a:pt x="114599" y="79760"/>
                </a:cubicBezTo>
                <a:cubicBezTo>
                  <a:pt x="119741" y="79760"/>
                  <a:pt x="124882" y="84858"/>
                  <a:pt x="123597" y="95054"/>
                </a:cubicBezTo>
                <a:cubicBezTo>
                  <a:pt x="122311" y="107800"/>
                  <a:pt x="118455" y="133290"/>
                  <a:pt x="117170" y="149859"/>
                </a:cubicBezTo>
                <a:cubicBezTo>
                  <a:pt x="117170" y="152408"/>
                  <a:pt x="118455" y="152408"/>
                  <a:pt x="121026" y="151133"/>
                </a:cubicBezTo>
                <a:cubicBezTo>
                  <a:pt x="126168" y="143486"/>
                  <a:pt x="144162" y="123094"/>
                  <a:pt x="150589" y="116721"/>
                </a:cubicBezTo>
                <a:cubicBezTo>
                  <a:pt x="150589" y="116721"/>
                  <a:pt x="151874" y="115447"/>
                  <a:pt x="153159" y="115447"/>
                </a:cubicBezTo>
                <a:cubicBezTo>
                  <a:pt x="153159" y="115447"/>
                  <a:pt x="153159" y="115447"/>
                  <a:pt x="186578" y="115447"/>
                </a:cubicBezTo>
                <a:cubicBezTo>
                  <a:pt x="187863" y="115447"/>
                  <a:pt x="189149" y="116721"/>
                  <a:pt x="190434" y="116721"/>
                </a:cubicBezTo>
                <a:cubicBezTo>
                  <a:pt x="195575" y="123094"/>
                  <a:pt x="218711" y="147310"/>
                  <a:pt x="221282" y="148584"/>
                </a:cubicBezTo>
                <a:cubicBezTo>
                  <a:pt x="223852" y="149859"/>
                  <a:pt x="226423" y="156231"/>
                  <a:pt x="221282" y="161330"/>
                </a:cubicBezTo>
                <a:cubicBezTo>
                  <a:pt x="216141" y="166428"/>
                  <a:pt x="210999" y="161330"/>
                  <a:pt x="210999" y="161330"/>
                </a:cubicBezTo>
                <a:cubicBezTo>
                  <a:pt x="210999" y="161330"/>
                  <a:pt x="210999" y="161330"/>
                  <a:pt x="194290" y="142212"/>
                </a:cubicBezTo>
                <a:cubicBezTo>
                  <a:pt x="193005" y="140937"/>
                  <a:pt x="193005" y="140937"/>
                  <a:pt x="193005" y="142212"/>
                </a:cubicBezTo>
                <a:cubicBezTo>
                  <a:pt x="193005" y="142212"/>
                  <a:pt x="193005" y="142212"/>
                  <a:pt x="193005" y="160055"/>
                </a:cubicBezTo>
                <a:cubicBezTo>
                  <a:pt x="193005" y="161330"/>
                  <a:pt x="193005" y="162604"/>
                  <a:pt x="194290" y="163879"/>
                </a:cubicBezTo>
                <a:cubicBezTo>
                  <a:pt x="210999" y="182996"/>
                  <a:pt x="212285" y="190644"/>
                  <a:pt x="210999" y="193193"/>
                </a:cubicBezTo>
                <a:cubicBezTo>
                  <a:pt x="210999" y="194467"/>
                  <a:pt x="209714" y="195742"/>
                  <a:pt x="208429" y="195742"/>
                </a:cubicBezTo>
                <a:cubicBezTo>
                  <a:pt x="208429" y="195742"/>
                  <a:pt x="208429" y="195742"/>
                  <a:pt x="186578" y="218683"/>
                </a:cubicBezTo>
                <a:cubicBezTo>
                  <a:pt x="185293" y="219958"/>
                  <a:pt x="184007" y="221232"/>
                  <a:pt x="184007" y="221232"/>
                </a:cubicBezTo>
                <a:cubicBezTo>
                  <a:pt x="181437" y="222507"/>
                  <a:pt x="178866" y="223781"/>
                  <a:pt x="175010" y="219958"/>
                </a:cubicBezTo>
                <a:cubicBezTo>
                  <a:pt x="172439" y="216134"/>
                  <a:pt x="172439" y="213585"/>
                  <a:pt x="173725" y="211036"/>
                </a:cubicBezTo>
                <a:cubicBezTo>
                  <a:pt x="173725" y="209761"/>
                  <a:pt x="175010" y="208487"/>
                  <a:pt x="176295" y="208487"/>
                </a:cubicBezTo>
                <a:cubicBezTo>
                  <a:pt x="176295" y="208487"/>
                  <a:pt x="176295" y="208487"/>
                  <a:pt x="187863" y="197016"/>
                </a:cubicBezTo>
                <a:cubicBezTo>
                  <a:pt x="187863" y="197016"/>
                  <a:pt x="187863" y="195742"/>
                  <a:pt x="187863" y="194467"/>
                </a:cubicBezTo>
                <a:cubicBezTo>
                  <a:pt x="187863" y="194467"/>
                  <a:pt x="187863" y="194467"/>
                  <a:pt x="180151" y="186820"/>
                </a:cubicBezTo>
                <a:cubicBezTo>
                  <a:pt x="178866" y="185546"/>
                  <a:pt x="177581" y="185546"/>
                  <a:pt x="176295" y="185546"/>
                </a:cubicBezTo>
                <a:cubicBezTo>
                  <a:pt x="176295" y="185546"/>
                  <a:pt x="176295" y="185546"/>
                  <a:pt x="164727" y="185546"/>
                </a:cubicBezTo>
                <a:cubicBezTo>
                  <a:pt x="163442" y="185546"/>
                  <a:pt x="162157" y="185546"/>
                  <a:pt x="160871" y="185546"/>
                </a:cubicBezTo>
                <a:cubicBezTo>
                  <a:pt x="160871" y="185546"/>
                  <a:pt x="160871" y="185546"/>
                  <a:pt x="153159" y="193193"/>
                </a:cubicBezTo>
                <a:cubicBezTo>
                  <a:pt x="151874" y="194467"/>
                  <a:pt x="151874" y="195742"/>
                  <a:pt x="151874" y="195742"/>
                </a:cubicBezTo>
                <a:cubicBezTo>
                  <a:pt x="155730" y="199565"/>
                  <a:pt x="164727" y="208487"/>
                  <a:pt x="166013" y="209761"/>
                </a:cubicBezTo>
                <a:cubicBezTo>
                  <a:pt x="168583" y="212311"/>
                  <a:pt x="168583" y="217409"/>
                  <a:pt x="164727" y="221232"/>
                </a:cubicBezTo>
                <a:cubicBezTo>
                  <a:pt x="163442" y="223781"/>
                  <a:pt x="160871" y="223781"/>
                  <a:pt x="158301" y="223781"/>
                </a:cubicBezTo>
                <a:cubicBezTo>
                  <a:pt x="157015" y="223781"/>
                  <a:pt x="155730" y="222507"/>
                  <a:pt x="155730" y="221232"/>
                </a:cubicBezTo>
                <a:cubicBezTo>
                  <a:pt x="151874" y="217409"/>
                  <a:pt x="140306" y="207212"/>
                  <a:pt x="136450" y="202114"/>
                </a:cubicBezTo>
                <a:cubicBezTo>
                  <a:pt x="132594" y="198291"/>
                  <a:pt x="131309" y="190644"/>
                  <a:pt x="131309" y="186820"/>
                </a:cubicBezTo>
                <a:cubicBezTo>
                  <a:pt x="131309" y="185546"/>
                  <a:pt x="131309" y="184271"/>
                  <a:pt x="130024" y="184271"/>
                </a:cubicBezTo>
                <a:cubicBezTo>
                  <a:pt x="130024" y="184271"/>
                  <a:pt x="130024" y="184271"/>
                  <a:pt x="115885" y="184271"/>
                </a:cubicBezTo>
                <a:cubicBezTo>
                  <a:pt x="115885" y="184271"/>
                  <a:pt x="113314" y="184271"/>
                  <a:pt x="113314" y="186820"/>
                </a:cubicBezTo>
                <a:cubicBezTo>
                  <a:pt x="113314" y="189369"/>
                  <a:pt x="112029" y="197016"/>
                  <a:pt x="112029" y="200840"/>
                </a:cubicBezTo>
                <a:cubicBezTo>
                  <a:pt x="112029" y="200840"/>
                  <a:pt x="162157" y="325743"/>
                  <a:pt x="166013" y="339763"/>
                </a:cubicBezTo>
                <a:cubicBezTo>
                  <a:pt x="167298" y="341037"/>
                  <a:pt x="168583" y="344861"/>
                  <a:pt x="164727" y="344861"/>
                </a:cubicBezTo>
                <a:cubicBezTo>
                  <a:pt x="164727" y="344861"/>
                  <a:pt x="164727" y="344861"/>
                  <a:pt x="101746" y="344861"/>
                </a:cubicBezTo>
                <a:cubicBezTo>
                  <a:pt x="100461" y="344861"/>
                  <a:pt x="99175" y="346136"/>
                  <a:pt x="99175" y="347410"/>
                </a:cubicBezTo>
                <a:cubicBezTo>
                  <a:pt x="99175" y="347410"/>
                  <a:pt x="99175" y="347410"/>
                  <a:pt x="99175" y="491431"/>
                </a:cubicBezTo>
                <a:cubicBezTo>
                  <a:pt x="99175" y="491431"/>
                  <a:pt x="99175" y="491431"/>
                  <a:pt x="99175" y="492706"/>
                </a:cubicBezTo>
                <a:cubicBezTo>
                  <a:pt x="99175" y="501627"/>
                  <a:pt x="91463" y="508000"/>
                  <a:pt x="82466" y="508000"/>
                </a:cubicBezTo>
                <a:cubicBezTo>
                  <a:pt x="73469" y="508000"/>
                  <a:pt x="65757" y="502902"/>
                  <a:pt x="64472" y="493980"/>
                </a:cubicBezTo>
                <a:cubicBezTo>
                  <a:pt x="64472" y="492706"/>
                  <a:pt x="64472" y="491431"/>
                  <a:pt x="64472" y="491431"/>
                </a:cubicBezTo>
                <a:cubicBezTo>
                  <a:pt x="64472" y="491431"/>
                  <a:pt x="64472" y="491431"/>
                  <a:pt x="64472" y="347410"/>
                </a:cubicBezTo>
                <a:cubicBezTo>
                  <a:pt x="64472" y="347410"/>
                  <a:pt x="63186" y="344861"/>
                  <a:pt x="63186" y="344861"/>
                </a:cubicBezTo>
                <a:cubicBezTo>
                  <a:pt x="63186" y="344861"/>
                  <a:pt x="63186" y="344861"/>
                  <a:pt x="2776" y="344861"/>
                </a:cubicBezTo>
                <a:cubicBezTo>
                  <a:pt x="-1080" y="344861"/>
                  <a:pt x="205" y="341037"/>
                  <a:pt x="205" y="339763"/>
                </a:cubicBezTo>
                <a:cubicBezTo>
                  <a:pt x="29768" y="265841"/>
                  <a:pt x="55474" y="200840"/>
                  <a:pt x="55474" y="200840"/>
                </a:cubicBezTo>
                <a:cubicBezTo>
                  <a:pt x="55474" y="199565"/>
                  <a:pt x="46477" y="126917"/>
                  <a:pt x="43906" y="100152"/>
                </a:cubicBezTo>
                <a:cubicBezTo>
                  <a:pt x="41336" y="84858"/>
                  <a:pt x="46477" y="79760"/>
                  <a:pt x="55474" y="79760"/>
                </a:cubicBezTo>
                <a:close/>
                <a:moveTo>
                  <a:pt x="171555" y="68518"/>
                </a:moveTo>
                <a:cubicBezTo>
                  <a:pt x="183148" y="68518"/>
                  <a:pt x="192164" y="78770"/>
                  <a:pt x="192164" y="90303"/>
                </a:cubicBezTo>
                <a:cubicBezTo>
                  <a:pt x="192164" y="101837"/>
                  <a:pt x="183148" y="110807"/>
                  <a:pt x="171555" y="110807"/>
                </a:cubicBezTo>
                <a:cubicBezTo>
                  <a:pt x="159963" y="110807"/>
                  <a:pt x="150946" y="101837"/>
                  <a:pt x="150946" y="90303"/>
                </a:cubicBezTo>
                <a:cubicBezTo>
                  <a:pt x="150946" y="78770"/>
                  <a:pt x="159963" y="68518"/>
                  <a:pt x="171555" y="68518"/>
                </a:cubicBezTo>
                <a:close/>
                <a:moveTo>
                  <a:pt x="137671" y="30708"/>
                </a:moveTo>
                <a:cubicBezTo>
                  <a:pt x="139919" y="31346"/>
                  <a:pt x="141846" y="32942"/>
                  <a:pt x="143131" y="34219"/>
                </a:cubicBezTo>
                <a:cubicBezTo>
                  <a:pt x="144415" y="34219"/>
                  <a:pt x="144415" y="35495"/>
                  <a:pt x="144415" y="35495"/>
                </a:cubicBezTo>
                <a:cubicBezTo>
                  <a:pt x="144415" y="35495"/>
                  <a:pt x="145700" y="34219"/>
                  <a:pt x="146985" y="34219"/>
                </a:cubicBezTo>
                <a:cubicBezTo>
                  <a:pt x="149554" y="31666"/>
                  <a:pt x="154693" y="27836"/>
                  <a:pt x="159832" y="32942"/>
                </a:cubicBezTo>
                <a:cubicBezTo>
                  <a:pt x="167540" y="39325"/>
                  <a:pt x="161117" y="53366"/>
                  <a:pt x="146985" y="59749"/>
                </a:cubicBezTo>
                <a:cubicBezTo>
                  <a:pt x="145700" y="61025"/>
                  <a:pt x="144415" y="61025"/>
                  <a:pt x="144415" y="61025"/>
                </a:cubicBezTo>
                <a:cubicBezTo>
                  <a:pt x="144415" y="61025"/>
                  <a:pt x="144415" y="61025"/>
                  <a:pt x="143131" y="59749"/>
                </a:cubicBezTo>
                <a:cubicBezTo>
                  <a:pt x="127714" y="53366"/>
                  <a:pt x="122575" y="39325"/>
                  <a:pt x="130283" y="32942"/>
                </a:cubicBezTo>
                <a:cubicBezTo>
                  <a:pt x="132853" y="30389"/>
                  <a:pt x="135422" y="30070"/>
                  <a:pt x="137671" y="30708"/>
                </a:cubicBezTo>
                <a:close/>
                <a:moveTo>
                  <a:pt x="83765" y="0"/>
                </a:moveTo>
                <a:cubicBezTo>
                  <a:pt x="101780" y="0"/>
                  <a:pt x="117222" y="15271"/>
                  <a:pt x="117222" y="33088"/>
                </a:cubicBezTo>
                <a:cubicBezTo>
                  <a:pt x="117222" y="52177"/>
                  <a:pt x="101780" y="67448"/>
                  <a:pt x="83765" y="67448"/>
                </a:cubicBezTo>
                <a:cubicBezTo>
                  <a:pt x="64464" y="67448"/>
                  <a:pt x="50309" y="52177"/>
                  <a:pt x="50309" y="33088"/>
                </a:cubicBezTo>
                <a:cubicBezTo>
                  <a:pt x="50309" y="15271"/>
                  <a:pt x="64464" y="0"/>
                  <a:pt x="83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千图PPT彼岸天：ID 8661124Freeform: Shape 37">
            <a:extLst>
              <a:ext uri="{FF2B5EF4-FFF2-40B4-BE49-F238E27FC236}">
                <a16:creationId xmlns:a16="http://schemas.microsoft.com/office/drawing/2014/main" id="{2E83D73C-C366-43C2-993E-305497944C28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7118607" y="2267814"/>
            <a:ext cx="344179" cy="218048"/>
          </a:xfrm>
          <a:custGeom>
            <a:avLst/>
            <a:gdLst>
              <a:gd name="connsiteX0" fmla="*/ 434767 w 505401"/>
              <a:gd name="connsiteY0" fmla="*/ 212299 h 320187"/>
              <a:gd name="connsiteX1" fmla="*/ 433417 w 505401"/>
              <a:gd name="connsiteY1" fmla="*/ 213653 h 320187"/>
              <a:gd name="connsiteX2" fmla="*/ 423968 w 505401"/>
              <a:gd name="connsiteY2" fmla="*/ 243433 h 320187"/>
              <a:gd name="connsiteX3" fmla="*/ 425318 w 505401"/>
              <a:gd name="connsiteY3" fmla="*/ 244787 h 320187"/>
              <a:gd name="connsiteX4" fmla="*/ 428017 w 505401"/>
              <a:gd name="connsiteY4" fmla="*/ 244787 h 320187"/>
              <a:gd name="connsiteX5" fmla="*/ 467163 w 505401"/>
              <a:gd name="connsiteY5" fmla="*/ 221775 h 320187"/>
              <a:gd name="connsiteX6" fmla="*/ 468513 w 505401"/>
              <a:gd name="connsiteY6" fmla="*/ 220421 h 320187"/>
              <a:gd name="connsiteX7" fmla="*/ 465813 w 505401"/>
              <a:gd name="connsiteY7" fmla="*/ 213653 h 320187"/>
              <a:gd name="connsiteX8" fmla="*/ 465813 w 505401"/>
              <a:gd name="connsiteY8" fmla="*/ 212299 h 320187"/>
              <a:gd name="connsiteX9" fmla="*/ 463113 w 505401"/>
              <a:gd name="connsiteY9" fmla="*/ 212299 h 320187"/>
              <a:gd name="connsiteX10" fmla="*/ 434767 w 505401"/>
              <a:gd name="connsiteY10" fmla="*/ 212299 h 320187"/>
              <a:gd name="connsiteX11" fmla="*/ 465813 w 505401"/>
              <a:gd name="connsiteY11" fmla="*/ 190641 h 320187"/>
              <a:gd name="connsiteX12" fmla="*/ 472562 w 505401"/>
              <a:gd name="connsiteY12" fmla="*/ 194702 h 320187"/>
              <a:gd name="connsiteX13" fmla="*/ 504958 w 505401"/>
              <a:gd name="connsiteY13" fmla="*/ 265091 h 320187"/>
              <a:gd name="connsiteX14" fmla="*/ 495510 w 505401"/>
              <a:gd name="connsiteY14" fmla="*/ 273213 h 320187"/>
              <a:gd name="connsiteX15" fmla="*/ 494160 w 505401"/>
              <a:gd name="connsiteY15" fmla="*/ 274567 h 320187"/>
              <a:gd name="connsiteX16" fmla="*/ 495510 w 505401"/>
              <a:gd name="connsiteY16" fmla="*/ 279981 h 320187"/>
              <a:gd name="connsiteX17" fmla="*/ 472562 w 505401"/>
              <a:gd name="connsiteY17" fmla="*/ 301640 h 320187"/>
              <a:gd name="connsiteX18" fmla="*/ 450965 w 505401"/>
              <a:gd name="connsiteY18" fmla="*/ 279981 h 320187"/>
              <a:gd name="connsiteX19" fmla="*/ 452315 w 505401"/>
              <a:gd name="connsiteY19" fmla="*/ 274567 h 320187"/>
              <a:gd name="connsiteX20" fmla="*/ 450965 w 505401"/>
              <a:gd name="connsiteY20" fmla="*/ 273213 h 320187"/>
              <a:gd name="connsiteX21" fmla="*/ 440166 w 505401"/>
              <a:gd name="connsiteY21" fmla="*/ 273213 h 320187"/>
              <a:gd name="connsiteX22" fmla="*/ 438816 w 505401"/>
              <a:gd name="connsiteY22" fmla="*/ 274567 h 320187"/>
              <a:gd name="connsiteX23" fmla="*/ 445565 w 505401"/>
              <a:gd name="connsiteY23" fmla="*/ 289457 h 320187"/>
              <a:gd name="connsiteX24" fmla="*/ 445565 w 505401"/>
              <a:gd name="connsiteY24" fmla="*/ 290811 h 320187"/>
              <a:gd name="connsiteX25" fmla="*/ 437466 w 505401"/>
              <a:gd name="connsiteY25" fmla="*/ 298932 h 320187"/>
              <a:gd name="connsiteX26" fmla="*/ 430717 w 505401"/>
              <a:gd name="connsiteY26" fmla="*/ 296225 h 320187"/>
              <a:gd name="connsiteX27" fmla="*/ 430717 w 505401"/>
              <a:gd name="connsiteY27" fmla="*/ 294872 h 320187"/>
              <a:gd name="connsiteX28" fmla="*/ 419918 w 505401"/>
              <a:gd name="connsiteY28" fmla="*/ 274567 h 320187"/>
              <a:gd name="connsiteX29" fmla="*/ 418569 w 505401"/>
              <a:gd name="connsiteY29" fmla="*/ 273213 h 320187"/>
              <a:gd name="connsiteX30" fmla="*/ 417219 w 505401"/>
              <a:gd name="connsiteY30" fmla="*/ 274567 h 320187"/>
              <a:gd name="connsiteX31" fmla="*/ 418569 w 505401"/>
              <a:gd name="connsiteY31" fmla="*/ 279981 h 320187"/>
              <a:gd name="connsiteX32" fmla="*/ 394271 w 505401"/>
              <a:gd name="connsiteY32" fmla="*/ 304347 h 320187"/>
              <a:gd name="connsiteX33" fmla="*/ 369974 w 505401"/>
              <a:gd name="connsiteY33" fmla="*/ 279981 h 320187"/>
              <a:gd name="connsiteX34" fmla="*/ 371324 w 505401"/>
              <a:gd name="connsiteY34" fmla="*/ 273213 h 320187"/>
              <a:gd name="connsiteX35" fmla="*/ 372673 w 505401"/>
              <a:gd name="connsiteY35" fmla="*/ 270506 h 320187"/>
              <a:gd name="connsiteX36" fmla="*/ 372673 w 505401"/>
              <a:gd name="connsiteY36" fmla="*/ 252909 h 320187"/>
              <a:gd name="connsiteX37" fmla="*/ 382122 w 505401"/>
              <a:gd name="connsiteY37" fmla="*/ 244787 h 320187"/>
              <a:gd name="connsiteX38" fmla="*/ 390221 w 505401"/>
              <a:gd name="connsiteY38" fmla="*/ 244787 h 320187"/>
              <a:gd name="connsiteX39" fmla="*/ 392921 w 505401"/>
              <a:gd name="connsiteY39" fmla="*/ 243433 h 320187"/>
              <a:gd name="connsiteX40" fmla="*/ 405070 w 505401"/>
              <a:gd name="connsiteY40" fmla="*/ 198763 h 320187"/>
              <a:gd name="connsiteX41" fmla="*/ 414519 w 505401"/>
              <a:gd name="connsiteY41" fmla="*/ 191995 h 320187"/>
              <a:gd name="connsiteX42" fmla="*/ 426668 w 505401"/>
              <a:gd name="connsiteY42" fmla="*/ 191995 h 320187"/>
              <a:gd name="connsiteX43" fmla="*/ 432067 w 505401"/>
              <a:gd name="connsiteY43" fmla="*/ 196056 h 320187"/>
              <a:gd name="connsiteX44" fmla="*/ 434767 w 505401"/>
              <a:gd name="connsiteY44" fmla="*/ 197409 h 320187"/>
              <a:gd name="connsiteX45" fmla="*/ 457714 w 505401"/>
              <a:gd name="connsiteY45" fmla="*/ 197409 h 320187"/>
              <a:gd name="connsiteX46" fmla="*/ 459064 w 505401"/>
              <a:gd name="connsiteY46" fmla="*/ 196056 h 320187"/>
              <a:gd name="connsiteX47" fmla="*/ 465813 w 505401"/>
              <a:gd name="connsiteY47" fmla="*/ 190641 h 320187"/>
              <a:gd name="connsiteX48" fmla="*/ 422585 w 505401"/>
              <a:gd name="connsiteY48" fmla="*/ 144254 h 320187"/>
              <a:gd name="connsiteX49" fmla="*/ 442950 w 505401"/>
              <a:gd name="connsiteY49" fmla="*/ 166152 h 320187"/>
              <a:gd name="connsiteX50" fmla="*/ 422585 w 505401"/>
              <a:gd name="connsiteY50" fmla="*/ 186682 h 320187"/>
              <a:gd name="connsiteX51" fmla="*/ 402219 w 505401"/>
              <a:gd name="connsiteY51" fmla="*/ 166152 h 320187"/>
              <a:gd name="connsiteX52" fmla="*/ 422585 w 505401"/>
              <a:gd name="connsiteY52" fmla="*/ 144254 h 320187"/>
              <a:gd name="connsiteX53" fmla="*/ 10432 w 505401"/>
              <a:gd name="connsiteY53" fmla="*/ 50913 h 320187"/>
              <a:gd name="connsiteX54" fmla="*/ 18515 w 505401"/>
              <a:gd name="connsiteY54" fmla="*/ 57679 h 320187"/>
              <a:gd name="connsiteX55" fmla="*/ 21209 w 505401"/>
              <a:gd name="connsiteY55" fmla="*/ 87448 h 320187"/>
              <a:gd name="connsiteX56" fmla="*/ 40068 w 505401"/>
              <a:gd name="connsiteY56" fmla="*/ 73916 h 320187"/>
              <a:gd name="connsiteX57" fmla="*/ 60275 w 505401"/>
              <a:gd name="connsiteY57" fmla="*/ 90154 h 320187"/>
              <a:gd name="connsiteX58" fmla="*/ 61622 w 505401"/>
              <a:gd name="connsiteY58" fmla="*/ 67151 h 320187"/>
              <a:gd name="connsiteX59" fmla="*/ 67011 w 505401"/>
              <a:gd name="connsiteY59" fmla="*/ 61738 h 320187"/>
              <a:gd name="connsiteX60" fmla="*/ 104730 w 505401"/>
              <a:gd name="connsiteY60" fmla="*/ 61738 h 320187"/>
              <a:gd name="connsiteX61" fmla="*/ 115507 w 505401"/>
              <a:gd name="connsiteY61" fmla="*/ 68504 h 320187"/>
              <a:gd name="connsiteX62" fmla="*/ 134367 w 505401"/>
              <a:gd name="connsiteY62" fmla="*/ 107745 h 320187"/>
              <a:gd name="connsiteX63" fmla="*/ 162656 w 505401"/>
              <a:gd name="connsiteY63" fmla="*/ 128042 h 320187"/>
              <a:gd name="connsiteX64" fmla="*/ 164003 w 505401"/>
              <a:gd name="connsiteY64" fmla="*/ 129395 h 320187"/>
              <a:gd name="connsiteX65" fmla="*/ 170739 w 505401"/>
              <a:gd name="connsiteY65" fmla="*/ 133454 h 320187"/>
              <a:gd name="connsiteX66" fmla="*/ 173433 w 505401"/>
              <a:gd name="connsiteY66" fmla="*/ 151045 h 320187"/>
              <a:gd name="connsiteX67" fmla="*/ 165350 w 505401"/>
              <a:gd name="connsiteY67" fmla="*/ 155105 h 320187"/>
              <a:gd name="connsiteX68" fmla="*/ 177474 w 505401"/>
              <a:gd name="connsiteY68" fmla="*/ 187580 h 320187"/>
              <a:gd name="connsiteX69" fmla="*/ 178821 w 505401"/>
              <a:gd name="connsiteY69" fmla="*/ 188933 h 320187"/>
              <a:gd name="connsiteX70" fmla="*/ 265037 w 505401"/>
              <a:gd name="connsiteY70" fmla="*/ 188933 h 320187"/>
              <a:gd name="connsiteX71" fmla="*/ 266384 w 505401"/>
              <a:gd name="connsiteY71" fmla="*/ 187580 h 320187"/>
              <a:gd name="connsiteX72" fmla="*/ 263690 w 505401"/>
              <a:gd name="connsiteY72" fmla="*/ 179461 h 320187"/>
              <a:gd name="connsiteX73" fmla="*/ 283897 w 505401"/>
              <a:gd name="connsiteY73" fmla="*/ 159164 h 320187"/>
              <a:gd name="connsiteX74" fmla="*/ 287938 w 505401"/>
              <a:gd name="connsiteY74" fmla="*/ 160517 h 320187"/>
              <a:gd name="connsiteX75" fmla="*/ 289285 w 505401"/>
              <a:gd name="connsiteY75" fmla="*/ 159164 h 320187"/>
              <a:gd name="connsiteX76" fmla="*/ 289285 w 505401"/>
              <a:gd name="connsiteY76" fmla="*/ 136160 h 320187"/>
              <a:gd name="connsiteX77" fmla="*/ 290632 w 505401"/>
              <a:gd name="connsiteY77" fmla="*/ 134807 h 320187"/>
              <a:gd name="connsiteX78" fmla="*/ 305450 w 505401"/>
              <a:gd name="connsiteY78" fmla="*/ 136160 h 320187"/>
              <a:gd name="connsiteX79" fmla="*/ 344517 w 505401"/>
              <a:gd name="connsiteY79" fmla="*/ 192992 h 320187"/>
              <a:gd name="connsiteX80" fmla="*/ 309492 w 505401"/>
              <a:gd name="connsiteY80" fmla="*/ 255237 h 320187"/>
              <a:gd name="connsiteX81" fmla="*/ 312186 w 505401"/>
              <a:gd name="connsiteY81" fmla="*/ 263355 h 320187"/>
              <a:gd name="connsiteX82" fmla="*/ 313533 w 505401"/>
              <a:gd name="connsiteY82" fmla="*/ 264709 h 320187"/>
              <a:gd name="connsiteX83" fmla="*/ 320269 w 505401"/>
              <a:gd name="connsiteY83" fmla="*/ 266062 h 320187"/>
              <a:gd name="connsiteX84" fmla="*/ 333740 w 505401"/>
              <a:gd name="connsiteY84" fmla="*/ 283652 h 320187"/>
              <a:gd name="connsiteX85" fmla="*/ 313533 w 505401"/>
              <a:gd name="connsiteY85" fmla="*/ 303949 h 320187"/>
              <a:gd name="connsiteX86" fmla="*/ 294673 w 505401"/>
              <a:gd name="connsiteY86" fmla="*/ 283652 h 320187"/>
              <a:gd name="connsiteX87" fmla="*/ 297368 w 505401"/>
              <a:gd name="connsiteY87" fmla="*/ 272827 h 320187"/>
              <a:gd name="connsiteX88" fmla="*/ 297368 w 505401"/>
              <a:gd name="connsiteY88" fmla="*/ 271474 h 320187"/>
              <a:gd name="connsiteX89" fmla="*/ 293326 w 505401"/>
              <a:gd name="connsiteY89" fmla="*/ 263355 h 320187"/>
              <a:gd name="connsiteX90" fmla="*/ 256954 w 505401"/>
              <a:gd name="connsiteY90" fmla="*/ 268768 h 320187"/>
              <a:gd name="connsiteX91" fmla="*/ 225970 w 505401"/>
              <a:gd name="connsiteY91" fmla="*/ 264709 h 320187"/>
              <a:gd name="connsiteX92" fmla="*/ 223276 w 505401"/>
              <a:gd name="connsiteY92" fmla="*/ 271474 h 320187"/>
              <a:gd name="connsiteX93" fmla="*/ 223276 w 505401"/>
              <a:gd name="connsiteY93" fmla="*/ 272827 h 320187"/>
              <a:gd name="connsiteX94" fmla="*/ 227318 w 505401"/>
              <a:gd name="connsiteY94" fmla="*/ 283652 h 320187"/>
              <a:gd name="connsiteX95" fmla="*/ 207111 w 505401"/>
              <a:gd name="connsiteY95" fmla="*/ 303949 h 320187"/>
              <a:gd name="connsiteX96" fmla="*/ 188251 w 505401"/>
              <a:gd name="connsiteY96" fmla="*/ 283652 h 320187"/>
              <a:gd name="connsiteX97" fmla="*/ 207111 w 505401"/>
              <a:gd name="connsiteY97" fmla="*/ 264709 h 320187"/>
              <a:gd name="connsiteX98" fmla="*/ 207111 w 505401"/>
              <a:gd name="connsiteY98" fmla="*/ 263355 h 320187"/>
              <a:gd name="connsiteX99" fmla="*/ 209805 w 505401"/>
              <a:gd name="connsiteY99" fmla="*/ 257943 h 320187"/>
              <a:gd name="connsiteX100" fmla="*/ 173433 w 505401"/>
              <a:gd name="connsiteY100" fmla="*/ 213289 h 320187"/>
              <a:gd name="connsiteX101" fmla="*/ 169392 w 505401"/>
              <a:gd name="connsiteY101" fmla="*/ 198405 h 320187"/>
              <a:gd name="connsiteX102" fmla="*/ 169392 w 505401"/>
              <a:gd name="connsiteY102" fmla="*/ 195699 h 320187"/>
              <a:gd name="connsiteX103" fmla="*/ 151879 w 505401"/>
              <a:gd name="connsiteY103" fmla="*/ 149692 h 320187"/>
              <a:gd name="connsiteX104" fmla="*/ 139755 w 505401"/>
              <a:gd name="connsiteY104" fmla="*/ 141573 h 320187"/>
              <a:gd name="connsiteX105" fmla="*/ 118201 w 505401"/>
              <a:gd name="connsiteY105" fmla="*/ 126689 h 320187"/>
              <a:gd name="connsiteX106" fmla="*/ 114160 w 505401"/>
              <a:gd name="connsiteY106" fmla="*/ 121276 h 320187"/>
              <a:gd name="connsiteX107" fmla="*/ 106077 w 505401"/>
              <a:gd name="connsiteY107" fmla="*/ 103685 h 320187"/>
              <a:gd name="connsiteX108" fmla="*/ 93953 w 505401"/>
              <a:gd name="connsiteY108" fmla="*/ 129395 h 320187"/>
              <a:gd name="connsiteX109" fmla="*/ 93953 w 505401"/>
              <a:gd name="connsiteY109" fmla="*/ 140220 h 320187"/>
              <a:gd name="connsiteX110" fmla="*/ 123590 w 505401"/>
              <a:gd name="connsiteY110" fmla="*/ 213289 h 320187"/>
              <a:gd name="connsiteX111" fmla="*/ 119548 w 505401"/>
              <a:gd name="connsiteY111" fmla="*/ 217349 h 320187"/>
              <a:gd name="connsiteX112" fmla="*/ 100689 w 505401"/>
              <a:gd name="connsiteY112" fmla="*/ 217349 h 320187"/>
              <a:gd name="connsiteX113" fmla="*/ 128978 w 505401"/>
              <a:gd name="connsiteY113" fmla="*/ 303949 h 320187"/>
              <a:gd name="connsiteX114" fmla="*/ 120895 w 505401"/>
              <a:gd name="connsiteY114" fmla="*/ 320187 h 320187"/>
              <a:gd name="connsiteX115" fmla="*/ 116854 w 505401"/>
              <a:gd name="connsiteY115" fmla="*/ 320187 h 320187"/>
              <a:gd name="connsiteX116" fmla="*/ 106077 w 505401"/>
              <a:gd name="connsiteY116" fmla="*/ 312068 h 320187"/>
              <a:gd name="connsiteX117" fmla="*/ 75093 w 505401"/>
              <a:gd name="connsiteY117" fmla="*/ 217349 h 320187"/>
              <a:gd name="connsiteX118" fmla="*/ 69705 w 505401"/>
              <a:gd name="connsiteY118" fmla="*/ 217349 h 320187"/>
              <a:gd name="connsiteX119" fmla="*/ 69705 w 505401"/>
              <a:gd name="connsiteY119" fmla="*/ 244411 h 320187"/>
              <a:gd name="connsiteX120" fmla="*/ 67011 w 505401"/>
              <a:gd name="connsiteY120" fmla="*/ 251177 h 320187"/>
              <a:gd name="connsiteX121" fmla="*/ 21209 w 505401"/>
              <a:gd name="connsiteY121" fmla="*/ 314775 h 320187"/>
              <a:gd name="connsiteX122" fmla="*/ 11779 w 505401"/>
              <a:gd name="connsiteY122" fmla="*/ 320187 h 320187"/>
              <a:gd name="connsiteX123" fmla="*/ 5043 w 505401"/>
              <a:gd name="connsiteY123" fmla="*/ 317481 h 320187"/>
              <a:gd name="connsiteX124" fmla="*/ 2349 w 505401"/>
              <a:gd name="connsiteY124" fmla="*/ 301243 h 320187"/>
              <a:gd name="connsiteX125" fmla="*/ 45457 w 505401"/>
              <a:gd name="connsiteY125" fmla="*/ 240352 h 320187"/>
              <a:gd name="connsiteX126" fmla="*/ 45457 w 505401"/>
              <a:gd name="connsiteY126" fmla="*/ 217349 h 320187"/>
              <a:gd name="connsiteX127" fmla="*/ 21209 w 505401"/>
              <a:gd name="connsiteY127" fmla="*/ 217349 h 320187"/>
              <a:gd name="connsiteX128" fmla="*/ 18515 w 505401"/>
              <a:gd name="connsiteY128" fmla="*/ 213289 h 320187"/>
              <a:gd name="connsiteX129" fmla="*/ 56234 w 505401"/>
              <a:gd name="connsiteY129" fmla="*/ 141573 h 320187"/>
              <a:gd name="connsiteX130" fmla="*/ 7738 w 505401"/>
              <a:gd name="connsiteY130" fmla="*/ 107745 h 320187"/>
              <a:gd name="connsiteX131" fmla="*/ 3696 w 505401"/>
              <a:gd name="connsiteY131" fmla="*/ 59032 h 320187"/>
              <a:gd name="connsiteX132" fmla="*/ 10432 w 505401"/>
              <a:gd name="connsiteY132" fmla="*/ 50913 h 320187"/>
              <a:gd name="connsiteX133" fmla="*/ 37234 w 505401"/>
              <a:gd name="connsiteY133" fmla="*/ 42993 h 320187"/>
              <a:gd name="connsiteX134" fmla="*/ 52050 w 505401"/>
              <a:gd name="connsiteY134" fmla="*/ 57809 h 320187"/>
              <a:gd name="connsiteX135" fmla="*/ 37234 w 505401"/>
              <a:gd name="connsiteY135" fmla="*/ 71278 h 320187"/>
              <a:gd name="connsiteX136" fmla="*/ 23765 w 505401"/>
              <a:gd name="connsiteY136" fmla="*/ 57809 h 320187"/>
              <a:gd name="connsiteX137" fmla="*/ 37234 w 505401"/>
              <a:gd name="connsiteY137" fmla="*/ 42993 h 320187"/>
              <a:gd name="connsiteX138" fmla="*/ 89951 w 505401"/>
              <a:gd name="connsiteY138" fmla="*/ 0 h 320187"/>
              <a:gd name="connsiteX139" fmla="*/ 115408 w 505401"/>
              <a:gd name="connsiteY139" fmla="*/ 25456 h 320187"/>
              <a:gd name="connsiteX140" fmla="*/ 89951 w 505401"/>
              <a:gd name="connsiteY140" fmla="*/ 50913 h 320187"/>
              <a:gd name="connsiteX141" fmla="*/ 64495 w 505401"/>
              <a:gd name="connsiteY141" fmla="*/ 25456 h 320187"/>
              <a:gd name="connsiteX142" fmla="*/ 89951 w 505401"/>
              <a:gd name="connsiteY142" fmla="*/ 0 h 32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505401" h="320187">
                <a:moveTo>
                  <a:pt x="434767" y="212299"/>
                </a:moveTo>
                <a:cubicBezTo>
                  <a:pt x="434767" y="212299"/>
                  <a:pt x="433417" y="212299"/>
                  <a:pt x="433417" y="213653"/>
                </a:cubicBezTo>
                <a:cubicBezTo>
                  <a:pt x="433417" y="213653"/>
                  <a:pt x="433417" y="213653"/>
                  <a:pt x="423968" y="243433"/>
                </a:cubicBezTo>
                <a:cubicBezTo>
                  <a:pt x="423968" y="244787"/>
                  <a:pt x="423968" y="244787"/>
                  <a:pt x="425318" y="244787"/>
                </a:cubicBezTo>
                <a:cubicBezTo>
                  <a:pt x="426668" y="244787"/>
                  <a:pt x="428017" y="244787"/>
                  <a:pt x="428017" y="244787"/>
                </a:cubicBezTo>
                <a:cubicBezTo>
                  <a:pt x="436116" y="244787"/>
                  <a:pt x="448265" y="221775"/>
                  <a:pt x="467163" y="221775"/>
                </a:cubicBezTo>
                <a:cubicBezTo>
                  <a:pt x="468513" y="221775"/>
                  <a:pt x="468513" y="220421"/>
                  <a:pt x="468513" y="220421"/>
                </a:cubicBezTo>
                <a:cubicBezTo>
                  <a:pt x="468513" y="220421"/>
                  <a:pt x="468513" y="220421"/>
                  <a:pt x="465813" y="213653"/>
                </a:cubicBezTo>
                <a:cubicBezTo>
                  <a:pt x="465813" y="213653"/>
                  <a:pt x="465813" y="213653"/>
                  <a:pt x="465813" y="212299"/>
                </a:cubicBezTo>
                <a:cubicBezTo>
                  <a:pt x="465813" y="212299"/>
                  <a:pt x="464463" y="212299"/>
                  <a:pt x="463113" y="212299"/>
                </a:cubicBezTo>
                <a:cubicBezTo>
                  <a:pt x="463113" y="212299"/>
                  <a:pt x="463113" y="212299"/>
                  <a:pt x="434767" y="212299"/>
                </a:cubicBezTo>
                <a:close/>
                <a:moveTo>
                  <a:pt x="465813" y="190641"/>
                </a:moveTo>
                <a:cubicBezTo>
                  <a:pt x="471212" y="190641"/>
                  <a:pt x="472562" y="193348"/>
                  <a:pt x="472562" y="194702"/>
                </a:cubicBezTo>
                <a:cubicBezTo>
                  <a:pt x="472562" y="196056"/>
                  <a:pt x="503609" y="263738"/>
                  <a:pt x="504958" y="265091"/>
                </a:cubicBezTo>
                <a:cubicBezTo>
                  <a:pt x="506308" y="269152"/>
                  <a:pt x="504958" y="273213"/>
                  <a:pt x="495510" y="273213"/>
                </a:cubicBezTo>
                <a:cubicBezTo>
                  <a:pt x="495510" y="273213"/>
                  <a:pt x="494160" y="274567"/>
                  <a:pt x="494160" y="274567"/>
                </a:cubicBezTo>
                <a:cubicBezTo>
                  <a:pt x="495510" y="275921"/>
                  <a:pt x="495510" y="278628"/>
                  <a:pt x="495510" y="279981"/>
                </a:cubicBezTo>
                <a:cubicBezTo>
                  <a:pt x="495510" y="292164"/>
                  <a:pt x="486061" y="301640"/>
                  <a:pt x="472562" y="301640"/>
                </a:cubicBezTo>
                <a:cubicBezTo>
                  <a:pt x="460414" y="301640"/>
                  <a:pt x="450965" y="292164"/>
                  <a:pt x="450965" y="279981"/>
                </a:cubicBezTo>
                <a:cubicBezTo>
                  <a:pt x="450965" y="277274"/>
                  <a:pt x="450965" y="275921"/>
                  <a:pt x="452315" y="274567"/>
                </a:cubicBezTo>
                <a:cubicBezTo>
                  <a:pt x="452315" y="273213"/>
                  <a:pt x="450965" y="273213"/>
                  <a:pt x="450965" y="273213"/>
                </a:cubicBezTo>
                <a:cubicBezTo>
                  <a:pt x="450965" y="273213"/>
                  <a:pt x="450965" y="273213"/>
                  <a:pt x="440166" y="273213"/>
                </a:cubicBezTo>
                <a:cubicBezTo>
                  <a:pt x="438816" y="273213"/>
                  <a:pt x="438816" y="273213"/>
                  <a:pt x="438816" y="274567"/>
                </a:cubicBezTo>
                <a:cubicBezTo>
                  <a:pt x="438816" y="274567"/>
                  <a:pt x="445565" y="289457"/>
                  <a:pt x="445565" y="289457"/>
                </a:cubicBezTo>
                <a:cubicBezTo>
                  <a:pt x="445565" y="290811"/>
                  <a:pt x="445565" y="290811"/>
                  <a:pt x="445565" y="290811"/>
                </a:cubicBezTo>
                <a:cubicBezTo>
                  <a:pt x="445565" y="296225"/>
                  <a:pt x="441516" y="298932"/>
                  <a:pt x="437466" y="298932"/>
                </a:cubicBezTo>
                <a:cubicBezTo>
                  <a:pt x="434767" y="298932"/>
                  <a:pt x="433417" y="298932"/>
                  <a:pt x="430717" y="296225"/>
                </a:cubicBezTo>
                <a:cubicBezTo>
                  <a:pt x="430717" y="296225"/>
                  <a:pt x="430717" y="294872"/>
                  <a:pt x="430717" y="294872"/>
                </a:cubicBezTo>
                <a:cubicBezTo>
                  <a:pt x="430717" y="294872"/>
                  <a:pt x="419918" y="274567"/>
                  <a:pt x="419918" y="274567"/>
                </a:cubicBezTo>
                <a:cubicBezTo>
                  <a:pt x="419918" y="273213"/>
                  <a:pt x="418569" y="273213"/>
                  <a:pt x="418569" y="273213"/>
                </a:cubicBezTo>
                <a:cubicBezTo>
                  <a:pt x="417219" y="273213"/>
                  <a:pt x="417219" y="273213"/>
                  <a:pt x="417219" y="274567"/>
                </a:cubicBezTo>
                <a:cubicBezTo>
                  <a:pt x="417219" y="275921"/>
                  <a:pt x="418569" y="278628"/>
                  <a:pt x="418569" y="279981"/>
                </a:cubicBezTo>
                <a:cubicBezTo>
                  <a:pt x="418569" y="293518"/>
                  <a:pt x="407770" y="304347"/>
                  <a:pt x="394271" y="304347"/>
                </a:cubicBezTo>
                <a:cubicBezTo>
                  <a:pt x="380772" y="304347"/>
                  <a:pt x="369974" y="293518"/>
                  <a:pt x="369974" y="279981"/>
                </a:cubicBezTo>
                <a:cubicBezTo>
                  <a:pt x="369974" y="277274"/>
                  <a:pt x="371324" y="275921"/>
                  <a:pt x="371324" y="273213"/>
                </a:cubicBezTo>
                <a:cubicBezTo>
                  <a:pt x="371324" y="271860"/>
                  <a:pt x="372673" y="270506"/>
                  <a:pt x="372673" y="270506"/>
                </a:cubicBezTo>
                <a:cubicBezTo>
                  <a:pt x="372673" y="266445"/>
                  <a:pt x="372673" y="252909"/>
                  <a:pt x="372673" y="252909"/>
                </a:cubicBezTo>
                <a:cubicBezTo>
                  <a:pt x="372673" y="247494"/>
                  <a:pt x="376723" y="244787"/>
                  <a:pt x="382122" y="244787"/>
                </a:cubicBezTo>
                <a:cubicBezTo>
                  <a:pt x="382122" y="244787"/>
                  <a:pt x="382122" y="244787"/>
                  <a:pt x="390221" y="244787"/>
                </a:cubicBezTo>
                <a:cubicBezTo>
                  <a:pt x="391571" y="244787"/>
                  <a:pt x="392921" y="243433"/>
                  <a:pt x="392921" y="243433"/>
                </a:cubicBezTo>
                <a:cubicBezTo>
                  <a:pt x="392921" y="243433"/>
                  <a:pt x="392921" y="243433"/>
                  <a:pt x="405070" y="198763"/>
                </a:cubicBezTo>
                <a:cubicBezTo>
                  <a:pt x="406420" y="193348"/>
                  <a:pt x="409120" y="191995"/>
                  <a:pt x="414519" y="191995"/>
                </a:cubicBezTo>
                <a:cubicBezTo>
                  <a:pt x="414519" y="191995"/>
                  <a:pt x="414519" y="191995"/>
                  <a:pt x="426668" y="191995"/>
                </a:cubicBezTo>
                <a:cubicBezTo>
                  <a:pt x="432067" y="191995"/>
                  <a:pt x="432067" y="196056"/>
                  <a:pt x="432067" y="196056"/>
                </a:cubicBezTo>
                <a:cubicBezTo>
                  <a:pt x="433417" y="196056"/>
                  <a:pt x="434767" y="197409"/>
                  <a:pt x="434767" y="197409"/>
                </a:cubicBezTo>
                <a:cubicBezTo>
                  <a:pt x="434767" y="197409"/>
                  <a:pt x="434767" y="197409"/>
                  <a:pt x="457714" y="197409"/>
                </a:cubicBezTo>
                <a:cubicBezTo>
                  <a:pt x="457714" y="197409"/>
                  <a:pt x="459064" y="196056"/>
                  <a:pt x="459064" y="196056"/>
                </a:cubicBezTo>
                <a:cubicBezTo>
                  <a:pt x="460414" y="191995"/>
                  <a:pt x="463113" y="190641"/>
                  <a:pt x="465813" y="190641"/>
                </a:cubicBezTo>
                <a:close/>
                <a:moveTo>
                  <a:pt x="422585" y="144254"/>
                </a:moveTo>
                <a:cubicBezTo>
                  <a:pt x="433446" y="144254"/>
                  <a:pt x="442950" y="153835"/>
                  <a:pt x="442950" y="166152"/>
                </a:cubicBezTo>
                <a:cubicBezTo>
                  <a:pt x="442950" y="177102"/>
                  <a:pt x="433446" y="186682"/>
                  <a:pt x="422585" y="186682"/>
                </a:cubicBezTo>
                <a:cubicBezTo>
                  <a:pt x="410365" y="186682"/>
                  <a:pt x="402219" y="177102"/>
                  <a:pt x="402219" y="166152"/>
                </a:cubicBezTo>
                <a:cubicBezTo>
                  <a:pt x="402219" y="153835"/>
                  <a:pt x="410365" y="144254"/>
                  <a:pt x="422585" y="144254"/>
                </a:cubicBezTo>
                <a:close/>
                <a:moveTo>
                  <a:pt x="10432" y="50913"/>
                </a:moveTo>
                <a:cubicBezTo>
                  <a:pt x="14473" y="50913"/>
                  <a:pt x="18515" y="53619"/>
                  <a:pt x="18515" y="57679"/>
                </a:cubicBezTo>
                <a:cubicBezTo>
                  <a:pt x="18515" y="57679"/>
                  <a:pt x="18515" y="57679"/>
                  <a:pt x="21209" y="87448"/>
                </a:cubicBezTo>
                <a:cubicBezTo>
                  <a:pt x="23903" y="79329"/>
                  <a:pt x="31986" y="73916"/>
                  <a:pt x="40068" y="73916"/>
                </a:cubicBezTo>
                <a:cubicBezTo>
                  <a:pt x="50845" y="73916"/>
                  <a:pt x="58928" y="80682"/>
                  <a:pt x="60275" y="90154"/>
                </a:cubicBezTo>
                <a:cubicBezTo>
                  <a:pt x="60275" y="90154"/>
                  <a:pt x="60275" y="90154"/>
                  <a:pt x="61622" y="67151"/>
                </a:cubicBezTo>
                <a:cubicBezTo>
                  <a:pt x="61622" y="63091"/>
                  <a:pt x="64316" y="61738"/>
                  <a:pt x="67011" y="61738"/>
                </a:cubicBezTo>
                <a:cubicBezTo>
                  <a:pt x="67011" y="61738"/>
                  <a:pt x="67011" y="61738"/>
                  <a:pt x="104730" y="61738"/>
                </a:cubicBezTo>
                <a:cubicBezTo>
                  <a:pt x="108771" y="61738"/>
                  <a:pt x="112813" y="64444"/>
                  <a:pt x="115507" y="68504"/>
                </a:cubicBezTo>
                <a:cubicBezTo>
                  <a:pt x="115507" y="68504"/>
                  <a:pt x="115507" y="68504"/>
                  <a:pt x="134367" y="107745"/>
                </a:cubicBezTo>
                <a:cubicBezTo>
                  <a:pt x="134367" y="107745"/>
                  <a:pt x="134367" y="107745"/>
                  <a:pt x="162656" y="128042"/>
                </a:cubicBezTo>
                <a:cubicBezTo>
                  <a:pt x="164003" y="128042"/>
                  <a:pt x="164003" y="129395"/>
                  <a:pt x="164003" y="129395"/>
                </a:cubicBezTo>
                <a:cubicBezTo>
                  <a:pt x="164003" y="129395"/>
                  <a:pt x="164003" y="129395"/>
                  <a:pt x="170739" y="133454"/>
                </a:cubicBezTo>
                <a:cubicBezTo>
                  <a:pt x="176127" y="137514"/>
                  <a:pt x="177474" y="145633"/>
                  <a:pt x="173433" y="151045"/>
                </a:cubicBezTo>
                <a:cubicBezTo>
                  <a:pt x="170739" y="153751"/>
                  <a:pt x="168044" y="155105"/>
                  <a:pt x="165350" y="155105"/>
                </a:cubicBezTo>
                <a:cubicBezTo>
                  <a:pt x="165350" y="155105"/>
                  <a:pt x="165350" y="155105"/>
                  <a:pt x="177474" y="187580"/>
                </a:cubicBezTo>
                <a:cubicBezTo>
                  <a:pt x="177474" y="187580"/>
                  <a:pt x="178821" y="188933"/>
                  <a:pt x="178821" y="188933"/>
                </a:cubicBezTo>
                <a:cubicBezTo>
                  <a:pt x="178821" y="188933"/>
                  <a:pt x="178821" y="188933"/>
                  <a:pt x="265037" y="188933"/>
                </a:cubicBezTo>
                <a:cubicBezTo>
                  <a:pt x="266384" y="188933"/>
                  <a:pt x="266384" y="187580"/>
                  <a:pt x="266384" y="187580"/>
                </a:cubicBezTo>
                <a:cubicBezTo>
                  <a:pt x="265037" y="184874"/>
                  <a:pt x="263690" y="182167"/>
                  <a:pt x="263690" y="179461"/>
                </a:cubicBezTo>
                <a:cubicBezTo>
                  <a:pt x="263690" y="168636"/>
                  <a:pt x="273120" y="159164"/>
                  <a:pt x="283897" y="159164"/>
                </a:cubicBezTo>
                <a:cubicBezTo>
                  <a:pt x="285244" y="159164"/>
                  <a:pt x="286591" y="159164"/>
                  <a:pt x="287938" y="160517"/>
                </a:cubicBezTo>
                <a:cubicBezTo>
                  <a:pt x="289285" y="160517"/>
                  <a:pt x="289285" y="159164"/>
                  <a:pt x="289285" y="159164"/>
                </a:cubicBezTo>
                <a:cubicBezTo>
                  <a:pt x="289285" y="159164"/>
                  <a:pt x="289285" y="159164"/>
                  <a:pt x="289285" y="136160"/>
                </a:cubicBezTo>
                <a:cubicBezTo>
                  <a:pt x="289285" y="136160"/>
                  <a:pt x="289285" y="134807"/>
                  <a:pt x="290632" y="134807"/>
                </a:cubicBezTo>
                <a:cubicBezTo>
                  <a:pt x="293326" y="134807"/>
                  <a:pt x="298715" y="134807"/>
                  <a:pt x="305450" y="136160"/>
                </a:cubicBezTo>
                <a:cubicBezTo>
                  <a:pt x="340475" y="142926"/>
                  <a:pt x="344517" y="174048"/>
                  <a:pt x="344517" y="192992"/>
                </a:cubicBezTo>
                <a:cubicBezTo>
                  <a:pt x="344517" y="209230"/>
                  <a:pt x="336434" y="237646"/>
                  <a:pt x="309492" y="255237"/>
                </a:cubicBezTo>
                <a:cubicBezTo>
                  <a:pt x="309492" y="255237"/>
                  <a:pt x="309492" y="255237"/>
                  <a:pt x="312186" y="263355"/>
                </a:cubicBezTo>
                <a:cubicBezTo>
                  <a:pt x="312186" y="263355"/>
                  <a:pt x="313533" y="264709"/>
                  <a:pt x="313533" y="264709"/>
                </a:cubicBezTo>
                <a:cubicBezTo>
                  <a:pt x="316227" y="264709"/>
                  <a:pt x="318922" y="264709"/>
                  <a:pt x="320269" y="266062"/>
                </a:cubicBezTo>
                <a:cubicBezTo>
                  <a:pt x="328351" y="268768"/>
                  <a:pt x="333740" y="275534"/>
                  <a:pt x="333740" y="283652"/>
                </a:cubicBezTo>
                <a:cubicBezTo>
                  <a:pt x="333740" y="294477"/>
                  <a:pt x="324310" y="303949"/>
                  <a:pt x="313533" y="303949"/>
                </a:cubicBezTo>
                <a:cubicBezTo>
                  <a:pt x="302756" y="303949"/>
                  <a:pt x="294673" y="294477"/>
                  <a:pt x="294673" y="283652"/>
                </a:cubicBezTo>
                <a:cubicBezTo>
                  <a:pt x="294673" y="279593"/>
                  <a:pt x="296021" y="276887"/>
                  <a:pt x="297368" y="272827"/>
                </a:cubicBezTo>
                <a:cubicBezTo>
                  <a:pt x="297368" y="272827"/>
                  <a:pt x="297368" y="271474"/>
                  <a:pt x="297368" y="271474"/>
                </a:cubicBezTo>
                <a:cubicBezTo>
                  <a:pt x="297368" y="271474"/>
                  <a:pt x="297368" y="271474"/>
                  <a:pt x="293326" y="263355"/>
                </a:cubicBezTo>
                <a:cubicBezTo>
                  <a:pt x="283897" y="267415"/>
                  <a:pt x="271772" y="268768"/>
                  <a:pt x="256954" y="268768"/>
                </a:cubicBezTo>
                <a:cubicBezTo>
                  <a:pt x="244830" y="268768"/>
                  <a:pt x="234053" y="267415"/>
                  <a:pt x="225970" y="264709"/>
                </a:cubicBezTo>
                <a:cubicBezTo>
                  <a:pt x="225970" y="264709"/>
                  <a:pt x="225970" y="264709"/>
                  <a:pt x="223276" y="271474"/>
                </a:cubicBezTo>
                <a:cubicBezTo>
                  <a:pt x="223276" y="271474"/>
                  <a:pt x="223276" y="271474"/>
                  <a:pt x="223276" y="272827"/>
                </a:cubicBezTo>
                <a:cubicBezTo>
                  <a:pt x="224623" y="275534"/>
                  <a:pt x="227318" y="279593"/>
                  <a:pt x="227318" y="283652"/>
                </a:cubicBezTo>
                <a:cubicBezTo>
                  <a:pt x="227318" y="294477"/>
                  <a:pt x="217888" y="303949"/>
                  <a:pt x="207111" y="303949"/>
                </a:cubicBezTo>
                <a:cubicBezTo>
                  <a:pt x="196334" y="303949"/>
                  <a:pt x="188251" y="294477"/>
                  <a:pt x="188251" y="283652"/>
                </a:cubicBezTo>
                <a:cubicBezTo>
                  <a:pt x="188251" y="272827"/>
                  <a:pt x="196334" y="264709"/>
                  <a:pt x="207111" y="264709"/>
                </a:cubicBezTo>
                <a:cubicBezTo>
                  <a:pt x="207111" y="264709"/>
                  <a:pt x="207111" y="264709"/>
                  <a:pt x="207111" y="263355"/>
                </a:cubicBezTo>
                <a:cubicBezTo>
                  <a:pt x="207111" y="263355"/>
                  <a:pt x="207111" y="263355"/>
                  <a:pt x="209805" y="257943"/>
                </a:cubicBezTo>
                <a:cubicBezTo>
                  <a:pt x="189598" y="247118"/>
                  <a:pt x="178821" y="228174"/>
                  <a:pt x="173433" y="213289"/>
                </a:cubicBezTo>
                <a:cubicBezTo>
                  <a:pt x="172086" y="210583"/>
                  <a:pt x="169392" y="202464"/>
                  <a:pt x="169392" y="198405"/>
                </a:cubicBezTo>
                <a:cubicBezTo>
                  <a:pt x="169392" y="197052"/>
                  <a:pt x="169392" y="195699"/>
                  <a:pt x="169392" y="195699"/>
                </a:cubicBezTo>
                <a:cubicBezTo>
                  <a:pt x="169392" y="195699"/>
                  <a:pt x="157268" y="163223"/>
                  <a:pt x="151879" y="149692"/>
                </a:cubicBezTo>
                <a:cubicBezTo>
                  <a:pt x="151879" y="149692"/>
                  <a:pt x="151879" y="149692"/>
                  <a:pt x="139755" y="141573"/>
                </a:cubicBezTo>
                <a:cubicBezTo>
                  <a:pt x="139755" y="141573"/>
                  <a:pt x="139755" y="141573"/>
                  <a:pt x="118201" y="126689"/>
                </a:cubicBezTo>
                <a:cubicBezTo>
                  <a:pt x="116854" y="125335"/>
                  <a:pt x="115507" y="122629"/>
                  <a:pt x="114160" y="121276"/>
                </a:cubicBezTo>
                <a:cubicBezTo>
                  <a:pt x="114160" y="121276"/>
                  <a:pt x="114160" y="121276"/>
                  <a:pt x="106077" y="103685"/>
                </a:cubicBezTo>
                <a:cubicBezTo>
                  <a:pt x="106077" y="103685"/>
                  <a:pt x="106077" y="103685"/>
                  <a:pt x="93953" y="129395"/>
                </a:cubicBezTo>
                <a:cubicBezTo>
                  <a:pt x="92606" y="132101"/>
                  <a:pt x="92606" y="137514"/>
                  <a:pt x="93953" y="140220"/>
                </a:cubicBezTo>
                <a:cubicBezTo>
                  <a:pt x="93953" y="140220"/>
                  <a:pt x="93953" y="140220"/>
                  <a:pt x="123590" y="213289"/>
                </a:cubicBezTo>
                <a:cubicBezTo>
                  <a:pt x="123590" y="215996"/>
                  <a:pt x="122242" y="217349"/>
                  <a:pt x="119548" y="217349"/>
                </a:cubicBezTo>
                <a:cubicBezTo>
                  <a:pt x="119548" y="217349"/>
                  <a:pt x="119548" y="217349"/>
                  <a:pt x="100689" y="217349"/>
                </a:cubicBezTo>
                <a:cubicBezTo>
                  <a:pt x="100689" y="217349"/>
                  <a:pt x="100689" y="217349"/>
                  <a:pt x="128978" y="303949"/>
                </a:cubicBezTo>
                <a:cubicBezTo>
                  <a:pt x="130325" y="310715"/>
                  <a:pt x="127631" y="317481"/>
                  <a:pt x="120895" y="320187"/>
                </a:cubicBezTo>
                <a:cubicBezTo>
                  <a:pt x="119548" y="320187"/>
                  <a:pt x="118201" y="320187"/>
                  <a:pt x="116854" y="320187"/>
                </a:cubicBezTo>
                <a:cubicBezTo>
                  <a:pt x="112813" y="320187"/>
                  <a:pt x="107424" y="317481"/>
                  <a:pt x="106077" y="312068"/>
                </a:cubicBezTo>
                <a:cubicBezTo>
                  <a:pt x="106077" y="312068"/>
                  <a:pt x="106077" y="312068"/>
                  <a:pt x="75093" y="217349"/>
                </a:cubicBezTo>
                <a:cubicBezTo>
                  <a:pt x="75093" y="217349"/>
                  <a:pt x="75093" y="217349"/>
                  <a:pt x="69705" y="217349"/>
                </a:cubicBezTo>
                <a:cubicBezTo>
                  <a:pt x="69705" y="217349"/>
                  <a:pt x="69705" y="217349"/>
                  <a:pt x="69705" y="244411"/>
                </a:cubicBezTo>
                <a:cubicBezTo>
                  <a:pt x="69705" y="247118"/>
                  <a:pt x="68358" y="248471"/>
                  <a:pt x="67011" y="251177"/>
                </a:cubicBezTo>
                <a:cubicBezTo>
                  <a:pt x="67011" y="251177"/>
                  <a:pt x="67011" y="251177"/>
                  <a:pt x="21209" y="314775"/>
                </a:cubicBezTo>
                <a:cubicBezTo>
                  <a:pt x="19862" y="318834"/>
                  <a:pt x="15820" y="320187"/>
                  <a:pt x="11779" y="320187"/>
                </a:cubicBezTo>
                <a:cubicBezTo>
                  <a:pt x="9085" y="320187"/>
                  <a:pt x="6390" y="320187"/>
                  <a:pt x="5043" y="317481"/>
                </a:cubicBezTo>
                <a:cubicBezTo>
                  <a:pt x="-345" y="313421"/>
                  <a:pt x="-1692" y="306656"/>
                  <a:pt x="2349" y="301243"/>
                </a:cubicBezTo>
                <a:cubicBezTo>
                  <a:pt x="2349" y="301243"/>
                  <a:pt x="2349" y="301243"/>
                  <a:pt x="45457" y="240352"/>
                </a:cubicBezTo>
                <a:cubicBezTo>
                  <a:pt x="45457" y="240352"/>
                  <a:pt x="45457" y="240352"/>
                  <a:pt x="45457" y="217349"/>
                </a:cubicBezTo>
                <a:cubicBezTo>
                  <a:pt x="45457" y="217349"/>
                  <a:pt x="45457" y="217349"/>
                  <a:pt x="21209" y="217349"/>
                </a:cubicBezTo>
                <a:cubicBezTo>
                  <a:pt x="18515" y="217349"/>
                  <a:pt x="17167" y="215996"/>
                  <a:pt x="18515" y="213289"/>
                </a:cubicBezTo>
                <a:cubicBezTo>
                  <a:pt x="18515" y="213289"/>
                  <a:pt x="18515" y="213289"/>
                  <a:pt x="56234" y="141573"/>
                </a:cubicBezTo>
                <a:cubicBezTo>
                  <a:pt x="10432" y="137514"/>
                  <a:pt x="7738" y="111804"/>
                  <a:pt x="7738" y="107745"/>
                </a:cubicBezTo>
                <a:cubicBezTo>
                  <a:pt x="7738" y="107745"/>
                  <a:pt x="7738" y="107745"/>
                  <a:pt x="3696" y="59032"/>
                </a:cubicBezTo>
                <a:cubicBezTo>
                  <a:pt x="3696" y="54972"/>
                  <a:pt x="6390" y="52266"/>
                  <a:pt x="10432" y="50913"/>
                </a:cubicBezTo>
                <a:close/>
                <a:moveTo>
                  <a:pt x="37234" y="42993"/>
                </a:moveTo>
                <a:cubicBezTo>
                  <a:pt x="45315" y="42993"/>
                  <a:pt x="52050" y="49727"/>
                  <a:pt x="52050" y="57809"/>
                </a:cubicBezTo>
                <a:cubicBezTo>
                  <a:pt x="52050" y="64543"/>
                  <a:pt x="45315" y="71278"/>
                  <a:pt x="37234" y="71278"/>
                </a:cubicBezTo>
                <a:cubicBezTo>
                  <a:pt x="30499" y="71278"/>
                  <a:pt x="23765" y="64543"/>
                  <a:pt x="23765" y="57809"/>
                </a:cubicBezTo>
                <a:cubicBezTo>
                  <a:pt x="23765" y="49727"/>
                  <a:pt x="30499" y="42993"/>
                  <a:pt x="37234" y="42993"/>
                </a:cubicBezTo>
                <a:close/>
                <a:moveTo>
                  <a:pt x="89951" y="0"/>
                </a:moveTo>
                <a:cubicBezTo>
                  <a:pt x="103349" y="0"/>
                  <a:pt x="115408" y="10718"/>
                  <a:pt x="115408" y="25456"/>
                </a:cubicBezTo>
                <a:cubicBezTo>
                  <a:pt x="115408" y="38855"/>
                  <a:pt x="103349" y="50913"/>
                  <a:pt x="89951" y="50913"/>
                </a:cubicBezTo>
                <a:cubicBezTo>
                  <a:pt x="76553" y="50913"/>
                  <a:pt x="64495" y="38855"/>
                  <a:pt x="64495" y="25456"/>
                </a:cubicBezTo>
                <a:cubicBezTo>
                  <a:pt x="64495" y="10718"/>
                  <a:pt x="76553" y="0"/>
                  <a:pt x="899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千图PPT彼岸天：ID 8661124文本框 38">
            <a:extLst>
              <a:ext uri="{FF2B5EF4-FFF2-40B4-BE49-F238E27FC236}">
                <a16:creationId xmlns:a16="http://schemas.microsoft.com/office/drawing/2014/main" id="{F51DD311-1CAC-4F6B-9992-F88177B47DE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722070" y="2347109"/>
            <a:ext cx="3820852" cy="34624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</a:t>
            </a:r>
            <a:r>
              <a:rPr lang="zh-CN" altLang="en-US" sz="1100" dirty="0" smtClean="0"/>
              <a:t>此</a:t>
            </a:r>
            <a:endParaRPr lang="zh-CN" altLang="en-US" sz="1100" dirty="0"/>
          </a:p>
        </p:txBody>
      </p:sp>
      <p:sp>
        <p:nvSpPr>
          <p:cNvPr id="24" name="千图PPT彼岸天：ID 8661124文本框 39">
            <a:extLst>
              <a:ext uri="{FF2B5EF4-FFF2-40B4-BE49-F238E27FC236}">
                <a16:creationId xmlns:a16="http://schemas.microsoft.com/office/drawing/2014/main" id="{DD63F948-02E4-4E76-8A20-2FFC25F2240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722069" y="2008555"/>
            <a:ext cx="3820852" cy="338554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输入标题文本</a:t>
            </a:r>
          </a:p>
        </p:txBody>
      </p:sp>
      <p:sp>
        <p:nvSpPr>
          <p:cNvPr id="21" name="千图PPT彼岸天：ID 8661124文本框 41">
            <a:extLst>
              <a:ext uri="{FF2B5EF4-FFF2-40B4-BE49-F238E27FC236}">
                <a16:creationId xmlns:a16="http://schemas.microsoft.com/office/drawing/2014/main" id="{1480BCA4-0CB0-4300-AB6C-D978F6CBC01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722070" y="3414553"/>
            <a:ext cx="3820852" cy="34624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</a:t>
            </a:r>
            <a:r>
              <a:rPr lang="zh-CN" altLang="en-US" sz="1100" dirty="0" smtClean="0"/>
              <a:t>此</a:t>
            </a:r>
            <a:endParaRPr lang="zh-CN" altLang="en-US" sz="1100" dirty="0"/>
          </a:p>
        </p:txBody>
      </p:sp>
      <p:sp>
        <p:nvSpPr>
          <p:cNvPr id="22" name="千图PPT彼岸天：ID 8661124文本框 42">
            <a:extLst>
              <a:ext uri="{FF2B5EF4-FFF2-40B4-BE49-F238E27FC236}">
                <a16:creationId xmlns:a16="http://schemas.microsoft.com/office/drawing/2014/main" id="{018369C9-14A4-41D6-9D4E-9988CAA22F7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722069" y="3075999"/>
            <a:ext cx="3820852" cy="338554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输入标题文本</a:t>
            </a:r>
          </a:p>
        </p:txBody>
      </p:sp>
      <p:sp>
        <p:nvSpPr>
          <p:cNvPr id="19" name="千图PPT彼岸天：ID 8661124文本框 44">
            <a:extLst>
              <a:ext uri="{FF2B5EF4-FFF2-40B4-BE49-F238E27FC236}">
                <a16:creationId xmlns:a16="http://schemas.microsoft.com/office/drawing/2014/main" id="{F1328308-8141-4740-83ED-C25EBD720FCF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7722070" y="4474302"/>
            <a:ext cx="3820852" cy="34624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</a:t>
            </a:r>
            <a:r>
              <a:rPr lang="zh-CN" altLang="en-US" sz="1100" dirty="0" smtClean="0"/>
              <a:t>此</a:t>
            </a:r>
            <a:endParaRPr lang="zh-CN" altLang="en-US" sz="1100" dirty="0"/>
          </a:p>
        </p:txBody>
      </p:sp>
      <p:sp>
        <p:nvSpPr>
          <p:cNvPr id="20" name="千图PPT彼岸天：ID 8661124文本框 45">
            <a:extLst>
              <a:ext uri="{FF2B5EF4-FFF2-40B4-BE49-F238E27FC236}">
                <a16:creationId xmlns:a16="http://schemas.microsoft.com/office/drawing/2014/main" id="{C36492C0-B642-4151-8F53-829F4BC96C2A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722069" y="4135748"/>
            <a:ext cx="3820852" cy="338554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</a:rPr>
              <a:t>输入标题文本</a:t>
            </a:r>
          </a:p>
        </p:txBody>
      </p:sp>
      <p:sp>
        <p:nvSpPr>
          <p:cNvPr id="17" name="千图PPT彼岸天：ID 8661124文本框 47">
            <a:extLst>
              <a:ext uri="{FF2B5EF4-FFF2-40B4-BE49-F238E27FC236}">
                <a16:creationId xmlns:a16="http://schemas.microsoft.com/office/drawing/2014/main" id="{246DA448-D688-4EE8-836E-EBFA96260B0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7716895" y="5501861"/>
            <a:ext cx="3820852" cy="34624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请替换文字内容复制你的内容到</a:t>
            </a:r>
            <a:r>
              <a:rPr lang="zh-CN" altLang="en-US" sz="1100" dirty="0" smtClean="0"/>
              <a:t>此</a:t>
            </a:r>
            <a:endParaRPr lang="zh-CN" altLang="en-US" sz="1100" dirty="0"/>
          </a:p>
        </p:txBody>
      </p:sp>
      <p:sp>
        <p:nvSpPr>
          <p:cNvPr id="18" name="千图PPT彼岸天：ID 8661124文本框 48">
            <a:extLst>
              <a:ext uri="{FF2B5EF4-FFF2-40B4-BE49-F238E27FC236}">
                <a16:creationId xmlns:a16="http://schemas.microsoft.com/office/drawing/2014/main" id="{2C56D1A7-761C-4D63-BCE2-7D04F87AABD1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716894" y="5163307"/>
            <a:ext cx="3820852" cy="338554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600" b="1" dirty="0">
                <a:solidFill>
                  <a:schemeClr val="accent4"/>
                </a:solidFill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38678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" grpId="0"/>
      <p:bldP spid="24" grpId="0"/>
      <p:bldP spid="21" grpId="0"/>
      <p:bldP spid="22" grpId="0"/>
      <p:bldP spid="19" grpId="0"/>
      <p:bldP spid="20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2">
            <a:extLst>
              <a:ext uri="{FF2B5EF4-FFF2-40B4-BE49-F238E27FC236}">
                <a16:creationId xmlns:a16="http://schemas.microsoft.com/office/drawing/2014/main" id="{57FBC751-CC8F-4927-9BBA-201A8681D11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82713" y="1993899"/>
            <a:ext cx="3299602" cy="3605703"/>
            <a:chOff x="4287700" y="2014137"/>
            <a:chExt cx="3616600" cy="4046407"/>
          </a:xfrm>
        </p:grpSpPr>
        <p:sp>
          <p:nvSpPr>
            <p:cNvPr id="36" name="Freeform: Shape 13">
              <a:extLst>
                <a:ext uri="{FF2B5EF4-FFF2-40B4-BE49-F238E27FC236}">
                  <a16:creationId xmlns:a16="http://schemas.microsoft.com/office/drawing/2014/main" id="{8592181B-B916-4A7F-9DFB-3D8BD3D33E02}"/>
                </a:ext>
              </a:extLst>
            </p:cNvPr>
            <p:cNvSpPr/>
            <p:nvPr/>
          </p:nvSpPr>
          <p:spPr>
            <a:xfrm>
              <a:off x="42877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4">
              <a:extLst>
                <a:ext uri="{FF2B5EF4-FFF2-40B4-BE49-F238E27FC236}">
                  <a16:creationId xmlns:a16="http://schemas.microsoft.com/office/drawing/2014/main" id="{F7EA1E24-1C54-45FD-A524-2E8FF6D2367E}"/>
                </a:ext>
              </a:extLst>
            </p:cNvPr>
            <p:cNvSpPr/>
            <p:nvPr/>
          </p:nvSpPr>
          <p:spPr>
            <a:xfrm flipH="1">
              <a:off x="60960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15">
              <a:extLst>
                <a:ext uri="{FF2B5EF4-FFF2-40B4-BE49-F238E27FC236}">
                  <a16:creationId xmlns:a16="http://schemas.microsoft.com/office/drawing/2014/main" id="{87E34BF6-99C1-435B-A917-BFD0B8901644}"/>
                </a:ext>
              </a:extLst>
            </p:cNvPr>
            <p:cNvSpPr/>
            <p:nvPr/>
          </p:nvSpPr>
          <p:spPr>
            <a:xfrm>
              <a:off x="4592206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6">
              <a:extLst>
                <a:ext uri="{FF2B5EF4-FFF2-40B4-BE49-F238E27FC236}">
                  <a16:creationId xmlns:a16="http://schemas.microsoft.com/office/drawing/2014/main" id="{00B32F54-001B-48DA-88B0-8B158BD4236B}"/>
                </a:ext>
              </a:extLst>
            </p:cNvPr>
            <p:cNvSpPr/>
            <p:nvPr/>
          </p:nvSpPr>
          <p:spPr>
            <a:xfrm flipH="1">
              <a:off x="6096000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7">
              <a:extLst>
                <a:ext uri="{FF2B5EF4-FFF2-40B4-BE49-F238E27FC236}">
                  <a16:creationId xmlns:a16="http://schemas.microsoft.com/office/drawing/2014/main" id="{CAE5A054-D60C-432A-ACE3-FCA6E1AD21B2}"/>
                </a:ext>
              </a:extLst>
            </p:cNvPr>
            <p:cNvSpPr/>
            <p:nvPr/>
          </p:nvSpPr>
          <p:spPr>
            <a:xfrm>
              <a:off x="5005965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8">
              <a:extLst>
                <a:ext uri="{FF2B5EF4-FFF2-40B4-BE49-F238E27FC236}">
                  <a16:creationId xmlns:a16="http://schemas.microsoft.com/office/drawing/2014/main" id="{91F4F84D-7C62-40FB-8EA0-D07D5C89EE77}"/>
                </a:ext>
              </a:extLst>
            </p:cNvPr>
            <p:cNvSpPr/>
            <p:nvPr/>
          </p:nvSpPr>
          <p:spPr>
            <a:xfrm flipH="1">
              <a:off x="6096000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9">
              <a:extLst>
                <a:ext uri="{FF2B5EF4-FFF2-40B4-BE49-F238E27FC236}">
                  <a16:creationId xmlns:a16="http://schemas.microsoft.com/office/drawing/2014/main" id="{AC310DD5-8670-484E-BA57-A731DB6F6AA6}"/>
                </a:ext>
              </a:extLst>
            </p:cNvPr>
            <p:cNvSpPr/>
            <p:nvPr/>
          </p:nvSpPr>
          <p:spPr>
            <a:xfrm rot="21295839">
              <a:off x="4299992" y="3165634"/>
              <a:ext cx="1816041" cy="358618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26855 w 1826855"/>
                <a:gd name="connsiteY2" fmla="*/ 842635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5437 w 1826855"/>
                <a:gd name="connsiteY2" fmla="*/ 278473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774996 w 1826855"/>
                <a:gd name="connsiteY2" fmla="*/ 242594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2204 w 1826855"/>
                <a:gd name="connsiteY2" fmla="*/ 287682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350476"/>
                <a:gd name="connsiteX1" fmla="*/ 1826855 w 1826855"/>
                <a:gd name="connsiteY1" fmla="*/ 6428 h 350476"/>
                <a:gd name="connsiteX2" fmla="*/ 1802204 w 1826855"/>
                <a:gd name="connsiteY2" fmla="*/ 287682 h 350476"/>
                <a:gd name="connsiteX3" fmla="*/ 1036767 w 1826855"/>
                <a:gd name="connsiteY3" fmla="*/ 350476 h 350476"/>
                <a:gd name="connsiteX4" fmla="*/ 0 w 1826855"/>
                <a:gd name="connsiteY4" fmla="*/ 0 h 350476"/>
                <a:gd name="connsiteX0" fmla="*/ 0 w 1826855"/>
                <a:gd name="connsiteY0" fmla="*/ 0 h 355906"/>
                <a:gd name="connsiteX1" fmla="*/ 1826855 w 1826855"/>
                <a:gd name="connsiteY1" fmla="*/ 6428 h 355906"/>
                <a:gd name="connsiteX2" fmla="*/ 1802204 w 1826855"/>
                <a:gd name="connsiteY2" fmla="*/ 287682 h 355906"/>
                <a:gd name="connsiteX3" fmla="*/ 1098804 w 1826855"/>
                <a:gd name="connsiteY3" fmla="*/ 355906 h 355906"/>
                <a:gd name="connsiteX4" fmla="*/ 0 w 1826855"/>
                <a:gd name="connsiteY4" fmla="*/ 0 h 35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855" h="355906">
                  <a:moveTo>
                    <a:pt x="0" y="0"/>
                  </a:moveTo>
                  <a:lnTo>
                    <a:pt x="1826855" y="6428"/>
                  </a:lnTo>
                  <a:lnTo>
                    <a:pt x="1802204" y="287682"/>
                  </a:lnTo>
                  <a:lnTo>
                    <a:pt x="1098804" y="355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0">
              <a:extLst>
                <a:ext uri="{FF2B5EF4-FFF2-40B4-BE49-F238E27FC236}">
                  <a16:creationId xmlns:a16="http://schemas.microsoft.com/office/drawing/2014/main" id="{7FC6AF1C-5218-4C44-8959-2A8E08248C6A}"/>
                </a:ext>
              </a:extLst>
            </p:cNvPr>
            <p:cNvSpPr/>
            <p:nvPr/>
          </p:nvSpPr>
          <p:spPr>
            <a:xfrm rot="304161" flipH="1">
              <a:off x="6079146" y="4334962"/>
              <a:ext cx="1506243" cy="320786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26855 w 1826855"/>
                <a:gd name="connsiteY2" fmla="*/ 842635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5437 w 1826855"/>
                <a:gd name="connsiteY2" fmla="*/ 278473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774996 w 1826855"/>
                <a:gd name="connsiteY2" fmla="*/ 242594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2204 w 1826855"/>
                <a:gd name="connsiteY2" fmla="*/ 287682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350476"/>
                <a:gd name="connsiteX1" fmla="*/ 1826855 w 1826855"/>
                <a:gd name="connsiteY1" fmla="*/ 6428 h 350476"/>
                <a:gd name="connsiteX2" fmla="*/ 1802204 w 1826855"/>
                <a:gd name="connsiteY2" fmla="*/ 287682 h 350476"/>
                <a:gd name="connsiteX3" fmla="*/ 1036767 w 1826855"/>
                <a:gd name="connsiteY3" fmla="*/ 350476 h 350476"/>
                <a:gd name="connsiteX4" fmla="*/ 0 w 1826855"/>
                <a:gd name="connsiteY4" fmla="*/ 0 h 350476"/>
                <a:gd name="connsiteX0" fmla="*/ 0 w 1826855"/>
                <a:gd name="connsiteY0" fmla="*/ 0 h 355906"/>
                <a:gd name="connsiteX1" fmla="*/ 1826855 w 1826855"/>
                <a:gd name="connsiteY1" fmla="*/ 6428 h 355906"/>
                <a:gd name="connsiteX2" fmla="*/ 1802204 w 1826855"/>
                <a:gd name="connsiteY2" fmla="*/ 287682 h 355906"/>
                <a:gd name="connsiteX3" fmla="*/ 1098804 w 1826855"/>
                <a:gd name="connsiteY3" fmla="*/ 355906 h 355906"/>
                <a:gd name="connsiteX4" fmla="*/ 0 w 1826855"/>
                <a:gd name="connsiteY4" fmla="*/ 0 h 355906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802204 w 1826855"/>
                <a:gd name="connsiteY2" fmla="*/ 287682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800351 w 1826855"/>
                <a:gd name="connsiteY2" fmla="*/ 277404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799842 w 1826855"/>
                <a:gd name="connsiteY2" fmla="*/ 282432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7534"/>
                <a:gd name="connsiteY0" fmla="*/ 275 h 337193"/>
                <a:gd name="connsiteX1" fmla="*/ 1827534 w 1827534"/>
                <a:gd name="connsiteY1" fmla="*/ 0 h 337193"/>
                <a:gd name="connsiteX2" fmla="*/ 1800521 w 1827534"/>
                <a:gd name="connsiteY2" fmla="*/ 276004 h 337193"/>
                <a:gd name="connsiteX3" fmla="*/ 1071790 w 1827534"/>
                <a:gd name="connsiteY3" fmla="*/ 337193 h 337193"/>
                <a:gd name="connsiteX4" fmla="*/ 0 w 1827534"/>
                <a:gd name="connsiteY4" fmla="*/ 275 h 337193"/>
                <a:gd name="connsiteX0" fmla="*/ 0 w 1823366"/>
                <a:gd name="connsiteY0" fmla="*/ 0 h 339973"/>
                <a:gd name="connsiteX1" fmla="*/ 1823366 w 1823366"/>
                <a:gd name="connsiteY1" fmla="*/ 2780 h 339973"/>
                <a:gd name="connsiteX2" fmla="*/ 1796353 w 1823366"/>
                <a:gd name="connsiteY2" fmla="*/ 278784 h 339973"/>
                <a:gd name="connsiteX3" fmla="*/ 1067622 w 1823366"/>
                <a:gd name="connsiteY3" fmla="*/ 339973 h 339973"/>
                <a:gd name="connsiteX4" fmla="*/ 0 w 1823366"/>
                <a:gd name="connsiteY4" fmla="*/ 0 h 33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3366" h="339973">
                  <a:moveTo>
                    <a:pt x="0" y="0"/>
                  </a:moveTo>
                  <a:lnTo>
                    <a:pt x="1823366" y="2780"/>
                  </a:lnTo>
                  <a:lnTo>
                    <a:pt x="1796353" y="278784"/>
                  </a:lnTo>
                  <a:lnTo>
                    <a:pt x="1067622" y="3399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1">
              <a:extLst>
                <a:ext uri="{FF2B5EF4-FFF2-40B4-BE49-F238E27FC236}">
                  <a16:creationId xmlns:a16="http://schemas.microsoft.com/office/drawing/2014/main" id="{62727EC9-3A0A-4EBD-9915-D88F18ECD496}"/>
                </a:ext>
              </a:extLst>
            </p:cNvPr>
            <p:cNvSpPr/>
            <p:nvPr/>
          </p:nvSpPr>
          <p:spPr>
            <a:xfrm>
              <a:off x="5005389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" fmla="*/ 0 w 2399288"/>
                <a:gd name="connsiteY0" fmla="*/ 87758 h 1306958"/>
                <a:gd name="connsiteX1" fmla="*/ 1104900 w 2399288"/>
                <a:gd name="connsiteY1" fmla="*/ 0 h 1306958"/>
                <a:gd name="connsiteX2" fmla="*/ 2399288 w 2399288"/>
                <a:gd name="connsiteY2" fmla="*/ 1306958 h 1306958"/>
                <a:gd name="connsiteX3" fmla="*/ 0 w 2399288"/>
                <a:gd name="connsiteY3" fmla="*/ 87758 h 1306958"/>
                <a:gd name="connsiteX0" fmla="*/ 0 w 1104900"/>
                <a:gd name="connsiteY0" fmla="*/ 87758 h 897383"/>
                <a:gd name="connsiteX1" fmla="*/ 1104900 w 1104900"/>
                <a:gd name="connsiteY1" fmla="*/ 0 h 897383"/>
                <a:gd name="connsiteX2" fmla="*/ 1099126 w 1104900"/>
                <a:gd name="connsiteY2" fmla="*/ 897383 h 897383"/>
                <a:gd name="connsiteX3" fmla="*/ 0 w 1104900"/>
                <a:gd name="connsiteY3" fmla="*/ 87758 h 897383"/>
                <a:gd name="connsiteX0" fmla="*/ 0 w 1095375"/>
                <a:gd name="connsiteY0" fmla="*/ 99665 h 897383"/>
                <a:gd name="connsiteX1" fmla="*/ 1095375 w 1095375"/>
                <a:gd name="connsiteY1" fmla="*/ 0 h 897383"/>
                <a:gd name="connsiteX2" fmla="*/ 1089601 w 1095375"/>
                <a:gd name="connsiteY2" fmla="*/ 897383 h 897383"/>
                <a:gd name="connsiteX3" fmla="*/ 0 w 1095375"/>
                <a:gd name="connsiteY3" fmla="*/ 99665 h 897383"/>
                <a:gd name="connsiteX0" fmla="*/ 0 w 1090612"/>
                <a:gd name="connsiteY0" fmla="*/ 92522 h 897383"/>
                <a:gd name="connsiteX1" fmla="*/ 1090612 w 1090612"/>
                <a:gd name="connsiteY1" fmla="*/ 0 h 897383"/>
                <a:gd name="connsiteX2" fmla="*/ 1084838 w 1090612"/>
                <a:gd name="connsiteY2" fmla="*/ 897383 h 897383"/>
                <a:gd name="connsiteX3" fmla="*/ 0 w 1090612"/>
                <a:gd name="connsiteY3" fmla="*/ 92522 h 897383"/>
                <a:gd name="connsiteX0" fmla="*/ 0 w 1090612"/>
                <a:gd name="connsiteY0" fmla="*/ 92522 h 899764"/>
                <a:gd name="connsiteX1" fmla="*/ 1090612 w 1090612"/>
                <a:gd name="connsiteY1" fmla="*/ 0 h 899764"/>
                <a:gd name="connsiteX2" fmla="*/ 1089601 w 1090612"/>
                <a:gd name="connsiteY2" fmla="*/ 899764 h 899764"/>
                <a:gd name="connsiteX3" fmla="*/ 0 w 1090612"/>
                <a:gd name="connsiteY3" fmla="*/ 92522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2">
              <a:extLst>
                <a:ext uri="{FF2B5EF4-FFF2-40B4-BE49-F238E27FC236}">
                  <a16:creationId xmlns:a16="http://schemas.microsoft.com/office/drawing/2014/main" id="{073DBBF0-100F-46FD-9571-7DB468D0F345}"/>
                </a:ext>
              </a:extLst>
            </p:cNvPr>
            <p:cNvSpPr/>
            <p:nvPr/>
          </p:nvSpPr>
          <p:spPr>
            <a:xfrm flipH="1">
              <a:off x="6095423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" fmla="*/ 0 w 2399288"/>
                <a:gd name="connsiteY0" fmla="*/ 87758 h 1306958"/>
                <a:gd name="connsiteX1" fmla="*/ 1104900 w 2399288"/>
                <a:gd name="connsiteY1" fmla="*/ 0 h 1306958"/>
                <a:gd name="connsiteX2" fmla="*/ 2399288 w 2399288"/>
                <a:gd name="connsiteY2" fmla="*/ 1306958 h 1306958"/>
                <a:gd name="connsiteX3" fmla="*/ 0 w 2399288"/>
                <a:gd name="connsiteY3" fmla="*/ 87758 h 1306958"/>
                <a:gd name="connsiteX0" fmla="*/ 0 w 1104900"/>
                <a:gd name="connsiteY0" fmla="*/ 87758 h 897383"/>
                <a:gd name="connsiteX1" fmla="*/ 1104900 w 1104900"/>
                <a:gd name="connsiteY1" fmla="*/ 0 h 897383"/>
                <a:gd name="connsiteX2" fmla="*/ 1099126 w 1104900"/>
                <a:gd name="connsiteY2" fmla="*/ 897383 h 897383"/>
                <a:gd name="connsiteX3" fmla="*/ 0 w 1104900"/>
                <a:gd name="connsiteY3" fmla="*/ 87758 h 897383"/>
                <a:gd name="connsiteX0" fmla="*/ 0 w 1095375"/>
                <a:gd name="connsiteY0" fmla="*/ 99665 h 897383"/>
                <a:gd name="connsiteX1" fmla="*/ 1095375 w 1095375"/>
                <a:gd name="connsiteY1" fmla="*/ 0 h 897383"/>
                <a:gd name="connsiteX2" fmla="*/ 1089601 w 1095375"/>
                <a:gd name="connsiteY2" fmla="*/ 897383 h 897383"/>
                <a:gd name="connsiteX3" fmla="*/ 0 w 1095375"/>
                <a:gd name="connsiteY3" fmla="*/ 99665 h 897383"/>
                <a:gd name="connsiteX0" fmla="*/ 0 w 1090612"/>
                <a:gd name="connsiteY0" fmla="*/ 92522 h 897383"/>
                <a:gd name="connsiteX1" fmla="*/ 1090612 w 1090612"/>
                <a:gd name="connsiteY1" fmla="*/ 0 h 897383"/>
                <a:gd name="connsiteX2" fmla="*/ 1084838 w 1090612"/>
                <a:gd name="connsiteY2" fmla="*/ 897383 h 897383"/>
                <a:gd name="connsiteX3" fmla="*/ 0 w 1090612"/>
                <a:gd name="connsiteY3" fmla="*/ 92522 h 897383"/>
                <a:gd name="connsiteX0" fmla="*/ 0 w 1090612"/>
                <a:gd name="connsiteY0" fmla="*/ 92522 h 899764"/>
                <a:gd name="connsiteX1" fmla="*/ 1090612 w 1090612"/>
                <a:gd name="connsiteY1" fmla="*/ 0 h 899764"/>
                <a:gd name="connsiteX2" fmla="*/ 1089601 w 1090612"/>
                <a:gd name="connsiteY2" fmla="*/ 899764 h 899764"/>
                <a:gd name="connsiteX3" fmla="*/ 0 w 1090612"/>
                <a:gd name="connsiteY3" fmla="*/ 92522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11DA69DB-1FED-4BAB-940D-BFD30AE86DA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3039" y="2031513"/>
            <a:ext cx="6627054" cy="896182"/>
            <a:chOff x="753039" y="2031513"/>
            <a:chExt cx="6627054" cy="896182"/>
          </a:xfrm>
        </p:grpSpPr>
        <p:grpSp>
          <p:nvGrpSpPr>
            <p:cNvPr id="5" name="Group 23">
              <a:extLst>
                <a:ext uri="{FF2B5EF4-FFF2-40B4-BE49-F238E27FC236}">
                  <a16:creationId xmlns:a16="http://schemas.microsoft.com/office/drawing/2014/main" id="{8107164C-13F5-430C-93DB-8F0AD85DFE5C}"/>
                </a:ext>
              </a:extLst>
            </p:cNvPr>
            <p:cNvGrpSpPr/>
            <p:nvPr/>
          </p:nvGrpSpPr>
          <p:grpSpPr>
            <a:xfrm>
              <a:off x="2589900" y="2031513"/>
              <a:ext cx="2008047" cy="652421"/>
              <a:chOff x="3191581" y="1736196"/>
              <a:chExt cx="2008047" cy="652421"/>
            </a:xfrm>
          </p:grpSpPr>
          <p:grpSp>
            <p:nvGrpSpPr>
              <p:cNvPr id="32" name="Group 24">
                <a:extLst>
                  <a:ext uri="{FF2B5EF4-FFF2-40B4-BE49-F238E27FC236}">
                    <a16:creationId xmlns:a16="http://schemas.microsoft.com/office/drawing/2014/main" id="{39BF034D-A8D3-43BF-A62D-2DC01CAB4204}"/>
                  </a:ext>
                </a:extLst>
              </p:cNvPr>
              <p:cNvGrpSpPr/>
              <p:nvPr/>
            </p:nvGrpSpPr>
            <p:grpSpPr>
              <a:xfrm>
                <a:off x="3382081" y="1832353"/>
                <a:ext cx="1817547" cy="556264"/>
                <a:chOff x="3382081" y="1832353"/>
                <a:chExt cx="1817547" cy="556264"/>
              </a:xfrm>
            </p:grpSpPr>
            <p:cxnSp>
              <p:nvCxnSpPr>
                <p:cNvPr id="34" name="Straight Connector 26">
                  <a:extLst>
                    <a:ext uri="{FF2B5EF4-FFF2-40B4-BE49-F238E27FC236}">
                      <a16:creationId xmlns:a16="http://schemas.microsoft.com/office/drawing/2014/main" id="{58B56595-2187-4A69-A006-E6BC3A2DA05A}"/>
                    </a:ext>
                  </a:extLst>
                </p:cNvPr>
                <p:cNvCxnSpPr/>
                <p:nvPr/>
              </p:nvCxnSpPr>
              <p:spPr>
                <a:xfrm>
                  <a:off x="4482012" y="1832353"/>
                  <a:ext cx="717616" cy="556264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27">
                  <a:extLst>
                    <a:ext uri="{FF2B5EF4-FFF2-40B4-BE49-F238E27FC236}">
                      <a16:creationId xmlns:a16="http://schemas.microsoft.com/office/drawing/2014/main" id="{8CEAE2F9-B201-46C5-A007-928D7B8A3685}"/>
                    </a:ext>
                  </a:extLst>
                </p:cNvPr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Oval 25">
                <a:extLst>
                  <a:ext uri="{FF2B5EF4-FFF2-40B4-BE49-F238E27FC236}">
                    <a16:creationId xmlns:a16="http://schemas.microsoft.com/office/drawing/2014/main" id="{607037A1-F0A2-4A03-A3BF-451D97AA057A}"/>
                  </a:ext>
                </a:extLst>
              </p:cNvPr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TextBox 28">
              <a:extLst>
                <a:ext uri="{FF2B5EF4-FFF2-40B4-BE49-F238E27FC236}">
                  <a16:creationId xmlns:a16="http://schemas.microsoft.com/office/drawing/2014/main" id="{6EDAA260-DB3F-4D76-AA31-DE044A3787FA}"/>
                </a:ext>
              </a:extLst>
            </p:cNvPr>
            <p:cNvSpPr txBox="1"/>
            <p:nvPr/>
          </p:nvSpPr>
          <p:spPr>
            <a:xfrm>
              <a:off x="753039" y="2363729"/>
              <a:ext cx="2294777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7" name="TextBox 29">
              <a:extLst>
                <a:ext uri="{FF2B5EF4-FFF2-40B4-BE49-F238E27FC236}">
                  <a16:creationId xmlns:a16="http://schemas.microsoft.com/office/drawing/2014/main" id="{568EA841-9A34-4883-BD4C-D0EDB9A38157}"/>
                </a:ext>
              </a:extLst>
            </p:cNvPr>
            <p:cNvSpPr txBox="1"/>
            <p:nvPr/>
          </p:nvSpPr>
          <p:spPr>
            <a:xfrm>
              <a:off x="753039" y="205595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Freeform: Shape 40">
              <a:extLst>
                <a:ext uri="{FF2B5EF4-FFF2-40B4-BE49-F238E27FC236}">
                  <a16:creationId xmlns:a16="http://schemas.microsoft.com/office/drawing/2014/main" id="{9B6181E6-5B39-445A-ABCD-C89B6EBD1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760" y="2415232"/>
              <a:ext cx="563705" cy="423428"/>
            </a:xfrm>
            <a:custGeom>
              <a:avLst/>
              <a:gdLst>
                <a:gd name="T0" fmla="*/ 3355 w 16058"/>
                <a:gd name="T1" fmla="*/ 1202 h 12062"/>
                <a:gd name="T2" fmla="*/ 12900 w 16058"/>
                <a:gd name="T3" fmla="*/ 3520 h 12062"/>
                <a:gd name="T4" fmla="*/ 6375 w 16058"/>
                <a:gd name="T5" fmla="*/ 9292 h 12062"/>
                <a:gd name="T6" fmla="*/ 7499 w 16058"/>
                <a:gd name="T7" fmla="*/ 10191 h 12062"/>
                <a:gd name="T8" fmla="*/ 3867 w 16058"/>
                <a:gd name="T9" fmla="*/ 3520 h 12062"/>
                <a:gd name="T10" fmla="*/ 4867 w 16058"/>
                <a:gd name="T11" fmla="*/ 1808 h 12062"/>
                <a:gd name="T12" fmla="*/ 10392 w 16058"/>
                <a:gd name="T13" fmla="*/ 1006 h 12062"/>
                <a:gd name="T14" fmla="*/ 11161 w 16058"/>
                <a:gd name="T15" fmla="*/ 2489 h 12062"/>
                <a:gd name="T16" fmla="*/ 8559 w 16058"/>
                <a:gd name="T17" fmla="*/ 10191 h 12062"/>
                <a:gd name="T18" fmla="*/ 9279 w 16058"/>
                <a:gd name="T19" fmla="*/ 4022 h 12062"/>
                <a:gd name="T20" fmla="*/ 6524 w 16058"/>
                <a:gd name="T21" fmla="*/ 3192 h 12062"/>
                <a:gd name="T22" fmla="*/ 8421 w 16058"/>
                <a:gd name="T23" fmla="*/ 2263 h 12062"/>
                <a:gd name="T24" fmla="*/ 15764 w 16058"/>
                <a:gd name="T25" fmla="*/ 2849 h 12062"/>
                <a:gd name="T26" fmla="*/ 13141 w 16058"/>
                <a:gd name="T27" fmla="*/ 228 h 12062"/>
                <a:gd name="T28" fmla="*/ 13041 w 16058"/>
                <a:gd name="T29" fmla="*/ 156 h 12062"/>
                <a:gd name="T30" fmla="*/ 12934 w 16058"/>
                <a:gd name="T31" fmla="*/ 97 h 12062"/>
                <a:gd name="T32" fmla="*/ 12820 w 16058"/>
                <a:gd name="T33" fmla="*/ 51 h 12062"/>
                <a:gd name="T34" fmla="*/ 12702 w 16058"/>
                <a:gd name="T35" fmla="*/ 19 h 12062"/>
                <a:gd name="T36" fmla="*/ 12579 w 16058"/>
                <a:gd name="T37" fmla="*/ 3 h 12062"/>
                <a:gd name="T38" fmla="*/ 3529 w 16058"/>
                <a:gd name="T39" fmla="*/ 0 h 12062"/>
                <a:gd name="T40" fmla="*/ 3405 w 16058"/>
                <a:gd name="T41" fmla="*/ 11 h 12062"/>
                <a:gd name="T42" fmla="*/ 3285 w 16058"/>
                <a:gd name="T43" fmla="*/ 36 h 12062"/>
                <a:gd name="T44" fmla="*/ 3169 w 16058"/>
                <a:gd name="T45" fmla="*/ 76 h 12062"/>
                <a:gd name="T46" fmla="*/ 3059 w 16058"/>
                <a:gd name="T47" fmla="*/ 131 h 12062"/>
                <a:gd name="T48" fmla="*/ 2957 w 16058"/>
                <a:gd name="T49" fmla="*/ 197 h 12062"/>
                <a:gd name="T50" fmla="*/ 2861 w 16058"/>
                <a:gd name="T51" fmla="*/ 278 h 12062"/>
                <a:gd name="T52" fmla="*/ 242 w 16058"/>
                <a:gd name="T53" fmla="*/ 2906 h 12062"/>
                <a:gd name="T54" fmla="*/ 166 w 16058"/>
                <a:gd name="T55" fmla="*/ 3008 h 12062"/>
                <a:gd name="T56" fmla="*/ 103 w 16058"/>
                <a:gd name="T57" fmla="*/ 3116 h 12062"/>
                <a:gd name="T58" fmla="*/ 56 w 16058"/>
                <a:gd name="T59" fmla="*/ 3231 h 12062"/>
                <a:gd name="T60" fmla="*/ 23 w 16058"/>
                <a:gd name="T61" fmla="*/ 3349 h 12062"/>
                <a:gd name="T62" fmla="*/ 5 w 16058"/>
                <a:gd name="T63" fmla="*/ 3469 h 12062"/>
                <a:gd name="T64" fmla="*/ 1 w 16058"/>
                <a:gd name="T65" fmla="*/ 3611 h 12062"/>
                <a:gd name="T66" fmla="*/ 37 w 16058"/>
                <a:gd name="T67" fmla="*/ 3830 h 12062"/>
                <a:gd name="T68" fmla="*/ 90 w 16058"/>
                <a:gd name="T69" fmla="*/ 3978 h 12062"/>
                <a:gd name="T70" fmla="*/ 144 w 16058"/>
                <a:gd name="T71" fmla="*/ 4079 h 12062"/>
                <a:gd name="T72" fmla="*/ 209 w 16058"/>
                <a:gd name="T73" fmla="*/ 4174 h 12062"/>
                <a:gd name="T74" fmla="*/ 7297 w 16058"/>
                <a:gd name="T75" fmla="*/ 11744 h 12062"/>
                <a:gd name="T76" fmla="*/ 7395 w 16058"/>
                <a:gd name="T77" fmla="*/ 11836 h 12062"/>
                <a:gd name="T78" fmla="*/ 7502 w 16058"/>
                <a:gd name="T79" fmla="*/ 11912 h 12062"/>
                <a:gd name="T80" fmla="*/ 7618 w 16058"/>
                <a:gd name="T81" fmla="*/ 11974 h 12062"/>
                <a:gd name="T82" fmla="*/ 7741 w 16058"/>
                <a:gd name="T83" fmla="*/ 12020 h 12062"/>
                <a:gd name="T84" fmla="*/ 7869 w 16058"/>
                <a:gd name="T85" fmla="*/ 12049 h 12062"/>
                <a:gd name="T86" fmla="*/ 8002 w 16058"/>
                <a:gd name="T87" fmla="*/ 12062 h 12062"/>
                <a:gd name="T88" fmla="*/ 8135 w 16058"/>
                <a:gd name="T89" fmla="*/ 12056 h 12062"/>
                <a:gd name="T90" fmla="*/ 8266 w 16058"/>
                <a:gd name="T91" fmla="*/ 12034 h 12062"/>
                <a:gd name="T92" fmla="*/ 8392 w 16058"/>
                <a:gd name="T93" fmla="*/ 11994 h 12062"/>
                <a:gd name="T94" fmla="*/ 8511 w 16058"/>
                <a:gd name="T95" fmla="*/ 11938 h 12062"/>
                <a:gd name="T96" fmla="*/ 8622 w 16058"/>
                <a:gd name="T97" fmla="*/ 11868 h 12062"/>
                <a:gd name="T98" fmla="*/ 8724 w 16058"/>
                <a:gd name="T99" fmla="*/ 11782 h 12062"/>
                <a:gd name="T100" fmla="*/ 15821 w 16058"/>
                <a:gd name="T101" fmla="*/ 4210 h 12062"/>
                <a:gd name="T102" fmla="*/ 15892 w 16058"/>
                <a:gd name="T103" fmla="*/ 4115 h 12062"/>
                <a:gd name="T104" fmla="*/ 15951 w 16058"/>
                <a:gd name="T105" fmla="*/ 4014 h 12062"/>
                <a:gd name="T106" fmla="*/ 15997 w 16058"/>
                <a:gd name="T107" fmla="*/ 3908 h 12062"/>
                <a:gd name="T108" fmla="*/ 16030 w 16058"/>
                <a:gd name="T109" fmla="*/ 3799 h 12062"/>
                <a:gd name="T110" fmla="*/ 16050 w 16058"/>
                <a:gd name="T111" fmla="*/ 3686 h 12062"/>
                <a:gd name="T112" fmla="*/ 16058 w 16058"/>
                <a:gd name="T113" fmla="*/ 3574 h 12062"/>
                <a:gd name="T114" fmla="*/ 16053 w 16058"/>
                <a:gd name="T115" fmla="*/ 3456 h 12062"/>
                <a:gd name="T116" fmla="*/ 16034 w 16058"/>
                <a:gd name="T117" fmla="*/ 3338 h 12062"/>
                <a:gd name="T118" fmla="*/ 16000 w 16058"/>
                <a:gd name="T119" fmla="*/ 3222 h 12062"/>
                <a:gd name="T120" fmla="*/ 15953 w 16058"/>
                <a:gd name="T121" fmla="*/ 3111 h 12062"/>
                <a:gd name="T122" fmla="*/ 15891 w 16058"/>
                <a:gd name="T123" fmla="*/ 3005 h 12062"/>
                <a:gd name="T124" fmla="*/ 15816 w 16058"/>
                <a:gd name="T125" fmla="*/ 2905 h 1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58" h="12062">
                  <a:moveTo>
                    <a:pt x="3355" y="1202"/>
                  </a:moveTo>
                  <a:lnTo>
                    <a:pt x="4509" y="2165"/>
                  </a:lnTo>
                  <a:lnTo>
                    <a:pt x="3157" y="3520"/>
                  </a:lnTo>
                  <a:lnTo>
                    <a:pt x="1007" y="3520"/>
                  </a:lnTo>
                  <a:lnTo>
                    <a:pt x="3355" y="1202"/>
                  </a:lnTo>
                  <a:close/>
                  <a:moveTo>
                    <a:pt x="12900" y="3520"/>
                  </a:moveTo>
                  <a:lnTo>
                    <a:pt x="11549" y="2165"/>
                  </a:lnTo>
                  <a:lnTo>
                    <a:pt x="12702" y="1203"/>
                  </a:lnTo>
                  <a:lnTo>
                    <a:pt x="15013" y="3520"/>
                  </a:lnTo>
                  <a:lnTo>
                    <a:pt x="12900" y="3520"/>
                  </a:lnTo>
                  <a:close/>
                  <a:moveTo>
                    <a:pt x="12837" y="4022"/>
                  </a:moveTo>
                  <a:lnTo>
                    <a:pt x="14621" y="4022"/>
                  </a:lnTo>
                  <a:lnTo>
                    <a:pt x="9682" y="9292"/>
                  </a:lnTo>
                  <a:lnTo>
                    <a:pt x="12837" y="4022"/>
                  </a:lnTo>
                  <a:close/>
                  <a:moveTo>
                    <a:pt x="6375" y="9292"/>
                  </a:moveTo>
                  <a:lnTo>
                    <a:pt x="1438" y="4022"/>
                  </a:lnTo>
                  <a:lnTo>
                    <a:pt x="3221" y="4022"/>
                  </a:lnTo>
                  <a:lnTo>
                    <a:pt x="6375" y="9292"/>
                  </a:lnTo>
                  <a:close/>
                  <a:moveTo>
                    <a:pt x="6268" y="4022"/>
                  </a:moveTo>
                  <a:lnTo>
                    <a:pt x="7499" y="10191"/>
                  </a:lnTo>
                  <a:lnTo>
                    <a:pt x="3806" y="4022"/>
                  </a:lnTo>
                  <a:lnTo>
                    <a:pt x="6268" y="4022"/>
                  </a:lnTo>
                  <a:close/>
                  <a:moveTo>
                    <a:pt x="4897" y="2489"/>
                  </a:moveTo>
                  <a:lnTo>
                    <a:pt x="6132" y="3520"/>
                  </a:lnTo>
                  <a:lnTo>
                    <a:pt x="3867" y="3520"/>
                  </a:lnTo>
                  <a:lnTo>
                    <a:pt x="4897" y="2489"/>
                  </a:lnTo>
                  <a:close/>
                  <a:moveTo>
                    <a:pt x="4867" y="1808"/>
                  </a:moveTo>
                  <a:lnTo>
                    <a:pt x="3905" y="1006"/>
                  </a:lnTo>
                  <a:lnTo>
                    <a:pt x="5666" y="1006"/>
                  </a:lnTo>
                  <a:lnTo>
                    <a:pt x="4867" y="1808"/>
                  </a:lnTo>
                  <a:close/>
                  <a:moveTo>
                    <a:pt x="8029" y="1936"/>
                  </a:moveTo>
                  <a:lnTo>
                    <a:pt x="6915" y="1006"/>
                  </a:lnTo>
                  <a:lnTo>
                    <a:pt x="9143" y="1006"/>
                  </a:lnTo>
                  <a:lnTo>
                    <a:pt x="8029" y="1936"/>
                  </a:lnTo>
                  <a:close/>
                  <a:moveTo>
                    <a:pt x="10392" y="1006"/>
                  </a:moveTo>
                  <a:lnTo>
                    <a:pt x="12154" y="1006"/>
                  </a:lnTo>
                  <a:lnTo>
                    <a:pt x="11192" y="1808"/>
                  </a:lnTo>
                  <a:lnTo>
                    <a:pt x="10392" y="1006"/>
                  </a:lnTo>
                  <a:close/>
                  <a:moveTo>
                    <a:pt x="9926" y="3520"/>
                  </a:moveTo>
                  <a:lnTo>
                    <a:pt x="11161" y="2489"/>
                  </a:lnTo>
                  <a:lnTo>
                    <a:pt x="12190" y="3520"/>
                  </a:lnTo>
                  <a:lnTo>
                    <a:pt x="9926" y="3520"/>
                  </a:lnTo>
                  <a:close/>
                  <a:moveTo>
                    <a:pt x="9790" y="4022"/>
                  </a:moveTo>
                  <a:lnTo>
                    <a:pt x="12252" y="4022"/>
                  </a:lnTo>
                  <a:lnTo>
                    <a:pt x="8559" y="10191"/>
                  </a:lnTo>
                  <a:lnTo>
                    <a:pt x="9790" y="4022"/>
                  </a:lnTo>
                  <a:close/>
                  <a:moveTo>
                    <a:pt x="9279" y="4022"/>
                  </a:moveTo>
                  <a:lnTo>
                    <a:pt x="8029" y="10283"/>
                  </a:lnTo>
                  <a:lnTo>
                    <a:pt x="6779" y="4022"/>
                  </a:lnTo>
                  <a:lnTo>
                    <a:pt x="9279" y="4022"/>
                  </a:lnTo>
                  <a:close/>
                  <a:moveTo>
                    <a:pt x="6524" y="3192"/>
                  </a:moveTo>
                  <a:lnTo>
                    <a:pt x="5253" y="2132"/>
                  </a:lnTo>
                  <a:lnTo>
                    <a:pt x="6266" y="1117"/>
                  </a:lnTo>
                  <a:lnTo>
                    <a:pt x="7637" y="2263"/>
                  </a:lnTo>
                  <a:lnTo>
                    <a:pt x="6524" y="3192"/>
                  </a:lnTo>
                  <a:close/>
                  <a:moveTo>
                    <a:pt x="8421" y="2263"/>
                  </a:moveTo>
                  <a:lnTo>
                    <a:pt x="9792" y="1117"/>
                  </a:lnTo>
                  <a:lnTo>
                    <a:pt x="10806" y="2132"/>
                  </a:lnTo>
                  <a:lnTo>
                    <a:pt x="9534" y="3192"/>
                  </a:lnTo>
                  <a:lnTo>
                    <a:pt x="8421" y="2263"/>
                  </a:lnTo>
                  <a:close/>
                  <a:moveTo>
                    <a:pt x="9143" y="3520"/>
                  </a:moveTo>
                  <a:lnTo>
                    <a:pt x="6915" y="3520"/>
                  </a:lnTo>
                  <a:lnTo>
                    <a:pt x="8029" y="2589"/>
                  </a:lnTo>
                  <a:lnTo>
                    <a:pt x="9143" y="3520"/>
                  </a:lnTo>
                  <a:close/>
                  <a:moveTo>
                    <a:pt x="15764" y="2849"/>
                  </a:moveTo>
                  <a:lnTo>
                    <a:pt x="13215" y="295"/>
                  </a:lnTo>
                  <a:lnTo>
                    <a:pt x="13197" y="278"/>
                  </a:lnTo>
                  <a:lnTo>
                    <a:pt x="13179" y="260"/>
                  </a:lnTo>
                  <a:lnTo>
                    <a:pt x="13160" y="243"/>
                  </a:lnTo>
                  <a:lnTo>
                    <a:pt x="13141" y="228"/>
                  </a:lnTo>
                  <a:lnTo>
                    <a:pt x="13121" y="212"/>
                  </a:lnTo>
                  <a:lnTo>
                    <a:pt x="13102" y="197"/>
                  </a:lnTo>
                  <a:lnTo>
                    <a:pt x="13082" y="183"/>
                  </a:lnTo>
                  <a:lnTo>
                    <a:pt x="13062" y="169"/>
                  </a:lnTo>
                  <a:lnTo>
                    <a:pt x="13041" y="156"/>
                  </a:lnTo>
                  <a:lnTo>
                    <a:pt x="13020" y="143"/>
                  </a:lnTo>
                  <a:lnTo>
                    <a:pt x="12999" y="131"/>
                  </a:lnTo>
                  <a:lnTo>
                    <a:pt x="12978" y="119"/>
                  </a:lnTo>
                  <a:lnTo>
                    <a:pt x="12956" y="108"/>
                  </a:lnTo>
                  <a:lnTo>
                    <a:pt x="12934" y="97"/>
                  </a:lnTo>
                  <a:lnTo>
                    <a:pt x="12912" y="86"/>
                  </a:lnTo>
                  <a:lnTo>
                    <a:pt x="12890" y="76"/>
                  </a:lnTo>
                  <a:lnTo>
                    <a:pt x="12866" y="67"/>
                  </a:lnTo>
                  <a:lnTo>
                    <a:pt x="12843" y="59"/>
                  </a:lnTo>
                  <a:lnTo>
                    <a:pt x="12820" y="51"/>
                  </a:lnTo>
                  <a:lnTo>
                    <a:pt x="12797" y="43"/>
                  </a:lnTo>
                  <a:lnTo>
                    <a:pt x="12773" y="36"/>
                  </a:lnTo>
                  <a:lnTo>
                    <a:pt x="12750" y="30"/>
                  </a:lnTo>
                  <a:lnTo>
                    <a:pt x="12726" y="25"/>
                  </a:lnTo>
                  <a:lnTo>
                    <a:pt x="12702" y="19"/>
                  </a:lnTo>
                  <a:lnTo>
                    <a:pt x="12678" y="15"/>
                  </a:lnTo>
                  <a:lnTo>
                    <a:pt x="12654" y="11"/>
                  </a:lnTo>
                  <a:lnTo>
                    <a:pt x="12629" y="8"/>
                  </a:lnTo>
                  <a:lnTo>
                    <a:pt x="12605" y="5"/>
                  </a:lnTo>
                  <a:lnTo>
                    <a:pt x="12579" y="3"/>
                  </a:lnTo>
                  <a:lnTo>
                    <a:pt x="12555" y="1"/>
                  </a:lnTo>
                  <a:lnTo>
                    <a:pt x="12530" y="0"/>
                  </a:lnTo>
                  <a:lnTo>
                    <a:pt x="12505" y="0"/>
                  </a:lnTo>
                  <a:lnTo>
                    <a:pt x="3554" y="0"/>
                  </a:lnTo>
                  <a:lnTo>
                    <a:pt x="3529" y="0"/>
                  </a:lnTo>
                  <a:lnTo>
                    <a:pt x="3504" y="1"/>
                  </a:lnTo>
                  <a:lnTo>
                    <a:pt x="3480" y="3"/>
                  </a:lnTo>
                  <a:lnTo>
                    <a:pt x="3454" y="5"/>
                  </a:lnTo>
                  <a:lnTo>
                    <a:pt x="3430" y="8"/>
                  </a:lnTo>
                  <a:lnTo>
                    <a:pt x="3405" y="11"/>
                  </a:lnTo>
                  <a:lnTo>
                    <a:pt x="3381" y="15"/>
                  </a:lnTo>
                  <a:lnTo>
                    <a:pt x="3357" y="19"/>
                  </a:lnTo>
                  <a:lnTo>
                    <a:pt x="3333" y="25"/>
                  </a:lnTo>
                  <a:lnTo>
                    <a:pt x="3309" y="30"/>
                  </a:lnTo>
                  <a:lnTo>
                    <a:pt x="3285" y="36"/>
                  </a:lnTo>
                  <a:lnTo>
                    <a:pt x="3262" y="43"/>
                  </a:lnTo>
                  <a:lnTo>
                    <a:pt x="3239" y="51"/>
                  </a:lnTo>
                  <a:lnTo>
                    <a:pt x="3216" y="59"/>
                  </a:lnTo>
                  <a:lnTo>
                    <a:pt x="3193" y="67"/>
                  </a:lnTo>
                  <a:lnTo>
                    <a:pt x="3169" y="76"/>
                  </a:lnTo>
                  <a:lnTo>
                    <a:pt x="3147" y="86"/>
                  </a:lnTo>
                  <a:lnTo>
                    <a:pt x="3124" y="97"/>
                  </a:lnTo>
                  <a:lnTo>
                    <a:pt x="3103" y="108"/>
                  </a:lnTo>
                  <a:lnTo>
                    <a:pt x="3081" y="119"/>
                  </a:lnTo>
                  <a:lnTo>
                    <a:pt x="3059" y="131"/>
                  </a:lnTo>
                  <a:lnTo>
                    <a:pt x="3038" y="143"/>
                  </a:lnTo>
                  <a:lnTo>
                    <a:pt x="3017" y="156"/>
                  </a:lnTo>
                  <a:lnTo>
                    <a:pt x="2997" y="169"/>
                  </a:lnTo>
                  <a:lnTo>
                    <a:pt x="2977" y="183"/>
                  </a:lnTo>
                  <a:lnTo>
                    <a:pt x="2957" y="197"/>
                  </a:lnTo>
                  <a:lnTo>
                    <a:pt x="2937" y="212"/>
                  </a:lnTo>
                  <a:lnTo>
                    <a:pt x="2918" y="228"/>
                  </a:lnTo>
                  <a:lnTo>
                    <a:pt x="2898" y="243"/>
                  </a:lnTo>
                  <a:lnTo>
                    <a:pt x="2880" y="260"/>
                  </a:lnTo>
                  <a:lnTo>
                    <a:pt x="2861" y="278"/>
                  </a:lnTo>
                  <a:lnTo>
                    <a:pt x="2844" y="295"/>
                  </a:lnTo>
                  <a:lnTo>
                    <a:pt x="295" y="2849"/>
                  </a:lnTo>
                  <a:lnTo>
                    <a:pt x="277" y="2868"/>
                  </a:lnTo>
                  <a:lnTo>
                    <a:pt x="259" y="2887"/>
                  </a:lnTo>
                  <a:lnTo>
                    <a:pt x="242" y="2906"/>
                  </a:lnTo>
                  <a:lnTo>
                    <a:pt x="226" y="2926"/>
                  </a:lnTo>
                  <a:lnTo>
                    <a:pt x="210" y="2946"/>
                  </a:lnTo>
                  <a:lnTo>
                    <a:pt x="195" y="2966"/>
                  </a:lnTo>
                  <a:lnTo>
                    <a:pt x="180" y="2987"/>
                  </a:lnTo>
                  <a:lnTo>
                    <a:pt x="166" y="3008"/>
                  </a:lnTo>
                  <a:lnTo>
                    <a:pt x="152" y="3029"/>
                  </a:lnTo>
                  <a:lnTo>
                    <a:pt x="140" y="3051"/>
                  </a:lnTo>
                  <a:lnTo>
                    <a:pt x="126" y="3072"/>
                  </a:lnTo>
                  <a:lnTo>
                    <a:pt x="114" y="3094"/>
                  </a:lnTo>
                  <a:lnTo>
                    <a:pt x="103" y="3116"/>
                  </a:lnTo>
                  <a:lnTo>
                    <a:pt x="93" y="3139"/>
                  </a:lnTo>
                  <a:lnTo>
                    <a:pt x="83" y="3162"/>
                  </a:lnTo>
                  <a:lnTo>
                    <a:pt x="73" y="3185"/>
                  </a:lnTo>
                  <a:lnTo>
                    <a:pt x="64" y="3208"/>
                  </a:lnTo>
                  <a:lnTo>
                    <a:pt x="56" y="3231"/>
                  </a:lnTo>
                  <a:lnTo>
                    <a:pt x="48" y="3254"/>
                  </a:lnTo>
                  <a:lnTo>
                    <a:pt x="41" y="3277"/>
                  </a:lnTo>
                  <a:lnTo>
                    <a:pt x="34" y="3301"/>
                  </a:lnTo>
                  <a:lnTo>
                    <a:pt x="28" y="3324"/>
                  </a:lnTo>
                  <a:lnTo>
                    <a:pt x="23" y="3349"/>
                  </a:lnTo>
                  <a:lnTo>
                    <a:pt x="18" y="3373"/>
                  </a:lnTo>
                  <a:lnTo>
                    <a:pt x="14" y="3397"/>
                  </a:lnTo>
                  <a:lnTo>
                    <a:pt x="10" y="3421"/>
                  </a:lnTo>
                  <a:lnTo>
                    <a:pt x="7" y="3445"/>
                  </a:lnTo>
                  <a:lnTo>
                    <a:pt x="5" y="3469"/>
                  </a:lnTo>
                  <a:lnTo>
                    <a:pt x="3" y="3493"/>
                  </a:lnTo>
                  <a:lnTo>
                    <a:pt x="1" y="3518"/>
                  </a:lnTo>
                  <a:lnTo>
                    <a:pt x="0" y="3543"/>
                  </a:lnTo>
                  <a:lnTo>
                    <a:pt x="0" y="3567"/>
                  </a:lnTo>
                  <a:lnTo>
                    <a:pt x="1" y="3611"/>
                  </a:lnTo>
                  <a:lnTo>
                    <a:pt x="5" y="3655"/>
                  </a:lnTo>
                  <a:lnTo>
                    <a:pt x="10" y="3700"/>
                  </a:lnTo>
                  <a:lnTo>
                    <a:pt x="17" y="3743"/>
                  </a:lnTo>
                  <a:lnTo>
                    <a:pt x="26" y="3787"/>
                  </a:lnTo>
                  <a:lnTo>
                    <a:pt x="37" y="3830"/>
                  </a:lnTo>
                  <a:lnTo>
                    <a:pt x="49" y="3874"/>
                  </a:lnTo>
                  <a:lnTo>
                    <a:pt x="64" y="3916"/>
                  </a:lnTo>
                  <a:lnTo>
                    <a:pt x="72" y="3936"/>
                  </a:lnTo>
                  <a:lnTo>
                    <a:pt x="81" y="3957"/>
                  </a:lnTo>
                  <a:lnTo>
                    <a:pt x="90" y="3978"/>
                  </a:lnTo>
                  <a:lnTo>
                    <a:pt x="100" y="3998"/>
                  </a:lnTo>
                  <a:lnTo>
                    <a:pt x="110" y="4018"/>
                  </a:lnTo>
                  <a:lnTo>
                    <a:pt x="120" y="4039"/>
                  </a:lnTo>
                  <a:lnTo>
                    <a:pt x="132" y="4059"/>
                  </a:lnTo>
                  <a:lnTo>
                    <a:pt x="144" y="4079"/>
                  </a:lnTo>
                  <a:lnTo>
                    <a:pt x="156" y="4099"/>
                  </a:lnTo>
                  <a:lnTo>
                    <a:pt x="169" y="4118"/>
                  </a:lnTo>
                  <a:lnTo>
                    <a:pt x="182" y="4137"/>
                  </a:lnTo>
                  <a:lnTo>
                    <a:pt x="195" y="4156"/>
                  </a:lnTo>
                  <a:lnTo>
                    <a:pt x="209" y="4174"/>
                  </a:lnTo>
                  <a:lnTo>
                    <a:pt x="224" y="4193"/>
                  </a:lnTo>
                  <a:lnTo>
                    <a:pt x="239" y="4211"/>
                  </a:lnTo>
                  <a:lnTo>
                    <a:pt x="254" y="4228"/>
                  </a:lnTo>
                  <a:lnTo>
                    <a:pt x="7278" y="11724"/>
                  </a:lnTo>
                  <a:lnTo>
                    <a:pt x="7297" y="11744"/>
                  </a:lnTo>
                  <a:lnTo>
                    <a:pt x="7315" y="11763"/>
                  </a:lnTo>
                  <a:lnTo>
                    <a:pt x="7334" y="11782"/>
                  </a:lnTo>
                  <a:lnTo>
                    <a:pt x="7354" y="11801"/>
                  </a:lnTo>
                  <a:lnTo>
                    <a:pt x="7374" y="11819"/>
                  </a:lnTo>
                  <a:lnTo>
                    <a:pt x="7395" y="11836"/>
                  </a:lnTo>
                  <a:lnTo>
                    <a:pt x="7415" y="11852"/>
                  </a:lnTo>
                  <a:lnTo>
                    <a:pt x="7436" y="11868"/>
                  </a:lnTo>
                  <a:lnTo>
                    <a:pt x="7458" y="11883"/>
                  </a:lnTo>
                  <a:lnTo>
                    <a:pt x="7480" y="11898"/>
                  </a:lnTo>
                  <a:lnTo>
                    <a:pt x="7502" y="11912"/>
                  </a:lnTo>
                  <a:lnTo>
                    <a:pt x="7524" y="11925"/>
                  </a:lnTo>
                  <a:lnTo>
                    <a:pt x="7547" y="11938"/>
                  </a:lnTo>
                  <a:lnTo>
                    <a:pt x="7570" y="11950"/>
                  </a:lnTo>
                  <a:lnTo>
                    <a:pt x="7594" y="11962"/>
                  </a:lnTo>
                  <a:lnTo>
                    <a:pt x="7618" y="11974"/>
                  </a:lnTo>
                  <a:lnTo>
                    <a:pt x="7642" y="11985"/>
                  </a:lnTo>
                  <a:lnTo>
                    <a:pt x="7667" y="11994"/>
                  </a:lnTo>
                  <a:lnTo>
                    <a:pt x="7691" y="12004"/>
                  </a:lnTo>
                  <a:lnTo>
                    <a:pt x="7716" y="12012"/>
                  </a:lnTo>
                  <a:lnTo>
                    <a:pt x="7741" y="12020"/>
                  </a:lnTo>
                  <a:lnTo>
                    <a:pt x="7766" y="12027"/>
                  </a:lnTo>
                  <a:lnTo>
                    <a:pt x="7792" y="12034"/>
                  </a:lnTo>
                  <a:lnTo>
                    <a:pt x="7817" y="12040"/>
                  </a:lnTo>
                  <a:lnTo>
                    <a:pt x="7843" y="12045"/>
                  </a:lnTo>
                  <a:lnTo>
                    <a:pt x="7869" y="12049"/>
                  </a:lnTo>
                  <a:lnTo>
                    <a:pt x="7896" y="12053"/>
                  </a:lnTo>
                  <a:lnTo>
                    <a:pt x="7923" y="12056"/>
                  </a:lnTo>
                  <a:lnTo>
                    <a:pt x="7949" y="12059"/>
                  </a:lnTo>
                  <a:lnTo>
                    <a:pt x="7976" y="12061"/>
                  </a:lnTo>
                  <a:lnTo>
                    <a:pt x="8002" y="12062"/>
                  </a:lnTo>
                  <a:lnTo>
                    <a:pt x="8029" y="12062"/>
                  </a:lnTo>
                  <a:lnTo>
                    <a:pt x="8056" y="12062"/>
                  </a:lnTo>
                  <a:lnTo>
                    <a:pt x="8082" y="12061"/>
                  </a:lnTo>
                  <a:lnTo>
                    <a:pt x="8109" y="12059"/>
                  </a:lnTo>
                  <a:lnTo>
                    <a:pt x="8135" y="12056"/>
                  </a:lnTo>
                  <a:lnTo>
                    <a:pt x="8162" y="12053"/>
                  </a:lnTo>
                  <a:lnTo>
                    <a:pt x="8189" y="12049"/>
                  </a:lnTo>
                  <a:lnTo>
                    <a:pt x="8215" y="12045"/>
                  </a:lnTo>
                  <a:lnTo>
                    <a:pt x="8241" y="12040"/>
                  </a:lnTo>
                  <a:lnTo>
                    <a:pt x="8266" y="12034"/>
                  </a:lnTo>
                  <a:lnTo>
                    <a:pt x="8292" y="12027"/>
                  </a:lnTo>
                  <a:lnTo>
                    <a:pt x="8317" y="12020"/>
                  </a:lnTo>
                  <a:lnTo>
                    <a:pt x="8342" y="12012"/>
                  </a:lnTo>
                  <a:lnTo>
                    <a:pt x="8367" y="12004"/>
                  </a:lnTo>
                  <a:lnTo>
                    <a:pt x="8392" y="11994"/>
                  </a:lnTo>
                  <a:lnTo>
                    <a:pt x="8416" y="11985"/>
                  </a:lnTo>
                  <a:lnTo>
                    <a:pt x="8440" y="11974"/>
                  </a:lnTo>
                  <a:lnTo>
                    <a:pt x="8465" y="11962"/>
                  </a:lnTo>
                  <a:lnTo>
                    <a:pt x="8488" y="11950"/>
                  </a:lnTo>
                  <a:lnTo>
                    <a:pt x="8511" y="11938"/>
                  </a:lnTo>
                  <a:lnTo>
                    <a:pt x="8534" y="11925"/>
                  </a:lnTo>
                  <a:lnTo>
                    <a:pt x="8557" y="11912"/>
                  </a:lnTo>
                  <a:lnTo>
                    <a:pt x="8579" y="11898"/>
                  </a:lnTo>
                  <a:lnTo>
                    <a:pt x="8601" y="11883"/>
                  </a:lnTo>
                  <a:lnTo>
                    <a:pt x="8622" y="11868"/>
                  </a:lnTo>
                  <a:lnTo>
                    <a:pt x="8643" y="11852"/>
                  </a:lnTo>
                  <a:lnTo>
                    <a:pt x="8664" y="11836"/>
                  </a:lnTo>
                  <a:lnTo>
                    <a:pt x="8684" y="11819"/>
                  </a:lnTo>
                  <a:lnTo>
                    <a:pt x="8704" y="11801"/>
                  </a:lnTo>
                  <a:lnTo>
                    <a:pt x="8724" y="11782"/>
                  </a:lnTo>
                  <a:lnTo>
                    <a:pt x="8743" y="11763"/>
                  </a:lnTo>
                  <a:lnTo>
                    <a:pt x="8762" y="11744"/>
                  </a:lnTo>
                  <a:lnTo>
                    <a:pt x="8780" y="11724"/>
                  </a:lnTo>
                  <a:lnTo>
                    <a:pt x="15805" y="4228"/>
                  </a:lnTo>
                  <a:lnTo>
                    <a:pt x="15821" y="4210"/>
                  </a:lnTo>
                  <a:lnTo>
                    <a:pt x="15836" y="4192"/>
                  </a:lnTo>
                  <a:lnTo>
                    <a:pt x="15851" y="4173"/>
                  </a:lnTo>
                  <a:lnTo>
                    <a:pt x="15865" y="4154"/>
                  </a:lnTo>
                  <a:lnTo>
                    <a:pt x="15878" y="4135"/>
                  </a:lnTo>
                  <a:lnTo>
                    <a:pt x="15892" y="4115"/>
                  </a:lnTo>
                  <a:lnTo>
                    <a:pt x="15904" y="4096"/>
                  </a:lnTo>
                  <a:lnTo>
                    <a:pt x="15917" y="4076"/>
                  </a:lnTo>
                  <a:lnTo>
                    <a:pt x="15929" y="4056"/>
                  </a:lnTo>
                  <a:lnTo>
                    <a:pt x="15940" y="4034"/>
                  </a:lnTo>
                  <a:lnTo>
                    <a:pt x="15951" y="4014"/>
                  </a:lnTo>
                  <a:lnTo>
                    <a:pt x="15961" y="3993"/>
                  </a:lnTo>
                  <a:lnTo>
                    <a:pt x="15971" y="3972"/>
                  </a:lnTo>
                  <a:lnTo>
                    <a:pt x="15980" y="3951"/>
                  </a:lnTo>
                  <a:lnTo>
                    <a:pt x="15989" y="3930"/>
                  </a:lnTo>
                  <a:lnTo>
                    <a:pt x="15997" y="3908"/>
                  </a:lnTo>
                  <a:lnTo>
                    <a:pt x="16004" y="3887"/>
                  </a:lnTo>
                  <a:lnTo>
                    <a:pt x="16011" y="3864"/>
                  </a:lnTo>
                  <a:lnTo>
                    <a:pt x="16018" y="3842"/>
                  </a:lnTo>
                  <a:lnTo>
                    <a:pt x="16024" y="3820"/>
                  </a:lnTo>
                  <a:lnTo>
                    <a:pt x="16030" y="3799"/>
                  </a:lnTo>
                  <a:lnTo>
                    <a:pt x="16035" y="3776"/>
                  </a:lnTo>
                  <a:lnTo>
                    <a:pt x="16039" y="3754"/>
                  </a:lnTo>
                  <a:lnTo>
                    <a:pt x="16044" y="3732"/>
                  </a:lnTo>
                  <a:lnTo>
                    <a:pt x="16047" y="3710"/>
                  </a:lnTo>
                  <a:lnTo>
                    <a:pt x="16050" y="3686"/>
                  </a:lnTo>
                  <a:lnTo>
                    <a:pt x="16053" y="3664"/>
                  </a:lnTo>
                  <a:lnTo>
                    <a:pt x="16055" y="3642"/>
                  </a:lnTo>
                  <a:lnTo>
                    <a:pt x="16056" y="3619"/>
                  </a:lnTo>
                  <a:lnTo>
                    <a:pt x="16057" y="3597"/>
                  </a:lnTo>
                  <a:lnTo>
                    <a:pt x="16058" y="3574"/>
                  </a:lnTo>
                  <a:lnTo>
                    <a:pt x="16058" y="3552"/>
                  </a:lnTo>
                  <a:lnTo>
                    <a:pt x="16057" y="3528"/>
                  </a:lnTo>
                  <a:lnTo>
                    <a:pt x="16056" y="3503"/>
                  </a:lnTo>
                  <a:lnTo>
                    <a:pt x="16055" y="3479"/>
                  </a:lnTo>
                  <a:lnTo>
                    <a:pt x="16053" y="3456"/>
                  </a:lnTo>
                  <a:lnTo>
                    <a:pt x="16050" y="3432"/>
                  </a:lnTo>
                  <a:lnTo>
                    <a:pt x="16047" y="3408"/>
                  </a:lnTo>
                  <a:lnTo>
                    <a:pt x="16043" y="3385"/>
                  </a:lnTo>
                  <a:lnTo>
                    <a:pt x="16039" y="3362"/>
                  </a:lnTo>
                  <a:lnTo>
                    <a:pt x="16034" y="3338"/>
                  </a:lnTo>
                  <a:lnTo>
                    <a:pt x="16028" y="3314"/>
                  </a:lnTo>
                  <a:lnTo>
                    <a:pt x="16022" y="3291"/>
                  </a:lnTo>
                  <a:lnTo>
                    <a:pt x="16015" y="3268"/>
                  </a:lnTo>
                  <a:lnTo>
                    <a:pt x="16008" y="3245"/>
                  </a:lnTo>
                  <a:lnTo>
                    <a:pt x="16000" y="3222"/>
                  </a:lnTo>
                  <a:lnTo>
                    <a:pt x="15992" y="3200"/>
                  </a:lnTo>
                  <a:lnTo>
                    <a:pt x="15983" y="3178"/>
                  </a:lnTo>
                  <a:lnTo>
                    <a:pt x="15974" y="3155"/>
                  </a:lnTo>
                  <a:lnTo>
                    <a:pt x="15964" y="3132"/>
                  </a:lnTo>
                  <a:lnTo>
                    <a:pt x="15953" y="3111"/>
                  </a:lnTo>
                  <a:lnTo>
                    <a:pt x="15942" y="3089"/>
                  </a:lnTo>
                  <a:lnTo>
                    <a:pt x="15930" y="3068"/>
                  </a:lnTo>
                  <a:lnTo>
                    <a:pt x="15917" y="3047"/>
                  </a:lnTo>
                  <a:lnTo>
                    <a:pt x="15904" y="3026"/>
                  </a:lnTo>
                  <a:lnTo>
                    <a:pt x="15891" y="3005"/>
                  </a:lnTo>
                  <a:lnTo>
                    <a:pt x="15877" y="2985"/>
                  </a:lnTo>
                  <a:lnTo>
                    <a:pt x="15863" y="2964"/>
                  </a:lnTo>
                  <a:lnTo>
                    <a:pt x="15848" y="2944"/>
                  </a:lnTo>
                  <a:lnTo>
                    <a:pt x="15832" y="2924"/>
                  </a:lnTo>
                  <a:lnTo>
                    <a:pt x="15816" y="2905"/>
                  </a:lnTo>
                  <a:lnTo>
                    <a:pt x="15799" y="2886"/>
                  </a:lnTo>
                  <a:lnTo>
                    <a:pt x="15782" y="2868"/>
                  </a:lnTo>
                  <a:lnTo>
                    <a:pt x="15764" y="28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47">
              <a:extLst>
                <a:ext uri="{FF2B5EF4-FFF2-40B4-BE49-F238E27FC236}">
                  <a16:creationId xmlns:a16="http://schemas.microsoft.com/office/drawing/2014/main" id="{3969D4EF-E569-4411-A268-60349C04E39F}"/>
                </a:ext>
              </a:extLst>
            </p:cNvPr>
            <p:cNvSpPr txBox="1">
              <a:spLocks/>
            </p:cNvSpPr>
            <p:nvPr/>
          </p:nvSpPr>
          <p:spPr>
            <a:xfrm>
              <a:off x="6542617" y="2326196"/>
              <a:ext cx="837476" cy="601499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100" spc="-15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24BC043-EDEF-4A16-838C-ADAAA45EB14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53039" y="3818997"/>
            <a:ext cx="6295458" cy="1068114"/>
            <a:chOff x="753039" y="3818997"/>
            <a:chExt cx="6295458" cy="1068114"/>
          </a:xfrm>
        </p:grpSpPr>
        <p:sp>
          <p:nvSpPr>
            <p:cNvPr id="8" name="TextBox 30">
              <a:extLst>
                <a:ext uri="{FF2B5EF4-FFF2-40B4-BE49-F238E27FC236}">
                  <a16:creationId xmlns:a16="http://schemas.microsoft.com/office/drawing/2014/main" id="{BE8C8656-DB1A-4721-9662-87942E496D45}"/>
                </a:ext>
              </a:extLst>
            </p:cNvPr>
            <p:cNvSpPr txBox="1"/>
            <p:nvPr/>
          </p:nvSpPr>
          <p:spPr>
            <a:xfrm>
              <a:off x="753039" y="4144742"/>
              <a:ext cx="2294777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9" name="TextBox 31">
              <a:extLst>
                <a:ext uri="{FF2B5EF4-FFF2-40B4-BE49-F238E27FC236}">
                  <a16:creationId xmlns:a16="http://schemas.microsoft.com/office/drawing/2014/main" id="{7C4C3DB3-42EE-44D5-BB8A-83A07C2A22A0}"/>
                </a:ext>
              </a:extLst>
            </p:cNvPr>
            <p:cNvSpPr txBox="1"/>
            <p:nvPr/>
          </p:nvSpPr>
          <p:spPr>
            <a:xfrm>
              <a:off x="753039" y="383696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92E8A7DB-7824-4947-AF37-94C6C58A9C4C}"/>
                </a:ext>
              </a:extLst>
            </p:cNvPr>
            <p:cNvGrpSpPr/>
            <p:nvPr/>
          </p:nvGrpSpPr>
          <p:grpSpPr>
            <a:xfrm>
              <a:off x="2613741" y="3818997"/>
              <a:ext cx="2425975" cy="824343"/>
              <a:chOff x="3191581" y="1736196"/>
              <a:chExt cx="2425975" cy="824343"/>
            </a:xfrm>
          </p:grpSpPr>
          <p:grpSp>
            <p:nvGrpSpPr>
              <p:cNvPr id="28" name="Group 33">
                <a:extLst>
                  <a:ext uri="{FF2B5EF4-FFF2-40B4-BE49-F238E27FC236}">
                    <a16:creationId xmlns:a16="http://schemas.microsoft.com/office/drawing/2014/main" id="{33770E7F-9482-4085-A80C-C53A4069C966}"/>
                  </a:ext>
                </a:extLst>
              </p:cNvPr>
              <p:cNvGrpSpPr/>
              <p:nvPr/>
            </p:nvGrpSpPr>
            <p:grpSpPr>
              <a:xfrm>
                <a:off x="3382081" y="1832353"/>
                <a:ext cx="2235475" cy="728186"/>
                <a:chOff x="3382081" y="1832353"/>
                <a:chExt cx="2235475" cy="728186"/>
              </a:xfrm>
            </p:grpSpPr>
            <p:cxnSp>
              <p:nvCxnSpPr>
                <p:cNvPr id="30" name="Straight Connector 35">
                  <a:extLst>
                    <a:ext uri="{FF2B5EF4-FFF2-40B4-BE49-F238E27FC236}">
                      <a16:creationId xmlns:a16="http://schemas.microsoft.com/office/drawing/2014/main" id="{EBCCACAC-39FF-4700-A7AA-D4B06B031117}"/>
                    </a:ext>
                  </a:extLst>
                </p:cNvPr>
                <p:cNvCxnSpPr/>
                <p:nvPr/>
              </p:nvCxnSpPr>
              <p:spPr>
                <a:xfrm>
                  <a:off x="4482012" y="1832353"/>
                  <a:ext cx="1135544" cy="728186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6">
                  <a:extLst>
                    <a:ext uri="{FF2B5EF4-FFF2-40B4-BE49-F238E27FC236}">
                      <a16:creationId xmlns:a16="http://schemas.microsoft.com/office/drawing/2014/main" id="{7BD4EFC8-EC24-4DED-9018-5D599AFC51E6}"/>
                    </a:ext>
                  </a:extLst>
                </p:cNvPr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Oval 34">
                <a:extLst>
                  <a:ext uri="{FF2B5EF4-FFF2-40B4-BE49-F238E27FC236}">
                    <a16:creationId xmlns:a16="http://schemas.microsoft.com/office/drawing/2014/main" id="{529F30F0-865B-4EDF-8975-5394DE622B4F}"/>
                  </a:ext>
                </a:extLst>
              </p:cNvPr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4">
              <a:extLst>
                <a:ext uri="{FF2B5EF4-FFF2-40B4-BE49-F238E27FC236}">
                  <a16:creationId xmlns:a16="http://schemas.microsoft.com/office/drawing/2014/main" id="{54A6FCDD-4F94-4740-A002-CA43D16A00B3}"/>
                </a:ext>
              </a:extLst>
            </p:cNvPr>
            <p:cNvGrpSpPr/>
            <p:nvPr/>
          </p:nvGrpSpPr>
          <p:grpSpPr>
            <a:xfrm>
              <a:off x="5468474" y="4441594"/>
              <a:ext cx="333070" cy="289525"/>
              <a:chOff x="3613150" y="3136900"/>
              <a:chExt cx="692150" cy="601663"/>
            </a:xfrm>
            <a:solidFill>
              <a:schemeClr val="bg1"/>
            </a:solidFill>
          </p:grpSpPr>
          <p:sp>
            <p:nvSpPr>
              <p:cNvPr id="24" name="Freeform: Shape 45">
                <a:extLst>
                  <a:ext uri="{FF2B5EF4-FFF2-40B4-BE49-F238E27FC236}">
                    <a16:creationId xmlns:a16="http://schemas.microsoft.com/office/drawing/2014/main" id="{48D0028F-6A77-4C04-84D4-B63EC79DA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100" y="3244850"/>
                <a:ext cx="249238" cy="160338"/>
              </a:xfrm>
              <a:custGeom>
                <a:avLst/>
                <a:gdLst>
                  <a:gd name="T0" fmla="*/ 4713 w 5797"/>
                  <a:gd name="T1" fmla="*/ 41 h 3756"/>
                  <a:gd name="T2" fmla="*/ 3661 w 5797"/>
                  <a:gd name="T3" fmla="*/ 216 h 3756"/>
                  <a:gd name="T4" fmla="*/ 2695 w 5797"/>
                  <a:gd name="T5" fmla="*/ 516 h 3756"/>
                  <a:gd name="T6" fmla="*/ 1839 w 5797"/>
                  <a:gd name="T7" fmla="*/ 924 h 3756"/>
                  <a:gd name="T8" fmla="*/ 1118 w 5797"/>
                  <a:gd name="T9" fmla="*/ 1423 h 3756"/>
                  <a:gd name="T10" fmla="*/ 556 w 5797"/>
                  <a:gd name="T11" fmla="*/ 2001 h 3756"/>
                  <a:gd name="T12" fmla="*/ 178 w 5797"/>
                  <a:gd name="T13" fmla="*/ 2641 h 3756"/>
                  <a:gd name="T14" fmla="*/ 7 w 5797"/>
                  <a:gd name="T15" fmla="*/ 3329 h 3756"/>
                  <a:gd name="T16" fmla="*/ 3 w 5797"/>
                  <a:gd name="T17" fmla="*/ 3544 h 3756"/>
                  <a:gd name="T18" fmla="*/ 15 w 5797"/>
                  <a:gd name="T19" fmla="*/ 3592 h 3756"/>
                  <a:gd name="T20" fmla="*/ 36 w 5797"/>
                  <a:gd name="T21" fmla="*/ 3636 h 3756"/>
                  <a:gd name="T22" fmla="*/ 65 w 5797"/>
                  <a:gd name="T23" fmla="*/ 3674 h 3756"/>
                  <a:gd name="T24" fmla="*/ 100 w 5797"/>
                  <a:gd name="T25" fmla="*/ 3706 h 3756"/>
                  <a:gd name="T26" fmla="*/ 143 w 5797"/>
                  <a:gd name="T27" fmla="*/ 3731 h 3756"/>
                  <a:gd name="T28" fmla="*/ 189 w 5797"/>
                  <a:gd name="T29" fmla="*/ 3748 h 3756"/>
                  <a:gd name="T30" fmla="*/ 239 w 5797"/>
                  <a:gd name="T31" fmla="*/ 3756 h 3756"/>
                  <a:gd name="T32" fmla="*/ 290 w 5797"/>
                  <a:gd name="T33" fmla="*/ 3753 h 3756"/>
                  <a:gd name="T34" fmla="*/ 338 w 5797"/>
                  <a:gd name="T35" fmla="*/ 3741 h 3756"/>
                  <a:gd name="T36" fmla="*/ 383 w 5797"/>
                  <a:gd name="T37" fmla="*/ 3720 h 3756"/>
                  <a:gd name="T38" fmla="*/ 421 w 5797"/>
                  <a:gd name="T39" fmla="*/ 3691 h 3756"/>
                  <a:gd name="T40" fmla="*/ 453 w 5797"/>
                  <a:gd name="T41" fmla="*/ 3655 h 3756"/>
                  <a:gd name="T42" fmla="*/ 479 w 5797"/>
                  <a:gd name="T43" fmla="*/ 3614 h 3756"/>
                  <a:gd name="T44" fmla="*/ 496 w 5797"/>
                  <a:gd name="T45" fmla="*/ 3568 h 3756"/>
                  <a:gd name="T46" fmla="*/ 504 w 5797"/>
                  <a:gd name="T47" fmla="*/ 3519 h 3756"/>
                  <a:gd name="T48" fmla="*/ 564 w 5797"/>
                  <a:gd name="T49" fmla="*/ 3062 h 3756"/>
                  <a:gd name="T50" fmla="*/ 820 w 5797"/>
                  <a:gd name="T51" fmla="*/ 2496 h 3756"/>
                  <a:gd name="T52" fmla="*/ 1257 w 5797"/>
                  <a:gd name="T53" fmla="*/ 1973 h 3756"/>
                  <a:gd name="T54" fmla="*/ 1848 w 5797"/>
                  <a:gd name="T55" fmla="*/ 1509 h 3756"/>
                  <a:gd name="T56" fmla="*/ 2572 w 5797"/>
                  <a:gd name="T57" fmla="*/ 1115 h 3756"/>
                  <a:gd name="T58" fmla="*/ 3402 w 5797"/>
                  <a:gd name="T59" fmla="*/ 807 h 3756"/>
                  <a:gd name="T60" fmla="*/ 4318 w 5797"/>
                  <a:gd name="T61" fmla="*/ 599 h 3756"/>
                  <a:gd name="T62" fmla="*/ 5294 w 5797"/>
                  <a:gd name="T63" fmla="*/ 505 h 3756"/>
                  <a:gd name="T64" fmla="*/ 5583 w 5797"/>
                  <a:gd name="T65" fmla="*/ 498 h 3756"/>
                  <a:gd name="T66" fmla="*/ 5632 w 5797"/>
                  <a:gd name="T67" fmla="*/ 486 h 3756"/>
                  <a:gd name="T68" fmla="*/ 5676 w 5797"/>
                  <a:gd name="T69" fmla="*/ 465 h 3756"/>
                  <a:gd name="T70" fmla="*/ 5714 w 5797"/>
                  <a:gd name="T71" fmla="*/ 436 h 3756"/>
                  <a:gd name="T72" fmla="*/ 5747 w 5797"/>
                  <a:gd name="T73" fmla="*/ 401 h 3756"/>
                  <a:gd name="T74" fmla="*/ 5772 w 5797"/>
                  <a:gd name="T75" fmla="*/ 359 h 3756"/>
                  <a:gd name="T76" fmla="*/ 5789 w 5797"/>
                  <a:gd name="T77" fmla="*/ 313 h 3756"/>
                  <a:gd name="T78" fmla="*/ 5797 w 5797"/>
                  <a:gd name="T79" fmla="*/ 264 h 3756"/>
                  <a:gd name="T80" fmla="*/ 5794 w 5797"/>
                  <a:gd name="T81" fmla="*/ 212 h 3756"/>
                  <a:gd name="T82" fmla="*/ 5782 w 5797"/>
                  <a:gd name="T83" fmla="*/ 164 h 3756"/>
                  <a:gd name="T84" fmla="*/ 5761 w 5797"/>
                  <a:gd name="T85" fmla="*/ 120 h 3756"/>
                  <a:gd name="T86" fmla="*/ 5732 w 5797"/>
                  <a:gd name="T87" fmla="*/ 82 h 3756"/>
                  <a:gd name="T88" fmla="*/ 5696 w 5797"/>
                  <a:gd name="T89" fmla="*/ 50 h 3756"/>
                  <a:gd name="T90" fmla="*/ 5654 w 5797"/>
                  <a:gd name="T91" fmla="*/ 25 h 3756"/>
                  <a:gd name="T92" fmla="*/ 5609 w 5797"/>
                  <a:gd name="T93" fmla="*/ 8 h 3756"/>
                  <a:gd name="T94" fmla="*/ 5558 w 5797"/>
                  <a:gd name="T95" fmla="*/ 0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97" h="3756">
                    <a:moveTo>
                      <a:pt x="5545" y="0"/>
                    </a:moveTo>
                    <a:lnTo>
                      <a:pt x="5265" y="5"/>
                    </a:lnTo>
                    <a:lnTo>
                      <a:pt x="4987" y="18"/>
                    </a:lnTo>
                    <a:lnTo>
                      <a:pt x="4713" y="41"/>
                    </a:lnTo>
                    <a:lnTo>
                      <a:pt x="4444" y="73"/>
                    </a:lnTo>
                    <a:lnTo>
                      <a:pt x="4178" y="112"/>
                    </a:lnTo>
                    <a:lnTo>
                      <a:pt x="3917" y="160"/>
                    </a:lnTo>
                    <a:lnTo>
                      <a:pt x="3661" y="216"/>
                    </a:lnTo>
                    <a:lnTo>
                      <a:pt x="3411" y="281"/>
                    </a:lnTo>
                    <a:lnTo>
                      <a:pt x="3166" y="352"/>
                    </a:lnTo>
                    <a:lnTo>
                      <a:pt x="2927" y="431"/>
                    </a:lnTo>
                    <a:lnTo>
                      <a:pt x="2695" y="516"/>
                    </a:lnTo>
                    <a:lnTo>
                      <a:pt x="2470" y="608"/>
                    </a:lnTo>
                    <a:lnTo>
                      <a:pt x="2251" y="707"/>
                    </a:lnTo>
                    <a:lnTo>
                      <a:pt x="2041" y="812"/>
                    </a:lnTo>
                    <a:lnTo>
                      <a:pt x="1839" y="924"/>
                    </a:lnTo>
                    <a:lnTo>
                      <a:pt x="1645" y="1041"/>
                    </a:lnTo>
                    <a:lnTo>
                      <a:pt x="1460" y="1163"/>
                    </a:lnTo>
                    <a:lnTo>
                      <a:pt x="1284" y="1291"/>
                    </a:lnTo>
                    <a:lnTo>
                      <a:pt x="1118" y="1423"/>
                    </a:lnTo>
                    <a:lnTo>
                      <a:pt x="961" y="1562"/>
                    </a:lnTo>
                    <a:lnTo>
                      <a:pt x="815" y="1704"/>
                    </a:lnTo>
                    <a:lnTo>
                      <a:pt x="680" y="1851"/>
                    </a:lnTo>
                    <a:lnTo>
                      <a:pt x="556" y="2001"/>
                    </a:lnTo>
                    <a:lnTo>
                      <a:pt x="443" y="2157"/>
                    </a:lnTo>
                    <a:lnTo>
                      <a:pt x="342" y="2315"/>
                    </a:lnTo>
                    <a:lnTo>
                      <a:pt x="254" y="2477"/>
                    </a:lnTo>
                    <a:lnTo>
                      <a:pt x="178" y="2641"/>
                    </a:lnTo>
                    <a:lnTo>
                      <a:pt x="115" y="2810"/>
                    </a:lnTo>
                    <a:lnTo>
                      <a:pt x="65" y="2980"/>
                    </a:lnTo>
                    <a:lnTo>
                      <a:pt x="29" y="3153"/>
                    </a:lnTo>
                    <a:lnTo>
                      <a:pt x="7" y="3329"/>
                    </a:lnTo>
                    <a:lnTo>
                      <a:pt x="0" y="3506"/>
                    </a:lnTo>
                    <a:lnTo>
                      <a:pt x="0" y="3519"/>
                    </a:lnTo>
                    <a:lnTo>
                      <a:pt x="1" y="3531"/>
                    </a:lnTo>
                    <a:lnTo>
                      <a:pt x="3" y="3544"/>
                    </a:lnTo>
                    <a:lnTo>
                      <a:pt x="5" y="3556"/>
                    </a:lnTo>
                    <a:lnTo>
                      <a:pt x="8" y="3568"/>
                    </a:lnTo>
                    <a:lnTo>
                      <a:pt x="11" y="3580"/>
                    </a:lnTo>
                    <a:lnTo>
                      <a:pt x="15" y="3592"/>
                    </a:lnTo>
                    <a:lnTo>
                      <a:pt x="20" y="3603"/>
                    </a:lnTo>
                    <a:lnTo>
                      <a:pt x="25" y="3614"/>
                    </a:lnTo>
                    <a:lnTo>
                      <a:pt x="30" y="3625"/>
                    </a:lnTo>
                    <a:lnTo>
                      <a:pt x="36" y="3636"/>
                    </a:lnTo>
                    <a:lnTo>
                      <a:pt x="43" y="3646"/>
                    </a:lnTo>
                    <a:lnTo>
                      <a:pt x="50" y="3655"/>
                    </a:lnTo>
                    <a:lnTo>
                      <a:pt x="57" y="3665"/>
                    </a:lnTo>
                    <a:lnTo>
                      <a:pt x="65" y="3674"/>
                    </a:lnTo>
                    <a:lnTo>
                      <a:pt x="73" y="3683"/>
                    </a:lnTo>
                    <a:lnTo>
                      <a:pt x="82" y="3691"/>
                    </a:lnTo>
                    <a:lnTo>
                      <a:pt x="91" y="3699"/>
                    </a:lnTo>
                    <a:lnTo>
                      <a:pt x="100" y="3706"/>
                    </a:lnTo>
                    <a:lnTo>
                      <a:pt x="111" y="3713"/>
                    </a:lnTo>
                    <a:lnTo>
                      <a:pt x="121" y="3720"/>
                    </a:lnTo>
                    <a:lnTo>
                      <a:pt x="132" y="3726"/>
                    </a:lnTo>
                    <a:lnTo>
                      <a:pt x="143" y="3731"/>
                    </a:lnTo>
                    <a:lnTo>
                      <a:pt x="154" y="3736"/>
                    </a:lnTo>
                    <a:lnTo>
                      <a:pt x="165" y="3741"/>
                    </a:lnTo>
                    <a:lnTo>
                      <a:pt x="177" y="3745"/>
                    </a:lnTo>
                    <a:lnTo>
                      <a:pt x="189" y="3748"/>
                    </a:lnTo>
                    <a:lnTo>
                      <a:pt x="201" y="3751"/>
                    </a:lnTo>
                    <a:lnTo>
                      <a:pt x="213" y="3753"/>
                    </a:lnTo>
                    <a:lnTo>
                      <a:pt x="226" y="3755"/>
                    </a:lnTo>
                    <a:lnTo>
                      <a:pt x="239" y="3756"/>
                    </a:lnTo>
                    <a:lnTo>
                      <a:pt x="252" y="3756"/>
                    </a:lnTo>
                    <a:lnTo>
                      <a:pt x="265" y="3756"/>
                    </a:lnTo>
                    <a:lnTo>
                      <a:pt x="278" y="3755"/>
                    </a:lnTo>
                    <a:lnTo>
                      <a:pt x="290" y="3753"/>
                    </a:lnTo>
                    <a:lnTo>
                      <a:pt x="302" y="3751"/>
                    </a:lnTo>
                    <a:lnTo>
                      <a:pt x="315" y="3748"/>
                    </a:lnTo>
                    <a:lnTo>
                      <a:pt x="326" y="3745"/>
                    </a:lnTo>
                    <a:lnTo>
                      <a:pt x="338" y="3741"/>
                    </a:lnTo>
                    <a:lnTo>
                      <a:pt x="349" y="3736"/>
                    </a:lnTo>
                    <a:lnTo>
                      <a:pt x="361" y="3731"/>
                    </a:lnTo>
                    <a:lnTo>
                      <a:pt x="372" y="3726"/>
                    </a:lnTo>
                    <a:lnTo>
                      <a:pt x="383" y="3720"/>
                    </a:lnTo>
                    <a:lnTo>
                      <a:pt x="393" y="3713"/>
                    </a:lnTo>
                    <a:lnTo>
                      <a:pt x="403" y="3706"/>
                    </a:lnTo>
                    <a:lnTo>
                      <a:pt x="412" y="3699"/>
                    </a:lnTo>
                    <a:lnTo>
                      <a:pt x="421" y="3691"/>
                    </a:lnTo>
                    <a:lnTo>
                      <a:pt x="430" y="3683"/>
                    </a:lnTo>
                    <a:lnTo>
                      <a:pt x="438" y="3674"/>
                    </a:lnTo>
                    <a:lnTo>
                      <a:pt x="446" y="3665"/>
                    </a:lnTo>
                    <a:lnTo>
                      <a:pt x="453" y="3655"/>
                    </a:lnTo>
                    <a:lnTo>
                      <a:pt x="460" y="3646"/>
                    </a:lnTo>
                    <a:lnTo>
                      <a:pt x="467" y="3636"/>
                    </a:lnTo>
                    <a:lnTo>
                      <a:pt x="474" y="3625"/>
                    </a:lnTo>
                    <a:lnTo>
                      <a:pt x="479" y="3614"/>
                    </a:lnTo>
                    <a:lnTo>
                      <a:pt x="484" y="3603"/>
                    </a:lnTo>
                    <a:lnTo>
                      <a:pt x="489" y="3592"/>
                    </a:lnTo>
                    <a:lnTo>
                      <a:pt x="493" y="3580"/>
                    </a:lnTo>
                    <a:lnTo>
                      <a:pt x="496" y="3568"/>
                    </a:lnTo>
                    <a:lnTo>
                      <a:pt x="499" y="3556"/>
                    </a:lnTo>
                    <a:lnTo>
                      <a:pt x="501" y="3544"/>
                    </a:lnTo>
                    <a:lnTo>
                      <a:pt x="503" y="3531"/>
                    </a:lnTo>
                    <a:lnTo>
                      <a:pt x="504" y="3519"/>
                    </a:lnTo>
                    <a:lnTo>
                      <a:pt x="504" y="3506"/>
                    </a:lnTo>
                    <a:lnTo>
                      <a:pt x="511" y="3357"/>
                    </a:lnTo>
                    <a:lnTo>
                      <a:pt x="531" y="3208"/>
                    </a:lnTo>
                    <a:lnTo>
                      <a:pt x="564" y="3062"/>
                    </a:lnTo>
                    <a:lnTo>
                      <a:pt x="611" y="2917"/>
                    </a:lnTo>
                    <a:lnTo>
                      <a:pt x="669" y="2775"/>
                    </a:lnTo>
                    <a:lnTo>
                      <a:pt x="739" y="2634"/>
                    </a:lnTo>
                    <a:lnTo>
                      <a:pt x="820" y="2496"/>
                    </a:lnTo>
                    <a:lnTo>
                      <a:pt x="914" y="2361"/>
                    </a:lnTo>
                    <a:lnTo>
                      <a:pt x="1018" y="2229"/>
                    </a:lnTo>
                    <a:lnTo>
                      <a:pt x="1132" y="2100"/>
                    </a:lnTo>
                    <a:lnTo>
                      <a:pt x="1257" y="1973"/>
                    </a:lnTo>
                    <a:lnTo>
                      <a:pt x="1391" y="1851"/>
                    </a:lnTo>
                    <a:lnTo>
                      <a:pt x="1534" y="1733"/>
                    </a:lnTo>
                    <a:lnTo>
                      <a:pt x="1686" y="1619"/>
                    </a:lnTo>
                    <a:lnTo>
                      <a:pt x="1848" y="1509"/>
                    </a:lnTo>
                    <a:lnTo>
                      <a:pt x="2017" y="1403"/>
                    </a:lnTo>
                    <a:lnTo>
                      <a:pt x="2195" y="1302"/>
                    </a:lnTo>
                    <a:lnTo>
                      <a:pt x="2379" y="1206"/>
                    </a:lnTo>
                    <a:lnTo>
                      <a:pt x="2572" y="1115"/>
                    </a:lnTo>
                    <a:lnTo>
                      <a:pt x="2769" y="1030"/>
                    </a:lnTo>
                    <a:lnTo>
                      <a:pt x="2975" y="950"/>
                    </a:lnTo>
                    <a:lnTo>
                      <a:pt x="3186" y="876"/>
                    </a:lnTo>
                    <a:lnTo>
                      <a:pt x="3402" y="807"/>
                    </a:lnTo>
                    <a:lnTo>
                      <a:pt x="3624" y="745"/>
                    </a:lnTo>
                    <a:lnTo>
                      <a:pt x="3851" y="690"/>
                    </a:lnTo>
                    <a:lnTo>
                      <a:pt x="4083" y="641"/>
                    </a:lnTo>
                    <a:lnTo>
                      <a:pt x="4318" y="599"/>
                    </a:lnTo>
                    <a:lnTo>
                      <a:pt x="4557" y="564"/>
                    </a:lnTo>
                    <a:lnTo>
                      <a:pt x="4800" y="537"/>
                    </a:lnTo>
                    <a:lnTo>
                      <a:pt x="5046" y="517"/>
                    </a:lnTo>
                    <a:lnTo>
                      <a:pt x="5294" y="505"/>
                    </a:lnTo>
                    <a:lnTo>
                      <a:pt x="5545" y="501"/>
                    </a:lnTo>
                    <a:lnTo>
                      <a:pt x="5558" y="501"/>
                    </a:lnTo>
                    <a:lnTo>
                      <a:pt x="5571" y="500"/>
                    </a:lnTo>
                    <a:lnTo>
                      <a:pt x="5583" y="498"/>
                    </a:lnTo>
                    <a:lnTo>
                      <a:pt x="5595" y="496"/>
                    </a:lnTo>
                    <a:lnTo>
                      <a:pt x="5609" y="493"/>
                    </a:lnTo>
                    <a:lnTo>
                      <a:pt x="5620" y="490"/>
                    </a:lnTo>
                    <a:lnTo>
                      <a:pt x="5632" y="486"/>
                    </a:lnTo>
                    <a:lnTo>
                      <a:pt x="5643" y="481"/>
                    </a:lnTo>
                    <a:lnTo>
                      <a:pt x="5654" y="476"/>
                    </a:lnTo>
                    <a:lnTo>
                      <a:pt x="5665" y="471"/>
                    </a:lnTo>
                    <a:lnTo>
                      <a:pt x="5676" y="465"/>
                    </a:lnTo>
                    <a:lnTo>
                      <a:pt x="5686" y="458"/>
                    </a:lnTo>
                    <a:lnTo>
                      <a:pt x="5696" y="451"/>
                    </a:lnTo>
                    <a:lnTo>
                      <a:pt x="5705" y="444"/>
                    </a:lnTo>
                    <a:lnTo>
                      <a:pt x="5714" y="436"/>
                    </a:lnTo>
                    <a:lnTo>
                      <a:pt x="5723" y="428"/>
                    </a:lnTo>
                    <a:lnTo>
                      <a:pt x="5732" y="419"/>
                    </a:lnTo>
                    <a:lnTo>
                      <a:pt x="5740" y="410"/>
                    </a:lnTo>
                    <a:lnTo>
                      <a:pt x="5747" y="401"/>
                    </a:lnTo>
                    <a:lnTo>
                      <a:pt x="5754" y="391"/>
                    </a:lnTo>
                    <a:lnTo>
                      <a:pt x="5761" y="381"/>
                    </a:lnTo>
                    <a:lnTo>
                      <a:pt x="5767" y="370"/>
                    </a:lnTo>
                    <a:lnTo>
                      <a:pt x="5772" y="359"/>
                    </a:lnTo>
                    <a:lnTo>
                      <a:pt x="5777" y="348"/>
                    </a:lnTo>
                    <a:lnTo>
                      <a:pt x="5782" y="337"/>
                    </a:lnTo>
                    <a:lnTo>
                      <a:pt x="5786" y="325"/>
                    </a:lnTo>
                    <a:lnTo>
                      <a:pt x="5789" y="313"/>
                    </a:lnTo>
                    <a:lnTo>
                      <a:pt x="5792" y="301"/>
                    </a:lnTo>
                    <a:lnTo>
                      <a:pt x="5794" y="289"/>
                    </a:lnTo>
                    <a:lnTo>
                      <a:pt x="5796" y="277"/>
                    </a:lnTo>
                    <a:lnTo>
                      <a:pt x="5797" y="264"/>
                    </a:lnTo>
                    <a:lnTo>
                      <a:pt x="5797" y="251"/>
                    </a:lnTo>
                    <a:lnTo>
                      <a:pt x="5797" y="237"/>
                    </a:lnTo>
                    <a:lnTo>
                      <a:pt x="5796" y="225"/>
                    </a:lnTo>
                    <a:lnTo>
                      <a:pt x="5794" y="212"/>
                    </a:lnTo>
                    <a:lnTo>
                      <a:pt x="5792" y="200"/>
                    </a:lnTo>
                    <a:lnTo>
                      <a:pt x="5789" y="188"/>
                    </a:lnTo>
                    <a:lnTo>
                      <a:pt x="5786" y="176"/>
                    </a:lnTo>
                    <a:lnTo>
                      <a:pt x="5782" y="164"/>
                    </a:lnTo>
                    <a:lnTo>
                      <a:pt x="5777" y="153"/>
                    </a:lnTo>
                    <a:lnTo>
                      <a:pt x="5772" y="142"/>
                    </a:lnTo>
                    <a:lnTo>
                      <a:pt x="5767" y="131"/>
                    </a:lnTo>
                    <a:lnTo>
                      <a:pt x="5761" y="120"/>
                    </a:lnTo>
                    <a:lnTo>
                      <a:pt x="5754" y="110"/>
                    </a:lnTo>
                    <a:lnTo>
                      <a:pt x="5747" y="100"/>
                    </a:lnTo>
                    <a:lnTo>
                      <a:pt x="5740" y="91"/>
                    </a:lnTo>
                    <a:lnTo>
                      <a:pt x="5732" y="82"/>
                    </a:lnTo>
                    <a:lnTo>
                      <a:pt x="5723" y="73"/>
                    </a:lnTo>
                    <a:lnTo>
                      <a:pt x="5714" y="65"/>
                    </a:lnTo>
                    <a:lnTo>
                      <a:pt x="5705" y="57"/>
                    </a:lnTo>
                    <a:lnTo>
                      <a:pt x="5696" y="50"/>
                    </a:lnTo>
                    <a:lnTo>
                      <a:pt x="5686" y="43"/>
                    </a:lnTo>
                    <a:lnTo>
                      <a:pt x="5676" y="36"/>
                    </a:lnTo>
                    <a:lnTo>
                      <a:pt x="5665" y="30"/>
                    </a:lnTo>
                    <a:lnTo>
                      <a:pt x="5654" y="25"/>
                    </a:lnTo>
                    <a:lnTo>
                      <a:pt x="5643" y="20"/>
                    </a:lnTo>
                    <a:lnTo>
                      <a:pt x="5632" y="15"/>
                    </a:lnTo>
                    <a:lnTo>
                      <a:pt x="5620" y="11"/>
                    </a:lnTo>
                    <a:lnTo>
                      <a:pt x="5609" y="8"/>
                    </a:lnTo>
                    <a:lnTo>
                      <a:pt x="5595" y="5"/>
                    </a:lnTo>
                    <a:lnTo>
                      <a:pt x="5583" y="3"/>
                    </a:lnTo>
                    <a:lnTo>
                      <a:pt x="5571" y="1"/>
                    </a:lnTo>
                    <a:lnTo>
                      <a:pt x="5558" y="0"/>
                    </a:lnTo>
                    <a:lnTo>
                      <a:pt x="5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6">
                <a:extLst>
                  <a:ext uri="{FF2B5EF4-FFF2-40B4-BE49-F238E27FC236}">
                    <a16:creationId xmlns:a16="http://schemas.microsoft.com/office/drawing/2014/main" id="{5B49E025-ED31-42D9-AB3C-3599C93D2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3150" y="3136900"/>
                <a:ext cx="692150" cy="601663"/>
              </a:xfrm>
              <a:custGeom>
                <a:avLst/>
                <a:gdLst>
                  <a:gd name="T0" fmla="*/ 7365 w 16132"/>
                  <a:gd name="T1" fmla="*/ 10992 h 14023"/>
                  <a:gd name="T2" fmla="*/ 6620 w 16132"/>
                  <a:gd name="T3" fmla="*/ 10910 h 14023"/>
                  <a:gd name="T4" fmla="*/ 6344 w 16132"/>
                  <a:gd name="T5" fmla="*/ 10917 h 14023"/>
                  <a:gd name="T6" fmla="*/ 6106 w 16132"/>
                  <a:gd name="T7" fmla="*/ 10988 h 14023"/>
                  <a:gd name="T8" fmla="*/ 5892 w 16132"/>
                  <a:gd name="T9" fmla="*/ 11114 h 14023"/>
                  <a:gd name="T10" fmla="*/ 5710 w 16132"/>
                  <a:gd name="T11" fmla="*/ 11296 h 14023"/>
                  <a:gd name="T12" fmla="*/ 5336 w 16132"/>
                  <a:gd name="T13" fmla="*/ 11674 h 14023"/>
                  <a:gd name="T14" fmla="*/ 4873 w 16132"/>
                  <a:gd name="T15" fmla="*/ 12065 h 14023"/>
                  <a:gd name="T16" fmla="*/ 4310 w 16132"/>
                  <a:gd name="T17" fmla="*/ 12459 h 14023"/>
                  <a:gd name="T18" fmla="*/ 4388 w 16132"/>
                  <a:gd name="T19" fmla="*/ 11971 h 14023"/>
                  <a:gd name="T20" fmla="*/ 4488 w 16132"/>
                  <a:gd name="T21" fmla="*/ 11553 h 14023"/>
                  <a:gd name="T22" fmla="*/ 4535 w 16132"/>
                  <a:gd name="T23" fmla="*/ 11121 h 14023"/>
                  <a:gd name="T24" fmla="*/ 4531 w 16132"/>
                  <a:gd name="T25" fmla="*/ 10842 h 14023"/>
                  <a:gd name="T26" fmla="*/ 4442 w 16132"/>
                  <a:gd name="T27" fmla="*/ 10547 h 14023"/>
                  <a:gd name="T28" fmla="*/ 4269 w 16132"/>
                  <a:gd name="T29" fmla="*/ 10296 h 14023"/>
                  <a:gd name="T30" fmla="*/ 4023 w 16132"/>
                  <a:gd name="T31" fmla="*/ 10106 h 14023"/>
                  <a:gd name="T32" fmla="*/ 2737 w 16132"/>
                  <a:gd name="T33" fmla="*/ 9277 h 14023"/>
                  <a:gd name="T34" fmla="*/ 1706 w 16132"/>
                  <a:gd name="T35" fmla="*/ 8163 h 14023"/>
                  <a:gd name="T36" fmla="*/ 1123 w 16132"/>
                  <a:gd name="T37" fmla="*/ 6901 h 14023"/>
                  <a:gd name="T38" fmla="*/ 1090 w 16132"/>
                  <a:gd name="T39" fmla="*/ 5248 h 14023"/>
                  <a:gd name="T40" fmla="*/ 2215 w 16132"/>
                  <a:gd name="T41" fmla="*/ 3211 h 14023"/>
                  <a:gd name="T42" fmla="*/ 4409 w 16132"/>
                  <a:gd name="T43" fmla="*/ 1728 h 14023"/>
                  <a:gd name="T44" fmla="*/ 7345 w 16132"/>
                  <a:gd name="T45" fmla="*/ 1028 h 14023"/>
                  <a:gd name="T46" fmla="*/ 10490 w 16132"/>
                  <a:gd name="T47" fmla="*/ 1306 h 14023"/>
                  <a:gd name="T48" fmla="*/ 13054 w 16132"/>
                  <a:gd name="T49" fmla="*/ 2470 h 14023"/>
                  <a:gd name="T50" fmla="*/ 14695 w 16132"/>
                  <a:gd name="T51" fmla="*/ 4290 h 14023"/>
                  <a:gd name="T52" fmla="*/ 15087 w 16132"/>
                  <a:gd name="T53" fmla="*/ 6521 h 14023"/>
                  <a:gd name="T54" fmla="*/ 14100 w 16132"/>
                  <a:gd name="T55" fmla="*/ 8605 h 14023"/>
                  <a:gd name="T56" fmla="*/ 12009 w 16132"/>
                  <a:gd name="T57" fmla="*/ 10162 h 14023"/>
                  <a:gd name="T58" fmla="*/ 9140 w 16132"/>
                  <a:gd name="T59" fmla="*/ 10960 h 14023"/>
                  <a:gd name="T60" fmla="*/ 6051 w 16132"/>
                  <a:gd name="T61" fmla="*/ 189 h 14023"/>
                  <a:gd name="T62" fmla="*/ 2935 w 16132"/>
                  <a:gd name="T63" fmla="*/ 1372 h 14023"/>
                  <a:gd name="T64" fmla="*/ 796 w 16132"/>
                  <a:gd name="T65" fmla="*/ 3405 h 14023"/>
                  <a:gd name="T66" fmla="*/ 0 w 16132"/>
                  <a:gd name="T67" fmla="*/ 6010 h 14023"/>
                  <a:gd name="T68" fmla="*/ 318 w 16132"/>
                  <a:gd name="T69" fmla="*/ 7685 h 14023"/>
                  <a:gd name="T70" fmla="*/ 1211 w 16132"/>
                  <a:gd name="T71" fmla="*/ 9177 h 14023"/>
                  <a:gd name="T72" fmla="*/ 2590 w 16132"/>
                  <a:gd name="T73" fmla="*/ 10421 h 14023"/>
                  <a:gd name="T74" fmla="*/ 3529 w 16132"/>
                  <a:gd name="T75" fmla="*/ 11018 h 14023"/>
                  <a:gd name="T76" fmla="*/ 3392 w 16132"/>
                  <a:gd name="T77" fmla="*/ 11780 h 14023"/>
                  <a:gd name="T78" fmla="*/ 3075 w 16132"/>
                  <a:gd name="T79" fmla="*/ 12505 h 14023"/>
                  <a:gd name="T80" fmla="*/ 2616 w 16132"/>
                  <a:gd name="T81" fmla="*/ 13290 h 14023"/>
                  <a:gd name="T82" fmla="*/ 2522 w 16132"/>
                  <a:gd name="T83" fmla="*/ 13545 h 14023"/>
                  <a:gd name="T84" fmla="*/ 2556 w 16132"/>
                  <a:gd name="T85" fmla="*/ 13746 h 14023"/>
                  <a:gd name="T86" fmla="*/ 2670 w 16132"/>
                  <a:gd name="T87" fmla="*/ 13905 h 14023"/>
                  <a:gd name="T88" fmla="*/ 2841 w 16132"/>
                  <a:gd name="T89" fmla="*/ 14003 h 14023"/>
                  <a:gd name="T90" fmla="*/ 3078 w 16132"/>
                  <a:gd name="T91" fmla="*/ 14016 h 14023"/>
                  <a:gd name="T92" fmla="*/ 3690 w 16132"/>
                  <a:gd name="T93" fmla="*/ 13870 h 14023"/>
                  <a:gd name="T94" fmla="*/ 4910 w 16132"/>
                  <a:gd name="T95" fmla="*/ 13267 h 14023"/>
                  <a:gd name="T96" fmla="*/ 5885 w 16132"/>
                  <a:gd name="T97" fmla="*/ 12528 h 14023"/>
                  <a:gd name="T98" fmla="*/ 6475 w 16132"/>
                  <a:gd name="T99" fmla="*/ 11947 h 14023"/>
                  <a:gd name="T100" fmla="*/ 7278 w 16132"/>
                  <a:gd name="T101" fmla="*/ 11990 h 14023"/>
                  <a:gd name="T102" fmla="*/ 8481 w 16132"/>
                  <a:gd name="T103" fmla="*/ 12012 h 14023"/>
                  <a:gd name="T104" fmla="*/ 11910 w 16132"/>
                  <a:gd name="T105" fmla="*/ 11295 h 14023"/>
                  <a:gd name="T106" fmla="*/ 14530 w 16132"/>
                  <a:gd name="T107" fmla="*/ 9606 h 14023"/>
                  <a:gd name="T108" fmla="*/ 15968 w 16132"/>
                  <a:gd name="T109" fmla="*/ 7221 h 14023"/>
                  <a:gd name="T110" fmla="*/ 15878 w 16132"/>
                  <a:gd name="T111" fmla="*/ 4508 h 14023"/>
                  <a:gd name="T112" fmla="*/ 14290 w 16132"/>
                  <a:gd name="T113" fmla="*/ 2188 h 14023"/>
                  <a:gd name="T114" fmla="*/ 11563 w 16132"/>
                  <a:gd name="T115" fmla="*/ 593 h 14023"/>
                  <a:gd name="T116" fmla="*/ 8066 w 16132"/>
                  <a:gd name="T117" fmla="*/ 0 h 14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132" h="14023">
                    <a:moveTo>
                      <a:pt x="8066" y="11018"/>
                    </a:moveTo>
                    <a:lnTo>
                      <a:pt x="7979" y="11018"/>
                    </a:lnTo>
                    <a:lnTo>
                      <a:pt x="7893" y="11016"/>
                    </a:lnTo>
                    <a:lnTo>
                      <a:pt x="7805" y="11014"/>
                    </a:lnTo>
                    <a:lnTo>
                      <a:pt x="7717" y="11012"/>
                    </a:lnTo>
                    <a:lnTo>
                      <a:pt x="7629" y="11008"/>
                    </a:lnTo>
                    <a:lnTo>
                      <a:pt x="7542" y="11003"/>
                    </a:lnTo>
                    <a:lnTo>
                      <a:pt x="7454" y="10998"/>
                    </a:lnTo>
                    <a:lnTo>
                      <a:pt x="7365" y="10992"/>
                    </a:lnTo>
                    <a:lnTo>
                      <a:pt x="7278" y="10985"/>
                    </a:lnTo>
                    <a:lnTo>
                      <a:pt x="7189" y="10978"/>
                    </a:lnTo>
                    <a:lnTo>
                      <a:pt x="7100" y="10969"/>
                    </a:lnTo>
                    <a:lnTo>
                      <a:pt x="7011" y="10960"/>
                    </a:lnTo>
                    <a:lnTo>
                      <a:pt x="6923" y="10950"/>
                    </a:lnTo>
                    <a:lnTo>
                      <a:pt x="6834" y="10939"/>
                    </a:lnTo>
                    <a:lnTo>
                      <a:pt x="6745" y="10927"/>
                    </a:lnTo>
                    <a:lnTo>
                      <a:pt x="6656" y="10914"/>
                    </a:lnTo>
                    <a:lnTo>
                      <a:pt x="6620" y="10910"/>
                    </a:lnTo>
                    <a:lnTo>
                      <a:pt x="6583" y="10906"/>
                    </a:lnTo>
                    <a:lnTo>
                      <a:pt x="6547" y="10904"/>
                    </a:lnTo>
                    <a:lnTo>
                      <a:pt x="6510" y="10903"/>
                    </a:lnTo>
                    <a:lnTo>
                      <a:pt x="6482" y="10904"/>
                    </a:lnTo>
                    <a:lnTo>
                      <a:pt x="6455" y="10905"/>
                    </a:lnTo>
                    <a:lnTo>
                      <a:pt x="6427" y="10907"/>
                    </a:lnTo>
                    <a:lnTo>
                      <a:pt x="6398" y="10910"/>
                    </a:lnTo>
                    <a:lnTo>
                      <a:pt x="6371" y="10913"/>
                    </a:lnTo>
                    <a:lnTo>
                      <a:pt x="6344" y="10917"/>
                    </a:lnTo>
                    <a:lnTo>
                      <a:pt x="6317" y="10922"/>
                    </a:lnTo>
                    <a:lnTo>
                      <a:pt x="6289" y="10928"/>
                    </a:lnTo>
                    <a:lnTo>
                      <a:pt x="6262" y="10934"/>
                    </a:lnTo>
                    <a:lnTo>
                      <a:pt x="6236" y="10941"/>
                    </a:lnTo>
                    <a:lnTo>
                      <a:pt x="6210" y="10949"/>
                    </a:lnTo>
                    <a:lnTo>
                      <a:pt x="6183" y="10958"/>
                    </a:lnTo>
                    <a:lnTo>
                      <a:pt x="6157" y="10967"/>
                    </a:lnTo>
                    <a:lnTo>
                      <a:pt x="6131" y="10977"/>
                    </a:lnTo>
                    <a:lnTo>
                      <a:pt x="6106" y="10988"/>
                    </a:lnTo>
                    <a:lnTo>
                      <a:pt x="6081" y="10999"/>
                    </a:lnTo>
                    <a:lnTo>
                      <a:pt x="6056" y="11011"/>
                    </a:lnTo>
                    <a:lnTo>
                      <a:pt x="6031" y="11024"/>
                    </a:lnTo>
                    <a:lnTo>
                      <a:pt x="6007" y="11037"/>
                    </a:lnTo>
                    <a:lnTo>
                      <a:pt x="5983" y="11051"/>
                    </a:lnTo>
                    <a:lnTo>
                      <a:pt x="5960" y="11066"/>
                    </a:lnTo>
                    <a:lnTo>
                      <a:pt x="5937" y="11081"/>
                    </a:lnTo>
                    <a:lnTo>
                      <a:pt x="5914" y="11097"/>
                    </a:lnTo>
                    <a:lnTo>
                      <a:pt x="5892" y="11114"/>
                    </a:lnTo>
                    <a:lnTo>
                      <a:pt x="5870" y="11131"/>
                    </a:lnTo>
                    <a:lnTo>
                      <a:pt x="5849" y="11149"/>
                    </a:lnTo>
                    <a:lnTo>
                      <a:pt x="5828" y="11167"/>
                    </a:lnTo>
                    <a:lnTo>
                      <a:pt x="5808" y="11187"/>
                    </a:lnTo>
                    <a:lnTo>
                      <a:pt x="5787" y="11206"/>
                    </a:lnTo>
                    <a:lnTo>
                      <a:pt x="5768" y="11227"/>
                    </a:lnTo>
                    <a:lnTo>
                      <a:pt x="5749" y="11248"/>
                    </a:lnTo>
                    <a:lnTo>
                      <a:pt x="5731" y="11269"/>
                    </a:lnTo>
                    <a:lnTo>
                      <a:pt x="5710" y="11296"/>
                    </a:lnTo>
                    <a:lnTo>
                      <a:pt x="5686" y="11323"/>
                    </a:lnTo>
                    <a:lnTo>
                      <a:pt x="5660" y="11352"/>
                    </a:lnTo>
                    <a:lnTo>
                      <a:pt x="5632" y="11382"/>
                    </a:lnTo>
                    <a:lnTo>
                      <a:pt x="5570" y="11448"/>
                    </a:lnTo>
                    <a:lnTo>
                      <a:pt x="5499" y="11518"/>
                    </a:lnTo>
                    <a:lnTo>
                      <a:pt x="5461" y="11556"/>
                    </a:lnTo>
                    <a:lnTo>
                      <a:pt x="5420" y="11594"/>
                    </a:lnTo>
                    <a:lnTo>
                      <a:pt x="5379" y="11633"/>
                    </a:lnTo>
                    <a:lnTo>
                      <a:pt x="5336" y="11674"/>
                    </a:lnTo>
                    <a:lnTo>
                      <a:pt x="5290" y="11715"/>
                    </a:lnTo>
                    <a:lnTo>
                      <a:pt x="5243" y="11757"/>
                    </a:lnTo>
                    <a:lnTo>
                      <a:pt x="5195" y="11799"/>
                    </a:lnTo>
                    <a:lnTo>
                      <a:pt x="5145" y="11842"/>
                    </a:lnTo>
                    <a:lnTo>
                      <a:pt x="5093" y="11886"/>
                    </a:lnTo>
                    <a:lnTo>
                      <a:pt x="5040" y="11931"/>
                    </a:lnTo>
                    <a:lnTo>
                      <a:pt x="4986" y="11975"/>
                    </a:lnTo>
                    <a:lnTo>
                      <a:pt x="4930" y="12020"/>
                    </a:lnTo>
                    <a:lnTo>
                      <a:pt x="4873" y="12065"/>
                    </a:lnTo>
                    <a:lnTo>
                      <a:pt x="4814" y="12109"/>
                    </a:lnTo>
                    <a:lnTo>
                      <a:pt x="4755" y="12154"/>
                    </a:lnTo>
                    <a:lnTo>
                      <a:pt x="4694" y="12199"/>
                    </a:lnTo>
                    <a:lnTo>
                      <a:pt x="4633" y="12243"/>
                    </a:lnTo>
                    <a:lnTo>
                      <a:pt x="4570" y="12287"/>
                    </a:lnTo>
                    <a:lnTo>
                      <a:pt x="4507" y="12331"/>
                    </a:lnTo>
                    <a:lnTo>
                      <a:pt x="4442" y="12374"/>
                    </a:lnTo>
                    <a:lnTo>
                      <a:pt x="4377" y="12417"/>
                    </a:lnTo>
                    <a:lnTo>
                      <a:pt x="4310" y="12459"/>
                    </a:lnTo>
                    <a:lnTo>
                      <a:pt x="4244" y="12501"/>
                    </a:lnTo>
                    <a:lnTo>
                      <a:pt x="4176" y="12542"/>
                    </a:lnTo>
                    <a:lnTo>
                      <a:pt x="4212" y="12456"/>
                    </a:lnTo>
                    <a:lnTo>
                      <a:pt x="4248" y="12371"/>
                    </a:lnTo>
                    <a:lnTo>
                      <a:pt x="4281" y="12284"/>
                    </a:lnTo>
                    <a:lnTo>
                      <a:pt x="4313" y="12196"/>
                    </a:lnTo>
                    <a:lnTo>
                      <a:pt x="4345" y="12107"/>
                    </a:lnTo>
                    <a:lnTo>
                      <a:pt x="4374" y="12017"/>
                    </a:lnTo>
                    <a:lnTo>
                      <a:pt x="4388" y="11971"/>
                    </a:lnTo>
                    <a:lnTo>
                      <a:pt x="4401" y="11926"/>
                    </a:lnTo>
                    <a:lnTo>
                      <a:pt x="4414" y="11879"/>
                    </a:lnTo>
                    <a:lnTo>
                      <a:pt x="4426" y="11833"/>
                    </a:lnTo>
                    <a:lnTo>
                      <a:pt x="4438" y="11787"/>
                    </a:lnTo>
                    <a:lnTo>
                      <a:pt x="4449" y="11740"/>
                    </a:lnTo>
                    <a:lnTo>
                      <a:pt x="4459" y="11694"/>
                    </a:lnTo>
                    <a:lnTo>
                      <a:pt x="4470" y="11647"/>
                    </a:lnTo>
                    <a:lnTo>
                      <a:pt x="4480" y="11600"/>
                    </a:lnTo>
                    <a:lnTo>
                      <a:pt x="4488" y="11553"/>
                    </a:lnTo>
                    <a:lnTo>
                      <a:pt x="4496" y="11506"/>
                    </a:lnTo>
                    <a:lnTo>
                      <a:pt x="4504" y="11458"/>
                    </a:lnTo>
                    <a:lnTo>
                      <a:pt x="4510" y="11411"/>
                    </a:lnTo>
                    <a:lnTo>
                      <a:pt x="4516" y="11363"/>
                    </a:lnTo>
                    <a:lnTo>
                      <a:pt x="4522" y="11315"/>
                    </a:lnTo>
                    <a:lnTo>
                      <a:pt x="4526" y="11266"/>
                    </a:lnTo>
                    <a:lnTo>
                      <a:pt x="4530" y="11218"/>
                    </a:lnTo>
                    <a:lnTo>
                      <a:pt x="4533" y="11170"/>
                    </a:lnTo>
                    <a:lnTo>
                      <a:pt x="4535" y="11121"/>
                    </a:lnTo>
                    <a:lnTo>
                      <a:pt x="4537" y="11073"/>
                    </a:lnTo>
                    <a:lnTo>
                      <a:pt x="4538" y="11049"/>
                    </a:lnTo>
                    <a:lnTo>
                      <a:pt x="4540" y="11025"/>
                    </a:lnTo>
                    <a:lnTo>
                      <a:pt x="4541" y="11002"/>
                    </a:lnTo>
                    <a:lnTo>
                      <a:pt x="4541" y="10981"/>
                    </a:lnTo>
                    <a:lnTo>
                      <a:pt x="4540" y="10946"/>
                    </a:lnTo>
                    <a:lnTo>
                      <a:pt x="4539" y="10911"/>
                    </a:lnTo>
                    <a:lnTo>
                      <a:pt x="4536" y="10876"/>
                    </a:lnTo>
                    <a:lnTo>
                      <a:pt x="4531" y="10842"/>
                    </a:lnTo>
                    <a:lnTo>
                      <a:pt x="4526" y="10808"/>
                    </a:lnTo>
                    <a:lnTo>
                      <a:pt x="4519" y="10774"/>
                    </a:lnTo>
                    <a:lnTo>
                      <a:pt x="4512" y="10741"/>
                    </a:lnTo>
                    <a:lnTo>
                      <a:pt x="4503" y="10707"/>
                    </a:lnTo>
                    <a:lnTo>
                      <a:pt x="4493" y="10675"/>
                    </a:lnTo>
                    <a:lnTo>
                      <a:pt x="4482" y="10641"/>
                    </a:lnTo>
                    <a:lnTo>
                      <a:pt x="4470" y="10610"/>
                    </a:lnTo>
                    <a:lnTo>
                      <a:pt x="4456" y="10578"/>
                    </a:lnTo>
                    <a:lnTo>
                      <a:pt x="4442" y="10547"/>
                    </a:lnTo>
                    <a:lnTo>
                      <a:pt x="4426" y="10517"/>
                    </a:lnTo>
                    <a:lnTo>
                      <a:pt x="4410" y="10487"/>
                    </a:lnTo>
                    <a:lnTo>
                      <a:pt x="4393" y="10458"/>
                    </a:lnTo>
                    <a:lnTo>
                      <a:pt x="4375" y="10429"/>
                    </a:lnTo>
                    <a:lnTo>
                      <a:pt x="4356" y="10401"/>
                    </a:lnTo>
                    <a:lnTo>
                      <a:pt x="4334" y="10374"/>
                    </a:lnTo>
                    <a:lnTo>
                      <a:pt x="4313" y="10347"/>
                    </a:lnTo>
                    <a:lnTo>
                      <a:pt x="4291" y="10321"/>
                    </a:lnTo>
                    <a:lnTo>
                      <a:pt x="4269" y="10296"/>
                    </a:lnTo>
                    <a:lnTo>
                      <a:pt x="4245" y="10271"/>
                    </a:lnTo>
                    <a:lnTo>
                      <a:pt x="4220" y="10248"/>
                    </a:lnTo>
                    <a:lnTo>
                      <a:pt x="4194" y="10225"/>
                    </a:lnTo>
                    <a:lnTo>
                      <a:pt x="4168" y="10203"/>
                    </a:lnTo>
                    <a:lnTo>
                      <a:pt x="4140" y="10182"/>
                    </a:lnTo>
                    <a:lnTo>
                      <a:pt x="4112" y="10161"/>
                    </a:lnTo>
                    <a:lnTo>
                      <a:pt x="4083" y="10142"/>
                    </a:lnTo>
                    <a:lnTo>
                      <a:pt x="4053" y="10123"/>
                    </a:lnTo>
                    <a:lnTo>
                      <a:pt x="4023" y="10106"/>
                    </a:lnTo>
                    <a:lnTo>
                      <a:pt x="3992" y="10089"/>
                    </a:lnTo>
                    <a:lnTo>
                      <a:pt x="3819" y="9998"/>
                    </a:lnTo>
                    <a:lnTo>
                      <a:pt x="3650" y="9904"/>
                    </a:lnTo>
                    <a:lnTo>
                      <a:pt x="3487" y="9807"/>
                    </a:lnTo>
                    <a:lnTo>
                      <a:pt x="3327" y="9707"/>
                    </a:lnTo>
                    <a:lnTo>
                      <a:pt x="3173" y="9604"/>
                    </a:lnTo>
                    <a:lnTo>
                      <a:pt x="3023" y="9499"/>
                    </a:lnTo>
                    <a:lnTo>
                      <a:pt x="2878" y="9389"/>
                    </a:lnTo>
                    <a:lnTo>
                      <a:pt x="2737" y="9277"/>
                    </a:lnTo>
                    <a:lnTo>
                      <a:pt x="2602" y="9163"/>
                    </a:lnTo>
                    <a:lnTo>
                      <a:pt x="2472" y="9046"/>
                    </a:lnTo>
                    <a:lnTo>
                      <a:pt x="2346" y="8927"/>
                    </a:lnTo>
                    <a:lnTo>
                      <a:pt x="2226" y="8805"/>
                    </a:lnTo>
                    <a:lnTo>
                      <a:pt x="2112" y="8681"/>
                    </a:lnTo>
                    <a:lnTo>
                      <a:pt x="2002" y="8555"/>
                    </a:lnTo>
                    <a:lnTo>
                      <a:pt x="1899" y="8427"/>
                    </a:lnTo>
                    <a:lnTo>
                      <a:pt x="1800" y="8297"/>
                    </a:lnTo>
                    <a:lnTo>
                      <a:pt x="1706" y="8163"/>
                    </a:lnTo>
                    <a:lnTo>
                      <a:pt x="1618" y="8030"/>
                    </a:lnTo>
                    <a:lnTo>
                      <a:pt x="1537" y="7894"/>
                    </a:lnTo>
                    <a:lnTo>
                      <a:pt x="1460" y="7757"/>
                    </a:lnTo>
                    <a:lnTo>
                      <a:pt x="1388" y="7617"/>
                    </a:lnTo>
                    <a:lnTo>
                      <a:pt x="1324" y="7476"/>
                    </a:lnTo>
                    <a:lnTo>
                      <a:pt x="1264" y="7335"/>
                    </a:lnTo>
                    <a:lnTo>
                      <a:pt x="1212" y="7192"/>
                    </a:lnTo>
                    <a:lnTo>
                      <a:pt x="1165" y="7047"/>
                    </a:lnTo>
                    <a:lnTo>
                      <a:pt x="1123" y="6901"/>
                    </a:lnTo>
                    <a:lnTo>
                      <a:pt x="1089" y="6755"/>
                    </a:lnTo>
                    <a:lnTo>
                      <a:pt x="1060" y="6608"/>
                    </a:lnTo>
                    <a:lnTo>
                      <a:pt x="1037" y="6459"/>
                    </a:lnTo>
                    <a:lnTo>
                      <a:pt x="1021" y="6309"/>
                    </a:lnTo>
                    <a:lnTo>
                      <a:pt x="1011" y="6160"/>
                    </a:lnTo>
                    <a:lnTo>
                      <a:pt x="1008" y="6010"/>
                    </a:lnTo>
                    <a:lnTo>
                      <a:pt x="1017" y="5752"/>
                    </a:lnTo>
                    <a:lnTo>
                      <a:pt x="1045" y="5498"/>
                    </a:lnTo>
                    <a:lnTo>
                      <a:pt x="1090" y="5248"/>
                    </a:lnTo>
                    <a:lnTo>
                      <a:pt x="1151" y="5002"/>
                    </a:lnTo>
                    <a:lnTo>
                      <a:pt x="1231" y="4760"/>
                    </a:lnTo>
                    <a:lnTo>
                      <a:pt x="1326" y="4522"/>
                    </a:lnTo>
                    <a:lnTo>
                      <a:pt x="1437" y="4290"/>
                    </a:lnTo>
                    <a:lnTo>
                      <a:pt x="1564" y="4063"/>
                    </a:lnTo>
                    <a:lnTo>
                      <a:pt x="1705" y="3840"/>
                    </a:lnTo>
                    <a:lnTo>
                      <a:pt x="1861" y="3625"/>
                    </a:lnTo>
                    <a:lnTo>
                      <a:pt x="2032" y="3415"/>
                    </a:lnTo>
                    <a:lnTo>
                      <a:pt x="2215" y="3211"/>
                    </a:lnTo>
                    <a:lnTo>
                      <a:pt x="2412" y="3015"/>
                    </a:lnTo>
                    <a:lnTo>
                      <a:pt x="2621" y="2826"/>
                    </a:lnTo>
                    <a:lnTo>
                      <a:pt x="2844" y="2644"/>
                    </a:lnTo>
                    <a:lnTo>
                      <a:pt x="3078" y="2470"/>
                    </a:lnTo>
                    <a:lnTo>
                      <a:pt x="3323" y="2304"/>
                    </a:lnTo>
                    <a:lnTo>
                      <a:pt x="3579" y="2147"/>
                    </a:lnTo>
                    <a:lnTo>
                      <a:pt x="3845" y="1998"/>
                    </a:lnTo>
                    <a:lnTo>
                      <a:pt x="4123" y="1858"/>
                    </a:lnTo>
                    <a:lnTo>
                      <a:pt x="4409" y="1728"/>
                    </a:lnTo>
                    <a:lnTo>
                      <a:pt x="4704" y="1607"/>
                    </a:lnTo>
                    <a:lnTo>
                      <a:pt x="5009" y="1496"/>
                    </a:lnTo>
                    <a:lnTo>
                      <a:pt x="5322" y="1395"/>
                    </a:lnTo>
                    <a:lnTo>
                      <a:pt x="5642" y="1306"/>
                    </a:lnTo>
                    <a:lnTo>
                      <a:pt x="5970" y="1227"/>
                    </a:lnTo>
                    <a:lnTo>
                      <a:pt x="6305" y="1160"/>
                    </a:lnTo>
                    <a:lnTo>
                      <a:pt x="6645" y="1104"/>
                    </a:lnTo>
                    <a:lnTo>
                      <a:pt x="6992" y="1060"/>
                    </a:lnTo>
                    <a:lnTo>
                      <a:pt x="7345" y="1028"/>
                    </a:lnTo>
                    <a:lnTo>
                      <a:pt x="7703" y="1008"/>
                    </a:lnTo>
                    <a:lnTo>
                      <a:pt x="8066" y="1002"/>
                    </a:lnTo>
                    <a:lnTo>
                      <a:pt x="8429" y="1008"/>
                    </a:lnTo>
                    <a:lnTo>
                      <a:pt x="8787" y="1028"/>
                    </a:lnTo>
                    <a:lnTo>
                      <a:pt x="9140" y="1060"/>
                    </a:lnTo>
                    <a:lnTo>
                      <a:pt x="9487" y="1104"/>
                    </a:lnTo>
                    <a:lnTo>
                      <a:pt x="9827" y="1160"/>
                    </a:lnTo>
                    <a:lnTo>
                      <a:pt x="10162" y="1227"/>
                    </a:lnTo>
                    <a:lnTo>
                      <a:pt x="10490" y="1306"/>
                    </a:lnTo>
                    <a:lnTo>
                      <a:pt x="10810" y="1395"/>
                    </a:lnTo>
                    <a:lnTo>
                      <a:pt x="11123" y="1496"/>
                    </a:lnTo>
                    <a:lnTo>
                      <a:pt x="11428" y="1607"/>
                    </a:lnTo>
                    <a:lnTo>
                      <a:pt x="11723" y="1728"/>
                    </a:lnTo>
                    <a:lnTo>
                      <a:pt x="12009" y="1858"/>
                    </a:lnTo>
                    <a:lnTo>
                      <a:pt x="12287" y="1998"/>
                    </a:lnTo>
                    <a:lnTo>
                      <a:pt x="12553" y="2147"/>
                    </a:lnTo>
                    <a:lnTo>
                      <a:pt x="12809" y="2304"/>
                    </a:lnTo>
                    <a:lnTo>
                      <a:pt x="13054" y="2470"/>
                    </a:lnTo>
                    <a:lnTo>
                      <a:pt x="13288" y="2644"/>
                    </a:lnTo>
                    <a:lnTo>
                      <a:pt x="13511" y="2826"/>
                    </a:lnTo>
                    <a:lnTo>
                      <a:pt x="13720" y="3015"/>
                    </a:lnTo>
                    <a:lnTo>
                      <a:pt x="13917" y="3211"/>
                    </a:lnTo>
                    <a:lnTo>
                      <a:pt x="14100" y="3415"/>
                    </a:lnTo>
                    <a:lnTo>
                      <a:pt x="14271" y="3625"/>
                    </a:lnTo>
                    <a:lnTo>
                      <a:pt x="14427" y="3840"/>
                    </a:lnTo>
                    <a:lnTo>
                      <a:pt x="14568" y="4063"/>
                    </a:lnTo>
                    <a:lnTo>
                      <a:pt x="14695" y="4290"/>
                    </a:lnTo>
                    <a:lnTo>
                      <a:pt x="14806" y="4522"/>
                    </a:lnTo>
                    <a:lnTo>
                      <a:pt x="14901" y="4760"/>
                    </a:lnTo>
                    <a:lnTo>
                      <a:pt x="14981" y="5002"/>
                    </a:lnTo>
                    <a:lnTo>
                      <a:pt x="15042" y="5248"/>
                    </a:lnTo>
                    <a:lnTo>
                      <a:pt x="15087" y="5498"/>
                    </a:lnTo>
                    <a:lnTo>
                      <a:pt x="15115" y="5752"/>
                    </a:lnTo>
                    <a:lnTo>
                      <a:pt x="15124" y="6010"/>
                    </a:lnTo>
                    <a:lnTo>
                      <a:pt x="15115" y="6267"/>
                    </a:lnTo>
                    <a:lnTo>
                      <a:pt x="15087" y="6521"/>
                    </a:lnTo>
                    <a:lnTo>
                      <a:pt x="15042" y="6771"/>
                    </a:lnTo>
                    <a:lnTo>
                      <a:pt x="14981" y="7018"/>
                    </a:lnTo>
                    <a:lnTo>
                      <a:pt x="14901" y="7260"/>
                    </a:lnTo>
                    <a:lnTo>
                      <a:pt x="14806" y="7497"/>
                    </a:lnTo>
                    <a:lnTo>
                      <a:pt x="14695" y="7730"/>
                    </a:lnTo>
                    <a:lnTo>
                      <a:pt x="14568" y="7957"/>
                    </a:lnTo>
                    <a:lnTo>
                      <a:pt x="14427" y="8179"/>
                    </a:lnTo>
                    <a:lnTo>
                      <a:pt x="14271" y="8395"/>
                    </a:lnTo>
                    <a:lnTo>
                      <a:pt x="14100" y="8605"/>
                    </a:lnTo>
                    <a:lnTo>
                      <a:pt x="13917" y="8807"/>
                    </a:lnTo>
                    <a:lnTo>
                      <a:pt x="13720" y="9005"/>
                    </a:lnTo>
                    <a:lnTo>
                      <a:pt x="13511" y="9194"/>
                    </a:lnTo>
                    <a:lnTo>
                      <a:pt x="13288" y="9375"/>
                    </a:lnTo>
                    <a:lnTo>
                      <a:pt x="13054" y="9550"/>
                    </a:lnTo>
                    <a:lnTo>
                      <a:pt x="12809" y="9715"/>
                    </a:lnTo>
                    <a:lnTo>
                      <a:pt x="12553" y="9873"/>
                    </a:lnTo>
                    <a:lnTo>
                      <a:pt x="12287" y="10021"/>
                    </a:lnTo>
                    <a:lnTo>
                      <a:pt x="12009" y="10162"/>
                    </a:lnTo>
                    <a:lnTo>
                      <a:pt x="11723" y="10292"/>
                    </a:lnTo>
                    <a:lnTo>
                      <a:pt x="11428" y="10413"/>
                    </a:lnTo>
                    <a:lnTo>
                      <a:pt x="11123" y="10523"/>
                    </a:lnTo>
                    <a:lnTo>
                      <a:pt x="10810" y="10623"/>
                    </a:lnTo>
                    <a:lnTo>
                      <a:pt x="10490" y="10714"/>
                    </a:lnTo>
                    <a:lnTo>
                      <a:pt x="10162" y="10793"/>
                    </a:lnTo>
                    <a:lnTo>
                      <a:pt x="9827" y="10860"/>
                    </a:lnTo>
                    <a:lnTo>
                      <a:pt x="9487" y="10916"/>
                    </a:lnTo>
                    <a:lnTo>
                      <a:pt x="9140" y="10960"/>
                    </a:lnTo>
                    <a:lnTo>
                      <a:pt x="8787" y="10992"/>
                    </a:lnTo>
                    <a:lnTo>
                      <a:pt x="8429" y="11011"/>
                    </a:lnTo>
                    <a:lnTo>
                      <a:pt x="8066" y="11018"/>
                    </a:lnTo>
                    <a:close/>
                    <a:moveTo>
                      <a:pt x="8066" y="0"/>
                    </a:moveTo>
                    <a:lnTo>
                      <a:pt x="7651" y="8"/>
                    </a:lnTo>
                    <a:lnTo>
                      <a:pt x="7241" y="31"/>
                    </a:lnTo>
                    <a:lnTo>
                      <a:pt x="6838" y="69"/>
                    </a:lnTo>
                    <a:lnTo>
                      <a:pt x="6441" y="122"/>
                    </a:lnTo>
                    <a:lnTo>
                      <a:pt x="6051" y="189"/>
                    </a:lnTo>
                    <a:lnTo>
                      <a:pt x="5667" y="270"/>
                    </a:lnTo>
                    <a:lnTo>
                      <a:pt x="5292" y="365"/>
                    </a:lnTo>
                    <a:lnTo>
                      <a:pt x="4926" y="473"/>
                    </a:lnTo>
                    <a:lnTo>
                      <a:pt x="4569" y="593"/>
                    </a:lnTo>
                    <a:lnTo>
                      <a:pt x="4222" y="725"/>
                    </a:lnTo>
                    <a:lnTo>
                      <a:pt x="3884" y="870"/>
                    </a:lnTo>
                    <a:lnTo>
                      <a:pt x="3556" y="1027"/>
                    </a:lnTo>
                    <a:lnTo>
                      <a:pt x="3240" y="1194"/>
                    </a:lnTo>
                    <a:lnTo>
                      <a:pt x="2935" y="1372"/>
                    </a:lnTo>
                    <a:lnTo>
                      <a:pt x="2643" y="1562"/>
                    </a:lnTo>
                    <a:lnTo>
                      <a:pt x="2362" y="1760"/>
                    </a:lnTo>
                    <a:lnTo>
                      <a:pt x="2095" y="1969"/>
                    </a:lnTo>
                    <a:lnTo>
                      <a:pt x="1842" y="2188"/>
                    </a:lnTo>
                    <a:lnTo>
                      <a:pt x="1602" y="2414"/>
                    </a:lnTo>
                    <a:lnTo>
                      <a:pt x="1377" y="2649"/>
                    </a:lnTo>
                    <a:lnTo>
                      <a:pt x="1168" y="2894"/>
                    </a:lnTo>
                    <a:lnTo>
                      <a:pt x="974" y="3145"/>
                    </a:lnTo>
                    <a:lnTo>
                      <a:pt x="796" y="3405"/>
                    </a:lnTo>
                    <a:lnTo>
                      <a:pt x="634" y="3671"/>
                    </a:lnTo>
                    <a:lnTo>
                      <a:pt x="489" y="3943"/>
                    </a:lnTo>
                    <a:lnTo>
                      <a:pt x="363" y="4223"/>
                    </a:lnTo>
                    <a:lnTo>
                      <a:pt x="254" y="4508"/>
                    </a:lnTo>
                    <a:lnTo>
                      <a:pt x="163" y="4799"/>
                    </a:lnTo>
                    <a:lnTo>
                      <a:pt x="93" y="5094"/>
                    </a:lnTo>
                    <a:lnTo>
                      <a:pt x="41" y="5396"/>
                    </a:lnTo>
                    <a:lnTo>
                      <a:pt x="10" y="5700"/>
                    </a:lnTo>
                    <a:lnTo>
                      <a:pt x="0" y="6010"/>
                    </a:lnTo>
                    <a:lnTo>
                      <a:pt x="4" y="6203"/>
                    </a:lnTo>
                    <a:lnTo>
                      <a:pt x="16" y="6394"/>
                    </a:lnTo>
                    <a:lnTo>
                      <a:pt x="36" y="6584"/>
                    </a:lnTo>
                    <a:lnTo>
                      <a:pt x="65" y="6772"/>
                    </a:lnTo>
                    <a:lnTo>
                      <a:pt x="100" y="6958"/>
                    </a:lnTo>
                    <a:lnTo>
                      <a:pt x="143" y="7144"/>
                    </a:lnTo>
                    <a:lnTo>
                      <a:pt x="195" y="7326"/>
                    </a:lnTo>
                    <a:lnTo>
                      <a:pt x="252" y="7506"/>
                    </a:lnTo>
                    <a:lnTo>
                      <a:pt x="318" y="7685"/>
                    </a:lnTo>
                    <a:lnTo>
                      <a:pt x="390" y="7861"/>
                    </a:lnTo>
                    <a:lnTo>
                      <a:pt x="470" y="8034"/>
                    </a:lnTo>
                    <a:lnTo>
                      <a:pt x="556" y="8205"/>
                    </a:lnTo>
                    <a:lnTo>
                      <a:pt x="648" y="8375"/>
                    </a:lnTo>
                    <a:lnTo>
                      <a:pt x="748" y="8541"/>
                    </a:lnTo>
                    <a:lnTo>
                      <a:pt x="855" y="8704"/>
                    </a:lnTo>
                    <a:lnTo>
                      <a:pt x="967" y="8865"/>
                    </a:lnTo>
                    <a:lnTo>
                      <a:pt x="1086" y="9023"/>
                    </a:lnTo>
                    <a:lnTo>
                      <a:pt x="1211" y="9177"/>
                    </a:lnTo>
                    <a:lnTo>
                      <a:pt x="1341" y="9329"/>
                    </a:lnTo>
                    <a:lnTo>
                      <a:pt x="1478" y="9478"/>
                    </a:lnTo>
                    <a:lnTo>
                      <a:pt x="1620" y="9623"/>
                    </a:lnTo>
                    <a:lnTo>
                      <a:pt x="1768" y="9765"/>
                    </a:lnTo>
                    <a:lnTo>
                      <a:pt x="1923" y="9903"/>
                    </a:lnTo>
                    <a:lnTo>
                      <a:pt x="2081" y="10038"/>
                    </a:lnTo>
                    <a:lnTo>
                      <a:pt x="2245" y="10170"/>
                    </a:lnTo>
                    <a:lnTo>
                      <a:pt x="2415" y="10298"/>
                    </a:lnTo>
                    <a:lnTo>
                      <a:pt x="2590" y="10421"/>
                    </a:lnTo>
                    <a:lnTo>
                      <a:pt x="2769" y="10541"/>
                    </a:lnTo>
                    <a:lnTo>
                      <a:pt x="2953" y="10657"/>
                    </a:lnTo>
                    <a:lnTo>
                      <a:pt x="3142" y="10770"/>
                    </a:lnTo>
                    <a:lnTo>
                      <a:pt x="3335" y="10878"/>
                    </a:lnTo>
                    <a:lnTo>
                      <a:pt x="3533" y="10981"/>
                    </a:lnTo>
                    <a:lnTo>
                      <a:pt x="3532" y="10990"/>
                    </a:lnTo>
                    <a:lnTo>
                      <a:pt x="3531" y="10999"/>
                    </a:lnTo>
                    <a:lnTo>
                      <a:pt x="3530" y="11008"/>
                    </a:lnTo>
                    <a:lnTo>
                      <a:pt x="3529" y="11018"/>
                    </a:lnTo>
                    <a:lnTo>
                      <a:pt x="3527" y="11102"/>
                    </a:lnTo>
                    <a:lnTo>
                      <a:pt x="3521" y="11187"/>
                    </a:lnTo>
                    <a:lnTo>
                      <a:pt x="3512" y="11271"/>
                    </a:lnTo>
                    <a:lnTo>
                      <a:pt x="3500" y="11357"/>
                    </a:lnTo>
                    <a:lnTo>
                      <a:pt x="3484" y="11442"/>
                    </a:lnTo>
                    <a:lnTo>
                      <a:pt x="3464" y="11527"/>
                    </a:lnTo>
                    <a:lnTo>
                      <a:pt x="3443" y="11612"/>
                    </a:lnTo>
                    <a:lnTo>
                      <a:pt x="3419" y="11696"/>
                    </a:lnTo>
                    <a:lnTo>
                      <a:pt x="3392" y="11780"/>
                    </a:lnTo>
                    <a:lnTo>
                      <a:pt x="3364" y="11863"/>
                    </a:lnTo>
                    <a:lnTo>
                      <a:pt x="3332" y="11947"/>
                    </a:lnTo>
                    <a:lnTo>
                      <a:pt x="3300" y="12030"/>
                    </a:lnTo>
                    <a:lnTo>
                      <a:pt x="3266" y="12111"/>
                    </a:lnTo>
                    <a:lnTo>
                      <a:pt x="3229" y="12192"/>
                    </a:lnTo>
                    <a:lnTo>
                      <a:pt x="3192" y="12271"/>
                    </a:lnTo>
                    <a:lnTo>
                      <a:pt x="3155" y="12350"/>
                    </a:lnTo>
                    <a:lnTo>
                      <a:pt x="3115" y="12428"/>
                    </a:lnTo>
                    <a:lnTo>
                      <a:pt x="3075" y="12505"/>
                    </a:lnTo>
                    <a:lnTo>
                      <a:pt x="3036" y="12580"/>
                    </a:lnTo>
                    <a:lnTo>
                      <a:pt x="2995" y="12653"/>
                    </a:lnTo>
                    <a:lnTo>
                      <a:pt x="2954" y="12726"/>
                    </a:lnTo>
                    <a:lnTo>
                      <a:pt x="2914" y="12796"/>
                    </a:lnTo>
                    <a:lnTo>
                      <a:pt x="2874" y="12864"/>
                    </a:lnTo>
                    <a:lnTo>
                      <a:pt x="2834" y="12931"/>
                    </a:lnTo>
                    <a:lnTo>
                      <a:pt x="2757" y="13059"/>
                    </a:lnTo>
                    <a:lnTo>
                      <a:pt x="2684" y="13180"/>
                    </a:lnTo>
                    <a:lnTo>
                      <a:pt x="2616" y="13290"/>
                    </a:lnTo>
                    <a:lnTo>
                      <a:pt x="2557" y="13390"/>
                    </a:lnTo>
                    <a:lnTo>
                      <a:pt x="2558" y="13390"/>
                    </a:lnTo>
                    <a:lnTo>
                      <a:pt x="2550" y="13411"/>
                    </a:lnTo>
                    <a:lnTo>
                      <a:pt x="2542" y="13432"/>
                    </a:lnTo>
                    <a:lnTo>
                      <a:pt x="2536" y="13454"/>
                    </a:lnTo>
                    <a:lnTo>
                      <a:pt x="2531" y="13476"/>
                    </a:lnTo>
                    <a:lnTo>
                      <a:pt x="2527" y="13499"/>
                    </a:lnTo>
                    <a:lnTo>
                      <a:pt x="2523" y="13522"/>
                    </a:lnTo>
                    <a:lnTo>
                      <a:pt x="2522" y="13545"/>
                    </a:lnTo>
                    <a:lnTo>
                      <a:pt x="2521" y="13569"/>
                    </a:lnTo>
                    <a:lnTo>
                      <a:pt x="2522" y="13592"/>
                    </a:lnTo>
                    <a:lnTo>
                      <a:pt x="2523" y="13615"/>
                    </a:lnTo>
                    <a:lnTo>
                      <a:pt x="2526" y="13638"/>
                    </a:lnTo>
                    <a:lnTo>
                      <a:pt x="2530" y="13660"/>
                    </a:lnTo>
                    <a:lnTo>
                      <a:pt x="2535" y="13682"/>
                    </a:lnTo>
                    <a:lnTo>
                      <a:pt x="2541" y="13704"/>
                    </a:lnTo>
                    <a:lnTo>
                      <a:pt x="2548" y="13726"/>
                    </a:lnTo>
                    <a:lnTo>
                      <a:pt x="2556" y="13746"/>
                    </a:lnTo>
                    <a:lnTo>
                      <a:pt x="2566" y="13766"/>
                    </a:lnTo>
                    <a:lnTo>
                      <a:pt x="2576" y="13786"/>
                    </a:lnTo>
                    <a:lnTo>
                      <a:pt x="2586" y="13805"/>
                    </a:lnTo>
                    <a:lnTo>
                      <a:pt x="2598" y="13823"/>
                    </a:lnTo>
                    <a:lnTo>
                      <a:pt x="2611" y="13841"/>
                    </a:lnTo>
                    <a:lnTo>
                      <a:pt x="2624" y="13858"/>
                    </a:lnTo>
                    <a:lnTo>
                      <a:pt x="2640" y="13875"/>
                    </a:lnTo>
                    <a:lnTo>
                      <a:pt x="2655" y="13890"/>
                    </a:lnTo>
                    <a:lnTo>
                      <a:pt x="2670" y="13905"/>
                    </a:lnTo>
                    <a:lnTo>
                      <a:pt x="2687" y="13920"/>
                    </a:lnTo>
                    <a:lnTo>
                      <a:pt x="2704" y="13933"/>
                    </a:lnTo>
                    <a:lnTo>
                      <a:pt x="2722" y="13946"/>
                    </a:lnTo>
                    <a:lnTo>
                      <a:pt x="2740" y="13958"/>
                    </a:lnTo>
                    <a:lnTo>
                      <a:pt x="2760" y="13968"/>
                    </a:lnTo>
                    <a:lnTo>
                      <a:pt x="2779" y="13978"/>
                    </a:lnTo>
                    <a:lnTo>
                      <a:pt x="2800" y="13987"/>
                    </a:lnTo>
                    <a:lnTo>
                      <a:pt x="2820" y="13996"/>
                    </a:lnTo>
                    <a:lnTo>
                      <a:pt x="2841" y="14003"/>
                    </a:lnTo>
                    <a:lnTo>
                      <a:pt x="2863" y="14009"/>
                    </a:lnTo>
                    <a:lnTo>
                      <a:pt x="2886" y="14014"/>
                    </a:lnTo>
                    <a:lnTo>
                      <a:pt x="2908" y="14018"/>
                    </a:lnTo>
                    <a:lnTo>
                      <a:pt x="2931" y="14021"/>
                    </a:lnTo>
                    <a:lnTo>
                      <a:pt x="2954" y="14022"/>
                    </a:lnTo>
                    <a:lnTo>
                      <a:pt x="2977" y="14023"/>
                    </a:lnTo>
                    <a:lnTo>
                      <a:pt x="3018" y="14021"/>
                    </a:lnTo>
                    <a:lnTo>
                      <a:pt x="3060" y="14017"/>
                    </a:lnTo>
                    <a:lnTo>
                      <a:pt x="3078" y="14016"/>
                    </a:lnTo>
                    <a:lnTo>
                      <a:pt x="3093" y="14015"/>
                    </a:lnTo>
                    <a:lnTo>
                      <a:pt x="3099" y="14015"/>
                    </a:lnTo>
                    <a:lnTo>
                      <a:pt x="3103" y="14015"/>
                    </a:lnTo>
                    <a:lnTo>
                      <a:pt x="3105" y="14016"/>
                    </a:lnTo>
                    <a:lnTo>
                      <a:pt x="3106" y="14016"/>
                    </a:lnTo>
                    <a:lnTo>
                      <a:pt x="3254" y="13989"/>
                    </a:lnTo>
                    <a:lnTo>
                      <a:pt x="3400" y="13955"/>
                    </a:lnTo>
                    <a:lnTo>
                      <a:pt x="3546" y="13915"/>
                    </a:lnTo>
                    <a:lnTo>
                      <a:pt x="3690" y="13870"/>
                    </a:lnTo>
                    <a:lnTo>
                      <a:pt x="3833" y="13819"/>
                    </a:lnTo>
                    <a:lnTo>
                      <a:pt x="3976" y="13763"/>
                    </a:lnTo>
                    <a:lnTo>
                      <a:pt x="4116" y="13701"/>
                    </a:lnTo>
                    <a:lnTo>
                      <a:pt x="4254" y="13637"/>
                    </a:lnTo>
                    <a:lnTo>
                      <a:pt x="4390" y="13569"/>
                    </a:lnTo>
                    <a:lnTo>
                      <a:pt x="4524" y="13497"/>
                    </a:lnTo>
                    <a:lnTo>
                      <a:pt x="4656" y="13423"/>
                    </a:lnTo>
                    <a:lnTo>
                      <a:pt x="4784" y="13346"/>
                    </a:lnTo>
                    <a:lnTo>
                      <a:pt x="4910" y="13267"/>
                    </a:lnTo>
                    <a:lnTo>
                      <a:pt x="5033" y="13186"/>
                    </a:lnTo>
                    <a:lnTo>
                      <a:pt x="5153" y="13104"/>
                    </a:lnTo>
                    <a:lnTo>
                      <a:pt x="5269" y="13021"/>
                    </a:lnTo>
                    <a:lnTo>
                      <a:pt x="5382" y="12938"/>
                    </a:lnTo>
                    <a:lnTo>
                      <a:pt x="5491" y="12854"/>
                    </a:lnTo>
                    <a:lnTo>
                      <a:pt x="5596" y="12771"/>
                    </a:lnTo>
                    <a:lnTo>
                      <a:pt x="5697" y="12689"/>
                    </a:lnTo>
                    <a:lnTo>
                      <a:pt x="5793" y="12608"/>
                    </a:lnTo>
                    <a:lnTo>
                      <a:pt x="5885" y="12528"/>
                    </a:lnTo>
                    <a:lnTo>
                      <a:pt x="5972" y="12450"/>
                    </a:lnTo>
                    <a:lnTo>
                      <a:pt x="6055" y="12375"/>
                    </a:lnTo>
                    <a:lnTo>
                      <a:pt x="6131" y="12302"/>
                    </a:lnTo>
                    <a:lnTo>
                      <a:pt x="6203" y="12233"/>
                    </a:lnTo>
                    <a:lnTo>
                      <a:pt x="6269" y="12167"/>
                    </a:lnTo>
                    <a:lnTo>
                      <a:pt x="6330" y="12105"/>
                    </a:lnTo>
                    <a:lnTo>
                      <a:pt x="6384" y="12048"/>
                    </a:lnTo>
                    <a:lnTo>
                      <a:pt x="6433" y="11995"/>
                    </a:lnTo>
                    <a:lnTo>
                      <a:pt x="6475" y="11947"/>
                    </a:lnTo>
                    <a:lnTo>
                      <a:pt x="6510" y="11906"/>
                    </a:lnTo>
                    <a:lnTo>
                      <a:pt x="6605" y="11919"/>
                    </a:lnTo>
                    <a:lnTo>
                      <a:pt x="6700" y="11932"/>
                    </a:lnTo>
                    <a:lnTo>
                      <a:pt x="6796" y="11943"/>
                    </a:lnTo>
                    <a:lnTo>
                      <a:pt x="6891" y="11954"/>
                    </a:lnTo>
                    <a:lnTo>
                      <a:pt x="6987" y="11965"/>
                    </a:lnTo>
                    <a:lnTo>
                      <a:pt x="7083" y="11974"/>
                    </a:lnTo>
                    <a:lnTo>
                      <a:pt x="7180" y="11983"/>
                    </a:lnTo>
                    <a:lnTo>
                      <a:pt x="7278" y="11990"/>
                    </a:lnTo>
                    <a:lnTo>
                      <a:pt x="7374" y="11997"/>
                    </a:lnTo>
                    <a:lnTo>
                      <a:pt x="7472" y="12003"/>
                    </a:lnTo>
                    <a:lnTo>
                      <a:pt x="7571" y="12008"/>
                    </a:lnTo>
                    <a:lnTo>
                      <a:pt x="7669" y="12012"/>
                    </a:lnTo>
                    <a:lnTo>
                      <a:pt x="7768" y="12016"/>
                    </a:lnTo>
                    <a:lnTo>
                      <a:pt x="7867" y="12018"/>
                    </a:lnTo>
                    <a:lnTo>
                      <a:pt x="7966" y="12019"/>
                    </a:lnTo>
                    <a:lnTo>
                      <a:pt x="8066" y="12020"/>
                    </a:lnTo>
                    <a:lnTo>
                      <a:pt x="8481" y="12012"/>
                    </a:lnTo>
                    <a:lnTo>
                      <a:pt x="8891" y="11989"/>
                    </a:lnTo>
                    <a:lnTo>
                      <a:pt x="9294" y="11951"/>
                    </a:lnTo>
                    <a:lnTo>
                      <a:pt x="9691" y="11898"/>
                    </a:lnTo>
                    <a:lnTo>
                      <a:pt x="10081" y="11830"/>
                    </a:lnTo>
                    <a:lnTo>
                      <a:pt x="10465" y="11749"/>
                    </a:lnTo>
                    <a:lnTo>
                      <a:pt x="10840" y="11655"/>
                    </a:lnTo>
                    <a:lnTo>
                      <a:pt x="11206" y="11547"/>
                    </a:lnTo>
                    <a:lnTo>
                      <a:pt x="11563" y="11427"/>
                    </a:lnTo>
                    <a:lnTo>
                      <a:pt x="11910" y="11295"/>
                    </a:lnTo>
                    <a:lnTo>
                      <a:pt x="12248" y="11149"/>
                    </a:lnTo>
                    <a:lnTo>
                      <a:pt x="12576" y="10993"/>
                    </a:lnTo>
                    <a:lnTo>
                      <a:pt x="12891" y="10826"/>
                    </a:lnTo>
                    <a:lnTo>
                      <a:pt x="13197" y="10647"/>
                    </a:lnTo>
                    <a:lnTo>
                      <a:pt x="13489" y="10458"/>
                    </a:lnTo>
                    <a:lnTo>
                      <a:pt x="13770" y="10260"/>
                    </a:lnTo>
                    <a:lnTo>
                      <a:pt x="14037" y="10050"/>
                    </a:lnTo>
                    <a:lnTo>
                      <a:pt x="14290" y="9832"/>
                    </a:lnTo>
                    <a:lnTo>
                      <a:pt x="14530" y="9606"/>
                    </a:lnTo>
                    <a:lnTo>
                      <a:pt x="14755" y="9370"/>
                    </a:lnTo>
                    <a:lnTo>
                      <a:pt x="14964" y="9126"/>
                    </a:lnTo>
                    <a:lnTo>
                      <a:pt x="15158" y="8875"/>
                    </a:lnTo>
                    <a:lnTo>
                      <a:pt x="15336" y="8615"/>
                    </a:lnTo>
                    <a:lnTo>
                      <a:pt x="15498" y="8349"/>
                    </a:lnTo>
                    <a:lnTo>
                      <a:pt x="15643" y="8076"/>
                    </a:lnTo>
                    <a:lnTo>
                      <a:pt x="15769" y="7797"/>
                    </a:lnTo>
                    <a:lnTo>
                      <a:pt x="15878" y="7511"/>
                    </a:lnTo>
                    <a:lnTo>
                      <a:pt x="15968" y="7221"/>
                    </a:lnTo>
                    <a:lnTo>
                      <a:pt x="16039" y="6925"/>
                    </a:lnTo>
                    <a:lnTo>
                      <a:pt x="16091" y="6624"/>
                    </a:lnTo>
                    <a:lnTo>
                      <a:pt x="16122" y="6319"/>
                    </a:lnTo>
                    <a:lnTo>
                      <a:pt x="16132" y="6010"/>
                    </a:lnTo>
                    <a:lnTo>
                      <a:pt x="16122" y="5700"/>
                    </a:lnTo>
                    <a:lnTo>
                      <a:pt x="16091" y="5396"/>
                    </a:lnTo>
                    <a:lnTo>
                      <a:pt x="16039" y="5094"/>
                    </a:lnTo>
                    <a:lnTo>
                      <a:pt x="15968" y="4799"/>
                    </a:lnTo>
                    <a:lnTo>
                      <a:pt x="15878" y="4508"/>
                    </a:lnTo>
                    <a:lnTo>
                      <a:pt x="15769" y="4223"/>
                    </a:lnTo>
                    <a:lnTo>
                      <a:pt x="15643" y="3943"/>
                    </a:lnTo>
                    <a:lnTo>
                      <a:pt x="15498" y="3671"/>
                    </a:lnTo>
                    <a:lnTo>
                      <a:pt x="15336" y="3405"/>
                    </a:lnTo>
                    <a:lnTo>
                      <a:pt x="15158" y="3145"/>
                    </a:lnTo>
                    <a:lnTo>
                      <a:pt x="14964" y="2894"/>
                    </a:lnTo>
                    <a:lnTo>
                      <a:pt x="14755" y="2649"/>
                    </a:lnTo>
                    <a:lnTo>
                      <a:pt x="14530" y="2414"/>
                    </a:lnTo>
                    <a:lnTo>
                      <a:pt x="14290" y="2188"/>
                    </a:lnTo>
                    <a:lnTo>
                      <a:pt x="14037" y="1969"/>
                    </a:lnTo>
                    <a:lnTo>
                      <a:pt x="13770" y="1760"/>
                    </a:lnTo>
                    <a:lnTo>
                      <a:pt x="13489" y="1562"/>
                    </a:lnTo>
                    <a:lnTo>
                      <a:pt x="13197" y="1372"/>
                    </a:lnTo>
                    <a:lnTo>
                      <a:pt x="12891" y="1194"/>
                    </a:lnTo>
                    <a:lnTo>
                      <a:pt x="12576" y="1027"/>
                    </a:lnTo>
                    <a:lnTo>
                      <a:pt x="12248" y="870"/>
                    </a:lnTo>
                    <a:lnTo>
                      <a:pt x="11910" y="725"/>
                    </a:lnTo>
                    <a:lnTo>
                      <a:pt x="11563" y="593"/>
                    </a:lnTo>
                    <a:lnTo>
                      <a:pt x="11206" y="473"/>
                    </a:lnTo>
                    <a:lnTo>
                      <a:pt x="10840" y="365"/>
                    </a:lnTo>
                    <a:lnTo>
                      <a:pt x="10465" y="270"/>
                    </a:lnTo>
                    <a:lnTo>
                      <a:pt x="10081" y="189"/>
                    </a:lnTo>
                    <a:lnTo>
                      <a:pt x="9691" y="122"/>
                    </a:lnTo>
                    <a:lnTo>
                      <a:pt x="9294" y="69"/>
                    </a:lnTo>
                    <a:lnTo>
                      <a:pt x="8891" y="31"/>
                    </a:lnTo>
                    <a:lnTo>
                      <a:pt x="8481" y="8"/>
                    </a:lnTo>
                    <a:lnTo>
                      <a:pt x="80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49">
              <a:extLst>
                <a:ext uri="{FF2B5EF4-FFF2-40B4-BE49-F238E27FC236}">
                  <a16:creationId xmlns:a16="http://schemas.microsoft.com/office/drawing/2014/main" id="{52B40998-326E-40FA-A545-FB5E9C26FAF7}"/>
                </a:ext>
              </a:extLst>
            </p:cNvPr>
            <p:cNvSpPr txBox="1">
              <a:spLocks/>
            </p:cNvSpPr>
            <p:nvPr/>
          </p:nvSpPr>
          <p:spPr>
            <a:xfrm>
              <a:off x="6211021" y="4285612"/>
              <a:ext cx="837476" cy="601499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100" spc="-15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BF7AC478-0E0C-4A53-B37B-7912E224F02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232163" y="2927963"/>
            <a:ext cx="6240700" cy="1088636"/>
            <a:chOff x="5232163" y="2927963"/>
            <a:chExt cx="6240700" cy="1088636"/>
          </a:xfrm>
        </p:grpSpPr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9FBC5BEE-BEA8-4384-AB6F-D2B95B3E4291}"/>
                </a:ext>
              </a:extLst>
            </p:cNvPr>
            <p:cNvGrpSpPr/>
            <p:nvPr/>
          </p:nvGrpSpPr>
          <p:grpSpPr>
            <a:xfrm>
              <a:off x="5232163" y="3515145"/>
              <a:ext cx="427527" cy="400009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26" name="Freeform: Shape 42">
                <a:extLst>
                  <a:ext uri="{FF2B5EF4-FFF2-40B4-BE49-F238E27FC236}">
                    <a16:creationId xmlns:a16="http://schemas.microsoft.com/office/drawing/2014/main" id="{5D69E628-6436-4405-A26F-43EAF73F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43">
                <a:extLst>
                  <a:ext uri="{FF2B5EF4-FFF2-40B4-BE49-F238E27FC236}">
                    <a16:creationId xmlns:a16="http://schemas.microsoft.com/office/drawing/2014/main" id="{0871A2BD-AD6C-40CB-B483-F2C797448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TextBox 48">
              <a:extLst>
                <a:ext uri="{FF2B5EF4-FFF2-40B4-BE49-F238E27FC236}">
                  <a16:creationId xmlns:a16="http://schemas.microsoft.com/office/drawing/2014/main" id="{127CF6B1-3E96-4F06-AD95-42049271FFF1}"/>
                </a:ext>
              </a:extLst>
            </p:cNvPr>
            <p:cNvSpPr txBox="1">
              <a:spLocks/>
            </p:cNvSpPr>
            <p:nvPr/>
          </p:nvSpPr>
          <p:spPr>
            <a:xfrm>
              <a:off x="6385507" y="3415100"/>
              <a:ext cx="837476" cy="601499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100" spc="-15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7" name="TextBox 50">
              <a:extLst>
                <a:ext uri="{FF2B5EF4-FFF2-40B4-BE49-F238E27FC236}">
                  <a16:creationId xmlns:a16="http://schemas.microsoft.com/office/drawing/2014/main" id="{160F8FB0-98BF-4FCD-B031-7CD8EFC382FA}"/>
                </a:ext>
              </a:extLst>
            </p:cNvPr>
            <p:cNvSpPr txBox="1"/>
            <p:nvPr/>
          </p:nvSpPr>
          <p:spPr>
            <a:xfrm>
              <a:off x="9178086" y="3510899"/>
              <a:ext cx="2294777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8" name="TextBox 51">
              <a:extLst>
                <a:ext uri="{FF2B5EF4-FFF2-40B4-BE49-F238E27FC236}">
                  <a16:creationId xmlns:a16="http://schemas.microsoft.com/office/drawing/2014/main" id="{E7660EFB-0AF3-449F-A023-B79F32D32D4B}"/>
                </a:ext>
              </a:extLst>
            </p:cNvPr>
            <p:cNvSpPr txBox="1"/>
            <p:nvPr/>
          </p:nvSpPr>
          <p:spPr>
            <a:xfrm>
              <a:off x="9178086" y="320312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grpSp>
          <p:nvGrpSpPr>
            <p:cNvPr id="19" name="Group 52">
              <a:extLst>
                <a:ext uri="{FF2B5EF4-FFF2-40B4-BE49-F238E27FC236}">
                  <a16:creationId xmlns:a16="http://schemas.microsoft.com/office/drawing/2014/main" id="{B402CBC3-BAA7-4B14-816A-681156AC3CEF}"/>
                </a:ext>
              </a:extLst>
            </p:cNvPr>
            <p:cNvGrpSpPr/>
            <p:nvPr/>
          </p:nvGrpSpPr>
          <p:grpSpPr>
            <a:xfrm flipH="1">
              <a:off x="7380093" y="2927963"/>
              <a:ext cx="2425975" cy="824343"/>
              <a:chOff x="3191581" y="1736196"/>
              <a:chExt cx="2425975" cy="824343"/>
            </a:xfrm>
          </p:grpSpPr>
          <p:grpSp>
            <p:nvGrpSpPr>
              <p:cNvPr id="20" name="Group 53">
                <a:extLst>
                  <a:ext uri="{FF2B5EF4-FFF2-40B4-BE49-F238E27FC236}">
                    <a16:creationId xmlns:a16="http://schemas.microsoft.com/office/drawing/2014/main" id="{A5693004-2D33-4EE4-A0ED-C85F008AC61B}"/>
                  </a:ext>
                </a:extLst>
              </p:cNvPr>
              <p:cNvGrpSpPr/>
              <p:nvPr/>
            </p:nvGrpSpPr>
            <p:grpSpPr>
              <a:xfrm>
                <a:off x="3382081" y="1832353"/>
                <a:ext cx="2235475" cy="728186"/>
                <a:chOff x="3382081" y="1832353"/>
                <a:chExt cx="2235475" cy="728186"/>
              </a:xfrm>
            </p:grpSpPr>
            <p:cxnSp>
              <p:nvCxnSpPr>
                <p:cNvPr id="22" name="Straight Connector 55">
                  <a:extLst>
                    <a:ext uri="{FF2B5EF4-FFF2-40B4-BE49-F238E27FC236}">
                      <a16:creationId xmlns:a16="http://schemas.microsoft.com/office/drawing/2014/main" id="{53979266-8721-44FF-B674-F3E1D1D4E512}"/>
                    </a:ext>
                  </a:extLst>
                </p:cNvPr>
                <p:cNvCxnSpPr/>
                <p:nvPr/>
              </p:nvCxnSpPr>
              <p:spPr>
                <a:xfrm>
                  <a:off x="4482012" y="1832353"/>
                  <a:ext cx="1135544" cy="728186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56">
                  <a:extLst>
                    <a:ext uri="{FF2B5EF4-FFF2-40B4-BE49-F238E27FC236}">
                      <a16:creationId xmlns:a16="http://schemas.microsoft.com/office/drawing/2014/main" id="{0C8C5B75-F462-4D07-B08E-2C7ED4A85AA9}"/>
                    </a:ext>
                  </a:extLst>
                </p:cNvPr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Oval 54">
                <a:extLst>
                  <a:ext uri="{FF2B5EF4-FFF2-40B4-BE49-F238E27FC236}">
                    <a16:creationId xmlns:a16="http://schemas.microsoft.com/office/drawing/2014/main" id="{8407A4DD-632A-4ACB-9B20-F6012D88AB57}"/>
                  </a:ext>
                </a:extLst>
              </p:cNvPr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888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41AF6A64-90E5-4BF0-83EF-84C60D5D159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55740" y="2024842"/>
            <a:ext cx="6775086" cy="994992"/>
            <a:chOff x="3755740" y="2024842"/>
            <a:chExt cx="6775086" cy="99499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78DBE1B-0C84-4E70-9149-9C6668491987}"/>
                </a:ext>
              </a:extLst>
            </p:cNvPr>
            <p:cNvSpPr/>
            <p:nvPr/>
          </p:nvSpPr>
          <p:spPr>
            <a:xfrm>
              <a:off x="5543255" y="2060929"/>
              <a:ext cx="537705" cy="5377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ctr" anchorCtr="0">
              <a:normAutofit lnSpcReduction="10000"/>
            </a:bodyPr>
            <a:lstStyle/>
            <a:p>
              <a:pPr marL="0" marR="0" lvl="0" indent="0" algn="ctr" rtl="0">
                <a:buNone/>
              </a:pPr>
              <a:r>
                <a:rPr lang="en-US" sz="2000" b="0" i="0" u="none" strike="noStrike" cap="none" baseline="0">
                  <a:solidFill>
                    <a:schemeClr val="lt1"/>
                  </a:solidFill>
                </a:rPr>
                <a:t>1</a:t>
              </a:r>
            </a:p>
          </p:txBody>
        </p:sp>
        <p:sp>
          <p:nvSpPr>
            <p:cNvPr id="9" name="文本框 4">
              <a:extLst>
                <a:ext uri="{FF2B5EF4-FFF2-40B4-BE49-F238E27FC236}">
                  <a16:creationId xmlns:a16="http://schemas.microsoft.com/office/drawing/2014/main" id="{FCBEFF60-E0E3-48B4-9ACB-AB1B5864C887}"/>
                </a:ext>
              </a:extLst>
            </p:cNvPr>
            <p:cNvSpPr txBox="1"/>
            <p:nvPr/>
          </p:nvSpPr>
          <p:spPr>
            <a:xfrm>
              <a:off x="6438295" y="2024842"/>
              <a:ext cx="4092531" cy="1990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0" name="文本框 5">
              <a:extLst>
                <a:ext uri="{FF2B5EF4-FFF2-40B4-BE49-F238E27FC236}">
                  <a16:creationId xmlns:a16="http://schemas.microsoft.com/office/drawing/2014/main" id="{961AC9C6-24A0-428B-84C6-BBD781920B1B}"/>
                </a:ext>
              </a:extLst>
            </p:cNvPr>
            <p:cNvSpPr txBox="1"/>
            <p:nvPr/>
          </p:nvSpPr>
          <p:spPr>
            <a:xfrm>
              <a:off x="6438295" y="2278001"/>
              <a:ext cx="4092531" cy="3692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just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/>
                <a:t>请替换文字内容复制你的内容到</a:t>
              </a:r>
              <a:r>
                <a:rPr lang="zh-CN" altLang="en-US" sz="1000" b="0" i="0" u="none" strike="noStrike" cap="none" baseline="0" dirty="0" smtClean="0"/>
                <a:t>此</a:t>
              </a:r>
              <a:r>
                <a:rPr lang="zh-CN" altLang="en-US" sz="1000" b="0" i="0" u="none" strike="noStrike" cap="none" baseline="0" dirty="0"/>
                <a:t/>
              </a:r>
              <a:br>
                <a:rPr lang="zh-CN" altLang="en-US" sz="1000" b="0" i="0" u="none" strike="noStrike" cap="none" baseline="0" dirty="0"/>
              </a:br>
              <a:r>
                <a:rPr lang="zh-CN" altLang="en-US" sz="1000" b="0" i="0" u="none" strike="noStrike" cap="none" baseline="0" dirty="0"/>
                <a:t>如需更改请在（设置形状格式）菜单下（文本选项）中调整</a:t>
              </a:r>
            </a:p>
          </p:txBody>
        </p: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CED349CA-7937-42FD-98CB-865E3DC3F97B}"/>
                </a:ext>
              </a:extLst>
            </p:cNvPr>
            <p:cNvCxnSpPr/>
            <p:nvPr/>
          </p:nvCxnSpPr>
          <p:spPr>
            <a:xfrm>
              <a:off x="3755740" y="3017968"/>
              <a:ext cx="6775086" cy="1866"/>
            </a:xfrm>
            <a:prstGeom prst="straightConnector1">
              <a:avLst/>
            </a:prstGeom>
            <a:noFill/>
            <a:ln w="1270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9C709227-38B2-4B59-930B-A44A0C0018CD}"/>
                </a:ext>
              </a:extLst>
            </p:cNvPr>
            <p:cNvCxnSpPr/>
            <p:nvPr/>
          </p:nvCxnSpPr>
          <p:spPr>
            <a:xfrm>
              <a:off x="4704562" y="2337250"/>
              <a:ext cx="645245" cy="1866"/>
            </a:xfrm>
            <a:prstGeom prst="straightConnector1">
              <a:avLst/>
            </a:prstGeom>
            <a:noFill/>
            <a:ln w="9525" cap="flat" cmpd="sng">
              <a:solidFill>
                <a:schemeClr val="tx2"/>
              </a:solidFill>
              <a:prstDash val="dash"/>
              <a:round/>
              <a:headEnd type="oval" w="sm" len="sm"/>
              <a:tailEnd type="triangle" w="lg" len="lg"/>
            </a:ln>
          </p:spPr>
        </p:cxn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964DE22-5018-44DC-B457-768481B2A864}"/>
                </a:ext>
              </a:extLst>
            </p:cNvPr>
            <p:cNvSpPr/>
            <p:nvPr/>
          </p:nvSpPr>
          <p:spPr>
            <a:xfrm>
              <a:off x="3820766" y="2078857"/>
              <a:ext cx="549968" cy="4399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877"/>
                  </a:moveTo>
                  <a:lnTo>
                    <a:pt x="120000" y="118127"/>
                  </a:lnTo>
                  <a:cubicBezTo>
                    <a:pt x="120000" y="119372"/>
                    <a:pt x="119500" y="120000"/>
                    <a:pt x="118500" y="120000"/>
                  </a:cubicBezTo>
                  <a:cubicBezTo>
                    <a:pt x="117500" y="120000"/>
                    <a:pt x="117000" y="119372"/>
                    <a:pt x="117000" y="118127"/>
                  </a:cubicBezTo>
                  <a:lnTo>
                    <a:pt x="117000" y="1877"/>
                  </a:lnTo>
                  <a:cubicBezTo>
                    <a:pt x="117000" y="627"/>
                    <a:pt x="117500" y="0"/>
                    <a:pt x="118500" y="0"/>
                  </a:cubicBezTo>
                  <a:cubicBezTo>
                    <a:pt x="119500" y="0"/>
                    <a:pt x="120000" y="627"/>
                    <a:pt x="120000" y="1877"/>
                  </a:cubicBezTo>
                  <a:close/>
                  <a:moveTo>
                    <a:pt x="111000" y="10077"/>
                  </a:moveTo>
                  <a:cubicBezTo>
                    <a:pt x="107872" y="13205"/>
                    <a:pt x="105027" y="15783"/>
                    <a:pt x="102466" y="17811"/>
                  </a:cubicBezTo>
                  <a:cubicBezTo>
                    <a:pt x="99905" y="19844"/>
                    <a:pt x="96283" y="22266"/>
                    <a:pt x="91594" y="25077"/>
                  </a:cubicBezTo>
                  <a:cubicBezTo>
                    <a:pt x="86905" y="27888"/>
                    <a:pt x="81527" y="30038"/>
                    <a:pt x="75466" y="31522"/>
                  </a:cubicBezTo>
                  <a:cubicBezTo>
                    <a:pt x="69405" y="33011"/>
                    <a:pt x="62750" y="33750"/>
                    <a:pt x="55500" y="33750"/>
                  </a:cubicBezTo>
                  <a:lnTo>
                    <a:pt x="27000" y="33750"/>
                  </a:lnTo>
                  <a:lnTo>
                    <a:pt x="27000" y="86250"/>
                  </a:lnTo>
                  <a:lnTo>
                    <a:pt x="36938" y="86250"/>
                  </a:lnTo>
                  <a:cubicBezTo>
                    <a:pt x="37188" y="86250"/>
                    <a:pt x="37372" y="86250"/>
                    <a:pt x="37500" y="86250"/>
                  </a:cubicBezTo>
                  <a:cubicBezTo>
                    <a:pt x="37622" y="86250"/>
                    <a:pt x="37750" y="86250"/>
                    <a:pt x="37872" y="86250"/>
                  </a:cubicBezTo>
                  <a:lnTo>
                    <a:pt x="55311" y="86250"/>
                  </a:lnTo>
                  <a:cubicBezTo>
                    <a:pt x="62561" y="86250"/>
                    <a:pt x="69250" y="86994"/>
                    <a:pt x="75377" y="88477"/>
                  </a:cubicBezTo>
                  <a:cubicBezTo>
                    <a:pt x="81500" y="89961"/>
                    <a:pt x="86872" y="92072"/>
                    <a:pt x="91500" y="94805"/>
                  </a:cubicBezTo>
                  <a:cubicBezTo>
                    <a:pt x="96122" y="97538"/>
                    <a:pt x="99750" y="99961"/>
                    <a:pt x="102377" y="102072"/>
                  </a:cubicBezTo>
                  <a:cubicBezTo>
                    <a:pt x="105000" y="104177"/>
                    <a:pt x="107872" y="106800"/>
                    <a:pt x="111000" y="109922"/>
                  </a:cubicBezTo>
                  <a:cubicBezTo>
                    <a:pt x="111000" y="109922"/>
                    <a:pt x="111000" y="10077"/>
                    <a:pt x="111000" y="10077"/>
                  </a:cubicBezTo>
                  <a:close/>
                  <a:moveTo>
                    <a:pt x="10405" y="84494"/>
                  </a:moveTo>
                  <a:cubicBezTo>
                    <a:pt x="11344" y="85666"/>
                    <a:pt x="12500" y="86250"/>
                    <a:pt x="13872" y="86250"/>
                  </a:cubicBezTo>
                  <a:lnTo>
                    <a:pt x="24000" y="86250"/>
                  </a:lnTo>
                  <a:lnTo>
                    <a:pt x="24000" y="33750"/>
                  </a:lnTo>
                  <a:lnTo>
                    <a:pt x="13872" y="33750"/>
                  </a:lnTo>
                  <a:cubicBezTo>
                    <a:pt x="12500" y="33750"/>
                    <a:pt x="11344" y="34377"/>
                    <a:pt x="10405" y="35627"/>
                  </a:cubicBezTo>
                  <a:cubicBezTo>
                    <a:pt x="9466" y="36877"/>
                    <a:pt x="9000" y="38361"/>
                    <a:pt x="9000" y="40077"/>
                  </a:cubicBezTo>
                  <a:lnTo>
                    <a:pt x="9000" y="80155"/>
                  </a:lnTo>
                  <a:cubicBezTo>
                    <a:pt x="9000" y="81877"/>
                    <a:pt x="9466" y="83322"/>
                    <a:pt x="10405" y="84494"/>
                  </a:cubicBezTo>
                  <a:close/>
                  <a:moveTo>
                    <a:pt x="114000" y="6094"/>
                  </a:moveTo>
                  <a:lnTo>
                    <a:pt x="114000" y="113905"/>
                  </a:lnTo>
                  <a:cubicBezTo>
                    <a:pt x="114000" y="114688"/>
                    <a:pt x="113688" y="115233"/>
                    <a:pt x="113061" y="115544"/>
                  </a:cubicBezTo>
                  <a:cubicBezTo>
                    <a:pt x="112938" y="115700"/>
                    <a:pt x="112750" y="115783"/>
                    <a:pt x="112500" y="115783"/>
                  </a:cubicBezTo>
                  <a:cubicBezTo>
                    <a:pt x="112122" y="115783"/>
                    <a:pt x="111811" y="115622"/>
                    <a:pt x="111561" y="115311"/>
                  </a:cubicBezTo>
                  <a:lnTo>
                    <a:pt x="110061" y="113672"/>
                  </a:lnTo>
                  <a:cubicBezTo>
                    <a:pt x="106811" y="110550"/>
                    <a:pt x="104000" y="108011"/>
                    <a:pt x="101627" y="106055"/>
                  </a:cubicBezTo>
                  <a:cubicBezTo>
                    <a:pt x="99250" y="104105"/>
                    <a:pt x="95750" y="101683"/>
                    <a:pt x="91127" y="98788"/>
                  </a:cubicBezTo>
                  <a:cubicBezTo>
                    <a:pt x="86500" y="95900"/>
                    <a:pt x="81155" y="93711"/>
                    <a:pt x="75094" y="92227"/>
                  </a:cubicBezTo>
                  <a:cubicBezTo>
                    <a:pt x="69027" y="90744"/>
                    <a:pt x="62438" y="90000"/>
                    <a:pt x="55311" y="90000"/>
                  </a:cubicBezTo>
                  <a:lnTo>
                    <a:pt x="39188" y="90000"/>
                  </a:lnTo>
                  <a:cubicBezTo>
                    <a:pt x="39561" y="93283"/>
                    <a:pt x="40500" y="95938"/>
                    <a:pt x="42000" y="97966"/>
                  </a:cubicBezTo>
                  <a:cubicBezTo>
                    <a:pt x="43877" y="100161"/>
                    <a:pt x="46372" y="101250"/>
                    <a:pt x="49500" y="101250"/>
                  </a:cubicBezTo>
                  <a:cubicBezTo>
                    <a:pt x="50500" y="101250"/>
                    <a:pt x="51000" y="101877"/>
                    <a:pt x="51000" y="103122"/>
                  </a:cubicBezTo>
                  <a:cubicBezTo>
                    <a:pt x="51000" y="104377"/>
                    <a:pt x="50500" y="105000"/>
                    <a:pt x="49500" y="105000"/>
                  </a:cubicBezTo>
                  <a:cubicBezTo>
                    <a:pt x="45500" y="105000"/>
                    <a:pt x="42311" y="103516"/>
                    <a:pt x="39938" y="100544"/>
                  </a:cubicBezTo>
                  <a:cubicBezTo>
                    <a:pt x="37811" y="97894"/>
                    <a:pt x="36500" y="94377"/>
                    <a:pt x="36000" y="90000"/>
                  </a:cubicBezTo>
                  <a:lnTo>
                    <a:pt x="27000" y="90000"/>
                  </a:lnTo>
                  <a:cubicBezTo>
                    <a:pt x="27622" y="97966"/>
                    <a:pt x="29811" y="104294"/>
                    <a:pt x="33561" y="108983"/>
                  </a:cubicBezTo>
                  <a:cubicBezTo>
                    <a:pt x="37433" y="113827"/>
                    <a:pt x="42750" y="116250"/>
                    <a:pt x="49500" y="116250"/>
                  </a:cubicBezTo>
                  <a:cubicBezTo>
                    <a:pt x="50500" y="116250"/>
                    <a:pt x="51000" y="116872"/>
                    <a:pt x="51000" y="118127"/>
                  </a:cubicBezTo>
                  <a:cubicBezTo>
                    <a:pt x="51000" y="119372"/>
                    <a:pt x="50500" y="120000"/>
                    <a:pt x="49500" y="120000"/>
                  </a:cubicBezTo>
                  <a:cubicBezTo>
                    <a:pt x="41872" y="120000"/>
                    <a:pt x="35872" y="117188"/>
                    <a:pt x="31500" y="111561"/>
                  </a:cubicBezTo>
                  <a:cubicBezTo>
                    <a:pt x="27122" y="106094"/>
                    <a:pt x="24622" y="98905"/>
                    <a:pt x="24000" y="90000"/>
                  </a:cubicBezTo>
                  <a:lnTo>
                    <a:pt x="13872" y="90000"/>
                  </a:lnTo>
                  <a:cubicBezTo>
                    <a:pt x="11750" y="90000"/>
                    <a:pt x="9905" y="89027"/>
                    <a:pt x="8344" y="87072"/>
                  </a:cubicBezTo>
                  <a:cubicBezTo>
                    <a:pt x="6777" y="85116"/>
                    <a:pt x="6000" y="82816"/>
                    <a:pt x="6000" y="80155"/>
                  </a:cubicBezTo>
                  <a:lnTo>
                    <a:pt x="6000" y="40077"/>
                  </a:lnTo>
                  <a:cubicBezTo>
                    <a:pt x="6000" y="37266"/>
                    <a:pt x="6777" y="34883"/>
                    <a:pt x="8344" y="32927"/>
                  </a:cubicBezTo>
                  <a:cubicBezTo>
                    <a:pt x="9905" y="30977"/>
                    <a:pt x="11750" y="30000"/>
                    <a:pt x="13872" y="30000"/>
                  </a:cubicBezTo>
                  <a:lnTo>
                    <a:pt x="55500" y="30000"/>
                  </a:lnTo>
                  <a:cubicBezTo>
                    <a:pt x="62627" y="30000"/>
                    <a:pt x="69188" y="29261"/>
                    <a:pt x="75188" y="27772"/>
                  </a:cubicBezTo>
                  <a:cubicBezTo>
                    <a:pt x="81188" y="26288"/>
                    <a:pt x="86500" y="24105"/>
                    <a:pt x="91127" y="21211"/>
                  </a:cubicBezTo>
                  <a:cubicBezTo>
                    <a:pt x="95750" y="18322"/>
                    <a:pt x="99216" y="15938"/>
                    <a:pt x="101533" y="14061"/>
                  </a:cubicBezTo>
                  <a:cubicBezTo>
                    <a:pt x="103844" y="12188"/>
                    <a:pt x="106622" y="9611"/>
                    <a:pt x="109872" y="6327"/>
                  </a:cubicBezTo>
                  <a:lnTo>
                    <a:pt x="111561" y="4688"/>
                  </a:lnTo>
                  <a:cubicBezTo>
                    <a:pt x="112061" y="4216"/>
                    <a:pt x="112594" y="4144"/>
                    <a:pt x="113155" y="4455"/>
                  </a:cubicBezTo>
                  <a:cubicBezTo>
                    <a:pt x="113716" y="4766"/>
                    <a:pt x="114000" y="5311"/>
                    <a:pt x="114000" y="6094"/>
                  </a:cubicBezTo>
                  <a:close/>
                  <a:moveTo>
                    <a:pt x="0" y="80155"/>
                  </a:moveTo>
                  <a:lnTo>
                    <a:pt x="0" y="39844"/>
                  </a:lnTo>
                  <a:cubicBezTo>
                    <a:pt x="0" y="38594"/>
                    <a:pt x="500" y="37966"/>
                    <a:pt x="1500" y="37966"/>
                  </a:cubicBezTo>
                  <a:cubicBezTo>
                    <a:pt x="2500" y="37966"/>
                    <a:pt x="3000" y="38594"/>
                    <a:pt x="3000" y="39844"/>
                  </a:cubicBezTo>
                  <a:lnTo>
                    <a:pt x="3000" y="80155"/>
                  </a:lnTo>
                  <a:cubicBezTo>
                    <a:pt x="3000" y="81411"/>
                    <a:pt x="2500" y="82033"/>
                    <a:pt x="1500" y="82033"/>
                  </a:cubicBezTo>
                  <a:cubicBezTo>
                    <a:pt x="500" y="82033"/>
                    <a:pt x="0" y="81411"/>
                    <a:pt x="0" y="80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千图PPT彼岸天：ID 8661124库_组合 25">
            <a:extLst>
              <a:ext uri="{FF2B5EF4-FFF2-40B4-BE49-F238E27FC236}">
                <a16:creationId xmlns:a16="http://schemas.microsoft.com/office/drawing/2014/main" id="{08A48A4E-B7A8-47F0-BE63-D63B2FB8CA3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28719" y="4852413"/>
            <a:ext cx="6702107" cy="622367"/>
            <a:chOff x="3828719" y="4852413"/>
            <a:chExt cx="6702107" cy="62236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8C008C5-1A8E-44A1-992E-4FB3C5B1D776}"/>
                </a:ext>
              </a:extLst>
            </p:cNvPr>
            <p:cNvSpPr/>
            <p:nvPr/>
          </p:nvSpPr>
          <p:spPr>
            <a:xfrm>
              <a:off x="5543255" y="4888499"/>
              <a:ext cx="537705" cy="5377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rmAutofit lnSpcReduction="10000"/>
            </a:bodyPr>
            <a:lstStyle/>
            <a:p>
              <a:pPr marL="0" marR="0" lvl="0" indent="0" algn="ctr" rtl="0">
                <a:buNone/>
              </a:pPr>
              <a:r>
                <a:rPr lang="en-US" sz="2000" b="0" i="0" u="none" strike="noStrike" cap="none" baseline="0">
                  <a:solidFill>
                    <a:schemeClr val="lt1"/>
                  </a:solidFill>
                </a:rPr>
                <a:t>3</a:t>
              </a:r>
            </a:p>
          </p:txBody>
        </p:sp>
        <p:sp>
          <p:nvSpPr>
            <p:cNvPr id="12" name="文本框 8">
              <a:extLst>
                <a:ext uri="{FF2B5EF4-FFF2-40B4-BE49-F238E27FC236}">
                  <a16:creationId xmlns:a16="http://schemas.microsoft.com/office/drawing/2014/main" id="{0F7D4EC9-038C-4E7E-89F6-956475D888E4}"/>
                </a:ext>
              </a:extLst>
            </p:cNvPr>
            <p:cNvSpPr txBox="1"/>
            <p:nvPr/>
          </p:nvSpPr>
          <p:spPr>
            <a:xfrm>
              <a:off x="6438295" y="4852413"/>
              <a:ext cx="4092531" cy="1990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3" name="文本框 9">
              <a:extLst>
                <a:ext uri="{FF2B5EF4-FFF2-40B4-BE49-F238E27FC236}">
                  <a16:creationId xmlns:a16="http://schemas.microsoft.com/office/drawing/2014/main" id="{621EFACE-3347-496C-9700-03FE9BB9FFC0}"/>
                </a:ext>
              </a:extLst>
            </p:cNvPr>
            <p:cNvSpPr txBox="1"/>
            <p:nvPr/>
          </p:nvSpPr>
          <p:spPr>
            <a:xfrm>
              <a:off x="6438295" y="5105570"/>
              <a:ext cx="4092531" cy="3692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just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/>
                <a:t>请替换文字内容复制你的内容到</a:t>
              </a:r>
              <a:r>
                <a:rPr lang="zh-CN" altLang="en-US" sz="1000" b="0" i="0" u="none" strike="noStrike" cap="none" baseline="0" dirty="0" smtClean="0"/>
                <a:t>此</a:t>
              </a:r>
              <a:r>
                <a:rPr lang="zh-CN" altLang="en-US" sz="1000" b="0" i="0" u="none" strike="noStrike" cap="none" baseline="0" dirty="0"/>
                <a:t/>
              </a:r>
              <a:br>
                <a:rPr lang="zh-CN" altLang="en-US" sz="1000" b="0" i="0" u="none" strike="noStrike" cap="none" baseline="0" dirty="0"/>
              </a:br>
              <a:r>
                <a:rPr lang="zh-CN" altLang="en-US" sz="1000" b="0" i="0" u="none" strike="noStrike" cap="none" baseline="0" dirty="0"/>
                <a:t>如需更改请在（设置形状格式）菜单下（文本选项）中调整</a:t>
              </a: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C69E7B4D-49BA-4DFE-99D1-4B6A53DC7161}"/>
                </a:ext>
              </a:extLst>
            </p:cNvPr>
            <p:cNvCxnSpPr/>
            <p:nvPr/>
          </p:nvCxnSpPr>
          <p:spPr>
            <a:xfrm>
              <a:off x="4704562" y="5184490"/>
              <a:ext cx="645245" cy="1866"/>
            </a:xfrm>
            <a:prstGeom prst="straightConnector1">
              <a:avLst/>
            </a:prstGeom>
            <a:noFill/>
            <a:ln w="9525" cap="flat" cmpd="sng">
              <a:solidFill>
                <a:schemeClr val="tx2"/>
              </a:solidFill>
              <a:prstDash val="dash"/>
              <a:round/>
              <a:headEnd type="oval" w="sm" len="sm"/>
              <a:tailEnd type="triangle" w="lg" len="lg"/>
            </a:ln>
          </p:spPr>
        </p:cxn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14DE3D4-0D43-4013-A42E-93E9A804C1E7}"/>
                </a:ext>
              </a:extLst>
            </p:cNvPr>
            <p:cNvSpPr/>
            <p:nvPr/>
          </p:nvSpPr>
          <p:spPr>
            <a:xfrm>
              <a:off x="3828719" y="4867421"/>
              <a:ext cx="741292" cy="5646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5522" y="61877"/>
                  </a:moveTo>
                  <a:cubicBezTo>
                    <a:pt x="45522" y="60466"/>
                    <a:pt x="46056" y="59844"/>
                    <a:pt x="47130" y="60000"/>
                  </a:cubicBezTo>
                  <a:lnTo>
                    <a:pt x="54270" y="60000"/>
                  </a:lnTo>
                  <a:cubicBezTo>
                    <a:pt x="54270" y="56877"/>
                    <a:pt x="53435" y="54222"/>
                    <a:pt x="51772" y="52033"/>
                  </a:cubicBezTo>
                  <a:cubicBezTo>
                    <a:pt x="50102" y="49844"/>
                    <a:pt x="48082" y="48750"/>
                    <a:pt x="45700" y="48750"/>
                  </a:cubicBezTo>
                  <a:cubicBezTo>
                    <a:pt x="43318" y="48750"/>
                    <a:pt x="41298" y="49844"/>
                    <a:pt x="39634" y="52033"/>
                  </a:cubicBezTo>
                  <a:cubicBezTo>
                    <a:pt x="37965" y="54222"/>
                    <a:pt x="37135" y="56877"/>
                    <a:pt x="37135" y="60000"/>
                  </a:cubicBezTo>
                  <a:cubicBezTo>
                    <a:pt x="37135" y="63127"/>
                    <a:pt x="37965" y="65783"/>
                    <a:pt x="39634" y="67966"/>
                  </a:cubicBezTo>
                  <a:cubicBezTo>
                    <a:pt x="41298" y="70161"/>
                    <a:pt x="43318" y="71250"/>
                    <a:pt x="45700" y="71250"/>
                  </a:cubicBezTo>
                  <a:cubicBezTo>
                    <a:pt x="47486" y="71250"/>
                    <a:pt x="49123" y="70544"/>
                    <a:pt x="50614" y="69138"/>
                  </a:cubicBezTo>
                  <a:cubicBezTo>
                    <a:pt x="52100" y="67733"/>
                    <a:pt x="53141" y="65938"/>
                    <a:pt x="53736" y="63750"/>
                  </a:cubicBezTo>
                  <a:lnTo>
                    <a:pt x="47130" y="63750"/>
                  </a:lnTo>
                  <a:cubicBezTo>
                    <a:pt x="46056" y="63905"/>
                    <a:pt x="45522" y="63283"/>
                    <a:pt x="45522" y="61877"/>
                  </a:cubicBezTo>
                  <a:close/>
                  <a:moveTo>
                    <a:pt x="65695" y="60000"/>
                  </a:moveTo>
                  <a:cubicBezTo>
                    <a:pt x="65695" y="52655"/>
                    <a:pt x="63731" y="46444"/>
                    <a:pt x="59808" y="41366"/>
                  </a:cubicBezTo>
                  <a:cubicBezTo>
                    <a:pt x="55879" y="36288"/>
                    <a:pt x="51176" y="33750"/>
                    <a:pt x="45700" y="33750"/>
                  </a:cubicBezTo>
                  <a:cubicBezTo>
                    <a:pt x="40224" y="33750"/>
                    <a:pt x="35527" y="36327"/>
                    <a:pt x="31598" y="41483"/>
                  </a:cubicBezTo>
                  <a:cubicBezTo>
                    <a:pt x="27669" y="46638"/>
                    <a:pt x="25705" y="52816"/>
                    <a:pt x="25705" y="60000"/>
                  </a:cubicBezTo>
                  <a:cubicBezTo>
                    <a:pt x="25705" y="67188"/>
                    <a:pt x="27669" y="73361"/>
                    <a:pt x="31598" y="78516"/>
                  </a:cubicBezTo>
                  <a:cubicBezTo>
                    <a:pt x="35527" y="83672"/>
                    <a:pt x="40224" y="86250"/>
                    <a:pt x="45700" y="86250"/>
                  </a:cubicBezTo>
                  <a:cubicBezTo>
                    <a:pt x="50703" y="86250"/>
                    <a:pt x="55077" y="84105"/>
                    <a:pt x="58822" y="79805"/>
                  </a:cubicBezTo>
                  <a:cubicBezTo>
                    <a:pt x="62573" y="75511"/>
                    <a:pt x="64805" y="70161"/>
                    <a:pt x="65517" y="63750"/>
                  </a:cubicBezTo>
                  <a:lnTo>
                    <a:pt x="56769" y="63750"/>
                  </a:lnTo>
                  <a:cubicBezTo>
                    <a:pt x="56057" y="67033"/>
                    <a:pt x="54688" y="69727"/>
                    <a:pt x="52662" y="71833"/>
                  </a:cubicBezTo>
                  <a:cubicBezTo>
                    <a:pt x="50642" y="73944"/>
                    <a:pt x="48316" y="75000"/>
                    <a:pt x="45700" y="75000"/>
                  </a:cubicBezTo>
                  <a:cubicBezTo>
                    <a:pt x="42606" y="75000"/>
                    <a:pt x="39929" y="73516"/>
                    <a:pt x="37670" y="70544"/>
                  </a:cubicBezTo>
                  <a:cubicBezTo>
                    <a:pt x="35405" y="67583"/>
                    <a:pt x="34275" y="64066"/>
                    <a:pt x="34275" y="60000"/>
                  </a:cubicBezTo>
                  <a:cubicBezTo>
                    <a:pt x="34275" y="55938"/>
                    <a:pt x="35405" y="52422"/>
                    <a:pt x="37670" y="49455"/>
                  </a:cubicBezTo>
                  <a:cubicBezTo>
                    <a:pt x="39929" y="46488"/>
                    <a:pt x="42606" y="45000"/>
                    <a:pt x="45700" y="45000"/>
                  </a:cubicBezTo>
                  <a:cubicBezTo>
                    <a:pt x="48794" y="45000"/>
                    <a:pt x="51471" y="46444"/>
                    <a:pt x="53736" y="49333"/>
                  </a:cubicBezTo>
                  <a:cubicBezTo>
                    <a:pt x="55995" y="52227"/>
                    <a:pt x="57125" y="55783"/>
                    <a:pt x="57125" y="60000"/>
                  </a:cubicBezTo>
                  <a:cubicBezTo>
                    <a:pt x="57125" y="60000"/>
                    <a:pt x="65695" y="60000"/>
                    <a:pt x="65695" y="60000"/>
                  </a:cubicBezTo>
                  <a:close/>
                  <a:moveTo>
                    <a:pt x="77120" y="60000"/>
                  </a:moveTo>
                  <a:cubicBezTo>
                    <a:pt x="77120" y="48594"/>
                    <a:pt x="74054" y="38872"/>
                    <a:pt x="67927" y="30822"/>
                  </a:cubicBezTo>
                  <a:cubicBezTo>
                    <a:pt x="61800" y="22772"/>
                    <a:pt x="54387" y="18750"/>
                    <a:pt x="45700" y="18750"/>
                  </a:cubicBezTo>
                  <a:cubicBezTo>
                    <a:pt x="37013" y="18750"/>
                    <a:pt x="29606" y="22772"/>
                    <a:pt x="23473" y="30822"/>
                  </a:cubicBezTo>
                  <a:cubicBezTo>
                    <a:pt x="17346" y="38872"/>
                    <a:pt x="14280" y="48594"/>
                    <a:pt x="14280" y="60000"/>
                  </a:cubicBezTo>
                  <a:cubicBezTo>
                    <a:pt x="14280" y="71405"/>
                    <a:pt x="17346" y="81133"/>
                    <a:pt x="23473" y="89177"/>
                  </a:cubicBezTo>
                  <a:cubicBezTo>
                    <a:pt x="29606" y="97227"/>
                    <a:pt x="37013" y="101250"/>
                    <a:pt x="45700" y="101250"/>
                  </a:cubicBezTo>
                  <a:cubicBezTo>
                    <a:pt x="53792" y="101250"/>
                    <a:pt x="60848" y="97655"/>
                    <a:pt x="66858" y="90466"/>
                  </a:cubicBezTo>
                  <a:cubicBezTo>
                    <a:pt x="72863" y="83283"/>
                    <a:pt x="76230" y="74377"/>
                    <a:pt x="76942" y="63750"/>
                  </a:cubicBezTo>
                  <a:lnTo>
                    <a:pt x="68372" y="63750"/>
                  </a:lnTo>
                  <a:cubicBezTo>
                    <a:pt x="67660" y="71250"/>
                    <a:pt x="65128" y="77500"/>
                    <a:pt x="60787" y="82500"/>
                  </a:cubicBezTo>
                  <a:cubicBezTo>
                    <a:pt x="56441" y="87500"/>
                    <a:pt x="51415" y="90000"/>
                    <a:pt x="45700" y="90000"/>
                  </a:cubicBezTo>
                  <a:cubicBezTo>
                    <a:pt x="39395" y="90000"/>
                    <a:pt x="34008" y="87072"/>
                    <a:pt x="29545" y="81211"/>
                  </a:cubicBezTo>
                  <a:cubicBezTo>
                    <a:pt x="25081" y="75350"/>
                    <a:pt x="22850" y="68283"/>
                    <a:pt x="22850" y="60000"/>
                  </a:cubicBezTo>
                  <a:cubicBezTo>
                    <a:pt x="22850" y="51722"/>
                    <a:pt x="25081" y="44650"/>
                    <a:pt x="29545" y="38788"/>
                  </a:cubicBezTo>
                  <a:cubicBezTo>
                    <a:pt x="34008" y="32927"/>
                    <a:pt x="39395" y="30000"/>
                    <a:pt x="45700" y="30000"/>
                  </a:cubicBezTo>
                  <a:cubicBezTo>
                    <a:pt x="52011" y="30000"/>
                    <a:pt x="57398" y="32927"/>
                    <a:pt x="61861" y="38788"/>
                  </a:cubicBezTo>
                  <a:cubicBezTo>
                    <a:pt x="66324" y="44650"/>
                    <a:pt x="68556" y="51722"/>
                    <a:pt x="68556" y="60000"/>
                  </a:cubicBezTo>
                  <a:cubicBezTo>
                    <a:pt x="68556" y="60000"/>
                    <a:pt x="77120" y="60000"/>
                    <a:pt x="77120" y="60000"/>
                  </a:cubicBezTo>
                  <a:close/>
                  <a:moveTo>
                    <a:pt x="74978" y="101016"/>
                  </a:moveTo>
                  <a:cubicBezTo>
                    <a:pt x="83192" y="90861"/>
                    <a:pt x="87655" y="78438"/>
                    <a:pt x="88368" y="63750"/>
                  </a:cubicBezTo>
                  <a:lnTo>
                    <a:pt x="79803" y="63750"/>
                  </a:lnTo>
                  <a:cubicBezTo>
                    <a:pt x="79085" y="75316"/>
                    <a:pt x="75457" y="85077"/>
                    <a:pt x="68912" y="93044"/>
                  </a:cubicBezTo>
                  <a:cubicBezTo>
                    <a:pt x="62362" y="101016"/>
                    <a:pt x="54626" y="105000"/>
                    <a:pt x="45700" y="105000"/>
                  </a:cubicBezTo>
                  <a:cubicBezTo>
                    <a:pt x="36301" y="105000"/>
                    <a:pt x="28237" y="100588"/>
                    <a:pt x="21514" y="91755"/>
                  </a:cubicBezTo>
                  <a:cubicBezTo>
                    <a:pt x="14786" y="82933"/>
                    <a:pt x="11425" y="72344"/>
                    <a:pt x="11425" y="60000"/>
                  </a:cubicBezTo>
                  <a:cubicBezTo>
                    <a:pt x="11425" y="47661"/>
                    <a:pt x="14786" y="37072"/>
                    <a:pt x="21514" y="28244"/>
                  </a:cubicBezTo>
                  <a:cubicBezTo>
                    <a:pt x="28237" y="19416"/>
                    <a:pt x="36301" y="15000"/>
                    <a:pt x="45700" y="15000"/>
                  </a:cubicBezTo>
                  <a:cubicBezTo>
                    <a:pt x="55105" y="15000"/>
                    <a:pt x="63169" y="19377"/>
                    <a:pt x="69891" y="28127"/>
                  </a:cubicBezTo>
                  <a:cubicBezTo>
                    <a:pt x="76614" y="36877"/>
                    <a:pt x="79981" y="47500"/>
                    <a:pt x="79981" y="60000"/>
                  </a:cubicBezTo>
                  <a:lnTo>
                    <a:pt x="88546" y="60000"/>
                  </a:lnTo>
                  <a:cubicBezTo>
                    <a:pt x="88546" y="44533"/>
                    <a:pt x="84355" y="31288"/>
                    <a:pt x="75963" y="20272"/>
                  </a:cubicBezTo>
                  <a:cubicBezTo>
                    <a:pt x="67571" y="9255"/>
                    <a:pt x="57487" y="3750"/>
                    <a:pt x="45700" y="3750"/>
                  </a:cubicBezTo>
                  <a:cubicBezTo>
                    <a:pt x="33919" y="3750"/>
                    <a:pt x="23835" y="9255"/>
                    <a:pt x="15443" y="20272"/>
                  </a:cubicBezTo>
                  <a:cubicBezTo>
                    <a:pt x="7050" y="31288"/>
                    <a:pt x="2854" y="44533"/>
                    <a:pt x="2854" y="60000"/>
                  </a:cubicBezTo>
                  <a:cubicBezTo>
                    <a:pt x="2854" y="75466"/>
                    <a:pt x="7050" y="88711"/>
                    <a:pt x="15443" y="99727"/>
                  </a:cubicBezTo>
                  <a:cubicBezTo>
                    <a:pt x="23835" y="110744"/>
                    <a:pt x="33919" y="116250"/>
                    <a:pt x="45700" y="116250"/>
                  </a:cubicBezTo>
                  <a:cubicBezTo>
                    <a:pt x="57008" y="116250"/>
                    <a:pt x="66769" y="111172"/>
                    <a:pt x="74978" y="101016"/>
                  </a:cubicBezTo>
                  <a:close/>
                  <a:moveTo>
                    <a:pt x="119610" y="51794"/>
                  </a:moveTo>
                  <a:lnTo>
                    <a:pt x="113182" y="61877"/>
                  </a:lnTo>
                  <a:lnTo>
                    <a:pt x="119610" y="71955"/>
                  </a:lnTo>
                  <a:cubicBezTo>
                    <a:pt x="120205" y="72888"/>
                    <a:pt x="120083" y="73827"/>
                    <a:pt x="119254" y="74766"/>
                  </a:cubicBezTo>
                  <a:cubicBezTo>
                    <a:pt x="119014" y="75083"/>
                    <a:pt x="118720" y="75233"/>
                    <a:pt x="118363" y="75233"/>
                  </a:cubicBezTo>
                  <a:cubicBezTo>
                    <a:pt x="117885" y="75233"/>
                    <a:pt x="117467" y="74922"/>
                    <a:pt x="117111" y="74294"/>
                  </a:cubicBezTo>
                  <a:lnTo>
                    <a:pt x="110505" y="63750"/>
                  </a:lnTo>
                  <a:cubicBezTo>
                    <a:pt x="110266" y="63905"/>
                    <a:pt x="110088" y="63905"/>
                    <a:pt x="109971" y="63750"/>
                  </a:cubicBezTo>
                  <a:lnTo>
                    <a:pt x="106042" y="63750"/>
                  </a:lnTo>
                  <a:lnTo>
                    <a:pt x="111040" y="71955"/>
                  </a:lnTo>
                  <a:cubicBezTo>
                    <a:pt x="111758" y="72888"/>
                    <a:pt x="111696" y="73827"/>
                    <a:pt x="110862" y="74766"/>
                  </a:cubicBezTo>
                  <a:cubicBezTo>
                    <a:pt x="110622" y="75083"/>
                    <a:pt x="110327" y="75233"/>
                    <a:pt x="109971" y="75233"/>
                  </a:cubicBezTo>
                  <a:cubicBezTo>
                    <a:pt x="109376" y="75233"/>
                    <a:pt x="108958" y="74922"/>
                    <a:pt x="108719" y="74294"/>
                  </a:cubicBezTo>
                  <a:lnTo>
                    <a:pt x="102113" y="63750"/>
                  </a:lnTo>
                  <a:lnTo>
                    <a:pt x="97472" y="63750"/>
                  </a:lnTo>
                  <a:lnTo>
                    <a:pt x="102653" y="71955"/>
                  </a:lnTo>
                  <a:cubicBezTo>
                    <a:pt x="103243" y="72888"/>
                    <a:pt x="103126" y="73827"/>
                    <a:pt x="102297" y="74766"/>
                  </a:cubicBezTo>
                  <a:cubicBezTo>
                    <a:pt x="102052" y="75083"/>
                    <a:pt x="101757" y="75233"/>
                    <a:pt x="101401" y="75233"/>
                  </a:cubicBezTo>
                  <a:cubicBezTo>
                    <a:pt x="100922" y="75233"/>
                    <a:pt x="100511" y="74922"/>
                    <a:pt x="100154" y="74294"/>
                  </a:cubicBezTo>
                  <a:lnTo>
                    <a:pt x="93549" y="63750"/>
                  </a:lnTo>
                  <a:lnTo>
                    <a:pt x="91228" y="63750"/>
                  </a:lnTo>
                  <a:cubicBezTo>
                    <a:pt x="90510" y="79533"/>
                    <a:pt x="85752" y="92855"/>
                    <a:pt x="76942" y="103711"/>
                  </a:cubicBezTo>
                  <a:cubicBezTo>
                    <a:pt x="68133" y="114566"/>
                    <a:pt x="57721" y="120000"/>
                    <a:pt x="45700" y="120000"/>
                  </a:cubicBezTo>
                  <a:cubicBezTo>
                    <a:pt x="33084" y="120000"/>
                    <a:pt x="22316" y="114138"/>
                    <a:pt x="13389" y="102422"/>
                  </a:cubicBezTo>
                  <a:cubicBezTo>
                    <a:pt x="4463" y="90705"/>
                    <a:pt x="0" y="76561"/>
                    <a:pt x="0" y="60000"/>
                  </a:cubicBezTo>
                  <a:cubicBezTo>
                    <a:pt x="0" y="43438"/>
                    <a:pt x="4463" y="29294"/>
                    <a:pt x="13389" y="17577"/>
                  </a:cubicBezTo>
                  <a:cubicBezTo>
                    <a:pt x="22316" y="5861"/>
                    <a:pt x="33084" y="0"/>
                    <a:pt x="45700" y="0"/>
                  </a:cubicBezTo>
                  <a:cubicBezTo>
                    <a:pt x="58316" y="0"/>
                    <a:pt x="69090" y="5861"/>
                    <a:pt x="78016" y="17577"/>
                  </a:cubicBezTo>
                  <a:cubicBezTo>
                    <a:pt x="86943" y="29294"/>
                    <a:pt x="91406" y="43438"/>
                    <a:pt x="91406" y="60000"/>
                  </a:cubicBezTo>
                  <a:lnTo>
                    <a:pt x="93549" y="60000"/>
                  </a:lnTo>
                  <a:lnTo>
                    <a:pt x="100154" y="49455"/>
                  </a:lnTo>
                  <a:cubicBezTo>
                    <a:pt x="100867" y="48361"/>
                    <a:pt x="101607" y="48244"/>
                    <a:pt x="102386" y="49100"/>
                  </a:cubicBezTo>
                  <a:cubicBezTo>
                    <a:pt x="103154" y="49961"/>
                    <a:pt x="103243" y="50861"/>
                    <a:pt x="102653" y="51794"/>
                  </a:cubicBezTo>
                  <a:lnTo>
                    <a:pt x="97472" y="60000"/>
                  </a:lnTo>
                  <a:lnTo>
                    <a:pt x="102113" y="60000"/>
                  </a:lnTo>
                  <a:lnTo>
                    <a:pt x="108719" y="49455"/>
                  </a:lnTo>
                  <a:cubicBezTo>
                    <a:pt x="109315" y="48361"/>
                    <a:pt x="110027" y="48244"/>
                    <a:pt x="110862" y="49100"/>
                  </a:cubicBezTo>
                  <a:cubicBezTo>
                    <a:pt x="111696" y="49961"/>
                    <a:pt x="111758" y="50861"/>
                    <a:pt x="111040" y="51794"/>
                  </a:cubicBezTo>
                  <a:lnTo>
                    <a:pt x="106042" y="60000"/>
                  </a:lnTo>
                  <a:lnTo>
                    <a:pt x="109971" y="60000"/>
                  </a:lnTo>
                  <a:cubicBezTo>
                    <a:pt x="110088" y="59844"/>
                    <a:pt x="110266" y="59844"/>
                    <a:pt x="110505" y="60000"/>
                  </a:cubicBezTo>
                  <a:lnTo>
                    <a:pt x="117111" y="49455"/>
                  </a:lnTo>
                  <a:cubicBezTo>
                    <a:pt x="117824" y="48361"/>
                    <a:pt x="118569" y="48244"/>
                    <a:pt x="119343" y="49100"/>
                  </a:cubicBezTo>
                  <a:cubicBezTo>
                    <a:pt x="120116" y="49961"/>
                    <a:pt x="120205" y="50861"/>
                    <a:pt x="119610" y="517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千图PPT彼岸天：ID 8661124库_组合 24">
            <a:extLst>
              <a:ext uri="{FF2B5EF4-FFF2-40B4-BE49-F238E27FC236}">
                <a16:creationId xmlns:a16="http://schemas.microsoft.com/office/drawing/2014/main" id="{DE8D21A1-ED76-4F1C-89BA-7FE2CE898A0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55740" y="3438629"/>
            <a:ext cx="6775086" cy="1063266"/>
            <a:chOff x="3755740" y="3438629"/>
            <a:chExt cx="6775086" cy="106326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F23285D-8410-42A3-B457-3654A0D8F224}"/>
                </a:ext>
              </a:extLst>
            </p:cNvPr>
            <p:cNvSpPr/>
            <p:nvPr/>
          </p:nvSpPr>
          <p:spPr>
            <a:xfrm>
              <a:off x="5543255" y="3474714"/>
              <a:ext cx="537705" cy="5377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91425" tIns="45700" rIns="91425" bIns="45700" anchor="ctr" anchorCtr="0">
              <a:normAutofit lnSpcReduction="10000"/>
            </a:bodyPr>
            <a:lstStyle/>
            <a:p>
              <a:pPr marL="0" marR="0" lvl="0" indent="0" algn="ctr" rtl="0">
                <a:buNone/>
              </a:pPr>
              <a:r>
                <a:rPr lang="en-US" sz="2000" b="0" i="0" u="none" strike="noStrike" cap="none" baseline="0">
                  <a:solidFill>
                    <a:schemeClr val="lt1"/>
                  </a:solidFill>
                </a:rPr>
                <a:t>2</a:t>
              </a: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id="{AD630DA7-D590-4A44-8CC4-9AC97ABF611E}"/>
                </a:ext>
              </a:extLst>
            </p:cNvPr>
            <p:cNvSpPr txBox="1"/>
            <p:nvPr/>
          </p:nvSpPr>
          <p:spPr>
            <a:xfrm>
              <a:off x="6438295" y="3438629"/>
              <a:ext cx="4092531" cy="1990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6" name="文本框 13">
              <a:extLst>
                <a:ext uri="{FF2B5EF4-FFF2-40B4-BE49-F238E27FC236}">
                  <a16:creationId xmlns:a16="http://schemas.microsoft.com/office/drawing/2014/main" id="{49AACF7D-3047-4133-8F48-4D12C7950316}"/>
                </a:ext>
              </a:extLst>
            </p:cNvPr>
            <p:cNvSpPr txBox="1"/>
            <p:nvPr/>
          </p:nvSpPr>
          <p:spPr>
            <a:xfrm>
              <a:off x="6438295" y="3691785"/>
              <a:ext cx="4092531" cy="3692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just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/>
                <a:t>请替换文字内容复制你的内容到</a:t>
              </a:r>
              <a:r>
                <a:rPr lang="zh-CN" altLang="en-US" sz="1000" b="0" i="0" u="none" strike="noStrike" cap="none" baseline="0" dirty="0" smtClean="0"/>
                <a:t>此</a:t>
              </a:r>
              <a:r>
                <a:rPr lang="zh-CN" altLang="en-US" sz="1000" b="0" i="0" u="none" strike="noStrike" cap="none" baseline="0" dirty="0"/>
                <a:t/>
              </a:r>
              <a:br>
                <a:rPr lang="zh-CN" altLang="en-US" sz="1000" b="0" i="0" u="none" strike="noStrike" cap="none" baseline="0" dirty="0"/>
              </a:br>
              <a:r>
                <a:rPr lang="zh-CN" altLang="en-US" sz="1000" b="0" i="0" u="none" strike="noStrike" cap="none" baseline="0" dirty="0"/>
                <a:t>如需更改请在（设置形状格式）菜单下（文本选项）中调整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E3625EA1-6D8C-4215-A87C-86E312361074}"/>
                </a:ext>
              </a:extLst>
            </p:cNvPr>
            <p:cNvCxnSpPr/>
            <p:nvPr/>
          </p:nvCxnSpPr>
          <p:spPr>
            <a:xfrm>
              <a:off x="3755740" y="4500029"/>
              <a:ext cx="6775086" cy="1866"/>
            </a:xfrm>
            <a:prstGeom prst="straightConnector1">
              <a:avLst/>
            </a:prstGeom>
            <a:noFill/>
            <a:ln w="1270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F1FC1CAC-441A-4908-B0DB-00C31B9DE3C6}"/>
                </a:ext>
              </a:extLst>
            </p:cNvPr>
            <p:cNvCxnSpPr/>
            <p:nvPr/>
          </p:nvCxnSpPr>
          <p:spPr>
            <a:xfrm>
              <a:off x="4704562" y="3756198"/>
              <a:ext cx="645245" cy="1866"/>
            </a:xfrm>
            <a:prstGeom prst="straightConnector1">
              <a:avLst/>
            </a:prstGeom>
            <a:noFill/>
            <a:ln w="9525" cap="flat" cmpd="sng">
              <a:solidFill>
                <a:schemeClr val="tx2"/>
              </a:solidFill>
              <a:prstDash val="dash"/>
              <a:round/>
              <a:headEnd type="oval" w="sm" len="sm"/>
              <a:tailEnd type="triangle" w="lg" len="lg"/>
            </a:ln>
          </p:spPr>
        </p:cxn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0C52986-6125-46F8-BBBB-D98CD41CD7D0}"/>
                </a:ext>
              </a:extLst>
            </p:cNvPr>
            <p:cNvSpPr/>
            <p:nvPr/>
          </p:nvSpPr>
          <p:spPr>
            <a:xfrm>
              <a:off x="3821392" y="3498914"/>
              <a:ext cx="557398" cy="51006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5144" y="116385"/>
                  </a:moveTo>
                  <a:lnTo>
                    <a:pt x="58927" y="102803"/>
                  </a:lnTo>
                  <a:cubicBezTo>
                    <a:pt x="58500" y="102491"/>
                    <a:pt x="58283" y="102024"/>
                    <a:pt x="58283" y="101394"/>
                  </a:cubicBezTo>
                  <a:lnTo>
                    <a:pt x="58283" y="91794"/>
                  </a:lnTo>
                  <a:cubicBezTo>
                    <a:pt x="58283" y="90547"/>
                    <a:pt x="58855" y="89923"/>
                    <a:pt x="60000" y="89923"/>
                  </a:cubicBezTo>
                  <a:cubicBezTo>
                    <a:pt x="61144" y="89923"/>
                    <a:pt x="61716" y="90547"/>
                    <a:pt x="61716" y="91794"/>
                  </a:cubicBezTo>
                  <a:lnTo>
                    <a:pt x="61716" y="101394"/>
                  </a:lnTo>
                  <a:cubicBezTo>
                    <a:pt x="61716" y="102024"/>
                    <a:pt x="61500" y="102491"/>
                    <a:pt x="61072" y="102803"/>
                  </a:cubicBezTo>
                  <a:lnTo>
                    <a:pt x="84855" y="116385"/>
                  </a:lnTo>
                  <a:cubicBezTo>
                    <a:pt x="85855" y="117004"/>
                    <a:pt x="86066" y="117867"/>
                    <a:pt x="85500" y="118958"/>
                  </a:cubicBezTo>
                  <a:cubicBezTo>
                    <a:pt x="85211" y="119582"/>
                    <a:pt x="84711" y="119894"/>
                    <a:pt x="84000" y="119894"/>
                  </a:cubicBezTo>
                  <a:cubicBezTo>
                    <a:pt x="83711" y="119894"/>
                    <a:pt x="83427" y="119816"/>
                    <a:pt x="83144" y="119660"/>
                  </a:cubicBezTo>
                  <a:lnTo>
                    <a:pt x="60000" y="106312"/>
                  </a:lnTo>
                  <a:lnTo>
                    <a:pt x="36855" y="119660"/>
                  </a:lnTo>
                  <a:cubicBezTo>
                    <a:pt x="35855" y="120284"/>
                    <a:pt x="35066" y="120050"/>
                    <a:pt x="34500" y="118958"/>
                  </a:cubicBezTo>
                  <a:cubicBezTo>
                    <a:pt x="33927" y="117867"/>
                    <a:pt x="34144" y="117004"/>
                    <a:pt x="35144" y="116385"/>
                  </a:cubicBezTo>
                  <a:close/>
                  <a:moveTo>
                    <a:pt x="66855" y="51749"/>
                  </a:moveTo>
                  <a:lnTo>
                    <a:pt x="90216" y="26228"/>
                  </a:lnTo>
                  <a:lnTo>
                    <a:pt x="77144" y="26228"/>
                  </a:lnTo>
                  <a:cubicBezTo>
                    <a:pt x="76000" y="26228"/>
                    <a:pt x="75427" y="25604"/>
                    <a:pt x="75427" y="24351"/>
                  </a:cubicBezTo>
                  <a:cubicBezTo>
                    <a:pt x="75427" y="23104"/>
                    <a:pt x="76000" y="22480"/>
                    <a:pt x="77144" y="22480"/>
                  </a:cubicBezTo>
                  <a:lnTo>
                    <a:pt x="94283" y="22480"/>
                  </a:lnTo>
                  <a:cubicBezTo>
                    <a:pt x="94572" y="22480"/>
                    <a:pt x="94783" y="22558"/>
                    <a:pt x="94927" y="22714"/>
                  </a:cubicBezTo>
                  <a:cubicBezTo>
                    <a:pt x="95355" y="22870"/>
                    <a:pt x="95638" y="23182"/>
                    <a:pt x="95783" y="23650"/>
                  </a:cubicBezTo>
                  <a:cubicBezTo>
                    <a:pt x="95927" y="23806"/>
                    <a:pt x="96000" y="24045"/>
                    <a:pt x="96000" y="24351"/>
                  </a:cubicBezTo>
                  <a:lnTo>
                    <a:pt x="96000" y="43085"/>
                  </a:lnTo>
                  <a:cubicBezTo>
                    <a:pt x="96000" y="44338"/>
                    <a:pt x="95427" y="44961"/>
                    <a:pt x="94283" y="44961"/>
                  </a:cubicBezTo>
                  <a:cubicBezTo>
                    <a:pt x="93138" y="44961"/>
                    <a:pt x="92572" y="44338"/>
                    <a:pt x="92572" y="43085"/>
                  </a:cubicBezTo>
                  <a:lnTo>
                    <a:pt x="92572" y="28801"/>
                  </a:lnTo>
                  <a:lnTo>
                    <a:pt x="68144" y="55731"/>
                  </a:lnTo>
                  <a:cubicBezTo>
                    <a:pt x="67716" y="56049"/>
                    <a:pt x="67283" y="56199"/>
                    <a:pt x="66855" y="56199"/>
                  </a:cubicBezTo>
                  <a:cubicBezTo>
                    <a:pt x="66427" y="56199"/>
                    <a:pt x="66000" y="56049"/>
                    <a:pt x="65572" y="55731"/>
                  </a:cubicBezTo>
                  <a:lnTo>
                    <a:pt x="46283" y="34425"/>
                  </a:lnTo>
                  <a:lnTo>
                    <a:pt x="26783" y="51983"/>
                  </a:lnTo>
                  <a:cubicBezTo>
                    <a:pt x="25927" y="52769"/>
                    <a:pt x="25144" y="52691"/>
                    <a:pt x="24427" y="51749"/>
                  </a:cubicBezTo>
                  <a:cubicBezTo>
                    <a:pt x="23711" y="50814"/>
                    <a:pt x="23783" y="49956"/>
                    <a:pt x="24644" y="49177"/>
                  </a:cubicBezTo>
                  <a:lnTo>
                    <a:pt x="45216" y="30444"/>
                  </a:lnTo>
                  <a:cubicBezTo>
                    <a:pt x="46072" y="29664"/>
                    <a:pt x="46855" y="29664"/>
                    <a:pt x="47572" y="30444"/>
                  </a:cubicBezTo>
                  <a:cubicBezTo>
                    <a:pt x="47572" y="30444"/>
                    <a:pt x="66855" y="51749"/>
                    <a:pt x="66855" y="51749"/>
                  </a:cubicBezTo>
                  <a:close/>
                  <a:moveTo>
                    <a:pt x="10283" y="13114"/>
                  </a:moveTo>
                  <a:lnTo>
                    <a:pt x="10283" y="76809"/>
                  </a:lnTo>
                  <a:cubicBezTo>
                    <a:pt x="10283" y="78062"/>
                    <a:pt x="10855" y="78680"/>
                    <a:pt x="12000" y="78680"/>
                  </a:cubicBezTo>
                  <a:lnTo>
                    <a:pt x="108000" y="78680"/>
                  </a:lnTo>
                  <a:cubicBezTo>
                    <a:pt x="109144" y="78680"/>
                    <a:pt x="109716" y="78062"/>
                    <a:pt x="109716" y="76809"/>
                  </a:cubicBezTo>
                  <a:lnTo>
                    <a:pt x="109716" y="13114"/>
                  </a:lnTo>
                  <a:cubicBezTo>
                    <a:pt x="109716" y="11866"/>
                    <a:pt x="110283" y="11237"/>
                    <a:pt x="111427" y="11237"/>
                  </a:cubicBezTo>
                  <a:cubicBezTo>
                    <a:pt x="112572" y="11237"/>
                    <a:pt x="113144" y="11866"/>
                    <a:pt x="113144" y="13114"/>
                  </a:cubicBezTo>
                  <a:lnTo>
                    <a:pt x="113144" y="76809"/>
                  </a:lnTo>
                  <a:cubicBezTo>
                    <a:pt x="113144" y="78368"/>
                    <a:pt x="112638" y="79699"/>
                    <a:pt x="111644" y="80790"/>
                  </a:cubicBezTo>
                  <a:cubicBezTo>
                    <a:pt x="110638" y="81882"/>
                    <a:pt x="109427" y="82427"/>
                    <a:pt x="108000" y="82427"/>
                  </a:cubicBezTo>
                  <a:lnTo>
                    <a:pt x="12000" y="82427"/>
                  </a:lnTo>
                  <a:cubicBezTo>
                    <a:pt x="10572" y="82427"/>
                    <a:pt x="9355" y="81882"/>
                    <a:pt x="8355" y="80790"/>
                  </a:cubicBezTo>
                  <a:cubicBezTo>
                    <a:pt x="7355" y="79699"/>
                    <a:pt x="6855" y="78368"/>
                    <a:pt x="6855" y="76809"/>
                  </a:cubicBezTo>
                  <a:lnTo>
                    <a:pt x="6855" y="13114"/>
                  </a:lnTo>
                  <a:cubicBezTo>
                    <a:pt x="6855" y="11866"/>
                    <a:pt x="7427" y="11237"/>
                    <a:pt x="8572" y="11237"/>
                  </a:cubicBezTo>
                  <a:cubicBezTo>
                    <a:pt x="9711" y="11237"/>
                    <a:pt x="10283" y="11866"/>
                    <a:pt x="10283" y="13114"/>
                  </a:cubicBezTo>
                  <a:close/>
                  <a:moveTo>
                    <a:pt x="120000" y="1871"/>
                  </a:moveTo>
                  <a:cubicBezTo>
                    <a:pt x="120000" y="3124"/>
                    <a:pt x="119427" y="3747"/>
                    <a:pt x="118283" y="3747"/>
                  </a:cubicBezTo>
                  <a:lnTo>
                    <a:pt x="1716" y="3747"/>
                  </a:lnTo>
                  <a:cubicBezTo>
                    <a:pt x="572" y="3747"/>
                    <a:pt x="0" y="3124"/>
                    <a:pt x="0" y="1871"/>
                  </a:cubicBezTo>
                  <a:cubicBezTo>
                    <a:pt x="0" y="623"/>
                    <a:pt x="572" y="0"/>
                    <a:pt x="1716" y="0"/>
                  </a:cubicBezTo>
                  <a:lnTo>
                    <a:pt x="118283" y="0"/>
                  </a:lnTo>
                  <a:cubicBezTo>
                    <a:pt x="119427" y="0"/>
                    <a:pt x="120000" y="623"/>
                    <a:pt x="120000" y="18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2095286D-B0E8-4E84-9108-5B9EA0C7D30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451484" y="1844959"/>
            <a:ext cx="1456846" cy="3693656"/>
            <a:chOff x="1947943" y="2172075"/>
            <a:chExt cx="1248418" cy="316521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78C35B3-950B-481F-B4DD-E60F68ACB950}"/>
                </a:ext>
              </a:extLst>
            </p:cNvPr>
            <p:cNvSpPr/>
            <p:nvPr/>
          </p:nvSpPr>
          <p:spPr>
            <a:xfrm>
              <a:off x="1947943" y="2172075"/>
              <a:ext cx="1248418" cy="31652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961" y="0"/>
                  </a:moveTo>
                  <a:cubicBezTo>
                    <a:pt x="46961" y="0"/>
                    <a:pt x="36422" y="4155"/>
                    <a:pt x="36422" y="9283"/>
                  </a:cubicBezTo>
                  <a:cubicBezTo>
                    <a:pt x="36422" y="14411"/>
                    <a:pt x="46961" y="18566"/>
                    <a:pt x="59961" y="18566"/>
                  </a:cubicBezTo>
                  <a:cubicBezTo>
                    <a:pt x="72961" y="18566"/>
                    <a:pt x="83494" y="14411"/>
                    <a:pt x="83494" y="9283"/>
                  </a:cubicBezTo>
                  <a:cubicBezTo>
                    <a:pt x="83494" y="4155"/>
                    <a:pt x="72961" y="0"/>
                    <a:pt x="59961" y="0"/>
                  </a:cubicBezTo>
                  <a:close/>
                  <a:moveTo>
                    <a:pt x="24511" y="20505"/>
                  </a:moveTo>
                  <a:cubicBezTo>
                    <a:pt x="10972" y="20505"/>
                    <a:pt x="0" y="24833"/>
                    <a:pt x="0" y="30172"/>
                  </a:cubicBezTo>
                  <a:lnTo>
                    <a:pt x="0" y="34327"/>
                  </a:lnTo>
                  <a:lnTo>
                    <a:pt x="0" y="50888"/>
                  </a:lnTo>
                  <a:lnTo>
                    <a:pt x="0" y="65044"/>
                  </a:lnTo>
                  <a:cubicBezTo>
                    <a:pt x="0" y="67216"/>
                    <a:pt x="4377" y="68977"/>
                    <a:pt x="9783" y="68977"/>
                  </a:cubicBezTo>
                  <a:cubicBezTo>
                    <a:pt x="15188" y="68977"/>
                    <a:pt x="19572" y="67216"/>
                    <a:pt x="19572" y="65044"/>
                  </a:cubicBezTo>
                  <a:lnTo>
                    <a:pt x="19572" y="61738"/>
                  </a:lnTo>
                  <a:lnTo>
                    <a:pt x="19572" y="60355"/>
                  </a:lnTo>
                  <a:lnTo>
                    <a:pt x="19572" y="35966"/>
                  </a:lnTo>
                  <a:lnTo>
                    <a:pt x="29261" y="35966"/>
                  </a:lnTo>
                  <a:lnTo>
                    <a:pt x="29261" y="60550"/>
                  </a:lnTo>
                  <a:lnTo>
                    <a:pt x="29261" y="61738"/>
                  </a:lnTo>
                  <a:lnTo>
                    <a:pt x="29261" y="114750"/>
                  </a:lnTo>
                  <a:cubicBezTo>
                    <a:pt x="29261" y="117650"/>
                    <a:pt x="35222" y="120000"/>
                    <a:pt x="42572" y="120000"/>
                  </a:cubicBezTo>
                  <a:cubicBezTo>
                    <a:pt x="49922" y="120000"/>
                    <a:pt x="55883" y="117650"/>
                    <a:pt x="55883" y="114750"/>
                  </a:cubicBezTo>
                  <a:lnTo>
                    <a:pt x="55883" y="68283"/>
                  </a:lnTo>
                  <a:lnTo>
                    <a:pt x="64116" y="68283"/>
                  </a:lnTo>
                  <a:lnTo>
                    <a:pt x="64116" y="114750"/>
                  </a:lnTo>
                  <a:cubicBezTo>
                    <a:pt x="64116" y="117650"/>
                    <a:pt x="70077" y="120000"/>
                    <a:pt x="77427" y="120000"/>
                  </a:cubicBezTo>
                  <a:cubicBezTo>
                    <a:pt x="84777" y="120000"/>
                    <a:pt x="90738" y="117650"/>
                    <a:pt x="90738" y="114750"/>
                  </a:cubicBezTo>
                  <a:lnTo>
                    <a:pt x="90738" y="61738"/>
                  </a:lnTo>
                  <a:lnTo>
                    <a:pt x="90738" y="60550"/>
                  </a:lnTo>
                  <a:lnTo>
                    <a:pt x="90738" y="35966"/>
                  </a:lnTo>
                  <a:lnTo>
                    <a:pt x="100427" y="35966"/>
                  </a:lnTo>
                  <a:lnTo>
                    <a:pt x="100427" y="60355"/>
                  </a:lnTo>
                  <a:lnTo>
                    <a:pt x="100427" y="61738"/>
                  </a:lnTo>
                  <a:lnTo>
                    <a:pt x="100427" y="65044"/>
                  </a:lnTo>
                  <a:cubicBezTo>
                    <a:pt x="100427" y="67216"/>
                    <a:pt x="104811" y="68977"/>
                    <a:pt x="110216" y="68977"/>
                  </a:cubicBezTo>
                  <a:cubicBezTo>
                    <a:pt x="115622" y="68977"/>
                    <a:pt x="120000" y="67216"/>
                    <a:pt x="120000" y="65044"/>
                  </a:cubicBezTo>
                  <a:lnTo>
                    <a:pt x="120000" y="50888"/>
                  </a:lnTo>
                  <a:lnTo>
                    <a:pt x="120000" y="34327"/>
                  </a:lnTo>
                  <a:lnTo>
                    <a:pt x="120000" y="30172"/>
                  </a:lnTo>
                  <a:cubicBezTo>
                    <a:pt x="120000" y="24833"/>
                    <a:pt x="109027" y="20505"/>
                    <a:pt x="95488" y="20505"/>
                  </a:cubicBezTo>
                  <a:lnTo>
                    <a:pt x="24511" y="2050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B8FD4F9-D675-41AF-B0EC-555B1BC28F3D}"/>
                </a:ext>
              </a:extLst>
            </p:cNvPr>
            <p:cNvSpPr/>
            <p:nvPr/>
          </p:nvSpPr>
          <p:spPr>
            <a:xfrm>
              <a:off x="2422017" y="2713711"/>
              <a:ext cx="300270" cy="90165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23611"/>
                  </a:lnTo>
                  <a:lnTo>
                    <a:pt x="39100" y="11000"/>
                  </a:lnTo>
                  <a:lnTo>
                    <a:pt x="50788" y="15788"/>
                  </a:lnTo>
                  <a:lnTo>
                    <a:pt x="25727" y="102750"/>
                  </a:lnTo>
                  <a:lnTo>
                    <a:pt x="60338" y="120000"/>
                  </a:lnTo>
                  <a:lnTo>
                    <a:pt x="94272" y="102750"/>
                  </a:lnTo>
                  <a:lnTo>
                    <a:pt x="69211" y="15788"/>
                  </a:lnTo>
                  <a:lnTo>
                    <a:pt x="80900" y="11000"/>
                  </a:lnTo>
                  <a:lnTo>
                    <a:pt x="120000" y="23611"/>
                  </a:lnTo>
                  <a:lnTo>
                    <a:pt x="120000" y="0"/>
                  </a:lnTo>
                  <a:lnTo>
                    <a:pt x="6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845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7">
            <a:extLst>
              <a:ext uri="{FF2B5EF4-FFF2-40B4-BE49-F238E27FC236}">
                <a16:creationId xmlns:a16="http://schemas.microsoft.com/office/drawing/2014/main" id="{71D1838B-6B56-40E4-8F13-6DFC20F31F5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39783" y="4555758"/>
            <a:ext cx="2407615" cy="835777"/>
            <a:chOff x="609599" y="3139323"/>
            <a:chExt cx="2407615" cy="835777"/>
          </a:xfrm>
        </p:grpSpPr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9B5AB609-0492-4AB0-BDFC-D4067F8E2832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31" name="Rectangle 9">
              <a:extLst>
                <a:ext uri="{FF2B5EF4-FFF2-40B4-BE49-F238E27FC236}">
                  <a16:creationId xmlns:a16="http://schemas.microsoft.com/office/drawing/2014/main" id="{AB4EDBC9-EDF6-4317-BD54-C62F66D7E3A3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5" name="千图PPT彼岸天：ID 8661124库_组合 10">
            <a:extLst>
              <a:ext uri="{FF2B5EF4-FFF2-40B4-BE49-F238E27FC236}">
                <a16:creationId xmlns:a16="http://schemas.microsoft.com/office/drawing/2014/main" id="{8BF6A818-4CD2-449A-96C3-500B5341802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741010" y="4555758"/>
            <a:ext cx="2457329" cy="835777"/>
            <a:chOff x="9029821" y="3139323"/>
            <a:chExt cx="2457329" cy="835777"/>
          </a:xfrm>
        </p:grpSpPr>
        <p:sp>
          <p:nvSpPr>
            <p:cNvPr id="28" name="TextBox 11">
              <a:extLst>
                <a:ext uri="{FF2B5EF4-FFF2-40B4-BE49-F238E27FC236}">
                  <a16:creationId xmlns:a16="http://schemas.microsoft.com/office/drawing/2014/main" id="{AD277A71-101D-4588-A7FA-3724B16F9C0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B3D09336-AC52-4806-A74D-21856E8822CE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6" name="千图PPT彼岸天：ID 8661124库_组合 52">
            <a:extLst>
              <a:ext uri="{FF2B5EF4-FFF2-40B4-BE49-F238E27FC236}">
                <a16:creationId xmlns:a16="http://schemas.microsoft.com/office/drawing/2014/main" id="{D630AFD7-82D0-4002-A3AA-09FFDD09E26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267201" y="1711384"/>
            <a:ext cx="3657600" cy="3435232"/>
            <a:chOff x="3842034" y="1787420"/>
            <a:chExt cx="4507933" cy="4233868"/>
          </a:xfrm>
        </p:grpSpPr>
        <p:grpSp>
          <p:nvGrpSpPr>
            <p:cNvPr id="19" name="Group 53">
              <a:extLst>
                <a:ext uri="{FF2B5EF4-FFF2-40B4-BE49-F238E27FC236}">
                  <a16:creationId xmlns:a16="http://schemas.microsoft.com/office/drawing/2014/main" id="{FC7E0AB6-085B-437D-93A5-320E28F4C7FE}"/>
                </a:ext>
              </a:extLst>
            </p:cNvPr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</p:grpSpPr>
          <p:sp>
            <p:nvSpPr>
              <p:cNvPr id="23" name="Freeform: Shape 57">
                <a:extLst>
                  <a:ext uri="{FF2B5EF4-FFF2-40B4-BE49-F238E27FC236}">
                    <a16:creationId xmlns:a16="http://schemas.microsoft.com/office/drawing/2014/main" id="{40CE381F-A07C-41E8-BC52-B3C8813959FF}"/>
                  </a:ext>
                </a:extLst>
              </p:cNvPr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59">
                <a:extLst>
                  <a:ext uri="{FF2B5EF4-FFF2-40B4-BE49-F238E27FC236}">
                    <a16:creationId xmlns:a16="http://schemas.microsoft.com/office/drawing/2014/main" id="{4C475044-C712-4E29-B272-F1ED057D5D72}"/>
                  </a:ext>
                </a:extLst>
              </p:cNvPr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60">
                <a:extLst>
                  <a:ext uri="{FF2B5EF4-FFF2-40B4-BE49-F238E27FC236}">
                    <a16:creationId xmlns:a16="http://schemas.microsoft.com/office/drawing/2014/main" id="{631B9031-17A8-4BE9-A55C-B06CEB20FF76}"/>
                  </a:ext>
                </a:extLst>
              </p:cNvPr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62">
                <a:extLst>
                  <a:ext uri="{FF2B5EF4-FFF2-40B4-BE49-F238E27FC236}">
                    <a16:creationId xmlns:a16="http://schemas.microsoft.com/office/drawing/2014/main" id="{038A26F8-7E44-4A1E-A87F-16764AEA0187}"/>
                  </a:ext>
                </a:extLst>
              </p:cNvPr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3">
                <a:extLst>
                  <a:ext uri="{FF2B5EF4-FFF2-40B4-BE49-F238E27FC236}">
                    <a16:creationId xmlns:a16="http://schemas.microsoft.com/office/drawing/2014/main" id="{EA23EBBE-6326-47B6-BD03-301BD2EE28A1}"/>
                  </a:ext>
                </a:extLst>
              </p:cNvPr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489697 w 1227003"/>
                  <a:gd name="connsiteY32" fmla="*/ 551304 h 1313625"/>
                  <a:gd name="connsiteX33" fmla="*/ 106708 w 1227003"/>
                  <a:gd name="connsiteY33" fmla="*/ 1023679 h 1313625"/>
                  <a:gd name="connsiteX34" fmla="*/ 86181 w 1227003"/>
                  <a:gd name="connsiteY34" fmla="*/ 1074576 h 1313625"/>
                  <a:gd name="connsiteX35" fmla="*/ 70254 w 1227003"/>
                  <a:gd name="connsiteY35" fmla="*/ 1114071 h 1313625"/>
                  <a:gd name="connsiteX36" fmla="*/ 467393 w 1227003"/>
                  <a:gd name="connsiteY36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106708 w 1227003"/>
                  <a:gd name="connsiteY32" fmla="*/ 1023679 h 1313625"/>
                  <a:gd name="connsiteX33" fmla="*/ 86181 w 1227003"/>
                  <a:gd name="connsiteY33" fmla="*/ 1074576 h 1313625"/>
                  <a:gd name="connsiteX34" fmla="*/ 70254 w 1227003"/>
                  <a:gd name="connsiteY34" fmla="*/ 1114071 h 1313625"/>
                  <a:gd name="connsiteX35" fmla="*/ 467393 w 1227003"/>
                  <a:gd name="connsiteY35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106708 w 1227003"/>
                  <a:gd name="connsiteY31" fmla="*/ 1023679 h 1313625"/>
                  <a:gd name="connsiteX32" fmla="*/ 86181 w 1227003"/>
                  <a:gd name="connsiteY32" fmla="*/ 1074576 h 1313625"/>
                  <a:gd name="connsiteX33" fmla="*/ 70254 w 1227003"/>
                  <a:gd name="connsiteY33" fmla="*/ 1114071 h 1313625"/>
                  <a:gd name="connsiteX34" fmla="*/ 467393 w 1227003"/>
                  <a:gd name="connsiteY34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106708 w 1227003"/>
                  <a:gd name="connsiteY30" fmla="*/ 1023679 h 1313625"/>
                  <a:gd name="connsiteX31" fmla="*/ 86181 w 1227003"/>
                  <a:gd name="connsiteY31" fmla="*/ 1074576 h 1313625"/>
                  <a:gd name="connsiteX32" fmla="*/ 70254 w 1227003"/>
                  <a:gd name="connsiteY32" fmla="*/ 1114071 h 1313625"/>
                  <a:gd name="connsiteX33" fmla="*/ 467393 w 1227003"/>
                  <a:gd name="connsiteY33" fmla="*/ 1313625 h 131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Freeform: Shape 54" title="yn974ulF9k">
              <a:extLst>
                <a:ext uri="{FF2B5EF4-FFF2-40B4-BE49-F238E27FC236}">
                  <a16:creationId xmlns:a16="http://schemas.microsoft.com/office/drawing/2014/main" id="{61A2DD46-CA83-464E-A742-0F31C13F4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55" title="OXvp1cBoZH">
              <a:extLst>
                <a:ext uri="{FF2B5EF4-FFF2-40B4-BE49-F238E27FC236}">
                  <a16:creationId xmlns:a16="http://schemas.microsoft.com/office/drawing/2014/main" id="{6F98C94E-5217-47A2-B817-1093957EAC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56" title="eESxyZhHeg">
              <a:extLst>
                <a:ext uri="{FF2B5EF4-FFF2-40B4-BE49-F238E27FC236}">
                  <a16:creationId xmlns:a16="http://schemas.microsoft.com/office/drawing/2014/main" id="{CAB939D9-1C5A-4873-8C44-A3A7EA360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20">
            <a:extLst>
              <a:ext uri="{FF2B5EF4-FFF2-40B4-BE49-F238E27FC236}">
                <a16:creationId xmlns:a16="http://schemas.microsoft.com/office/drawing/2014/main" id="{36996883-58C6-4FD5-888C-67F97F275F7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39783" y="3174535"/>
            <a:ext cx="2407615" cy="835777"/>
            <a:chOff x="609599" y="3139323"/>
            <a:chExt cx="2407615" cy="835777"/>
          </a:xfrm>
        </p:grpSpPr>
        <p:sp>
          <p:nvSpPr>
            <p:cNvPr id="17" name="TextBox 21">
              <a:extLst>
                <a:ext uri="{FF2B5EF4-FFF2-40B4-BE49-F238E27FC236}">
                  <a16:creationId xmlns:a16="http://schemas.microsoft.com/office/drawing/2014/main" id="{6937D5F7-5EA1-443D-BB3F-038333268A34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8" name="Rectangle 22">
              <a:extLst>
                <a:ext uri="{FF2B5EF4-FFF2-40B4-BE49-F238E27FC236}">
                  <a16:creationId xmlns:a16="http://schemas.microsoft.com/office/drawing/2014/main" id="{5E42C793-725A-4C46-B8FB-A4121EEDCB0F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8" name="千图PPT彼岸天：ID 8661124库_组合 23">
            <a:extLst>
              <a:ext uri="{FF2B5EF4-FFF2-40B4-BE49-F238E27FC236}">
                <a16:creationId xmlns:a16="http://schemas.microsoft.com/office/drawing/2014/main" id="{3383BC1A-34BC-42BF-9F5A-8CA15E6550C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41010" y="3174535"/>
            <a:ext cx="2457329" cy="835777"/>
            <a:chOff x="9029821" y="3139323"/>
            <a:chExt cx="2457329" cy="835777"/>
          </a:xfrm>
        </p:grpSpPr>
        <p:sp>
          <p:nvSpPr>
            <p:cNvPr id="15" name="TextBox 24">
              <a:extLst>
                <a:ext uri="{FF2B5EF4-FFF2-40B4-BE49-F238E27FC236}">
                  <a16:creationId xmlns:a16="http://schemas.microsoft.com/office/drawing/2014/main" id="{FB76FD74-CB1D-4716-9650-DC437ECBDB52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21BADEB8-5470-4032-991F-3F128912B805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9" name="千图PPT彼岸天：ID 8661124库_组合 26">
            <a:extLst>
              <a:ext uri="{FF2B5EF4-FFF2-40B4-BE49-F238E27FC236}">
                <a16:creationId xmlns:a16="http://schemas.microsoft.com/office/drawing/2014/main" id="{3A26AD46-79D2-4B35-B802-F4645C5B0C8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39783" y="1793312"/>
            <a:ext cx="2407615" cy="835777"/>
            <a:chOff x="609599" y="3139323"/>
            <a:chExt cx="2407615" cy="835777"/>
          </a:xfrm>
        </p:grpSpPr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id="{2C256728-9A68-46C4-81F2-BC5FEEB69CDC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4" name="Rectangle 28">
              <a:extLst>
                <a:ext uri="{FF2B5EF4-FFF2-40B4-BE49-F238E27FC236}">
                  <a16:creationId xmlns:a16="http://schemas.microsoft.com/office/drawing/2014/main" id="{768B8DC1-83B5-42EF-BA0A-54D73ACA1201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0" name="千图PPT彼岸天：ID 8661124库_组合 29">
            <a:extLst>
              <a:ext uri="{FF2B5EF4-FFF2-40B4-BE49-F238E27FC236}">
                <a16:creationId xmlns:a16="http://schemas.microsoft.com/office/drawing/2014/main" id="{F24ADBE5-5846-40C3-BF21-A05350154ADD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741010" y="1793312"/>
            <a:ext cx="2457329" cy="835777"/>
            <a:chOff x="9029821" y="3139323"/>
            <a:chExt cx="2457329" cy="835777"/>
          </a:xfrm>
        </p:grpSpPr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id="{F42F6E7A-8D0E-452F-8AF0-005D90C4F5C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2" name="Rectangle 31">
              <a:extLst>
                <a:ext uri="{FF2B5EF4-FFF2-40B4-BE49-F238E27FC236}">
                  <a16:creationId xmlns:a16="http://schemas.microsoft.com/office/drawing/2014/main" id="{230932F6-4C7F-4715-B82D-746096400117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577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800085E-0FDB-476E-B511-5742A59CF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04" y="1205446"/>
            <a:ext cx="6968332" cy="448704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D184EFD-FBFE-4F2E-A500-861A615C0F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66" b="22328"/>
          <a:stretch/>
        </p:blipFill>
        <p:spPr>
          <a:xfrm>
            <a:off x="0" y="0"/>
            <a:ext cx="2521361" cy="53267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8A78DED-1864-457E-95B4-5C30F32459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9" t="53598"/>
          <a:stretch/>
        </p:blipFill>
        <p:spPr>
          <a:xfrm>
            <a:off x="9081540" y="3690257"/>
            <a:ext cx="3111264" cy="318225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E791756-CB38-45B6-AE28-84FB52774E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6" t="49736" r="24139" b="34179"/>
          <a:stretch/>
        </p:blipFill>
        <p:spPr>
          <a:xfrm>
            <a:off x="4927227" y="4223656"/>
            <a:ext cx="2481943" cy="11030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ED021E5-854F-45B4-87F4-743E07EC91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8" t="49656" r="23525" b="34471"/>
          <a:stretch/>
        </p:blipFill>
        <p:spPr>
          <a:xfrm>
            <a:off x="4818743" y="1378856"/>
            <a:ext cx="2627086" cy="10885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A660806-EECC-4005-8F96-DB60EE7BB60B}"/>
              </a:ext>
            </a:extLst>
          </p:cNvPr>
          <p:cNvSpPr txBox="1"/>
          <p:nvPr/>
        </p:nvSpPr>
        <p:spPr>
          <a:xfrm flipH="1">
            <a:off x="3268380" y="3179876"/>
            <a:ext cx="5727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75CD65-9065-4E8A-8DF6-5E8F41C1E019}"/>
              </a:ext>
            </a:extLst>
          </p:cNvPr>
          <p:cNvSpPr txBox="1"/>
          <p:nvPr/>
        </p:nvSpPr>
        <p:spPr>
          <a:xfrm flipH="1">
            <a:off x="4631681" y="3884110"/>
            <a:ext cx="3116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D9A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ADD YOUR TITLE HERE</a:t>
            </a:r>
            <a:endParaRPr lang="zh-CN" altLang="en-US" sz="2400" dirty="0">
              <a:solidFill>
                <a:srgbClr val="7D9A5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6284694-1376-421C-8D2E-8C5FB4E76166}"/>
              </a:ext>
            </a:extLst>
          </p:cNvPr>
          <p:cNvSpPr/>
          <p:nvPr/>
        </p:nvSpPr>
        <p:spPr>
          <a:xfrm>
            <a:off x="5753519" y="2409823"/>
            <a:ext cx="757533" cy="757533"/>
          </a:xfrm>
          <a:prstGeom prst="ellipse">
            <a:avLst/>
          </a:prstGeom>
          <a:solidFill>
            <a:srgbClr val="7D9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/>
              <a:t>2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63420BE3-0378-4AB3-A227-3A11787E5055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演示文稿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DA5A3"/>
      </a:accent1>
      <a:accent2>
        <a:srgbClr val="C9979C"/>
      </a:accent2>
      <a:accent3>
        <a:srgbClr val="6C7F4D"/>
      </a:accent3>
      <a:accent4>
        <a:srgbClr val="7DA5A3"/>
      </a:accent4>
      <a:accent5>
        <a:srgbClr val="C9979C"/>
      </a:accent5>
      <a:accent6>
        <a:srgbClr val="6C7F4D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244</TotalTime>
  <Words>1087</Words>
  <Application>Microsoft Office PowerPoint</Application>
  <PresentationFormat>宽屏</PresentationFormat>
  <Paragraphs>207</Paragraphs>
  <Slides>24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【嵐】芊柔体</vt:lpstr>
      <vt:lpstr>等线</vt:lpstr>
      <vt:lpstr>方正卡通简体</vt:lpstr>
      <vt:lpstr>微软雅黑</vt:lpstr>
      <vt:lpstr>幼圆</vt:lpstr>
      <vt:lpstr>Arial</vt:lpstr>
      <vt:lpstr>Impact</vt:lpstr>
      <vt:lpstr>Viner Hand ITC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演示文稿7</dc:title>
  <dc:subject/>
  <dc:creator>柚子设计</dc:creator>
  <cp:keywords>MC-PPT模板</cp:keywords>
  <dc:description/>
  <cp:lastModifiedBy>小芥末素材</cp:lastModifiedBy>
  <cp:revision>15</cp:revision>
  <dcterms:created xsi:type="dcterms:W3CDTF">2017-10-20T05:43:44Z</dcterms:created>
  <dcterms:modified xsi:type="dcterms:W3CDTF">2017-11-29T03:56:25Z</dcterms:modified>
  <cp:category>模板</cp:category>
</cp:coreProperties>
</file>