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7" r:id="rId3"/>
    <p:sldId id="258" r:id="rId4"/>
    <p:sldId id="264" r:id="rId5"/>
    <p:sldId id="265" r:id="rId6"/>
    <p:sldId id="267" r:id="rId7"/>
    <p:sldId id="266" r:id="rId8"/>
    <p:sldId id="259" r:id="rId9"/>
    <p:sldId id="269" r:id="rId10"/>
    <p:sldId id="270" r:id="rId11"/>
    <p:sldId id="271" r:id="rId12"/>
    <p:sldId id="272" r:id="rId13"/>
    <p:sldId id="268" r:id="rId14"/>
    <p:sldId id="260" r:id="rId15"/>
    <p:sldId id="273" r:id="rId16"/>
    <p:sldId id="274" r:id="rId17"/>
    <p:sldId id="275" r:id="rId18"/>
    <p:sldId id="276" r:id="rId19"/>
    <p:sldId id="261" r:id="rId20"/>
    <p:sldId id="277" r:id="rId21"/>
    <p:sldId id="278" r:id="rId22"/>
    <p:sldId id="279" r:id="rId23"/>
    <p:sldId id="280" r:id="rId24"/>
    <p:sldId id="262" r:id="rId25"/>
  </p:sldIdLst>
  <p:sldSz cx="12192000" cy="6858000"/>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3232"/>
    <a:srgbClr val="CB1F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04" d="100"/>
          <a:sy n="104" d="100"/>
        </p:scale>
        <p:origin x="58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2B812F4F-8919-4CAD-B5DF-78D35E2C4D11}"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07D3EE43-1362-4BF1-98F6-D852ECAC40FA}" type="slidenum">
              <a:rPr lang="zh-CN" altLang="en-US" smtClean="0"/>
              <a:t>‹#›</a:t>
            </a:fld>
            <a:endParaRPr lang="zh-CN" altLang="en-US"/>
          </a:p>
        </p:txBody>
      </p:sp>
    </p:spTree>
    <p:extLst>
      <p:ext uri="{BB962C8B-B14F-4D97-AF65-F5344CB8AC3E}">
        <p14:creationId xmlns:p14="http://schemas.microsoft.com/office/powerpoint/2010/main" val="2539665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1</a:t>
            </a:fld>
            <a:endParaRPr lang="zh-CN" altLang="en-US"/>
          </a:p>
        </p:txBody>
      </p:sp>
    </p:spTree>
    <p:extLst>
      <p:ext uri="{BB962C8B-B14F-4D97-AF65-F5344CB8AC3E}">
        <p14:creationId xmlns:p14="http://schemas.microsoft.com/office/powerpoint/2010/main" val="2495344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10</a:t>
            </a:fld>
            <a:endParaRPr lang="zh-CN" altLang="en-US"/>
          </a:p>
        </p:txBody>
      </p:sp>
    </p:spTree>
    <p:extLst>
      <p:ext uri="{BB962C8B-B14F-4D97-AF65-F5344CB8AC3E}">
        <p14:creationId xmlns:p14="http://schemas.microsoft.com/office/powerpoint/2010/main" val="1673606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11</a:t>
            </a:fld>
            <a:endParaRPr lang="zh-CN" altLang="en-US"/>
          </a:p>
        </p:txBody>
      </p:sp>
    </p:spTree>
    <p:extLst>
      <p:ext uri="{BB962C8B-B14F-4D97-AF65-F5344CB8AC3E}">
        <p14:creationId xmlns:p14="http://schemas.microsoft.com/office/powerpoint/2010/main" val="3506603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12</a:t>
            </a:fld>
            <a:endParaRPr lang="zh-CN" altLang="en-US"/>
          </a:p>
        </p:txBody>
      </p:sp>
    </p:spTree>
    <p:extLst>
      <p:ext uri="{BB962C8B-B14F-4D97-AF65-F5344CB8AC3E}">
        <p14:creationId xmlns:p14="http://schemas.microsoft.com/office/powerpoint/2010/main" val="3845277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13</a:t>
            </a:fld>
            <a:endParaRPr lang="zh-CN" altLang="en-US"/>
          </a:p>
        </p:txBody>
      </p:sp>
    </p:spTree>
    <p:extLst>
      <p:ext uri="{BB962C8B-B14F-4D97-AF65-F5344CB8AC3E}">
        <p14:creationId xmlns:p14="http://schemas.microsoft.com/office/powerpoint/2010/main" val="2252629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14</a:t>
            </a:fld>
            <a:endParaRPr lang="zh-CN" altLang="en-US"/>
          </a:p>
        </p:txBody>
      </p:sp>
    </p:spTree>
    <p:extLst>
      <p:ext uri="{BB962C8B-B14F-4D97-AF65-F5344CB8AC3E}">
        <p14:creationId xmlns:p14="http://schemas.microsoft.com/office/powerpoint/2010/main" val="3401394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15</a:t>
            </a:fld>
            <a:endParaRPr lang="zh-CN" altLang="en-US"/>
          </a:p>
        </p:txBody>
      </p:sp>
    </p:spTree>
    <p:extLst>
      <p:ext uri="{BB962C8B-B14F-4D97-AF65-F5344CB8AC3E}">
        <p14:creationId xmlns:p14="http://schemas.microsoft.com/office/powerpoint/2010/main" val="1794452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16</a:t>
            </a:fld>
            <a:endParaRPr lang="zh-CN" altLang="en-US"/>
          </a:p>
        </p:txBody>
      </p:sp>
    </p:spTree>
    <p:extLst>
      <p:ext uri="{BB962C8B-B14F-4D97-AF65-F5344CB8AC3E}">
        <p14:creationId xmlns:p14="http://schemas.microsoft.com/office/powerpoint/2010/main" val="979516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17</a:t>
            </a:fld>
            <a:endParaRPr lang="zh-CN" altLang="en-US"/>
          </a:p>
        </p:txBody>
      </p:sp>
    </p:spTree>
    <p:extLst>
      <p:ext uri="{BB962C8B-B14F-4D97-AF65-F5344CB8AC3E}">
        <p14:creationId xmlns:p14="http://schemas.microsoft.com/office/powerpoint/2010/main" val="42411138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18</a:t>
            </a:fld>
            <a:endParaRPr lang="zh-CN" altLang="en-US"/>
          </a:p>
        </p:txBody>
      </p:sp>
    </p:spTree>
    <p:extLst>
      <p:ext uri="{BB962C8B-B14F-4D97-AF65-F5344CB8AC3E}">
        <p14:creationId xmlns:p14="http://schemas.microsoft.com/office/powerpoint/2010/main" val="38748964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19</a:t>
            </a:fld>
            <a:endParaRPr lang="zh-CN" altLang="en-US"/>
          </a:p>
        </p:txBody>
      </p:sp>
    </p:spTree>
    <p:extLst>
      <p:ext uri="{BB962C8B-B14F-4D97-AF65-F5344CB8AC3E}">
        <p14:creationId xmlns:p14="http://schemas.microsoft.com/office/powerpoint/2010/main" val="3503413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2</a:t>
            </a:fld>
            <a:endParaRPr lang="zh-CN" altLang="en-US"/>
          </a:p>
        </p:txBody>
      </p:sp>
    </p:spTree>
    <p:extLst>
      <p:ext uri="{BB962C8B-B14F-4D97-AF65-F5344CB8AC3E}">
        <p14:creationId xmlns:p14="http://schemas.microsoft.com/office/powerpoint/2010/main" val="35183167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20</a:t>
            </a:fld>
            <a:endParaRPr lang="zh-CN" altLang="en-US"/>
          </a:p>
        </p:txBody>
      </p:sp>
    </p:spTree>
    <p:extLst>
      <p:ext uri="{BB962C8B-B14F-4D97-AF65-F5344CB8AC3E}">
        <p14:creationId xmlns:p14="http://schemas.microsoft.com/office/powerpoint/2010/main" val="1003327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21</a:t>
            </a:fld>
            <a:endParaRPr lang="zh-CN" altLang="en-US"/>
          </a:p>
        </p:txBody>
      </p:sp>
    </p:spTree>
    <p:extLst>
      <p:ext uri="{BB962C8B-B14F-4D97-AF65-F5344CB8AC3E}">
        <p14:creationId xmlns:p14="http://schemas.microsoft.com/office/powerpoint/2010/main" val="33548784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smtClean="0"/>
              <a:t>rosyhouse.taobao.com</a:t>
            </a:r>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22</a:t>
            </a:fld>
            <a:endParaRPr lang="zh-CN" altLang="en-US"/>
          </a:p>
        </p:txBody>
      </p:sp>
    </p:spTree>
    <p:extLst>
      <p:ext uri="{BB962C8B-B14F-4D97-AF65-F5344CB8AC3E}">
        <p14:creationId xmlns:p14="http://schemas.microsoft.com/office/powerpoint/2010/main" val="9630476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23</a:t>
            </a:fld>
            <a:endParaRPr lang="zh-CN" altLang="en-US"/>
          </a:p>
        </p:txBody>
      </p:sp>
    </p:spTree>
    <p:extLst>
      <p:ext uri="{BB962C8B-B14F-4D97-AF65-F5344CB8AC3E}">
        <p14:creationId xmlns:p14="http://schemas.microsoft.com/office/powerpoint/2010/main" val="39252649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24</a:t>
            </a:fld>
            <a:endParaRPr lang="zh-CN" altLang="en-US"/>
          </a:p>
        </p:txBody>
      </p:sp>
    </p:spTree>
    <p:extLst>
      <p:ext uri="{BB962C8B-B14F-4D97-AF65-F5344CB8AC3E}">
        <p14:creationId xmlns:p14="http://schemas.microsoft.com/office/powerpoint/2010/main" val="1057355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3</a:t>
            </a:fld>
            <a:endParaRPr lang="zh-CN" altLang="en-US"/>
          </a:p>
        </p:txBody>
      </p:sp>
    </p:spTree>
    <p:extLst>
      <p:ext uri="{BB962C8B-B14F-4D97-AF65-F5344CB8AC3E}">
        <p14:creationId xmlns:p14="http://schemas.microsoft.com/office/powerpoint/2010/main" val="4042789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4</a:t>
            </a:fld>
            <a:endParaRPr lang="zh-CN" altLang="en-US"/>
          </a:p>
        </p:txBody>
      </p:sp>
    </p:spTree>
    <p:extLst>
      <p:ext uri="{BB962C8B-B14F-4D97-AF65-F5344CB8AC3E}">
        <p14:creationId xmlns:p14="http://schemas.microsoft.com/office/powerpoint/2010/main" val="1725284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5</a:t>
            </a:fld>
            <a:endParaRPr lang="zh-CN" altLang="en-US"/>
          </a:p>
        </p:txBody>
      </p:sp>
    </p:spTree>
    <p:extLst>
      <p:ext uri="{BB962C8B-B14F-4D97-AF65-F5344CB8AC3E}">
        <p14:creationId xmlns:p14="http://schemas.microsoft.com/office/powerpoint/2010/main" val="2418763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6</a:t>
            </a:fld>
            <a:endParaRPr lang="zh-CN" altLang="en-US"/>
          </a:p>
        </p:txBody>
      </p:sp>
    </p:spTree>
    <p:extLst>
      <p:ext uri="{BB962C8B-B14F-4D97-AF65-F5344CB8AC3E}">
        <p14:creationId xmlns:p14="http://schemas.microsoft.com/office/powerpoint/2010/main" val="1235054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7</a:t>
            </a:fld>
            <a:endParaRPr lang="zh-CN" altLang="en-US"/>
          </a:p>
        </p:txBody>
      </p:sp>
    </p:spTree>
    <p:extLst>
      <p:ext uri="{BB962C8B-B14F-4D97-AF65-F5344CB8AC3E}">
        <p14:creationId xmlns:p14="http://schemas.microsoft.com/office/powerpoint/2010/main" val="2128691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D3EE43-1362-4BF1-98F6-D852ECAC40FA}" type="slidenum">
              <a:rPr lang="zh-CN" altLang="en-US" smtClean="0"/>
              <a:t>8</a:t>
            </a:fld>
            <a:endParaRPr lang="zh-CN" altLang="en-US"/>
          </a:p>
        </p:txBody>
      </p:sp>
    </p:spTree>
    <p:extLst>
      <p:ext uri="{BB962C8B-B14F-4D97-AF65-F5344CB8AC3E}">
        <p14:creationId xmlns:p14="http://schemas.microsoft.com/office/powerpoint/2010/main" val="1562718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a:t>
            </a:r>
            <a:endParaRPr lang="zh-CN" altLang="en-US" dirty="0"/>
          </a:p>
        </p:txBody>
      </p:sp>
      <p:sp>
        <p:nvSpPr>
          <p:cNvPr id="4" name="灯片编号占位符 3"/>
          <p:cNvSpPr>
            <a:spLocks noGrp="1"/>
          </p:cNvSpPr>
          <p:nvPr>
            <p:ph type="sldNum" sz="quarter" idx="10"/>
          </p:nvPr>
        </p:nvSpPr>
        <p:spPr/>
        <p:txBody>
          <a:bodyPr/>
          <a:lstStyle/>
          <a:p>
            <a:fld id="{07D3EE43-1362-4BF1-98F6-D852ECAC40FA}" type="slidenum">
              <a:rPr lang="zh-CN" altLang="en-US" smtClean="0"/>
              <a:t>9</a:t>
            </a:fld>
            <a:endParaRPr lang="zh-CN" altLang="en-US"/>
          </a:p>
        </p:txBody>
      </p:sp>
    </p:spTree>
    <p:extLst>
      <p:ext uri="{BB962C8B-B14F-4D97-AF65-F5344CB8AC3E}">
        <p14:creationId xmlns:p14="http://schemas.microsoft.com/office/powerpoint/2010/main" val="684751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9.emf"/><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5"/>
          <a:stretch>
            <a:fillRect/>
          </a:stretch>
        </p:blipFill>
        <p:spPr>
          <a:xfrm>
            <a:off x="-10160" y="-17145"/>
            <a:ext cx="2706370" cy="3757295"/>
          </a:xfrm>
          <a:prstGeom prst="rect">
            <a:avLst/>
          </a:prstGeom>
        </p:spPr>
      </p:pic>
      <p:pic>
        <p:nvPicPr>
          <p:cNvPr id="5" name="图片 4" descr="花2"/>
          <p:cNvPicPr>
            <a:picLocks noChangeAspect="1"/>
          </p:cNvPicPr>
          <p:nvPr/>
        </p:nvPicPr>
        <p:blipFill>
          <a:blip r:embed="rId6"/>
          <a:stretch>
            <a:fillRect/>
          </a:stretch>
        </p:blipFill>
        <p:spPr>
          <a:xfrm>
            <a:off x="9205595" y="4671695"/>
            <a:ext cx="2987040" cy="2176145"/>
          </a:xfrm>
          <a:prstGeom prst="rect">
            <a:avLst/>
          </a:prstGeom>
        </p:spPr>
      </p:pic>
      <p:grpSp>
        <p:nvGrpSpPr>
          <p:cNvPr id="12" name="组合 11"/>
          <p:cNvGrpSpPr/>
          <p:nvPr/>
        </p:nvGrpSpPr>
        <p:grpSpPr>
          <a:xfrm>
            <a:off x="2313940" y="257810"/>
            <a:ext cx="9604375" cy="4558030"/>
            <a:chOff x="3644" y="406"/>
            <a:chExt cx="15125" cy="7178"/>
          </a:xfrm>
        </p:grpSpPr>
        <p:cxnSp>
          <p:nvCxnSpPr>
            <p:cNvPr id="6" name="直接连接符 5"/>
            <p:cNvCxnSpPr/>
            <p:nvPr/>
          </p:nvCxnSpPr>
          <p:spPr>
            <a:xfrm>
              <a:off x="3644" y="406"/>
              <a:ext cx="15125" cy="0"/>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69" y="406"/>
              <a:ext cx="0" cy="717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2890" y="1746885"/>
            <a:ext cx="8916670" cy="4831715"/>
            <a:chOff x="414" y="2751"/>
            <a:chExt cx="14042" cy="7609"/>
          </a:xfrm>
        </p:grpSpPr>
        <p:cxnSp>
          <p:nvCxnSpPr>
            <p:cNvPr id="8" name="直接连接符 7"/>
            <p:cNvCxnSpPr/>
            <p:nvPr/>
          </p:nvCxnSpPr>
          <p:spPr>
            <a:xfrm flipH="1" flipV="1">
              <a:off x="414" y="2751"/>
              <a:ext cx="2" cy="7601"/>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4040" cy="9"/>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7"/>
          <a:stretch>
            <a:fillRect/>
          </a:stretch>
        </p:blipFill>
        <p:spPr>
          <a:xfrm>
            <a:off x="8241665" y="5581015"/>
            <a:ext cx="907415" cy="807720"/>
          </a:xfrm>
          <a:prstGeom prst="rect">
            <a:avLst/>
          </a:prstGeom>
        </p:spPr>
      </p:pic>
      <p:sp>
        <p:nvSpPr>
          <p:cNvPr id="14" name="文本框 13"/>
          <p:cNvSpPr txBox="1"/>
          <p:nvPr/>
        </p:nvSpPr>
        <p:spPr>
          <a:xfrm>
            <a:off x="2570480" y="2783840"/>
            <a:ext cx="7052310" cy="1014730"/>
          </a:xfrm>
          <a:prstGeom prst="rect">
            <a:avLst/>
          </a:prstGeom>
          <a:noFill/>
        </p:spPr>
        <p:txBody>
          <a:bodyPr wrap="square" rtlCol="0">
            <a:spAutoFit/>
          </a:bodyPr>
          <a:lstStyle/>
          <a:p>
            <a:pPr algn="ctr"/>
            <a:r>
              <a:rPr lang="zh-CN" altLang="en-US" sz="6000" dirty="0">
                <a:solidFill>
                  <a:srgbClr val="323232"/>
                </a:solidFill>
                <a:latin typeface="方正清刻本悦宋简体" panose="02000000000000000000" charset="-122"/>
                <a:ea typeface="方正清刻本悦宋简体" panose="02000000000000000000" charset="-122"/>
              </a:rPr>
              <a:t>古典雅致文艺风模板</a:t>
            </a:r>
          </a:p>
        </p:txBody>
      </p:sp>
      <p:sp>
        <p:nvSpPr>
          <p:cNvPr id="23" name="矩形 22"/>
          <p:cNvSpPr/>
          <p:nvPr/>
        </p:nvSpPr>
        <p:spPr>
          <a:xfrm>
            <a:off x="3383280" y="4284345"/>
            <a:ext cx="5426075" cy="640080"/>
          </a:xfrm>
          <a:prstGeom prst="rect">
            <a:avLst/>
          </a:prstGeom>
        </p:spPr>
        <p:txBody>
          <a:bodyPr wrap="square">
            <a:spAutoFit/>
          </a:bodyPr>
          <a:lstStyle/>
          <a:p>
            <a:pPr algn="ctr" fontAlgn="auto">
              <a:lnSpc>
                <a:spcPct val="150000"/>
              </a:lnSpc>
            </a:pPr>
            <a:r>
              <a:rPr lang="zh-CN" altLang="en-US" sz="1200">
                <a:solidFill>
                  <a:srgbClr val="323232">
                    <a:alpha val="70000"/>
                  </a:srgb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rgbClr val="323232">
                  <a:alpha val="70000"/>
                </a:srgbClr>
              </a:solidFill>
              <a:latin typeface="微软雅黑" panose="020B0503020204020204" charset="-122"/>
              <a:ea typeface="微软雅黑" panose="020B0503020204020204" charset="-122"/>
              <a:sym typeface="+mn-ea"/>
            </a:endParaRPr>
          </a:p>
        </p:txBody>
      </p:sp>
      <p:cxnSp>
        <p:nvCxnSpPr>
          <p:cNvPr id="15" name="直接连接符 14"/>
          <p:cNvCxnSpPr/>
          <p:nvPr/>
        </p:nvCxnSpPr>
        <p:spPr>
          <a:xfrm>
            <a:off x="3292475" y="4041140"/>
            <a:ext cx="5608320" cy="0"/>
          </a:xfrm>
          <a:prstGeom prst="line">
            <a:avLst/>
          </a:prstGeom>
          <a:ln w="12700">
            <a:solidFill>
              <a:srgbClr val="323232"/>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006340" y="1595755"/>
            <a:ext cx="2179320" cy="1106805"/>
          </a:xfrm>
          <a:prstGeom prst="rect">
            <a:avLst/>
          </a:prstGeom>
          <a:noFill/>
        </p:spPr>
        <p:txBody>
          <a:bodyPr wrap="square" rtlCol="0">
            <a:spAutoFit/>
          </a:bodyPr>
          <a:lstStyle/>
          <a:p>
            <a:pPr algn="ctr"/>
            <a:r>
              <a:rPr lang="en-US" altLang="zh-CN" sz="6600" dirty="0" smtClean="0">
                <a:solidFill>
                  <a:srgbClr val="323232"/>
                </a:solidFill>
                <a:latin typeface="方正清刻本悦宋简体" panose="02000000000000000000" charset="-122"/>
                <a:ea typeface="方正清刻本悦宋简体" panose="02000000000000000000" charset="-122"/>
              </a:rPr>
              <a:t>2019</a:t>
            </a:r>
            <a:endParaRPr lang="en-US" altLang="zh-CN" sz="6600" dirty="0">
              <a:solidFill>
                <a:srgbClr val="323232"/>
              </a:solidFill>
              <a:latin typeface="方正清刻本悦宋简体" panose="02000000000000000000" charset="-122"/>
              <a:ea typeface="方正清刻本悦宋简体" panose="02000000000000000000" charset="-122"/>
            </a:endParaRPr>
          </a:p>
        </p:txBody>
      </p:sp>
      <p:pic>
        <p:nvPicPr>
          <p:cNvPr id="17" name="WYS - Alan Walker - FADE（Symphon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754878" y="98988"/>
            <a:ext cx="609600" cy="609600"/>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par>
                                <p:cTn id="14" presetID="53"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500"/>
                            </p:stCondLst>
                            <p:childTnLst>
                              <p:par>
                                <p:cTn id="20" presetID="17" presetClass="entr" presetSubtype="1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strVal val="#ppt_h"/>
                                          </p:val>
                                        </p:tav>
                                        <p:tav tm="100000">
                                          <p:val>
                                            <p:strVal val="#ppt_h"/>
                                          </p:val>
                                        </p:tav>
                                      </p:tavLst>
                                    </p:anim>
                                  </p:childTnLst>
                                </p:cTn>
                              </p:par>
                              <p:par>
                                <p:cTn id="24" presetID="17" presetClass="entr" presetSubtype="1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strVal val="#ppt_h"/>
                                          </p:val>
                                        </p:tav>
                                        <p:tav tm="100000">
                                          <p:val>
                                            <p:strVal val="#ppt_h"/>
                                          </p:val>
                                        </p:tav>
                                      </p:tavLst>
                                    </p:anim>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1500"/>
                            </p:stCondLst>
                            <p:childTnLst>
                              <p:par>
                                <p:cTn id="35" presetID="56" presetClass="entr" presetSubtype="0" fill="hold" grpId="2" nodeType="after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by="(-#ppt_w*2)" calcmode="lin" valueType="num">
                                      <p:cBhvr rctx="PPT">
                                        <p:cTn id="37" dur="250" autoRev="1" fill="hold">
                                          <p:stCondLst>
                                            <p:cond delay="0"/>
                                          </p:stCondLst>
                                        </p:cTn>
                                        <p:tgtEl>
                                          <p:spTgt spid="14"/>
                                        </p:tgtEl>
                                        <p:attrNameLst>
                                          <p:attrName>ppt_w</p:attrName>
                                        </p:attrNameLst>
                                      </p:cBhvr>
                                    </p:anim>
                                    <p:anim by="(#ppt_w*0.50)" calcmode="lin" valueType="num">
                                      <p:cBhvr>
                                        <p:cTn id="38" dur="250" decel="50000" autoRev="1" fill="hold">
                                          <p:stCondLst>
                                            <p:cond delay="0"/>
                                          </p:stCondLst>
                                        </p:cTn>
                                        <p:tgtEl>
                                          <p:spTgt spid="14"/>
                                        </p:tgtEl>
                                        <p:attrNameLst>
                                          <p:attrName>ppt_x</p:attrName>
                                        </p:attrNameLst>
                                      </p:cBhvr>
                                    </p:anim>
                                    <p:anim from="(-#ppt_h/2)" to="(#ppt_y)" calcmode="lin" valueType="num">
                                      <p:cBhvr>
                                        <p:cTn id="39" dur="500" fill="hold">
                                          <p:stCondLst>
                                            <p:cond delay="0"/>
                                          </p:stCondLst>
                                        </p:cTn>
                                        <p:tgtEl>
                                          <p:spTgt spid="14"/>
                                        </p:tgtEl>
                                        <p:attrNameLst>
                                          <p:attrName>ppt_y</p:attrName>
                                        </p:attrNameLst>
                                      </p:cBhvr>
                                    </p:anim>
                                    <p:animRot by="21600000">
                                      <p:cBhvr>
                                        <p:cTn id="40" dur="500" fill="hold">
                                          <p:stCondLst>
                                            <p:cond delay="0"/>
                                          </p:stCondLst>
                                        </p:cTn>
                                        <p:tgtEl>
                                          <p:spTgt spid="14"/>
                                        </p:tgtEl>
                                        <p:attrNameLst>
                                          <p:attrName>r</p:attrName>
                                        </p:attrNameLst>
                                      </p:cBhvr>
                                    </p:animRot>
                                  </p:childTnLst>
                                </p:cTn>
                              </p:par>
                            </p:childTnLst>
                          </p:cTn>
                        </p:par>
                        <p:par>
                          <p:cTn id="41" fill="hold">
                            <p:stCondLst>
                              <p:cond delay="240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2900"/>
                            </p:stCondLst>
                            <p:childTnLst>
                              <p:par>
                                <p:cTn id="46" presetID="12" presetClass="entr" presetSubtype="4"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p:tgtEl>
                                          <p:spTgt spid="23"/>
                                        </p:tgtEl>
                                        <p:attrNameLst>
                                          <p:attrName>ppt_y</p:attrName>
                                        </p:attrNameLst>
                                      </p:cBhvr>
                                      <p:tavLst>
                                        <p:tav tm="0">
                                          <p:val>
                                            <p:strVal val="#ppt_y+#ppt_h*1.125000"/>
                                          </p:val>
                                        </p:tav>
                                        <p:tav tm="100000">
                                          <p:val>
                                            <p:strVal val="#ppt_y"/>
                                          </p:val>
                                        </p:tav>
                                      </p:tavLst>
                                    </p:anim>
                                    <p:animEffect transition="in" filter="wipe(up)">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remove" display="0">
                  <p:stCondLst>
                    <p:cond delay="indefinite"/>
                  </p:stCondLst>
                  <p:endCondLst>
                    <p:cond evt="onStopAudio" delay="0">
                      <p:tgtEl>
                        <p:sldTgt/>
                      </p:tgtEl>
                    </p:cond>
                  </p:endCondLst>
                </p:cTn>
                <p:tgtEl>
                  <p:spTgt spid="17"/>
                </p:tgtEl>
              </p:cMediaNode>
            </p:audio>
          </p:childTnLst>
        </p:cTn>
      </p:par>
    </p:tnLst>
    <p:bldLst>
      <p:bldP spid="14" grpId="0"/>
      <p:bldP spid="14" grpId="1"/>
      <p:bldP spid="14" grpId="2"/>
      <p:bldP spid="23"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sp>
        <p:nvSpPr>
          <p:cNvPr id="2" name="六边形 1"/>
          <p:cNvSpPr/>
          <p:nvPr/>
        </p:nvSpPr>
        <p:spPr>
          <a:xfrm rot="5400000">
            <a:off x="1135352" y="2200849"/>
            <a:ext cx="3439374" cy="2964977"/>
          </a:xfrm>
          <a:prstGeom prst="hexagon">
            <a:avLst/>
          </a:prstGeom>
          <a:blipFill rotWithShape="0">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91482" y="1866947"/>
            <a:ext cx="5267321" cy="731693"/>
            <a:chOff x="5989051" y="2462524"/>
            <a:chExt cx="5267321" cy="731693"/>
          </a:xfrm>
        </p:grpSpPr>
        <p:sp>
          <p:nvSpPr>
            <p:cNvPr id="11" name="椭圆 10"/>
            <p:cNvSpPr/>
            <p:nvPr/>
          </p:nvSpPr>
          <p:spPr>
            <a:xfrm>
              <a:off x="5989051" y="2521209"/>
              <a:ext cx="673008" cy="673008"/>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232"/>
                </a:solidFill>
              </a:endParaRPr>
            </a:p>
          </p:txBody>
        </p:sp>
        <p:grpSp>
          <p:nvGrpSpPr>
            <p:cNvPr id="14" name="Group 122"/>
            <p:cNvGrpSpPr/>
            <p:nvPr/>
          </p:nvGrpSpPr>
          <p:grpSpPr>
            <a:xfrm>
              <a:off x="6200043" y="2730713"/>
              <a:ext cx="251024" cy="254000"/>
              <a:chOff x="3500438" y="2252663"/>
              <a:chExt cx="401638" cy="406400"/>
            </a:xfrm>
            <a:solidFill>
              <a:schemeClr val="bg1"/>
            </a:solidFill>
          </p:grpSpPr>
          <p:sp>
            <p:nvSpPr>
              <p:cNvPr id="15" name="Freeform 85"/>
              <p:cNvSpPr>
                <a:spLocks noEditPoints="1"/>
              </p:cNvSpPr>
              <p:nvPr/>
            </p:nvSpPr>
            <p:spPr bwMode="auto">
              <a:xfrm>
                <a:off x="3500438" y="2562225"/>
                <a:ext cx="401638" cy="96838"/>
              </a:xfrm>
              <a:custGeom>
                <a:avLst/>
                <a:gdLst>
                  <a:gd name="T0" fmla="*/ 184 w 190"/>
                  <a:gd name="T1" fmla="*/ 0 h 45"/>
                  <a:gd name="T2" fmla="*/ 5 w 190"/>
                  <a:gd name="T3" fmla="*/ 0 h 45"/>
                  <a:gd name="T4" fmla="*/ 0 w 190"/>
                  <a:gd name="T5" fmla="*/ 5 h 45"/>
                  <a:gd name="T6" fmla="*/ 0 w 190"/>
                  <a:gd name="T7" fmla="*/ 40 h 45"/>
                  <a:gd name="T8" fmla="*/ 5 w 190"/>
                  <a:gd name="T9" fmla="*/ 45 h 45"/>
                  <a:gd name="T10" fmla="*/ 184 w 190"/>
                  <a:gd name="T11" fmla="*/ 45 h 45"/>
                  <a:gd name="T12" fmla="*/ 190 w 190"/>
                  <a:gd name="T13" fmla="*/ 40 h 45"/>
                  <a:gd name="T14" fmla="*/ 190 w 190"/>
                  <a:gd name="T15" fmla="*/ 5 h 45"/>
                  <a:gd name="T16" fmla="*/ 184 w 190"/>
                  <a:gd name="T17" fmla="*/ 0 h 45"/>
                  <a:gd name="T18" fmla="*/ 172 w 190"/>
                  <a:gd name="T19" fmla="*/ 20 h 45"/>
                  <a:gd name="T20" fmla="*/ 168 w 190"/>
                  <a:gd name="T21" fmla="*/ 24 h 45"/>
                  <a:gd name="T22" fmla="*/ 130 w 190"/>
                  <a:gd name="T23" fmla="*/ 24 h 45"/>
                  <a:gd name="T24" fmla="*/ 126 w 190"/>
                  <a:gd name="T25" fmla="*/ 20 h 45"/>
                  <a:gd name="T26" fmla="*/ 126 w 190"/>
                  <a:gd name="T27" fmla="*/ 15 h 45"/>
                  <a:gd name="T28" fmla="*/ 130 w 190"/>
                  <a:gd name="T29" fmla="*/ 11 h 45"/>
                  <a:gd name="T30" fmla="*/ 168 w 190"/>
                  <a:gd name="T31" fmla="*/ 11 h 45"/>
                  <a:gd name="T32" fmla="*/ 172 w 190"/>
                  <a:gd name="T33" fmla="*/ 15 h 45"/>
                  <a:gd name="T34" fmla="*/ 172 w 190"/>
                  <a:gd name="T35"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5">
                    <a:moveTo>
                      <a:pt x="184" y="0"/>
                    </a:moveTo>
                    <a:cubicBezTo>
                      <a:pt x="5" y="0"/>
                      <a:pt x="5" y="0"/>
                      <a:pt x="5" y="0"/>
                    </a:cubicBezTo>
                    <a:cubicBezTo>
                      <a:pt x="2" y="0"/>
                      <a:pt x="0" y="2"/>
                      <a:pt x="0" y="5"/>
                    </a:cubicBezTo>
                    <a:cubicBezTo>
                      <a:pt x="0" y="40"/>
                      <a:pt x="0" y="40"/>
                      <a:pt x="0" y="40"/>
                    </a:cubicBezTo>
                    <a:cubicBezTo>
                      <a:pt x="0" y="43"/>
                      <a:pt x="2" y="45"/>
                      <a:pt x="5" y="45"/>
                    </a:cubicBezTo>
                    <a:cubicBezTo>
                      <a:pt x="184" y="45"/>
                      <a:pt x="184" y="45"/>
                      <a:pt x="184" y="45"/>
                    </a:cubicBezTo>
                    <a:cubicBezTo>
                      <a:pt x="187" y="45"/>
                      <a:pt x="190" y="43"/>
                      <a:pt x="190" y="40"/>
                    </a:cubicBezTo>
                    <a:cubicBezTo>
                      <a:pt x="190" y="5"/>
                      <a:pt x="190" y="5"/>
                      <a:pt x="190" y="5"/>
                    </a:cubicBezTo>
                    <a:cubicBezTo>
                      <a:pt x="190" y="2"/>
                      <a:pt x="187" y="0"/>
                      <a:pt x="184" y="0"/>
                    </a:cubicBezTo>
                    <a:close/>
                    <a:moveTo>
                      <a:pt x="172" y="20"/>
                    </a:moveTo>
                    <a:cubicBezTo>
                      <a:pt x="172" y="22"/>
                      <a:pt x="171" y="24"/>
                      <a:pt x="168" y="24"/>
                    </a:cubicBezTo>
                    <a:cubicBezTo>
                      <a:pt x="130" y="24"/>
                      <a:pt x="130" y="24"/>
                      <a:pt x="130" y="24"/>
                    </a:cubicBezTo>
                    <a:cubicBezTo>
                      <a:pt x="128" y="24"/>
                      <a:pt x="126" y="22"/>
                      <a:pt x="126" y="20"/>
                    </a:cubicBezTo>
                    <a:cubicBezTo>
                      <a:pt x="126" y="15"/>
                      <a:pt x="126" y="15"/>
                      <a:pt x="126" y="15"/>
                    </a:cubicBezTo>
                    <a:cubicBezTo>
                      <a:pt x="126" y="13"/>
                      <a:pt x="128" y="11"/>
                      <a:pt x="130" y="11"/>
                    </a:cubicBezTo>
                    <a:cubicBezTo>
                      <a:pt x="168" y="11"/>
                      <a:pt x="168" y="11"/>
                      <a:pt x="168" y="11"/>
                    </a:cubicBezTo>
                    <a:cubicBezTo>
                      <a:pt x="171" y="11"/>
                      <a:pt x="172" y="13"/>
                      <a:pt x="172" y="15"/>
                    </a:cubicBezTo>
                    <a:lnTo>
                      <a:pt x="172" y="2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rgbClr val="323232"/>
                  </a:solidFill>
                </a:endParaRPr>
              </a:p>
            </p:txBody>
          </p:sp>
          <p:sp>
            <p:nvSpPr>
              <p:cNvPr id="16" name="Freeform 86"/>
              <p:cNvSpPr>
                <a:spLocks noEditPoints="1"/>
              </p:cNvSpPr>
              <p:nvPr/>
            </p:nvSpPr>
            <p:spPr bwMode="auto">
              <a:xfrm>
                <a:off x="3521076" y="2252663"/>
                <a:ext cx="358775" cy="282575"/>
              </a:xfrm>
              <a:custGeom>
                <a:avLst/>
                <a:gdLst>
                  <a:gd name="T0" fmla="*/ 162 w 169"/>
                  <a:gd name="T1" fmla="*/ 0 h 133"/>
                  <a:gd name="T2" fmla="*/ 7 w 169"/>
                  <a:gd name="T3" fmla="*/ 0 h 133"/>
                  <a:gd name="T4" fmla="*/ 0 w 169"/>
                  <a:gd name="T5" fmla="*/ 7 h 133"/>
                  <a:gd name="T6" fmla="*/ 0 w 169"/>
                  <a:gd name="T7" fmla="*/ 56 h 133"/>
                  <a:gd name="T8" fmla="*/ 0 w 169"/>
                  <a:gd name="T9" fmla="*/ 80 h 133"/>
                  <a:gd name="T10" fmla="*/ 0 w 169"/>
                  <a:gd name="T11" fmla="*/ 126 h 133"/>
                  <a:gd name="T12" fmla="*/ 7 w 169"/>
                  <a:gd name="T13" fmla="*/ 133 h 133"/>
                  <a:gd name="T14" fmla="*/ 162 w 169"/>
                  <a:gd name="T15" fmla="*/ 133 h 133"/>
                  <a:gd name="T16" fmla="*/ 169 w 169"/>
                  <a:gd name="T17" fmla="*/ 126 h 133"/>
                  <a:gd name="T18" fmla="*/ 169 w 169"/>
                  <a:gd name="T19" fmla="*/ 7 h 133"/>
                  <a:gd name="T20" fmla="*/ 162 w 169"/>
                  <a:gd name="T21" fmla="*/ 0 h 133"/>
                  <a:gd name="T22" fmla="*/ 159 w 169"/>
                  <a:gd name="T23" fmla="*/ 99 h 133"/>
                  <a:gd name="T24" fmla="*/ 152 w 169"/>
                  <a:gd name="T25" fmla="*/ 106 h 133"/>
                  <a:gd name="T26" fmla="*/ 17 w 169"/>
                  <a:gd name="T27" fmla="*/ 106 h 133"/>
                  <a:gd name="T28" fmla="*/ 10 w 169"/>
                  <a:gd name="T29" fmla="*/ 99 h 133"/>
                  <a:gd name="T30" fmla="*/ 10 w 169"/>
                  <a:gd name="T31" fmla="*/ 18 h 133"/>
                  <a:gd name="T32" fmla="*/ 17 w 169"/>
                  <a:gd name="T33" fmla="*/ 11 h 133"/>
                  <a:gd name="T34" fmla="*/ 152 w 169"/>
                  <a:gd name="T35" fmla="*/ 11 h 133"/>
                  <a:gd name="T36" fmla="*/ 159 w 169"/>
                  <a:gd name="T37" fmla="*/ 18 h 133"/>
                  <a:gd name="T38" fmla="*/ 159 w 169"/>
                  <a:gd name="T39" fmla="*/ 9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133">
                    <a:moveTo>
                      <a:pt x="162" y="0"/>
                    </a:moveTo>
                    <a:cubicBezTo>
                      <a:pt x="7" y="0"/>
                      <a:pt x="7" y="0"/>
                      <a:pt x="7" y="0"/>
                    </a:cubicBezTo>
                    <a:cubicBezTo>
                      <a:pt x="3" y="0"/>
                      <a:pt x="0" y="3"/>
                      <a:pt x="0" y="7"/>
                    </a:cubicBezTo>
                    <a:cubicBezTo>
                      <a:pt x="0" y="56"/>
                      <a:pt x="0" y="56"/>
                      <a:pt x="0" y="56"/>
                    </a:cubicBezTo>
                    <a:cubicBezTo>
                      <a:pt x="0" y="80"/>
                      <a:pt x="0" y="80"/>
                      <a:pt x="0" y="80"/>
                    </a:cubicBezTo>
                    <a:cubicBezTo>
                      <a:pt x="0" y="126"/>
                      <a:pt x="0" y="126"/>
                      <a:pt x="0" y="126"/>
                    </a:cubicBezTo>
                    <a:cubicBezTo>
                      <a:pt x="0" y="130"/>
                      <a:pt x="3" y="133"/>
                      <a:pt x="7" y="133"/>
                    </a:cubicBezTo>
                    <a:cubicBezTo>
                      <a:pt x="162" y="133"/>
                      <a:pt x="162" y="133"/>
                      <a:pt x="162" y="133"/>
                    </a:cubicBezTo>
                    <a:cubicBezTo>
                      <a:pt x="166" y="133"/>
                      <a:pt x="169" y="130"/>
                      <a:pt x="169" y="126"/>
                    </a:cubicBezTo>
                    <a:cubicBezTo>
                      <a:pt x="169" y="7"/>
                      <a:pt x="169" y="7"/>
                      <a:pt x="169" y="7"/>
                    </a:cubicBezTo>
                    <a:cubicBezTo>
                      <a:pt x="169" y="3"/>
                      <a:pt x="166" y="0"/>
                      <a:pt x="162" y="0"/>
                    </a:cubicBezTo>
                    <a:close/>
                    <a:moveTo>
                      <a:pt x="159" y="99"/>
                    </a:moveTo>
                    <a:cubicBezTo>
                      <a:pt x="159" y="103"/>
                      <a:pt x="156" y="106"/>
                      <a:pt x="152" y="106"/>
                    </a:cubicBezTo>
                    <a:cubicBezTo>
                      <a:pt x="17" y="106"/>
                      <a:pt x="17" y="106"/>
                      <a:pt x="17" y="106"/>
                    </a:cubicBezTo>
                    <a:cubicBezTo>
                      <a:pt x="13" y="106"/>
                      <a:pt x="10" y="103"/>
                      <a:pt x="10" y="99"/>
                    </a:cubicBezTo>
                    <a:cubicBezTo>
                      <a:pt x="10" y="18"/>
                      <a:pt x="10" y="18"/>
                      <a:pt x="10" y="18"/>
                    </a:cubicBezTo>
                    <a:cubicBezTo>
                      <a:pt x="10" y="14"/>
                      <a:pt x="13" y="11"/>
                      <a:pt x="17" y="11"/>
                    </a:cubicBezTo>
                    <a:cubicBezTo>
                      <a:pt x="152" y="11"/>
                      <a:pt x="152" y="11"/>
                      <a:pt x="152" y="11"/>
                    </a:cubicBezTo>
                    <a:cubicBezTo>
                      <a:pt x="156" y="11"/>
                      <a:pt x="159" y="14"/>
                      <a:pt x="159" y="18"/>
                    </a:cubicBezTo>
                    <a:cubicBezTo>
                      <a:pt x="159" y="99"/>
                      <a:pt x="159" y="99"/>
                      <a:pt x="159" y="99"/>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rgbClr val="323232"/>
                  </a:solidFill>
                </a:endParaRPr>
              </a:p>
            </p:txBody>
          </p:sp>
          <p:sp>
            <p:nvSpPr>
              <p:cNvPr id="18" name="Freeform 87"/>
              <p:cNvSpPr/>
              <p:nvPr/>
            </p:nvSpPr>
            <p:spPr bwMode="auto">
              <a:xfrm>
                <a:off x="3565526" y="2301875"/>
                <a:ext cx="68263" cy="55563"/>
              </a:xfrm>
              <a:custGeom>
                <a:avLst/>
                <a:gdLst>
                  <a:gd name="T0" fmla="*/ 4 w 32"/>
                  <a:gd name="T1" fmla="*/ 26 h 26"/>
                  <a:gd name="T2" fmla="*/ 1 w 32"/>
                  <a:gd name="T3" fmla="*/ 24 h 26"/>
                  <a:gd name="T4" fmla="*/ 2 w 32"/>
                  <a:gd name="T5" fmla="*/ 18 h 26"/>
                  <a:gd name="T6" fmla="*/ 25 w 32"/>
                  <a:gd name="T7" fmla="*/ 1 h 26"/>
                  <a:gd name="T8" fmla="*/ 31 w 32"/>
                  <a:gd name="T9" fmla="*/ 2 h 26"/>
                  <a:gd name="T10" fmla="*/ 30 w 32"/>
                  <a:gd name="T11" fmla="*/ 8 h 26"/>
                  <a:gd name="T12" fmla="*/ 7 w 32"/>
                  <a:gd name="T13" fmla="*/ 25 h 26"/>
                  <a:gd name="T14" fmla="*/ 4 w 3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6">
                    <a:moveTo>
                      <a:pt x="4" y="26"/>
                    </a:moveTo>
                    <a:cubicBezTo>
                      <a:pt x="3" y="26"/>
                      <a:pt x="2" y="25"/>
                      <a:pt x="1" y="24"/>
                    </a:cubicBezTo>
                    <a:cubicBezTo>
                      <a:pt x="0" y="22"/>
                      <a:pt x="0" y="20"/>
                      <a:pt x="2" y="18"/>
                    </a:cubicBezTo>
                    <a:cubicBezTo>
                      <a:pt x="25" y="1"/>
                      <a:pt x="25" y="1"/>
                      <a:pt x="25" y="1"/>
                    </a:cubicBezTo>
                    <a:cubicBezTo>
                      <a:pt x="27" y="0"/>
                      <a:pt x="30" y="0"/>
                      <a:pt x="31" y="2"/>
                    </a:cubicBezTo>
                    <a:cubicBezTo>
                      <a:pt x="32" y="4"/>
                      <a:pt x="32" y="6"/>
                      <a:pt x="30" y="8"/>
                    </a:cubicBezTo>
                    <a:cubicBezTo>
                      <a:pt x="7" y="25"/>
                      <a:pt x="7" y="25"/>
                      <a:pt x="7" y="25"/>
                    </a:cubicBezTo>
                    <a:cubicBezTo>
                      <a:pt x="6" y="25"/>
                      <a:pt x="5" y="26"/>
                      <a:pt x="4" y="2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rgbClr val="323232"/>
                  </a:solidFill>
                </a:endParaRPr>
              </a:p>
            </p:txBody>
          </p:sp>
          <p:sp>
            <p:nvSpPr>
              <p:cNvPr id="19" name="Freeform 88"/>
              <p:cNvSpPr/>
              <p:nvPr/>
            </p:nvSpPr>
            <p:spPr bwMode="auto">
              <a:xfrm>
                <a:off x="3570288" y="2311400"/>
                <a:ext cx="123825" cy="92075"/>
              </a:xfrm>
              <a:custGeom>
                <a:avLst/>
                <a:gdLst>
                  <a:gd name="T0" fmla="*/ 5 w 59"/>
                  <a:gd name="T1" fmla="*/ 44 h 44"/>
                  <a:gd name="T2" fmla="*/ 1 w 59"/>
                  <a:gd name="T3" fmla="*/ 42 h 44"/>
                  <a:gd name="T4" fmla="*/ 2 w 59"/>
                  <a:gd name="T5" fmla="*/ 36 h 44"/>
                  <a:gd name="T6" fmla="*/ 52 w 59"/>
                  <a:gd name="T7" fmla="*/ 1 h 44"/>
                  <a:gd name="T8" fmla="*/ 58 w 59"/>
                  <a:gd name="T9" fmla="*/ 2 h 44"/>
                  <a:gd name="T10" fmla="*/ 57 w 59"/>
                  <a:gd name="T11" fmla="*/ 8 h 44"/>
                  <a:gd name="T12" fmla="*/ 7 w 59"/>
                  <a:gd name="T13" fmla="*/ 43 h 44"/>
                  <a:gd name="T14" fmla="*/ 5 w 59"/>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4">
                    <a:moveTo>
                      <a:pt x="5" y="44"/>
                    </a:moveTo>
                    <a:cubicBezTo>
                      <a:pt x="3" y="44"/>
                      <a:pt x="2" y="43"/>
                      <a:pt x="1" y="42"/>
                    </a:cubicBezTo>
                    <a:cubicBezTo>
                      <a:pt x="0" y="40"/>
                      <a:pt x="0" y="37"/>
                      <a:pt x="2" y="36"/>
                    </a:cubicBezTo>
                    <a:cubicBezTo>
                      <a:pt x="52" y="1"/>
                      <a:pt x="52" y="1"/>
                      <a:pt x="52" y="1"/>
                    </a:cubicBezTo>
                    <a:cubicBezTo>
                      <a:pt x="54" y="0"/>
                      <a:pt x="56" y="0"/>
                      <a:pt x="58" y="2"/>
                    </a:cubicBezTo>
                    <a:cubicBezTo>
                      <a:pt x="59" y="4"/>
                      <a:pt x="59" y="7"/>
                      <a:pt x="57" y="8"/>
                    </a:cubicBezTo>
                    <a:cubicBezTo>
                      <a:pt x="7" y="43"/>
                      <a:pt x="7" y="43"/>
                      <a:pt x="7" y="43"/>
                    </a:cubicBezTo>
                    <a:cubicBezTo>
                      <a:pt x="6" y="43"/>
                      <a:pt x="6" y="44"/>
                      <a:pt x="5" y="4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rgbClr val="323232"/>
                  </a:solidFill>
                </a:endParaRPr>
              </a:p>
            </p:txBody>
          </p:sp>
        </p:grpSp>
        <p:sp>
          <p:nvSpPr>
            <p:cNvPr id="20" name="文本框 19"/>
            <p:cNvSpPr txBox="1"/>
            <p:nvPr/>
          </p:nvSpPr>
          <p:spPr>
            <a:xfrm>
              <a:off x="6873051" y="2462524"/>
              <a:ext cx="1959436" cy="319405"/>
            </a:xfrm>
            <a:prstGeom prst="rect">
              <a:avLst/>
            </a:prstGeom>
            <a:noFill/>
          </p:spPr>
          <p:txBody>
            <a:bodyPr vert="horz" wrap="square" rtlCol="0">
              <a:spAutoFit/>
            </a:bodyPr>
            <a:lstStyle/>
            <a:p>
              <a:pPr algn="l"/>
              <a:r>
                <a:rPr lang="zh-CN" altLang="en-US" sz="1400" b="1">
                  <a:solidFill>
                    <a:srgbClr val="323232"/>
                  </a:solidFill>
                  <a:latin typeface="微软雅黑" panose="020B0503020204020204" charset="-122"/>
                  <a:ea typeface="微软雅黑" panose="020B0503020204020204" charset="-122"/>
                  <a:sym typeface="+mn-ea"/>
                </a:rPr>
                <a:t>单击此处输入标题</a:t>
              </a:r>
              <a:endParaRPr lang="zh-CN" altLang="en-US" sz="1400" b="1" dirty="0">
                <a:solidFill>
                  <a:srgbClr val="323232"/>
                </a:solidFill>
                <a:latin typeface="微软雅黑" panose="020B0503020204020204" charset="-122"/>
                <a:ea typeface="微软雅黑" panose="020B0503020204020204" charset="-122"/>
                <a:sym typeface="+mn-ea"/>
              </a:endParaRPr>
            </a:p>
          </p:txBody>
        </p:sp>
        <p:sp>
          <p:nvSpPr>
            <p:cNvPr id="21" name="矩形 20"/>
            <p:cNvSpPr/>
            <p:nvPr/>
          </p:nvSpPr>
          <p:spPr>
            <a:xfrm>
              <a:off x="6873050" y="2730567"/>
              <a:ext cx="4383322" cy="295978"/>
            </a:xfrm>
            <a:prstGeom prst="rect">
              <a:avLst/>
            </a:prstGeom>
          </p:spPr>
          <p:txBody>
            <a:bodyPr wrap="square">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sym typeface="+mn-ea"/>
              </a:endParaRPr>
            </a:p>
          </p:txBody>
        </p:sp>
      </p:grpSp>
      <p:grpSp>
        <p:nvGrpSpPr>
          <p:cNvPr id="22" name="组合 21"/>
          <p:cNvGrpSpPr/>
          <p:nvPr/>
        </p:nvGrpSpPr>
        <p:grpSpPr>
          <a:xfrm>
            <a:off x="5491482" y="3388346"/>
            <a:ext cx="5267321" cy="737785"/>
            <a:chOff x="5989051" y="3808663"/>
            <a:chExt cx="5267321" cy="737785"/>
          </a:xfrm>
        </p:grpSpPr>
        <p:sp>
          <p:nvSpPr>
            <p:cNvPr id="23" name="椭圆 22"/>
            <p:cNvSpPr/>
            <p:nvPr/>
          </p:nvSpPr>
          <p:spPr>
            <a:xfrm>
              <a:off x="5989051" y="3873440"/>
              <a:ext cx="673008" cy="673008"/>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232"/>
                </a:solidFill>
              </a:endParaRPr>
            </a:p>
          </p:txBody>
        </p:sp>
        <p:grpSp>
          <p:nvGrpSpPr>
            <p:cNvPr id="24" name="Group 126"/>
            <p:cNvGrpSpPr/>
            <p:nvPr/>
          </p:nvGrpSpPr>
          <p:grpSpPr>
            <a:xfrm>
              <a:off x="6192511" y="4064724"/>
              <a:ext cx="266088" cy="290440"/>
              <a:chOff x="1985963" y="2894013"/>
              <a:chExt cx="468313" cy="511175"/>
            </a:xfrm>
            <a:solidFill>
              <a:schemeClr val="bg1"/>
            </a:solidFill>
          </p:grpSpPr>
          <p:sp>
            <p:nvSpPr>
              <p:cNvPr id="25" name="Freeform 91"/>
              <p:cNvSpPr>
                <a:spLocks noEditPoints="1"/>
              </p:cNvSpPr>
              <p:nvPr/>
            </p:nvSpPr>
            <p:spPr bwMode="auto">
              <a:xfrm>
                <a:off x="1985963" y="3041650"/>
                <a:ext cx="468313" cy="295275"/>
              </a:xfrm>
              <a:custGeom>
                <a:avLst/>
                <a:gdLst>
                  <a:gd name="T0" fmla="*/ 188 w 221"/>
                  <a:gd name="T1" fmla="*/ 11 h 139"/>
                  <a:gd name="T2" fmla="*/ 182 w 221"/>
                  <a:gd name="T3" fmla="*/ 11 h 139"/>
                  <a:gd name="T4" fmla="*/ 180 w 221"/>
                  <a:gd name="T5" fmla="*/ 10 h 139"/>
                  <a:gd name="T6" fmla="*/ 180 w 221"/>
                  <a:gd name="T7" fmla="*/ 5 h 139"/>
                  <a:gd name="T8" fmla="*/ 175 w 221"/>
                  <a:gd name="T9" fmla="*/ 0 h 139"/>
                  <a:gd name="T10" fmla="*/ 2 w 221"/>
                  <a:gd name="T11" fmla="*/ 0 h 139"/>
                  <a:gd name="T12" fmla="*/ 0 w 221"/>
                  <a:gd name="T13" fmla="*/ 3 h 139"/>
                  <a:gd name="T14" fmla="*/ 0 w 221"/>
                  <a:gd name="T15" fmla="*/ 64 h 139"/>
                  <a:gd name="T16" fmla="*/ 74 w 221"/>
                  <a:gd name="T17" fmla="*/ 139 h 139"/>
                  <a:gd name="T18" fmla="*/ 105 w 221"/>
                  <a:gd name="T19" fmla="*/ 139 h 139"/>
                  <a:gd name="T20" fmla="*/ 175 w 221"/>
                  <a:gd name="T21" fmla="*/ 91 h 139"/>
                  <a:gd name="T22" fmla="*/ 178 w 221"/>
                  <a:gd name="T23" fmla="*/ 90 h 139"/>
                  <a:gd name="T24" fmla="*/ 188 w 221"/>
                  <a:gd name="T25" fmla="*/ 91 h 139"/>
                  <a:gd name="T26" fmla="*/ 221 w 221"/>
                  <a:gd name="T27" fmla="*/ 58 h 139"/>
                  <a:gd name="T28" fmla="*/ 221 w 221"/>
                  <a:gd name="T29" fmla="*/ 44 h 139"/>
                  <a:gd name="T30" fmla="*/ 188 w 221"/>
                  <a:gd name="T31" fmla="*/ 11 h 139"/>
                  <a:gd name="T32" fmla="*/ 207 w 221"/>
                  <a:gd name="T33" fmla="*/ 58 h 139"/>
                  <a:gd name="T34" fmla="*/ 188 w 221"/>
                  <a:gd name="T35" fmla="*/ 77 h 139"/>
                  <a:gd name="T36" fmla="*/ 182 w 221"/>
                  <a:gd name="T37" fmla="*/ 76 h 139"/>
                  <a:gd name="T38" fmla="*/ 179 w 221"/>
                  <a:gd name="T39" fmla="*/ 73 h 139"/>
                  <a:gd name="T40" fmla="*/ 180 w 221"/>
                  <a:gd name="T41" fmla="*/ 64 h 139"/>
                  <a:gd name="T42" fmla="*/ 180 w 221"/>
                  <a:gd name="T43" fmla="*/ 28 h 139"/>
                  <a:gd name="T44" fmla="*/ 182 w 221"/>
                  <a:gd name="T45" fmla="*/ 26 h 139"/>
                  <a:gd name="T46" fmla="*/ 188 w 221"/>
                  <a:gd name="T47" fmla="*/ 25 h 139"/>
                  <a:gd name="T48" fmla="*/ 207 w 221"/>
                  <a:gd name="T49" fmla="*/ 44 h 139"/>
                  <a:gd name="T50" fmla="*/ 207 w 221"/>
                  <a:gd name="T51"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 h="139">
                    <a:moveTo>
                      <a:pt x="188" y="11"/>
                    </a:moveTo>
                    <a:cubicBezTo>
                      <a:pt x="186" y="11"/>
                      <a:pt x="184" y="11"/>
                      <a:pt x="182" y="11"/>
                    </a:cubicBezTo>
                    <a:cubicBezTo>
                      <a:pt x="182" y="11"/>
                      <a:pt x="180" y="12"/>
                      <a:pt x="180" y="10"/>
                    </a:cubicBezTo>
                    <a:cubicBezTo>
                      <a:pt x="180" y="5"/>
                      <a:pt x="180" y="5"/>
                      <a:pt x="180" y="5"/>
                    </a:cubicBezTo>
                    <a:cubicBezTo>
                      <a:pt x="180" y="5"/>
                      <a:pt x="180" y="0"/>
                      <a:pt x="175" y="0"/>
                    </a:cubicBezTo>
                    <a:cubicBezTo>
                      <a:pt x="132" y="0"/>
                      <a:pt x="47" y="0"/>
                      <a:pt x="2" y="0"/>
                    </a:cubicBezTo>
                    <a:cubicBezTo>
                      <a:pt x="0" y="0"/>
                      <a:pt x="0" y="3"/>
                      <a:pt x="0" y="3"/>
                    </a:cubicBezTo>
                    <a:cubicBezTo>
                      <a:pt x="0" y="64"/>
                      <a:pt x="0" y="64"/>
                      <a:pt x="0" y="64"/>
                    </a:cubicBezTo>
                    <a:cubicBezTo>
                      <a:pt x="0" y="105"/>
                      <a:pt x="33" y="139"/>
                      <a:pt x="74" y="139"/>
                    </a:cubicBezTo>
                    <a:cubicBezTo>
                      <a:pt x="105" y="139"/>
                      <a:pt x="105" y="139"/>
                      <a:pt x="105" y="139"/>
                    </a:cubicBezTo>
                    <a:cubicBezTo>
                      <a:pt x="138" y="139"/>
                      <a:pt x="165" y="120"/>
                      <a:pt x="175" y="91"/>
                    </a:cubicBezTo>
                    <a:cubicBezTo>
                      <a:pt x="176" y="89"/>
                      <a:pt x="178" y="90"/>
                      <a:pt x="178" y="90"/>
                    </a:cubicBezTo>
                    <a:cubicBezTo>
                      <a:pt x="181" y="91"/>
                      <a:pt x="185" y="91"/>
                      <a:pt x="188" y="91"/>
                    </a:cubicBezTo>
                    <a:cubicBezTo>
                      <a:pt x="206" y="91"/>
                      <a:pt x="221" y="76"/>
                      <a:pt x="221" y="58"/>
                    </a:cubicBezTo>
                    <a:cubicBezTo>
                      <a:pt x="221" y="44"/>
                      <a:pt x="221" y="44"/>
                      <a:pt x="221" y="44"/>
                    </a:cubicBezTo>
                    <a:cubicBezTo>
                      <a:pt x="221" y="26"/>
                      <a:pt x="206" y="11"/>
                      <a:pt x="188" y="11"/>
                    </a:cubicBezTo>
                    <a:close/>
                    <a:moveTo>
                      <a:pt x="207" y="58"/>
                    </a:moveTo>
                    <a:cubicBezTo>
                      <a:pt x="207" y="69"/>
                      <a:pt x="198" y="77"/>
                      <a:pt x="188" y="77"/>
                    </a:cubicBezTo>
                    <a:cubicBezTo>
                      <a:pt x="186" y="77"/>
                      <a:pt x="184" y="77"/>
                      <a:pt x="182" y="76"/>
                    </a:cubicBezTo>
                    <a:cubicBezTo>
                      <a:pt x="181" y="76"/>
                      <a:pt x="179" y="76"/>
                      <a:pt x="179" y="73"/>
                    </a:cubicBezTo>
                    <a:cubicBezTo>
                      <a:pt x="180" y="70"/>
                      <a:pt x="180" y="68"/>
                      <a:pt x="180" y="64"/>
                    </a:cubicBezTo>
                    <a:cubicBezTo>
                      <a:pt x="180" y="28"/>
                      <a:pt x="180" y="28"/>
                      <a:pt x="180" y="28"/>
                    </a:cubicBezTo>
                    <a:cubicBezTo>
                      <a:pt x="180" y="26"/>
                      <a:pt x="181" y="26"/>
                      <a:pt x="182" y="26"/>
                    </a:cubicBezTo>
                    <a:cubicBezTo>
                      <a:pt x="184" y="25"/>
                      <a:pt x="186" y="25"/>
                      <a:pt x="188" y="25"/>
                    </a:cubicBezTo>
                    <a:cubicBezTo>
                      <a:pt x="198" y="25"/>
                      <a:pt x="207" y="33"/>
                      <a:pt x="207" y="44"/>
                    </a:cubicBezTo>
                    <a:lnTo>
                      <a:pt x="207" y="5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rgbClr val="323232"/>
                  </a:solidFill>
                </a:endParaRPr>
              </a:p>
            </p:txBody>
          </p:sp>
          <p:sp>
            <p:nvSpPr>
              <p:cNvPr id="26" name="Freeform 92"/>
              <p:cNvSpPr/>
              <p:nvPr/>
            </p:nvSpPr>
            <p:spPr bwMode="auto">
              <a:xfrm>
                <a:off x="2005013" y="3357563"/>
                <a:ext cx="354013" cy="47625"/>
              </a:xfrm>
              <a:custGeom>
                <a:avLst/>
                <a:gdLst>
                  <a:gd name="T0" fmla="*/ 167 w 167"/>
                  <a:gd name="T1" fmla="*/ 17 h 22"/>
                  <a:gd name="T2" fmla="*/ 162 w 167"/>
                  <a:gd name="T3" fmla="*/ 22 h 22"/>
                  <a:gd name="T4" fmla="*/ 5 w 167"/>
                  <a:gd name="T5" fmla="*/ 22 h 22"/>
                  <a:gd name="T6" fmla="*/ 0 w 167"/>
                  <a:gd name="T7" fmla="*/ 17 h 22"/>
                  <a:gd name="T8" fmla="*/ 0 w 167"/>
                  <a:gd name="T9" fmla="*/ 5 h 22"/>
                  <a:gd name="T10" fmla="*/ 5 w 167"/>
                  <a:gd name="T11" fmla="*/ 0 h 22"/>
                  <a:gd name="T12" fmla="*/ 162 w 167"/>
                  <a:gd name="T13" fmla="*/ 0 h 22"/>
                  <a:gd name="T14" fmla="*/ 167 w 167"/>
                  <a:gd name="T15" fmla="*/ 5 h 22"/>
                  <a:gd name="T16" fmla="*/ 167 w 167"/>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2">
                    <a:moveTo>
                      <a:pt x="167" y="17"/>
                    </a:moveTo>
                    <a:cubicBezTo>
                      <a:pt x="167" y="19"/>
                      <a:pt x="165" y="22"/>
                      <a:pt x="162" y="22"/>
                    </a:cubicBezTo>
                    <a:cubicBezTo>
                      <a:pt x="5" y="22"/>
                      <a:pt x="5" y="22"/>
                      <a:pt x="5" y="22"/>
                    </a:cubicBezTo>
                    <a:cubicBezTo>
                      <a:pt x="2" y="22"/>
                      <a:pt x="0" y="19"/>
                      <a:pt x="0" y="17"/>
                    </a:cubicBezTo>
                    <a:cubicBezTo>
                      <a:pt x="0" y="5"/>
                      <a:pt x="0" y="5"/>
                      <a:pt x="0" y="5"/>
                    </a:cubicBezTo>
                    <a:cubicBezTo>
                      <a:pt x="0" y="2"/>
                      <a:pt x="2" y="0"/>
                      <a:pt x="5" y="0"/>
                    </a:cubicBezTo>
                    <a:cubicBezTo>
                      <a:pt x="162" y="0"/>
                      <a:pt x="162" y="0"/>
                      <a:pt x="162" y="0"/>
                    </a:cubicBezTo>
                    <a:cubicBezTo>
                      <a:pt x="165" y="0"/>
                      <a:pt x="167" y="2"/>
                      <a:pt x="167" y="5"/>
                    </a:cubicBezTo>
                    <a:cubicBezTo>
                      <a:pt x="167" y="17"/>
                      <a:pt x="167" y="17"/>
                      <a:pt x="167" y="1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rgbClr val="323232"/>
                  </a:solidFill>
                </a:endParaRPr>
              </a:p>
            </p:txBody>
          </p:sp>
          <p:sp>
            <p:nvSpPr>
              <p:cNvPr id="27" name="Freeform 93"/>
              <p:cNvSpPr/>
              <p:nvPr/>
            </p:nvSpPr>
            <p:spPr bwMode="auto">
              <a:xfrm>
                <a:off x="2103438" y="2906713"/>
                <a:ext cx="57150" cy="109538"/>
              </a:xfrm>
              <a:custGeom>
                <a:avLst/>
                <a:gdLst>
                  <a:gd name="T0" fmla="*/ 9 w 27"/>
                  <a:gd name="T1" fmla="*/ 52 h 52"/>
                  <a:gd name="T2" fmla="*/ 6 w 27"/>
                  <a:gd name="T3" fmla="*/ 52 h 52"/>
                  <a:gd name="T4" fmla="*/ 1 w 27"/>
                  <a:gd name="T5" fmla="*/ 44 h 52"/>
                  <a:gd name="T6" fmla="*/ 10 w 27"/>
                  <a:gd name="T7" fmla="*/ 34 h 52"/>
                  <a:gd name="T8" fmla="*/ 16 w 27"/>
                  <a:gd name="T9" fmla="*/ 29 h 52"/>
                  <a:gd name="T10" fmla="*/ 16 w 27"/>
                  <a:gd name="T11" fmla="*/ 29 h 52"/>
                  <a:gd name="T12" fmla="*/ 9 w 27"/>
                  <a:gd name="T13" fmla="*/ 20 h 52"/>
                  <a:gd name="T14" fmla="*/ 0 w 27"/>
                  <a:gd name="T15" fmla="*/ 9 h 52"/>
                  <a:gd name="T16" fmla="*/ 5 w 27"/>
                  <a:gd name="T17" fmla="*/ 1 h 52"/>
                  <a:gd name="T18" fmla="*/ 12 w 27"/>
                  <a:gd name="T19" fmla="*/ 2 h 52"/>
                  <a:gd name="T20" fmla="*/ 11 w 27"/>
                  <a:gd name="T21" fmla="*/ 7 h 52"/>
                  <a:gd name="T22" fmla="*/ 9 w 27"/>
                  <a:gd name="T23" fmla="*/ 9 h 52"/>
                  <a:gd name="T24" fmla="*/ 15 w 27"/>
                  <a:gd name="T25" fmla="*/ 15 h 52"/>
                  <a:gd name="T26" fmla="*/ 25 w 27"/>
                  <a:gd name="T27" fmla="*/ 31 h 52"/>
                  <a:gd name="T28" fmla="*/ 16 w 27"/>
                  <a:gd name="T29" fmla="*/ 40 h 52"/>
                  <a:gd name="T30" fmla="*/ 10 w 27"/>
                  <a:gd name="T31" fmla="*/ 44 h 52"/>
                  <a:gd name="T32" fmla="*/ 12 w 27"/>
                  <a:gd name="T33" fmla="*/ 46 h 52"/>
                  <a:gd name="T34" fmla="*/ 13 w 27"/>
                  <a:gd name="T35" fmla="*/ 51 h 52"/>
                  <a:gd name="T36" fmla="*/ 9 w 27"/>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52">
                    <a:moveTo>
                      <a:pt x="9" y="52"/>
                    </a:moveTo>
                    <a:cubicBezTo>
                      <a:pt x="8" y="52"/>
                      <a:pt x="7" y="52"/>
                      <a:pt x="6" y="52"/>
                    </a:cubicBezTo>
                    <a:cubicBezTo>
                      <a:pt x="3" y="49"/>
                      <a:pt x="1" y="47"/>
                      <a:pt x="1" y="44"/>
                    </a:cubicBezTo>
                    <a:cubicBezTo>
                      <a:pt x="1" y="40"/>
                      <a:pt x="6" y="37"/>
                      <a:pt x="10" y="34"/>
                    </a:cubicBezTo>
                    <a:cubicBezTo>
                      <a:pt x="12" y="33"/>
                      <a:pt x="15" y="31"/>
                      <a:pt x="16" y="29"/>
                    </a:cubicBezTo>
                    <a:cubicBezTo>
                      <a:pt x="16" y="29"/>
                      <a:pt x="16" y="29"/>
                      <a:pt x="16" y="29"/>
                    </a:cubicBezTo>
                    <a:cubicBezTo>
                      <a:pt x="17" y="26"/>
                      <a:pt x="14" y="24"/>
                      <a:pt x="9" y="20"/>
                    </a:cubicBezTo>
                    <a:cubicBezTo>
                      <a:pt x="4" y="17"/>
                      <a:pt x="0" y="13"/>
                      <a:pt x="0" y="9"/>
                    </a:cubicBezTo>
                    <a:cubicBezTo>
                      <a:pt x="0" y="6"/>
                      <a:pt x="2" y="3"/>
                      <a:pt x="5" y="1"/>
                    </a:cubicBezTo>
                    <a:cubicBezTo>
                      <a:pt x="7" y="0"/>
                      <a:pt x="10" y="0"/>
                      <a:pt x="12" y="2"/>
                    </a:cubicBezTo>
                    <a:cubicBezTo>
                      <a:pt x="14" y="3"/>
                      <a:pt x="14" y="6"/>
                      <a:pt x="11" y="7"/>
                    </a:cubicBezTo>
                    <a:cubicBezTo>
                      <a:pt x="10" y="8"/>
                      <a:pt x="9" y="8"/>
                      <a:pt x="9" y="9"/>
                    </a:cubicBezTo>
                    <a:cubicBezTo>
                      <a:pt x="9" y="10"/>
                      <a:pt x="13" y="13"/>
                      <a:pt x="15" y="15"/>
                    </a:cubicBezTo>
                    <a:cubicBezTo>
                      <a:pt x="21" y="19"/>
                      <a:pt x="27" y="24"/>
                      <a:pt x="25" y="31"/>
                    </a:cubicBezTo>
                    <a:cubicBezTo>
                      <a:pt x="24" y="35"/>
                      <a:pt x="20" y="37"/>
                      <a:pt x="16" y="40"/>
                    </a:cubicBezTo>
                    <a:cubicBezTo>
                      <a:pt x="14" y="41"/>
                      <a:pt x="10" y="43"/>
                      <a:pt x="10" y="44"/>
                    </a:cubicBezTo>
                    <a:cubicBezTo>
                      <a:pt x="10" y="44"/>
                      <a:pt x="11" y="45"/>
                      <a:pt x="12" y="46"/>
                    </a:cubicBezTo>
                    <a:cubicBezTo>
                      <a:pt x="14" y="47"/>
                      <a:pt x="15" y="50"/>
                      <a:pt x="13" y="51"/>
                    </a:cubicBezTo>
                    <a:cubicBezTo>
                      <a:pt x="12" y="52"/>
                      <a:pt x="10" y="52"/>
                      <a:pt x="9" y="5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rgbClr val="323232"/>
                  </a:solidFill>
                </a:endParaRPr>
              </a:p>
            </p:txBody>
          </p:sp>
          <p:sp>
            <p:nvSpPr>
              <p:cNvPr id="28" name="Freeform 94"/>
              <p:cNvSpPr/>
              <p:nvPr/>
            </p:nvSpPr>
            <p:spPr bwMode="auto">
              <a:xfrm>
                <a:off x="2195513" y="2894013"/>
                <a:ext cx="60325" cy="112713"/>
              </a:xfrm>
              <a:custGeom>
                <a:avLst/>
                <a:gdLst>
                  <a:gd name="T0" fmla="*/ 10 w 28"/>
                  <a:gd name="T1" fmla="*/ 53 h 53"/>
                  <a:gd name="T2" fmla="*/ 6 w 28"/>
                  <a:gd name="T3" fmla="*/ 52 h 53"/>
                  <a:gd name="T4" fmla="*/ 1 w 28"/>
                  <a:gd name="T5" fmla="*/ 44 h 53"/>
                  <a:gd name="T6" fmla="*/ 10 w 28"/>
                  <a:gd name="T7" fmla="*/ 34 h 53"/>
                  <a:gd name="T8" fmla="*/ 16 w 28"/>
                  <a:gd name="T9" fmla="*/ 29 h 53"/>
                  <a:gd name="T10" fmla="*/ 16 w 28"/>
                  <a:gd name="T11" fmla="*/ 29 h 53"/>
                  <a:gd name="T12" fmla="*/ 9 w 28"/>
                  <a:gd name="T13" fmla="*/ 20 h 53"/>
                  <a:gd name="T14" fmla="*/ 0 w 28"/>
                  <a:gd name="T15" fmla="*/ 9 h 53"/>
                  <a:gd name="T16" fmla="*/ 6 w 28"/>
                  <a:gd name="T17" fmla="*/ 1 h 53"/>
                  <a:gd name="T18" fmla="*/ 13 w 28"/>
                  <a:gd name="T19" fmla="*/ 2 h 53"/>
                  <a:gd name="T20" fmla="*/ 12 w 28"/>
                  <a:gd name="T21" fmla="*/ 7 h 53"/>
                  <a:gd name="T22" fmla="*/ 10 w 28"/>
                  <a:gd name="T23" fmla="*/ 9 h 53"/>
                  <a:gd name="T24" fmla="*/ 16 w 28"/>
                  <a:gd name="T25" fmla="*/ 15 h 53"/>
                  <a:gd name="T26" fmla="*/ 26 w 28"/>
                  <a:gd name="T27" fmla="*/ 31 h 53"/>
                  <a:gd name="T28" fmla="*/ 16 w 28"/>
                  <a:gd name="T29" fmla="*/ 40 h 53"/>
                  <a:gd name="T30" fmla="*/ 11 w 28"/>
                  <a:gd name="T31" fmla="*/ 44 h 53"/>
                  <a:gd name="T32" fmla="*/ 13 w 28"/>
                  <a:gd name="T33" fmla="*/ 46 h 53"/>
                  <a:gd name="T34" fmla="*/ 13 w 28"/>
                  <a:gd name="T35" fmla="*/ 51 h 53"/>
                  <a:gd name="T36" fmla="*/ 10 w 28"/>
                  <a:gd name="T3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53">
                    <a:moveTo>
                      <a:pt x="10" y="53"/>
                    </a:moveTo>
                    <a:cubicBezTo>
                      <a:pt x="8" y="53"/>
                      <a:pt x="7" y="52"/>
                      <a:pt x="6" y="52"/>
                    </a:cubicBezTo>
                    <a:cubicBezTo>
                      <a:pt x="3" y="49"/>
                      <a:pt x="1" y="47"/>
                      <a:pt x="1" y="44"/>
                    </a:cubicBezTo>
                    <a:cubicBezTo>
                      <a:pt x="1" y="40"/>
                      <a:pt x="6" y="37"/>
                      <a:pt x="10" y="34"/>
                    </a:cubicBezTo>
                    <a:cubicBezTo>
                      <a:pt x="13" y="33"/>
                      <a:pt x="16" y="31"/>
                      <a:pt x="16" y="29"/>
                    </a:cubicBezTo>
                    <a:cubicBezTo>
                      <a:pt x="16" y="29"/>
                      <a:pt x="16" y="29"/>
                      <a:pt x="16" y="29"/>
                    </a:cubicBezTo>
                    <a:cubicBezTo>
                      <a:pt x="17" y="27"/>
                      <a:pt x="14" y="24"/>
                      <a:pt x="9" y="20"/>
                    </a:cubicBezTo>
                    <a:cubicBezTo>
                      <a:pt x="5" y="17"/>
                      <a:pt x="0" y="13"/>
                      <a:pt x="0" y="9"/>
                    </a:cubicBezTo>
                    <a:cubicBezTo>
                      <a:pt x="0" y="6"/>
                      <a:pt x="2" y="4"/>
                      <a:pt x="6" y="1"/>
                    </a:cubicBezTo>
                    <a:cubicBezTo>
                      <a:pt x="8" y="0"/>
                      <a:pt x="11" y="0"/>
                      <a:pt x="13" y="2"/>
                    </a:cubicBezTo>
                    <a:cubicBezTo>
                      <a:pt x="14" y="3"/>
                      <a:pt x="14" y="6"/>
                      <a:pt x="12" y="7"/>
                    </a:cubicBezTo>
                    <a:cubicBezTo>
                      <a:pt x="11" y="8"/>
                      <a:pt x="10" y="9"/>
                      <a:pt x="10" y="9"/>
                    </a:cubicBezTo>
                    <a:cubicBezTo>
                      <a:pt x="10" y="10"/>
                      <a:pt x="13" y="13"/>
                      <a:pt x="16" y="15"/>
                    </a:cubicBezTo>
                    <a:cubicBezTo>
                      <a:pt x="21" y="19"/>
                      <a:pt x="28" y="24"/>
                      <a:pt x="26" y="31"/>
                    </a:cubicBezTo>
                    <a:cubicBezTo>
                      <a:pt x="25" y="35"/>
                      <a:pt x="20" y="38"/>
                      <a:pt x="16" y="40"/>
                    </a:cubicBezTo>
                    <a:cubicBezTo>
                      <a:pt x="15" y="41"/>
                      <a:pt x="11" y="44"/>
                      <a:pt x="11" y="44"/>
                    </a:cubicBezTo>
                    <a:cubicBezTo>
                      <a:pt x="11" y="44"/>
                      <a:pt x="11" y="45"/>
                      <a:pt x="13" y="46"/>
                    </a:cubicBezTo>
                    <a:cubicBezTo>
                      <a:pt x="15" y="47"/>
                      <a:pt x="15" y="50"/>
                      <a:pt x="13" y="51"/>
                    </a:cubicBezTo>
                    <a:cubicBezTo>
                      <a:pt x="12" y="52"/>
                      <a:pt x="11" y="53"/>
                      <a:pt x="10" y="5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rgbClr val="323232"/>
                  </a:solidFill>
                </a:endParaRPr>
              </a:p>
            </p:txBody>
          </p:sp>
        </p:grpSp>
        <p:sp>
          <p:nvSpPr>
            <p:cNvPr id="29" name="文本框 28"/>
            <p:cNvSpPr txBox="1"/>
            <p:nvPr/>
          </p:nvSpPr>
          <p:spPr>
            <a:xfrm>
              <a:off x="6873051" y="3808663"/>
              <a:ext cx="1959436" cy="319405"/>
            </a:xfrm>
            <a:prstGeom prst="rect">
              <a:avLst/>
            </a:prstGeom>
            <a:noFill/>
          </p:spPr>
          <p:txBody>
            <a:bodyPr vert="horz" wrap="square" rtlCol="0">
              <a:spAutoFit/>
            </a:bodyPr>
            <a:lstStyle/>
            <a:p>
              <a:pPr algn="l"/>
              <a:r>
                <a:rPr lang="zh-CN" altLang="en-US" sz="1400" b="1">
                  <a:solidFill>
                    <a:srgbClr val="323232"/>
                  </a:solidFill>
                  <a:latin typeface="微软雅黑" panose="020B0503020204020204" charset="-122"/>
                  <a:ea typeface="微软雅黑" panose="020B0503020204020204" charset="-122"/>
                  <a:sym typeface="+mn-ea"/>
                </a:rPr>
                <a:t>单击此处输入标题</a:t>
              </a:r>
              <a:endParaRPr lang="zh-CN" altLang="en-US" sz="1400" b="1" dirty="0">
                <a:solidFill>
                  <a:srgbClr val="323232"/>
                </a:solidFill>
                <a:latin typeface="微软雅黑" panose="020B0503020204020204" charset="-122"/>
                <a:ea typeface="微软雅黑" panose="020B0503020204020204" charset="-122"/>
                <a:sym typeface="+mn-ea"/>
              </a:endParaRPr>
            </a:p>
          </p:txBody>
        </p:sp>
        <p:sp>
          <p:nvSpPr>
            <p:cNvPr id="30" name="矩形 29"/>
            <p:cNvSpPr/>
            <p:nvPr/>
          </p:nvSpPr>
          <p:spPr>
            <a:xfrm>
              <a:off x="6873050" y="4087501"/>
              <a:ext cx="4383322" cy="295978"/>
            </a:xfrm>
            <a:prstGeom prst="rect">
              <a:avLst/>
            </a:prstGeom>
          </p:spPr>
          <p:txBody>
            <a:bodyPr wrap="square">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sym typeface="+mn-ea"/>
              </a:endParaRPr>
            </a:p>
          </p:txBody>
        </p:sp>
      </p:grpSp>
      <p:grpSp>
        <p:nvGrpSpPr>
          <p:cNvPr id="31" name="组合 30"/>
          <p:cNvGrpSpPr/>
          <p:nvPr/>
        </p:nvGrpSpPr>
        <p:grpSpPr>
          <a:xfrm>
            <a:off x="5491482" y="4793540"/>
            <a:ext cx="5267321" cy="743877"/>
            <a:chOff x="5989051" y="5154802"/>
            <a:chExt cx="5267321" cy="743877"/>
          </a:xfrm>
        </p:grpSpPr>
        <p:sp>
          <p:nvSpPr>
            <p:cNvPr id="32" name="椭圆 31"/>
            <p:cNvSpPr/>
            <p:nvPr/>
          </p:nvSpPr>
          <p:spPr>
            <a:xfrm>
              <a:off x="5989051" y="5225671"/>
              <a:ext cx="673008" cy="673008"/>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232"/>
                </a:solidFill>
              </a:endParaRPr>
            </a:p>
          </p:txBody>
        </p:sp>
        <p:grpSp>
          <p:nvGrpSpPr>
            <p:cNvPr id="33" name="Group 1502"/>
            <p:cNvGrpSpPr/>
            <p:nvPr/>
          </p:nvGrpSpPr>
          <p:grpSpPr>
            <a:xfrm>
              <a:off x="6219391" y="5457499"/>
              <a:ext cx="212328" cy="209352"/>
              <a:chOff x="4989513" y="5064125"/>
              <a:chExt cx="339726" cy="334963"/>
            </a:xfrm>
            <a:solidFill>
              <a:schemeClr val="bg1"/>
            </a:solidFill>
          </p:grpSpPr>
          <p:sp>
            <p:nvSpPr>
              <p:cNvPr id="34" name="Freeform 79"/>
              <p:cNvSpPr/>
              <p:nvPr/>
            </p:nvSpPr>
            <p:spPr bwMode="auto">
              <a:xfrm>
                <a:off x="5019676" y="5089525"/>
                <a:ext cx="309563" cy="309563"/>
              </a:xfrm>
              <a:custGeom>
                <a:avLst/>
                <a:gdLst>
                  <a:gd name="T0" fmla="*/ 73 w 146"/>
                  <a:gd name="T1" fmla="*/ 0 h 146"/>
                  <a:gd name="T2" fmla="*/ 34 w 146"/>
                  <a:gd name="T3" fmla="*/ 11 h 146"/>
                  <a:gd name="T4" fmla="*/ 33 w 146"/>
                  <a:gd name="T5" fmla="*/ 14 h 146"/>
                  <a:gd name="T6" fmla="*/ 40 w 146"/>
                  <a:gd name="T7" fmla="*/ 21 h 146"/>
                  <a:gd name="T8" fmla="*/ 43 w 146"/>
                  <a:gd name="T9" fmla="*/ 21 h 146"/>
                  <a:gd name="T10" fmla="*/ 73 w 146"/>
                  <a:gd name="T11" fmla="*/ 13 h 146"/>
                  <a:gd name="T12" fmla="*/ 133 w 146"/>
                  <a:gd name="T13" fmla="*/ 73 h 146"/>
                  <a:gd name="T14" fmla="*/ 73 w 146"/>
                  <a:gd name="T15" fmla="*/ 133 h 146"/>
                  <a:gd name="T16" fmla="*/ 13 w 146"/>
                  <a:gd name="T17" fmla="*/ 73 h 146"/>
                  <a:gd name="T18" fmla="*/ 19 w 146"/>
                  <a:gd name="T19" fmla="*/ 45 h 146"/>
                  <a:gd name="T20" fmla="*/ 19 w 146"/>
                  <a:gd name="T21" fmla="*/ 42 h 146"/>
                  <a:gd name="T22" fmla="*/ 13 w 146"/>
                  <a:gd name="T23" fmla="*/ 36 h 146"/>
                  <a:gd name="T24" fmla="*/ 10 w 146"/>
                  <a:gd name="T25" fmla="*/ 36 h 146"/>
                  <a:gd name="T26" fmla="*/ 0 w 146"/>
                  <a:gd name="T27" fmla="*/ 73 h 146"/>
                  <a:gd name="T28" fmla="*/ 73 w 146"/>
                  <a:gd name="T29" fmla="*/ 146 h 146"/>
                  <a:gd name="T30" fmla="*/ 146 w 146"/>
                  <a:gd name="T31" fmla="*/ 73 h 146"/>
                  <a:gd name="T32" fmla="*/ 73 w 146"/>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146">
                    <a:moveTo>
                      <a:pt x="73" y="0"/>
                    </a:moveTo>
                    <a:cubicBezTo>
                      <a:pt x="58" y="0"/>
                      <a:pt x="45" y="4"/>
                      <a:pt x="34" y="11"/>
                    </a:cubicBezTo>
                    <a:cubicBezTo>
                      <a:pt x="33" y="12"/>
                      <a:pt x="32" y="12"/>
                      <a:pt x="33" y="14"/>
                    </a:cubicBezTo>
                    <a:cubicBezTo>
                      <a:pt x="40" y="21"/>
                      <a:pt x="40" y="21"/>
                      <a:pt x="40" y="21"/>
                    </a:cubicBezTo>
                    <a:cubicBezTo>
                      <a:pt x="41" y="22"/>
                      <a:pt x="42" y="21"/>
                      <a:pt x="43" y="21"/>
                    </a:cubicBezTo>
                    <a:cubicBezTo>
                      <a:pt x="52" y="16"/>
                      <a:pt x="62" y="13"/>
                      <a:pt x="73" y="13"/>
                    </a:cubicBezTo>
                    <a:cubicBezTo>
                      <a:pt x="106" y="13"/>
                      <a:pt x="133" y="40"/>
                      <a:pt x="133" y="73"/>
                    </a:cubicBezTo>
                    <a:cubicBezTo>
                      <a:pt x="133" y="106"/>
                      <a:pt x="106" y="133"/>
                      <a:pt x="73" y="133"/>
                    </a:cubicBezTo>
                    <a:cubicBezTo>
                      <a:pt x="40" y="133"/>
                      <a:pt x="13" y="106"/>
                      <a:pt x="13" y="73"/>
                    </a:cubicBezTo>
                    <a:cubicBezTo>
                      <a:pt x="13" y="63"/>
                      <a:pt x="15" y="54"/>
                      <a:pt x="19" y="45"/>
                    </a:cubicBezTo>
                    <a:cubicBezTo>
                      <a:pt x="20" y="45"/>
                      <a:pt x="20" y="43"/>
                      <a:pt x="19" y="42"/>
                    </a:cubicBezTo>
                    <a:cubicBezTo>
                      <a:pt x="13" y="36"/>
                      <a:pt x="13" y="36"/>
                      <a:pt x="13" y="36"/>
                    </a:cubicBezTo>
                    <a:cubicBezTo>
                      <a:pt x="11" y="34"/>
                      <a:pt x="10" y="35"/>
                      <a:pt x="10" y="36"/>
                    </a:cubicBezTo>
                    <a:cubicBezTo>
                      <a:pt x="3" y="47"/>
                      <a:pt x="0" y="60"/>
                      <a:pt x="0" y="73"/>
                    </a:cubicBezTo>
                    <a:cubicBezTo>
                      <a:pt x="0" y="113"/>
                      <a:pt x="33" y="146"/>
                      <a:pt x="73" y="146"/>
                    </a:cubicBezTo>
                    <a:cubicBezTo>
                      <a:pt x="113" y="146"/>
                      <a:pt x="146" y="113"/>
                      <a:pt x="146" y="73"/>
                    </a:cubicBezTo>
                    <a:cubicBezTo>
                      <a:pt x="146" y="33"/>
                      <a:pt x="113" y="0"/>
                      <a:pt x="73"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rgbClr val="323232"/>
                  </a:solidFill>
                </a:endParaRPr>
              </a:p>
            </p:txBody>
          </p:sp>
          <p:sp>
            <p:nvSpPr>
              <p:cNvPr id="35" name="Freeform 80"/>
              <p:cNvSpPr/>
              <p:nvPr/>
            </p:nvSpPr>
            <p:spPr bwMode="auto">
              <a:xfrm>
                <a:off x="4989513" y="5064125"/>
                <a:ext cx="190500" cy="190500"/>
              </a:xfrm>
              <a:custGeom>
                <a:avLst/>
                <a:gdLst>
                  <a:gd name="T0" fmla="*/ 85 w 90"/>
                  <a:gd name="T1" fmla="*/ 90 h 90"/>
                  <a:gd name="T2" fmla="*/ 78 w 90"/>
                  <a:gd name="T3" fmla="*/ 87 h 90"/>
                  <a:gd name="T4" fmla="*/ 23 w 90"/>
                  <a:gd name="T5" fmla="*/ 32 h 90"/>
                  <a:gd name="T6" fmla="*/ 18 w 90"/>
                  <a:gd name="T7" fmla="*/ 30 h 90"/>
                  <a:gd name="T8" fmla="*/ 12 w 90"/>
                  <a:gd name="T9" fmla="*/ 27 h 90"/>
                  <a:gd name="T10" fmla="*/ 2 w 90"/>
                  <a:gd name="T11" fmla="*/ 18 h 90"/>
                  <a:gd name="T12" fmla="*/ 3 w 90"/>
                  <a:gd name="T13" fmla="*/ 13 h 90"/>
                  <a:gd name="T14" fmla="*/ 7 w 90"/>
                  <a:gd name="T15" fmla="*/ 12 h 90"/>
                  <a:gd name="T16" fmla="*/ 12 w 90"/>
                  <a:gd name="T17" fmla="*/ 7 h 90"/>
                  <a:gd name="T18" fmla="*/ 14 w 90"/>
                  <a:gd name="T19" fmla="*/ 3 h 90"/>
                  <a:gd name="T20" fmla="*/ 18 w 90"/>
                  <a:gd name="T21" fmla="*/ 2 h 90"/>
                  <a:gd name="T22" fmla="*/ 28 w 90"/>
                  <a:gd name="T23" fmla="*/ 11 h 90"/>
                  <a:gd name="T24" fmla="*/ 30 w 90"/>
                  <a:gd name="T25" fmla="*/ 17 h 90"/>
                  <a:gd name="T26" fmla="*/ 32 w 90"/>
                  <a:gd name="T27" fmla="*/ 23 h 90"/>
                  <a:gd name="T28" fmla="*/ 87 w 90"/>
                  <a:gd name="T29" fmla="*/ 78 h 90"/>
                  <a:gd name="T30" fmla="*/ 90 w 90"/>
                  <a:gd name="T31" fmla="*/ 85 h 90"/>
                  <a:gd name="T32" fmla="*/ 90 w 90"/>
                  <a:gd name="T33" fmla="*/ 86 h 90"/>
                  <a:gd name="T34" fmla="*/ 86 w 90"/>
                  <a:gd name="T35" fmla="*/ 90 h 90"/>
                  <a:gd name="T36" fmla="*/ 85 w 90"/>
                  <a:gd name="T3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90">
                    <a:moveTo>
                      <a:pt x="85" y="90"/>
                    </a:moveTo>
                    <a:cubicBezTo>
                      <a:pt x="83" y="90"/>
                      <a:pt x="80" y="88"/>
                      <a:pt x="78" y="87"/>
                    </a:cubicBezTo>
                    <a:cubicBezTo>
                      <a:pt x="23" y="32"/>
                      <a:pt x="23" y="32"/>
                      <a:pt x="23" y="32"/>
                    </a:cubicBezTo>
                    <a:cubicBezTo>
                      <a:pt x="22" y="30"/>
                      <a:pt x="19" y="29"/>
                      <a:pt x="18" y="30"/>
                    </a:cubicBezTo>
                    <a:cubicBezTo>
                      <a:pt x="16" y="30"/>
                      <a:pt x="13" y="29"/>
                      <a:pt x="12" y="27"/>
                    </a:cubicBezTo>
                    <a:cubicBezTo>
                      <a:pt x="2" y="18"/>
                      <a:pt x="2" y="18"/>
                      <a:pt x="2" y="18"/>
                    </a:cubicBezTo>
                    <a:cubicBezTo>
                      <a:pt x="0" y="16"/>
                      <a:pt x="1" y="14"/>
                      <a:pt x="3" y="13"/>
                    </a:cubicBezTo>
                    <a:cubicBezTo>
                      <a:pt x="7" y="12"/>
                      <a:pt x="7" y="12"/>
                      <a:pt x="7" y="12"/>
                    </a:cubicBezTo>
                    <a:cubicBezTo>
                      <a:pt x="9" y="11"/>
                      <a:pt x="12" y="9"/>
                      <a:pt x="12" y="7"/>
                    </a:cubicBezTo>
                    <a:cubicBezTo>
                      <a:pt x="14" y="3"/>
                      <a:pt x="14" y="3"/>
                      <a:pt x="14" y="3"/>
                    </a:cubicBezTo>
                    <a:cubicBezTo>
                      <a:pt x="15" y="1"/>
                      <a:pt x="16" y="0"/>
                      <a:pt x="18" y="2"/>
                    </a:cubicBezTo>
                    <a:cubicBezTo>
                      <a:pt x="28" y="11"/>
                      <a:pt x="28" y="11"/>
                      <a:pt x="28" y="11"/>
                    </a:cubicBezTo>
                    <a:cubicBezTo>
                      <a:pt x="29" y="13"/>
                      <a:pt x="30" y="16"/>
                      <a:pt x="30" y="17"/>
                    </a:cubicBezTo>
                    <a:cubicBezTo>
                      <a:pt x="29" y="19"/>
                      <a:pt x="30" y="21"/>
                      <a:pt x="32" y="23"/>
                    </a:cubicBezTo>
                    <a:cubicBezTo>
                      <a:pt x="87" y="78"/>
                      <a:pt x="87" y="78"/>
                      <a:pt x="87" y="78"/>
                    </a:cubicBezTo>
                    <a:cubicBezTo>
                      <a:pt x="89" y="80"/>
                      <a:pt x="90" y="83"/>
                      <a:pt x="90" y="85"/>
                    </a:cubicBezTo>
                    <a:cubicBezTo>
                      <a:pt x="90" y="86"/>
                      <a:pt x="90" y="86"/>
                      <a:pt x="90" y="86"/>
                    </a:cubicBezTo>
                    <a:cubicBezTo>
                      <a:pt x="90" y="88"/>
                      <a:pt x="89" y="90"/>
                      <a:pt x="86" y="90"/>
                    </a:cubicBezTo>
                    <a:lnTo>
                      <a:pt x="85" y="9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rgbClr val="323232"/>
                  </a:solidFill>
                </a:endParaRPr>
              </a:p>
            </p:txBody>
          </p:sp>
          <p:sp>
            <p:nvSpPr>
              <p:cNvPr id="36" name="Freeform 81"/>
              <p:cNvSpPr/>
              <p:nvPr/>
            </p:nvSpPr>
            <p:spPr bwMode="auto">
              <a:xfrm>
                <a:off x="5129213" y="5199063"/>
                <a:ext cx="90488" cy="88900"/>
              </a:xfrm>
              <a:custGeom>
                <a:avLst/>
                <a:gdLst>
                  <a:gd name="T0" fmla="*/ 21 w 42"/>
                  <a:gd name="T1" fmla="*/ 2 h 42"/>
                  <a:gd name="T2" fmla="*/ 27 w 42"/>
                  <a:gd name="T3" fmla="*/ 8 h 42"/>
                  <a:gd name="T4" fmla="*/ 33 w 42"/>
                  <a:gd name="T5" fmla="*/ 21 h 42"/>
                  <a:gd name="T6" fmla="*/ 33 w 42"/>
                  <a:gd name="T7" fmla="*/ 22 h 42"/>
                  <a:gd name="T8" fmla="*/ 30 w 42"/>
                  <a:gd name="T9" fmla="*/ 31 h 42"/>
                  <a:gd name="T10" fmla="*/ 21 w 42"/>
                  <a:gd name="T11" fmla="*/ 35 h 42"/>
                  <a:gd name="T12" fmla="*/ 19 w 42"/>
                  <a:gd name="T13" fmla="*/ 35 h 42"/>
                  <a:gd name="T14" fmla="*/ 19 w 42"/>
                  <a:gd name="T15" fmla="*/ 35 h 42"/>
                  <a:gd name="T16" fmla="*/ 6 w 42"/>
                  <a:gd name="T17" fmla="*/ 29 h 42"/>
                  <a:gd name="T18" fmla="*/ 3 w 42"/>
                  <a:gd name="T19" fmla="*/ 26 h 42"/>
                  <a:gd name="T20" fmla="*/ 1 w 42"/>
                  <a:gd name="T21" fmla="*/ 27 h 42"/>
                  <a:gd name="T22" fmla="*/ 21 w 42"/>
                  <a:gd name="T23" fmla="*/ 42 h 42"/>
                  <a:gd name="T24" fmla="*/ 42 w 42"/>
                  <a:gd name="T25" fmla="*/ 21 h 42"/>
                  <a:gd name="T26" fmla="*/ 23 w 42"/>
                  <a:gd name="T27" fmla="*/ 0 h 42"/>
                  <a:gd name="T28" fmla="*/ 21 w 42"/>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21" y="2"/>
                    </a:moveTo>
                    <a:cubicBezTo>
                      <a:pt x="27" y="8"/>
                      <a:pt x="27" y="8"/>
                      <a:pt x="27" y="8"/>
                    </a:cubicBezTo>
                    <a:cubicBezTo>
                      <a:pt x="30" y="11"/>
                      <a:pt x="33" y="16"/>
                      <a:pt x="33" y="21"/>
                    </a:cubicBezTo>
                    <a:cubicBezTo>
                      <a:pt x="33" y="22"/>
                      <a:pt x="33" y="22"/>
                      <a:pt x="33" y="22"/>
                    </a:cubicBezTo>
                    <a:cubicBezTo>
                      <a:pt x="33" y="25"/>
                      <a:pt x="32" y="29"/>
                      <a:pt x="30" y="31"/>
                    </a:cubicBezTo>
                    <a:cubicBezTo>
                      <a:pt x="27" y="34"/>
                      <a:pt x="24" y="35"/>
                      <a:pt x="21" y="35"/>
                    </a:cubicBezTo>
                    <a:cubicBezTo>
                      <a:pt x="20" y="35"/>
                      <a:pt x="20" y="35"/>
                      <a:pt x="19" y="35"/>
                    </a:cubicBezTo>
                    <a:cubicBezTo>
                      <a:pt x="19" y="35"/>
                      <a:pt x="19" y="35"/>
                      <a:pt x="19" y="35"/>
                    </a:cubicBezTo>
                    <a:cubicBezTo>
                      <a:pt x="14" y="34"/>
                      <a:pt x="9" y="32"/>
                      <a:pt x="6" y="29"/>
                    </a:cubicBezTo>
                    <a:cubicBezTo>
                      <a:pt x="3" y="26"/>
                      <a:pt x="3" y="26"/>
                      <a:pt x="3" y="26"/>
                    </a:cubicBezTo>
                    <a:cubicBezTo>
                      <a:pt x="0" y="22"/>
                      <a:pt x="1" y="26"/>
                      <a:pt x="1" y="27"/>
                    </a:cubicBezTo>
                    <a:cubicBezTo>
                      <a:pt x="4" y="36"/>
                      <a:pt x="12" y="42"/>
                      <a:pt x="21" y="42"/>
                    </a:cubicBezTo>
                    <a:cubicBezTo>
                      <a:pt x="32" y="42"/>
                      <a:pt x="42" y="32"/>
                      <a:pt x="42" y="21"/>
                    </a:cubicBezTo>
                    <a:cubicBezTo>
                      <a:pt x="42" y="10"/>
                      <a:pt x="34" y="2"/>
                      <a:pt x="23" y="0"/>
                    </a:cubicBezTo>
                    <a:cubicBezTo>
                      <a:pt x="23" y="0"/>
                      <a:pt x="19" y="0"/>
                      <a:pt x="21" y="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rgbClr val="323232"/>
                  </a:solidFill>
                </a:endParaRPr>
              </a:p>
            </p:txBody>
          </p:sp>
          <p:sp>
            <p:nvSpPr>
              <p:cNvPr id="37" name="Freeform 82"/>
              <p:cNvSpPr/>
              <p:nvPr/>
            </p:nvSpPr>
            <p:spPr bwMode="auto">
              <a:xfrm>
                <a:off x="5075238" y="5143500"/>
                <a:ext cx="198438" cy="200025"/>
              </a:xfrm>
              <a:custGeom>
                <a:avLst/>
                <a:gdLst>
                  <a:gd name="T0" fmla="*/ 47 w 94"/>
                  <a:gd name="T1" fmla="*/ 0 h 94"/>
                  <a:gd name="T2" fmla="*/ 27 w 94"/>
                  <a:gd name="T3" fmla="*/ 4 h 94"/>
                  <a:gd name="T4" fmla="*/ 26 w 94"/>
                  <a:gd name="T5" fmla="*/ 7 h 94"/>
                  <a:gd name="T6" fmla="*/ 34 w 94"/>
                  <a:gd name="T7" fmla="*/ 14 h 94"/>
                  <a:gd name="T8" fmla="*/ 37 w 94"/>
                  <a:gd name="T9" fmla="*/ 15 h 94"/>
                  <a:gd name="T10" fmla="*/ 47 w 94"/>
                  <a:gd name="T11" fmla="*/ 13 h 94"/>
                  <a:gd name="T12" fmla="*/ 81 w 94"/>
                  <a:gd name="T13" fmla="*/ 47 h 94"/>
                  <a:gd name="T14" fmla="*/ 47 w 94"/>
                  <a:gd name="T15" fmla="*/ 81 h 94"/>
                  <a:gd name="T16" fmla="*/ 13 w 94"/>
                  <a:gd name="T17" fmla="*/ 47 h 94"/>
                  <a:gd name="T18" fmla="*/ 14 w 94"/>
                  <a:gd name="T19" fmla="*/ 39 h 94"/>
                  <a:gd name="T20" fmla="*/ 14 w 94"/>
                  <a:gd name="T21" fmla="*/ 37 h 94"/>
                  <a:gd name="T22" fmla="*/ 6 w 94"/>
                  <a:gd name="T23" fmla="*/ 29 h 94"/>
                  <a:gd name="T24" fmla="*/ 3 w 94"/>
                  <a:gd name="T25" fmla="*/ 29 h 94"/>
                  <a:gd name="T26" fmla="*/ 0 w 94"/>
                  <a:gd name="T27" fmla="*/ 47 h 94"/>
                  <a:gd name="T28" fmla="*/ 47 w 94"/>
                  <a:gd name="T29" fmla="*/ 94 h 94"/>
                  <a:gd name="T30" fmla="*/ 94 w 94"/>
                  <a:gd name="T31" fmla="*/ 47 h 94"/>
                  <a:gd name="T32" fmla="*/ 47 w 94"/>
                  <a:gd name="T3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94">
                    <a:moveTo>
                      <a:pt x="47" y="0"/>
                    </a:moveTo>
                    <a:cubicBezTo>
                      <a:pt x="40" y="0"/>
                      <a:pt x="33" y="2"/>
                      <a:pt x="27" y="4"/>
                    </a:cubicBezTo>
                    <a:cubicBezTo>
                      <a:pt x="26" y="5"/>
                      <a:pt x="25" y="5"/>
                      <a:pt x="26" y="7"/>
                    </a:cubicBezTo>
                    <a:cubicBezTo>
                      <a:pt x="34" y="14"/>
                      <a:pt x="34" y="14"/>
                      <a:pt x="34" y="14"/>
                    </a:cubicBezTo>
                    <a:cubicBezTo>
                      <a:pt x="35" y="15"/>
                      <a:pt x="36" y="15"/>
                      <a:pt x="37" y="15"/>
                    </a:cubicBezTo>
                    <a:cubicBezTo>
                      <a:pt x="40" y="14"/>
                      <a:pt x="43" y="13"/>
                      <a:pt x="47" y="13"/>
                    </a:cubicBezTo>
                    <a:cubicBezTo>
                      <a:pt x="66" y="13"/>
                      <a:pt x="81" y="28"/>
                      <a:pt x="81" y="47"/>
                    </a:cubicBezTo>
                    <a:cubicBezTo>
                      <a:pt x="81" y="66"/>
                      <a:pt x="66" y="81"/>
                      <a:pt x="47" y="81"/>
                    </a:cubicBezTo>
                    <a:cubicBezTo>
                      <a:pt x="28" y="81"/>
                      <a:pt x="13" y="66"/>
                      <a:pt x="13" y="47"/>
                    </a:cubicBezTo>
                    <a:cubicBezTo>
                      <a:pt x="13" y="44"/>
                      <a:pt x="13" y="42"/>
                      <a:pt x="14" y="39"/>
                    </a:cubicBezTo>
                    <a:cubicBezTo>
                      <a:pt x="14" y="39"/>
                      <a:pt x="15" y="38"/>
                      <a:pt x="14" y="37"/>
                    </a:cubicBezTo>
                    <a:cubicBezTo>
                      <a:pt x="6" y="29"/>
                      <a:pt x="6" y="29"/>
                      <a:pt x="6" y="29"/>
                    </a:cubicBezTo>
                    <a:cubicBezTo>
                      <a:pt x="4" y="28"/>
                      <a:pt x="4" y="29"/>
                      <a:pt x="3" y="29"/>
                    </a:cubicBezTo>
                    <a:cubicBezTo>
                      <a:pt x="1" y="35"/>
                      <a:pt x="0" y="41"/>
                      <a:pt x="0" y="47"/>
                    </a:cubicBezTo>
                    <a:cubicBezTo>
                      <a:pt x="0" y="73"/>
                      <a:pt x="21" y="94"/>
                      <a:pt x="47" y="94"/>
                    </a:cubicBezTo>
                    <a:cubicBezTo>
                      <a:pt x="73" y="94"/>
                      <a:pt x="94" y="73"/>
                      <a:pt x="94" y="47"/>
                    </a:cubicBezTo>
                    <a:cubicBezTo>
                      <a:pt x="94" y="21"/>
                      <a:pt x="73" y="0"/>
                      <a:pt x="47"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rgbClr val="323232"/>
                  </a:solidFill>
                </a:endParaRPr>
              </a:p>
            </p:txBody>
          </p:sp>
        </p:grpSp>
        <p:sp>
          <p:nvSpPr>
            <p:cNvPr id="38" name="文本框 37"/>
            <p:cNvSpPr txBox="1"/>
            <p:nvPr/>
          </p:nvSpPr>
          <p:spPr>
            <a:xfrm>
              <a:off x="6873051" y="5154802"/>
              <a:ext cx="1959436" cy="319405"/>
            </a:xfrm>
            <a:prstGeom prst="rect">
              <a:avLst/>
            </a:prstGeom>
            <a:noFill/>
          </p:spPr>
          <p:txBody>
            <a:bodyPr vert="horz" wrap="square" rtlCol="0">
              <a:spAutoFit/>
            </a:bodyPr>
            <a:lstStyle/>
            <a:p>
              <a:pPr algn="l"/>
              <a:r>
                <a:rPr lang="zh-CN" altLang="en-US" sz="1400" b="1">
                  <a:solidFill>
                    <a:srgbClr val="323232"/>
                  </a:solidFill>
                  <a:latin typeface="微软雅黑" panose="020B0503020204020204" charset="-122"/>
                  <a:ea typeface="微软雅黑" panose="020B0503020204020204" charset="-122"/>
                  <a:sym typeface="+mn-ea"/>
                </a:rPr>
                <a:t>单击此处输入标题</a:t>
              </a:r>
              <a:endParaRPr lang="zh-CN" altLang="en-US" sz="1400" b="1" dirty="0">
                <a:solidFill>
                  <a:srgbClr val="323232"/>
                </a:solidFill>
                <a:latin typeface="微软雅黑" panose="020B0503020204020204" charset="-122"/>
                <a:ea typeface="微软雅黑" panose="020B0503020204020204" charset="-122"/>
                <a:sym typeface="+mn-ea"/>
              </a:endParaRPr>
            </a:p>
          </p:txBody>
        </p:sp>
        <p:sp>
          <p:nvSpPr>
            <p:cNvPr id="39" name="矩形 38"/>
            <p:cNvSpPr/>
            <p:nvPr/>
          </p:nvSpPr>
          <p:spPr>
            <a:xfrm>
              <a:off x="6873050" y="5457770"/>
              <a:ext cx="4383322" cy="295978"/>
            </a:xfrm>
            <a:prstGeom prst="rect">
              <a:avLst/>
            </a:prstGeom>
          </p:spPr>
          <p:txBody>
            <a:bodyPr wrap="square">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sym typeface="+mn-ea"/>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000"/>
                            </p:stCondLst>
                            <p:childTnLst>
                              <p:par>
                                <p:cTn id="37" presetID="2" presetClass="entr" presetSubtype="2" decel="10000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1000" fill="hold"/>
                                        <p:tgtEl>
                                          <p:spTgt spid="3"/>
                                        </p:tgtEl>
                                        <p:attrNameLst>
                                          <p:attrName>ppt_x</p:attrName>
                                        </p:attrNameLst>
                                      </p:cBhvr>
                                      <p:tavLst>
                                        <p:tav tm="0">
                                          <p:val>
                                            <p:strVal val="1+#ppt_w/2"/>
                                          </p:val>
                                        </p:tav>
                                        <p:tav tm="100000">
                                          <p:val>
                                            <p:strVal val="#ppt_x"/>
                                          </p:val>
                                        </p:tav>
                                      </p:tavLst>
                                    </p:anim>
                                    <p:anim calcmode="lin" valueType="num">
                                      <p:cBhvr additive="base">
                                        <p:cTn id="40" dur="1000" fill="hold"/>
                                        <p:tgtEl>
                                          <p:spTgt spid="3"/>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25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1000" fill="hold"/>
                                        <p:tgtEl>
                                          <p:spTgt spid="22"/>
                                        </p:tgtEl>
                                        <p:attrNameLst>
                                          <p:attrName>ppt_x</p:attrName>
                                        </p:attrNameLst>
                                      </p:cBhvr>
                                      <p:tavLst>
                                        <p:tav tm="0">
                                          <p:val>
                                            <p:strVal val="1+#ppt_w/2"/>
                                          </p:val>
                                        </p:tav>
                                        <p:tav tm="100000">
                                          <p:val>
                                            <p:strVal val="#ppt_x"/>
                                          </p:val>
                                        </p:tav>
                                      </p:tavLst>
                                    </p:anim>
                                    <p:anim calcmode="lin" valueType="num">
                                      <p:cBhvr additive="base">
                                        <p:cTn id="44" dur="10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2" decel="100000" fill="hold" nodeType="withEffect">
                                  <p:stCondLst>
                                    <p:cond delay="50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1000" fill="hold"/>
                                        <p:tgtEl>
                                          <p:spTgt spid="31"/>
                                        </p:tgtEl>
                                        <p:attrNameLst>
                                          <p:attrName>ppt_x</p:attrName>
                                        </p:attrNameLst>
                                      </p:cBhvr>
                                      <p:tavLst>
                                        <p:tav tm="0">
                                          <p:val>
                                            <p:strVal val="1+#ppt_w/2"/>
                                          </p:val>
                                        </p:tav>
                                        <p:tav tm="100000">
                                          <p:val>
                                            <p:strVal val="#ppt_x"/>
                                          </p:val>
                                        </p:tav>
                                      </p:tavLst>
                                    </p:anim>
                                    <p:anim calcmode="lin" valueType="num">
                                      <p:cBhvr additive="base">
                                        <p:cTn id="48"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sp>
        <p:nvSpPr>
          <p:cNvPr id="245" name="Freeform 26"/>
          <p:cNvSpPr>
            <a:spLocks noEditPoints="1"/>
          </p:cNvSpPr>
          <p:nvPr/>
        </p:nvSpPr>
        <p:spPr bwMode="auto">
          <a:xfrm rot="2700000">
            <a:off x="2037080" y="1666240"/>
            <a:ext cx="295910" cy="525145"/>
          </a:xfrm>
          <a:custGeom>
            <a:avLst/>
            <a:gdLst>
              <a:gd name="T0" fmla="*/ 482 w 579"/>
              <a:gd name="T1" fmla="*/ 367 h 1073"/>
              <a:gd name="T2" fmla="*/ 482 w 579"/>
              <a:gd name="T3" fmla="*/ 148 h 1073"/>
              <a:gd name="T4" fmla="*/ 525 w 579"/>
              <a:gd name="T5" fmla="*/ 79 h 1073"/>
              <a:gd name="T6" fmla="*/ 447 w 579"/>
              <a:gd name="T7" fmla="*/ 0 h 1073"/>
              <a:gd name="T8" fmla="*/ 132 w 579"/>
              <a:gd name="T9" fmla="*/ 0 h 1073"/>
              <a:gd name="T10" fmla="*/ 54 w 579"/>
              <a:gd name="T11" fmla="*/ 79 h 1073"/>
              <a:gd name="T12" fmla="*/ 96 w 579"/>
              <a:gd name="T13" fmla="*/ 148 h 1073"/>
              <a:gd name="T14" fmla="*/ 96 w 579"/>
              <a:gd name="T15" fmla="*/ 367 h 1073"/>
              <a:gd name="T16" fmla="*/ 0 w 579"/>
              <a:gd name="T17" fmla="*/ 583 h 1073"/>
              <a:gd name="T18" fmla="*/ 0 w 579"/>
              <a:gd name="T19" fmla="*/ 612 h 1073"/>
              <a:gd name="T20" fmla="*/ 224 w 579"/>
              <a:gd name="T21" fmla="*/ 612 h 1073"/>
              <a:gd name="T22" fmla="*/ 224 w 579"/>
              <a:gd name="T23" fmla="*/ 923 h 1073"/>
              <a:gd name="T24" fmla="*/ 289 w 579"/>
              <a:gd name="T25" fmla="*/ 1073 h 1073"/>
              <a:gd name="T26" fmla="*/ 355 w 579"/>
              <a:gd name="T27" fmla="*/ 923 h 1073"/>
              <a:gd name="T28" fmla="*/ 355 w 579"/>
              <a:gd name="T29" fmla="*/ 612 h 1073"/>
              <a:gd name="T30" fmla="*/ 579 w 579"/>
              <a:gd name="T31" fmla="*/ 612 h 1073"/>
              <a:gd name="T32" fmla="*/ 579 w 579"/>
              <a:gd name="T33" fmla="*/ 583 h 1073"/>
              <a:gd name="T34" fmla="*/ 482 w 579"/>
              <a:gd name="T35" fmla="*/ 367 h 1073"/>
              <a:gd name="T36" fmla="*/ 132 w 579"/>
              <a:gd name="T37" fmla="*/ 58 h 1073"/>
              <a:gd name="T38" fmla="*/ 447 w 579"/>
              <a:gd name="T39" fmla="*/ 58 h 1073"/>
              <a:gd name="T40" fmla="*/ 467 w 579"/>
              <a:gd name="T41" fmla="*/ 79 h 1073"/>
              <a:gd name="T42" fmla="*/ 449 w 579"/>
              <a:gd name="T43" fmla="*/ 99 h 1073"/>
              <a:gd name="T44" fmla="*/ 436 w 579"/>
              <a:gd name="T45" fmla="*/ 101 h 1073"/>
              <a:gd name="T46" fmla="*/ 143 w 579"/>
              <a:gd name="T47" fmla="*/ 101 h 1073"/>
              <a:gd name="T48" fmla="*/ 129 w 579"/>
              <a:gd name="T49" fmla="*/ 99 h 1073"/>
              <a:gd name="T50" fmla="*/ 111 w 579"/>
              <a:gd name="T51" fmla="*/ 79 h 1073"/>
              <a:gd name="T52" fmla="*/ 132 w 579"/>
              <a:gd name="T53" fmla="*/ 58 h 1073"/>
              <a:gd name="T54" fmla="*/ 424 w 579"/>
              <a:gd name="T55" fmla="*/ 370 h 1073"/>
              <a:gd name="T56" fmla="*/ 154 w 579"/>
              <a:gd name="T57" fmla="*/ 370 h 1073"/>
              <a:gd name="T58" fmla="*/ 154 w 579"/>
              <a:gd name="T59" fmla="*/ 130 h 1073"/>
              <a:gd name="T60" fmla="*/ 424 w 579"/>
              <a:gd name="T61" fmla="*/ 130 h 1073"/>
              <a:gd name="T62" fmla="*/ 424 w 579"/>
              <a:gd name="T63" fmla="*/ 370 h 1073"/>
              <a:gd name="T64" fmla="*/ 297 w 579"/>
              <a:gd name="T65" fmla="*/ 911 h 1073"/>
              <a:gd name="T66" fmla="*/ 289 w 579"/>
              <a:gd name="T67" fmla="*/ 928 h 1073"/>
              <a:gd name="T68" fmla="*/ 282 w 579"/>
              <a:gd name="T69" fmla="*/ 911 h 1073"/>
              <a:gd name="T70" fmla="*/ 282 w 579"/>
              <a:gd name="T71" fmla="*/ 612 h 1073"/>
              <a:gd name="T72" fmla="*/ 297 w 579"/>
              <a:gd name="T73" fmla="*/ 612 h 1073"/>
              <a:gd name="T74" fmla="*/ 297 w 579"/>
              <a:gd name="T75" fmla="*/ 911 h 1073"/>
              <a:gd name="T76" fmla="*/ 355 w 579"/>
              <a:gd name="T77" fmla="*/ 554 h 1073"/>
              <a:gd name="T78" fmla="*/ 224 w 579"/>
              <a:gd name="T79" fmla="*/ 554 h 1073"/>
              <a:gd name="T80" fmla="*/ 59 w 579"/>
              <a:gd name="T81" fmla="*/ 554 h 1073"/>
              <a:gd name="T82" fmla="*/ 144 w 579"/>
              <a:gd name="T83" fmla="*/ 403 h 1073"/>
              <a:gd name="T84" fmla="*/ 149 w 579"/>
              <a:gd name="T85" fmla="*/ 399 h 1073"/>
              <a:gd name="T86" fmla="*/ 430 w 579"/>
              <a:gd name="T87" fmla="*/ 399 h 1073"/>
              <a:gd name="T88" fmla="*/ 435 w 579"/>
              <a:gd name="T89" fmla="*/ 403 h 1073"/>
              <a:gd name="T90" fmla="*/ 519 w 579"/>
              <a:gd name="T91" fmla="*/ 554 h 1073"/>
              <a:gd name="T92" fmla="*/ 355 w 579"/>
              <a:gd name="T93" fmla="*/ 554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1073">
                <a:moveTo>
                  <a:pt x="482" y="367"/>
                </a:moveTo>
                <a:cubicBezTo>
                  <a:pt x="482" y="148"/>
                  <a:pt x="482" y="148"/>
                  <a:pt x="482" y="148"/>
                </a:cubicBezTo>
                <a:cubicBezTo>
                  <a:pt x="508" y="135"/>
                  <a:pt x="525" y="109"/>
                  <a:pt x="525" y="79"/>
                </a:cubicBezTo>
                <a:cubicBezTo>
                  <a:pt x="525" y="35"/>
                  <a:pt x="490" y="0"/>
                  <a:pt x="447" y="0"/>
                </a:cubicBezTo>
                <a:cubicBezTo>
                  <a:pt x="132" y="0"/>
                  <a:pt x="132" y="0"/>
                  <a:pt x="132" y="0"/>
                </a:cubicBezTo>
                <a:cubicBezTo>
                  <a:pt x="89" y="0"/>
                  <a:pt x="54" y="35"/>
                  <a:pt x="54" y="79"/>
                </a:cubicBezTo>
                <a:cubicBezTo>
                  <a:pt x="54" y="109"/>
                  <a:pt x="71" y="135"/>
                  <a:pt x="96" y="148"/>
                </a:cubicBezTo>
                <a:cubicBezTo>
                  <a:pt x="96" y="367"/>
                  <a:pt x="96" y="367"/>
                  <a:pt x="96" y="367"/>
                </a:cubicBezTo>
                <a:cubicBezTo>
                  <a:pt x="35" y="422"/>
                  <a:pt x="0" y="500"/>
                  <a:pt x="0" y="583"/>
                </a:cubicBezTo>
                <a:cubicBezTo>
                  <a:pt x="0" y="612"/>
                  <a:pt x="0" y="612"/>
                  <a:pt x="0" y="612"/>
                </a:cubicBezTo>
                <a:cubicBezTo>
                  <a:pt x="224" y="612"/>
                  <a:pt x="224" y="612"/>
                  <a:pt x="224" y="612"/>
                </a:cubicBezTo>
                <a:cubicBezTo>
                  <a:pt x="224" y="923"/>
                  <a:pt x="224" y="923"/>
                  <a:pt x="224" y="923"/>
                </a:cubicBezTo>
                <a:cubicBezTo>
                  <a:pt x="289" y="1073"/>
                  <a:pt x="289" y="1073"/>
                  <a:pt x="289" y="1073"/>
                </a:cubicBezTo>
                <a:cubicBezTo>
                  <a:pt x="355" y="923"/>
                  <a:pt x="355" y="923"/>
                  <a:pt x="355" y="923"/>
                </a:cubicBezTo>
                <a:cubicBezTo>
                  <a:pt x="355" y="612"/>
                  <a:pt x="355" y="612"/>
                  <a:pt x="355" y="612"/>
                </a:cubicBezTo>
                <a:cubicBezTo>
                  <a:pt x="579" y="612"/>
                  <a:pt x="579" y="612"/>
                  <a:pt x="579" y="612"/>
                </a:cubicBezTo>
                <a:cubicBezTo>
                  <a:pt x="579" y="583"/>
                  <a:pt x="579" y="583"/>
                  <a:pt x="579" y="583"/>
                </a:cubicBezTo>
                <a:cubicBezTo>
                  <a:pt x="579" y="500"/>
                  <a:pt x="544" y="422"/>
                  <a:pt x="482" y="367"/>
                </a:cubicBezTo>
                <a:close/>
                <a:moveTo>
                  <a:pt x="132" y="58"/>
                </a:moveTo>
                <a:cubicBezTo>
                  <a:pt x="447" y="58"/>
                  <a:pt x="447" y="58"/>
                  <a:pt x="447" y="58"/>
                </a:cubicBezTo>
                <a:cubicBezTo>
                  <a:pt x="458" y="58"/>
                  <a:pt x="467" y="67"/>
                  <a:pt x="467" y="79"/>
                </a:cubicBezTo>
                <a:cubicBezTo>
                  <a:pt x="467" y="89"/>
                  <a:pt x="459" y="97"/>
                  <a:pt x="449" y="99"/>
                </a:cubicBezTo>
                <a:cubicBezTo>
                  <a:pt x="436" y="101"/>
                  <a:pt x="436" y="101"/>
                  <a:pt x="436" y="101"/>
                </a:cubicBezTo>
                <a:cubicBezTo>
                  <a:pt x="143" y="101"/>
                  <a:pt x="143" y="101"/>
                  <a:pt x="143" y="101"/>
                </a:cubicBezTo>
                <a:cubicBezTo>
                  <a:pt x="129" y="99"/>
                  <a:pt x="129" y="99"/>
                  <a:pt x="129" y="99"/>
                </a:cubicBezTo>
                <a:cubicBezTo>
                  <a:pt x="119" y="97"/>
                  <a:pt x="111" y="89"/>
                  <a:pt x="111" y="79"/>
                </a:cubicBezTo>
                <a:cubicBezTo>
                  <a:pt x="111" y="67"/>
                  <a:pt x="121" y="58"/>
                  <a:pt x="132" y="58"/>
                </a:cubicBezTo>
                <a:close/>
                <a:moveTo>
                  <a:pt x="424" y="370"/>
                </a:moveTo>
                <a:cubicBezTo>
                  <a:pt x="154" y="370"/>
                  <a:pt x="154" y="370"/>
                  <a:pt x="154" y="370"/>
                </a:cubicBezTo>
                <a:cubicBezTo>
                  <a:pt x="154" y="130"/>
                  <a:pt x="154" y="130"/>
                  <a:pt x="154" y="130"/>
                </a:cubicBezTo>
                <a:cubicBezTo>
                  <a:pt x="424" y="130"/>
                  <a:pt x="424" y="130"/>
                  <a:pt x="424" y="130"/>
                </a:cubicBezTo>
                <a:lnTo>
                  <a:pt x="424" y="370"/>
                </a:lnTo>
                <a:close/>
                <a:moveTo>
                  <a:pt x="297" y="911"/>
                </a:moveTo>
                <a:cubicBezTo>
                  <a:pt x="289" y="928"/>
                  <a:pt x="289" y="928"/>
                  <a:pt x="289" y="928"/>
                </a:cubicBezTo>
                <a:cubicBezTo>
                  <a:pt x="282" y="911"/>
                  <a:pt x="282" y="911"/>
                  <a:pt x="282" y="911"/>
                </a:cubicBezTo>
                <a:cubicBezTo>
                  <a:pt x="282" y="612"/>
                  <a:pt x="282" y="612"/>
                  <a:pt x="282" y="612"/>
                </a:cubicBezTo>
                <a:cubicBezTo>
                  <a:pt x="297" y="612"/>
                  <a:pt x="297" y="612"/>
                  <a:pt x="297" y="612"/>
                </a:cubicBezTo>
                <a:lnTo>
                  <a:pt x="297" y="911"/>
                </a:lnTo>
                <a:close/>
                <a:moveTo>
                  <a:pt x="355" y="554"/>
                </a:moveTo>
                <a:cubicBezTo>
                  <a:pt x="224" y="554"/>
                  <a:pt x="224" y="554"/>
                  <a:pt x="224" y="554"/>
                </a:cubicBezTo>
                <a:cubicBezTo>
                  <a:pt x="59" y="554"/>
                  <a:pt x="59" y="554"/>
                  <a:pt x="59" y="554"/>
                </a:cubicBezTo>
                <a:cubicBezTo>
                  <a:pt x="67" y="495"/>
                  <a:pt x="97" y="441"/>
                  <a:pt x="144" y="403"/>
                </a:cubicBezTo>
                <a:cubicBezTo>
                  <a:pt x="149" y="399"/>
                  <a:pt x="149" y="399"/>
                  <a:pt x="149" y="399"/>
                </a:cubicBezTo>
                <a:cubicBezTo>
                  <a:pt x="430" y="399"/>
                  <a:pt x="430" y="399"/>
                  <a:pt x="430" y="399"/>
                </a:cubicBezTo>
                <a:cubicBezTo>
                  <a:pt x="435" y="403"/>
                  <a:pt x="435" y="403"/>
                  <a:pt x="435" y="403"/>
                </a:cubicBezTo>
                <a:cubicBezTo>
                  <a:pt x="482" y="441"/>
                  <a:pt x="512" y="495"/>
                  <a:pt x="519" y="554"/>
                </a:cubicBezTo>
                <a:lnTo>
                  <a:pt x="355" y="554"/>
                </a:lnTo>
                <a:close/>
              </a:path>
            </a:pathLst>
          </a:custGeom>
          <a:solidFill>
            <a:srgbClr val="323232"/>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grpSp>
        <p:nvGrpSpPr>
          <p:cNvPr id="2" name="Group 97"/>
          <p:cNvGrpSpPr/>
          <p:nvPr/>
        </p:nvGrpSpPr>
        <p:grpSpPr>
          <a:xfrm>
            <a:off x="1966595" y="4116705"/>
            <a:ext cx="436880" cy="431165"/>
            <a:chOff x="6719888" y="887413"/>
            <a:chExt cx="492125" cy="468312"/>
          </a:xfrm>
          <a:solidFill>
            <a:srgbClr val="323232"/>
          </a:solidFill>
        </p:grpSpPr>
        <p:sp>
          <p:nvSpPr>
            <p:cNvPr id="247" name="Freeform 13"/>
            <p:cNvSpPr>
              <a:spLocks noEditPoints="1"/>
            </p:cNvSpPr>
            <p:nvPr/>
          </p:nvSpPr>
          <p:spPr bwMode="auto">
            <a:xfrm>
              <a:off x="6719888" y="887413"/>
              <a:ext cx="492125" cy="468312"/>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8 w 128"/>
                <a:gd name="T13" fmla="*/ 110 h 122"/>
                <a:gd name="T14" fmla="*/ 35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2" y="106"/>
                    <a:pt x="39" y="109"/>
                    <a:pt x="38" y="110"/>
                  </a:cubicBezTo>
                  <a:cubicBezTo>
                    <a:pt x="36" y="111"/>
                    <a:pt x="35" y="112"/>
                    <a:pt x="35"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5"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2"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48" name="Freeform 14"/>
            <p:cNvSpPr>
              <a:spLocks noEditPoints="1"/>
            </p:cNvSpPr>
            <p:nvPr/>
          </p:nvSpPr>
          <p:spPr bwMode="auto">
            <a:xfrm>
              <a:off x="6781801" y="947738"/>
              <a:ext cx="368300" cy="2476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49" name="Freeform 15"/>
            <p:cNvSpPr>
              <a:spLocks noEditPoints="1"/>
            </p:cNvSpPr>
            <p:nvPr/>
          </p:nvSpPr>
          <p:spPr bwMode="auto">
            <a:xfrm>
              <a:off x="6943726" y="1201738"/>
              <a:ext cx="46038" cy="47625"/>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50" name="Freeform 16"/>
            <p:cNvSpPr/>
            <p:nvPr/>
          </p:nvSpPr>
          <p:spPr bwMode="auto">
            <a:xfrm>
              <a:off x="6881813" y="1044575"/>
              <a:ext cx="61913" cy="65087"/>
            </a:xfrm>
            <a:custGeom>
              <a:avLst/>
              <a:gdLst>
                <a:gd name="T0" fmla="*/ 0 w 39"/>
                <a:gd name="T1" fmla="*/ 24 h 41"/>
                <a:gd name="T2" fmla="*/ 39 w 39"/>
                <a:gd name="T3" fmla="*/ 41 h 41"/>
                <a:gd name="T4" fmla="*/ 39 w 39"/>
                <a:gd name="T5" fmla="*/ 32 h 41"/>
                <a:gd name="T6" fmla="*/ 12 w 39"/>
                <a:gd name="T7" fmla="*/ 19 h 41"/>
                <a:gd name="T8" fmla="*/ 39 w 39"/>
                <a:gd name="T9" fmla="*/ 10 h 41"/>
                <a:gd name="T10" fmla="*/ 39 w 39"/>
                <a:gd name="T11" fmla="*/ 0 h 41"/>
                <a:gd name="T12" fmla="*/ 0 w 39"/>
                <a:gd name="T13" fmla="*/ 17 h 41"/>
                <a:gd name="T14" fmla="*/ 0 w 39"/>
                <a:gd name="T15" fmla="*/ 2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1">
                  <a:moveTo>
                    <a:pt x="0" y="24"/>
                  </a:moveTo>
                  <a:lnTo>
                    <a:pt x="39" y="41"/>
                  </a:lnTo>
                  <a:lnTo>
                    <a:pt x="39" y="32"/>
                  </a:lnTo>
                  <a:lnTo>
                    <a:pt x="12" y="19"/>
                  </a:lnTo>
                  <a:lnTo>
                    <a:pt x="39" y="10"/>
                  </a:lnTo>
                  <a:lnTo>
                    <a:pt x="39" y="0"/>
                  </a:lnTo>
                  <a:lnTo>
                    <a:pt x="0" y="17"/>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51" name="Freeform 17"/>
            <p:cNvSpPr/>
            <p:nvPr/>
          </p:nvSpPr>
          <p:spPr bwMode="auto">
            <a:xfrm>
              <a:off x="6950076" y="1033463"/>
              <a:ext cx="31750" cy="87312"/>
            </a:xfrm>
            <a:custGeom>
              <a:avLst/>
              <a:gdLst>
                <a:gd name="T0" fmla="*/ 7 w 8"/>
                <a:gd name="T1" fmla="*/ 0 h 23"/>
                <a:gd name="T2" fmla="*/ 5 w 8"/>
                <a:gd name="T3" fmla="*/ 0 h 23"/>
                <a:gd name="T4" fmla="*/ 5 w 8"/>
                <a:gd name="T5" fmla="*/ 2 h 23"/>
                <a:gd name="T6" fmla="*/ 0 w 8"/>
                <a:gd name="T7" fmla="*/ 20 h 23"/>
                <a:gd name="T8" fmla="*/ 0 w 8"/>
                <a:gd name="T9" fmla="*/ 22 h 23"/>
                <a:gd name="T10" fmla="*/ 2 w 8"/>
                <a:gd name="T11" fmla="*/ 23 h 23"/>
                <a:gd name="T12" fmla="*/ 3 w 8"/>
                <a:gd name="T13" fmla="*/ 23 h 23"/>
                <a:gd name="T14" fmla="*/ 3 w 8"/>
                <a:gd name="T15" fmla="*/ 22 h 23"/>
                <a:gd name="T16" fmla="*/ 4 w 8"/>
                <a:gd name="T17" fmla="*/ 21 h 23"/>
                <a:gd name="T18" fmla="*/ 8 w 8"/>
                <a:gd name="T19" fmla="*/ 3 h 23"/>
                <a:gd name="T20" fmla="*/ 8 w 8"/>
                <a:gd name="T21" fmla="*/ 1 h 23"/>
                <a:gd name="T22" fmla="*/ 8 w 8"/>
                <a:gd name="T23" fmla="*/ 0 h 23"/>
                <a:gd name="T24" fmla="*/ 7 w 8"/>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3">
                  <a:moveTo>
                    <a:pt x="7" y="0"/>
                  </a:moveTo>
                  <a:cubicBezTo>
                    <a:pt x="6" y="0"/>
                    <a:pt x="6" y="0"/>
                    <a:pt x="5" y="0"/>
                  </a:cubicBezTo>
                  <a:cubicBezTo>
                    <a:pt x="5" y="0"/>
                    <a:pt x="5" y="1"/>
                    <a:pt x="5" y="2"/>
                  </a:cubicBezTo>
                  <a:cubicBezTo>
                    <a:pt x="0" y="20"/>
                    <a:pt x="0" y="20"/>
                    <a:pt x="0" y="20"/>
                  </a:cubicBezTo>
                  <a:cubicBezTo>
                    <a:pt x="0" y="21"/>
                    <a:pt x="0" y="22"/>
                    <a:pt x="0" y="22"/>
                  </a:cubicBezTo>
                  <a:cubicBezTo>
                    <a:pt x="0" y="23"/>
                    <a:pt x="1" y="23"/>
                    <a:pt x="2" y="23"/>
                  </a:cubicBezTo>
                  <a:cubicBezTo>
                    <a:pt x="2" y="23"/>
                    <a:pt x="2" y="23"/>
                    <a:pt x="3" y="23"/>
                  </a:cubicBezTo>
                  <a:cubicBezTo>
                    <a:pt x="3" y="23"/>
                    <a:pt x="3" y="22"/>
                    <a:pt x="3" y="22"/>
                  </a:cubicBezTo>
                  <a:cubicBezTo>
                    <a:pt x="3" y="22"/>
                    <a:pt x="3" y="21"/>
                    <a:pt x="4" y="21"/>
                  </a:cubicBezTo>
                  <a:cubicBezTo>
                    <a:pt x="8" y="3"/>
                    <a:pt x="8" y="3"/>
                    <a:pt x="8" y="3"/>
                  </a:cubicBezTo>
                  <a:cubicBezTo>
                    <a:pt x="8" y="2"/>
                    <a:pt x="8" y="1"/>
                    <a:pt x="8" y="1"/>
                  </a:cubicBezTo>
                  <a:cubicBezTo>
                    <a:pt x="8" y="0"/>
                    <a:pt x="8" y="0"/>
                    <a:pt x="8" y="0"/>
                  </a:cubicBezTo>
                  <a:cubicBezTo>
                    <a:pt x="8" y="0"/>
                    <a:pt x="7"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52" name="Freeform 18"/>
            <p:cNvSpPr/>
            <p:nvPr/>
          </p:nvSpPr>
          <p:spPr bwMode="auto">
            <a:xfrm>
              <a:off x="6989763" y="1044575"/>
              <a:ext cx="60325" cy="65087"/>
            </a:xfrm>
            <a:custGeom>
              <a:avLst/>
              <a:gdLst>
                <a:gd name="T0" fmla="*/ 0 w 38"/>
                <a:gd name="T1" fmla="*/ 10 h 41"/>
                <a:gd name="T2" fmla="*/ 26 w 38"/>
                <a:gd name="T3" fmla="*/ 19 h 41"/>
                <a:gd name="T4" fmla="*/ 0 w 38"/>
                <a:gd name="T5" fmla="*/ 32 h 41"/>
                <a:gd name="T6" fmla="*/ 0 w 38"/>
                <a:gd name="T7" fmla="*/ 41 h 41"/>
                <a:gd name="T8" fmla="*/ 38 w 38"/>
                <a:gd name="T9" fmla="*/ 24 h 41"/>
                <a:gd name="T10" fmla="*/ 38 w 38"/>
                <a:gd name="T11" fmla="*/ 17 h 41"/>
                <a:gd name="T12" fmla="*/ 0 w 38"/>
                <a:gd name="T13" fmla="*/ 0 h 41"/>
                <a:gd name="T14" fmla="*/ 0 w 38"/>
                <a:gd name="T15" fmla="*/ 1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0" y="10"/>
                  </a:moveTo>
                  <a:lnTo>
                    <a:pt x="26" y="19"/>
                  </a:lnTo>
                  <a:lnTo>
                    <a:pt x="0" y="32"/>
                  </a:lnTo>
                  <a:lnTo>
                    <a:pt x="0" y="41"/>
                  </a:lnTo>
                  <a:lnTo>
                    <a:pt x="38" y="24"/>
                  </a:lnTo>
                  <a:lnTo>
                    <a:pt x="38" y="17"/>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grpSp>
      <p:sp>
        <p:nvSpPr>
          <p:cNvPr id="253" name="Freeform 22"/>
          <p:cNvSpPr>
            <a:spLocks noEditPoints="1"/>
          </p:cNvSpPr>
          <p:nvPr/>
        </p:nvSpPr>
        <p:spPr bwMode="auto">
          <a:xfrm>
            <a:off x="1963420" y="2849880"/>
            <a:ext cx="442595" cy="462280"/>
          </a:xfrm>
          <a:custGeom>
            <a:avLst/>
            <a:gdLst>
              <a:gd name="T0" fmla="*/ 326 w 326"/>
              <a:gd name="T1" fmla="*/ 108 h 328"/>
              <a:gd name="T2" fmla="*/ 219 w 326"/>
              <a:gd name="T3" fmla="*/ 0 h 328"/>
              <a:gd name="T4" fmla="*/ 31 w 326"/>
              <a:gd name="T5" fmla="*/ 188 h 328"/>
              <a:gd name="T6" fmla="*/ 0 w 326"/>
              <a:gd name="T7" fmla="*/ 328 h 328"/>
              <a:gd name="T8" fmla="*/ 139 w 326"/>
              <a:gd name="T9" fmla="*/ 295 h 328"/>
              <a:gd name="T10" fmla="*/ 326 w 326"/>
              <a:gd name="T11" fmla="*/ 108 h 328"/>
              <a:gd name="T12" fmla="*/ 129 w 326"/>
              <a:gd name="T13" fmla="*/ 275 h 328"/>
              <a:gd name="T14" fmla="*/ 112 w 326"/>
              <a:gd name="T15" fmla="*/ 258 h 328"/>
              <a:gd name="T16" fmla="*/ 280 w 326"/>
              <a:gd name="T17" fmla="*/ 91 h 328"/>
              <a:gd name="T18" fmla="*/ 297 w 326"/>
              <a:gd name="T19" fmla="*/ 108 h 328"/>
              <a:gd name="T20" fmla="*/ 129 w 326"/>
              <a:gd name="T21" fmla="*/ 275 h 328"/>
              <a:gd name="T22" fmla="*/ 67 w 326"/>
              <a:gd name="T23" fmla="*/ 290 h 328"/>
              <a:gd name="T24" fmla="*/ 37 w 326"/>
              <a:gd name="T25" fmla="*/ 260 h 328"/>
              <a:gd name="T26" fmla="*/ 48 w 326"/>
              <a:gd name="T27" fmla="*/ 208 h 328"/>
              <a:gd name="T28" fmla="*/ 66 w 326"/>
              <a:gd name="T29" fmla="*/ 226 h 328"/>
              <a:gd name="T30" fmla="*/ 66 w 326"/>
              <a:gd name="T31" fmla="*/ 226 h 328"/>
              <a:gd name="T32" fmla="*/ 105 w 326"/>
              <a:gd name="T33" fmla="*/ 265 h 328"/>
              <a:gd name="T34" fmla="*/ 105 w 326"/>
              <a:gd name="T35" fmla="*/ 265 h 328"/>
              <a:gd name="T36" fmla="*/ 119 w 326"/>
              <a:gd name="T37" fmla="*/ 278 h 328"/>
              <a:gd name="T38" fmla="*/ 67 w 326"/>
              <a:gd name="T39" fmla="*/ 290 h 328"/>
              <a:gd name="T40" fmla="*/ 272 w 326"/>
              <a:gd name="T41" fmla="*/ 83 h 328"/>
              <a:gd name="T42" fmla="*/ 105 w 326"/>
              <a:gd name="T43" fmla="*/ 250 h 328"/>
              <a:gd name="T44" fmla="*/ 80 w 326"/>
              <a:gd name="T45" fmla="*/ 226 h 328"/>
              <a:gd name="T46" fmla="*/ 248 w 326"/>
              <a:gd name="T47" fmla="*/ 59 h 328"/>
              <a:gd name="T48" fmla="*/ 272 w 326"/>
              <a:gd name="T49" fmla="*/ 83 h 328"/>
              <a:gd name="T50" fmla="*/ 219 w 326"/>
              <a:gd name="T51" fmla="*/ 30 h 328"/>
              <a:gd name="T52" fmla="*/ 240 w 326"/>
              <a:gd name="T53" fmla="*/ 51 h 328"/>
              <a:gd name="T54" fmla="*/ 73 w 326"/>
              <a:gd name="T55" fmla="*/ 218 h 328"/>
              <a:gd name="T56" fmla="*/ 52 w 326"/>
              <a:gd name="T57" fmla="*/ 197 h 328"/>
              <a:gd name="T58" fmla="*/ 219 w 326"/>
              <a:gd name="T59" fmla="*/ 3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6" h="328">
                <a:moveTo>
                  <a:pt x="326" y="108"/>
                </a:moveTo>
                <a:lnTo>
                  <a:pt x="219" y="0"/>
                </a:lnTo>
                <a:lnTo>
                  <a:pt x="31" y="188"/>
                </a:lnTo>
                <a:lnTo>
                  <a:pt x="0" y="328"/>
                </a:lnTo>
                <a:lnTo>
                  <a:pt x="139" y="295"/>
                </a:lnTo>
                <a:lnTo>
                  <a:pt x="326" y="108"/>
                </a:lnTo>
                <a:close/>
                <a:moveTo>
                  <a:pt x="129" y="275"/>
                </a:moveTo>
                <a:lnTo>
                  <a:pt x="112" y="258"/>
                </a:lnTo>
                <a:lnTo>
                  <a:pt x="280" y="91"/>
                </a:lnTo>
                <a:lnTo>
                  <a:pt x="297" y="108"/>
                </a:lnTo>
                <a:lnTo>
                  <a:pt x="129" y="275"/>
                </a:lnTo>
                <a:close/>
                <a:moveTo>
                  <a:pt x="67" y="290"/>
                </a:moveTo>
                <a:lnTo>
                  <a:pt x="37" y="260"/>
                </a:lnTo>
                <a:lnTo>
                  <a:pt x="48" y="208"/>
                </a:lnTo>
                <a:lnTo>
                  <a:pt x="66" y="226"/>
                </a:lnTo>
                <a:lnTo>
                  <a:pt x="66" y="226"/>
                </a:lnTo>
                <a:lnTo>
                  <a:pt x="105" y="265"/>
                </a:lnTo>
                <a:lnTo>
                  <a:pt x="105" y="265"/>
                </a:lnTo>
                <a:lnTo>
                  <a:pt x="119" y="278"/>
                </a:lnTo>
                <a:lnTo>
                  <a:pt x="67" y="290"/>
                </a:lnTo>
                <a:close/>
                <a:moveTo>
                  <a:pt x="272" y="83"/>
                </a:moveTo>
                <a:lnTo>
                  <a:pt x="105" y="250"/>
                </a:lnTo>
                <a:lnTo>
                  <a:pt x="80" y="226"/>
                </a:lnTo>
                <a:lnTo>
                  <a:pt x="248" y="59"/>
                </a:lnTo>
                <a:lnTo>
                  <a:pt x="272" y="83"/>
                </a:lnTo>
                <a:close/>
                <a:moveTo>
                  <a:pt x="219" y="30"/>
                </a:moveTo>
                <a:lnTo>
                  <a:pt x="240" y="51"/>
                </a:lnTo>
                <a:lnTo>
                  <a:pt x="73" y="218"/>
                </a:lnTo>
                <a:lnTo>
                  <a:pt x="52" y="197"/>
                </a:lnTo>
                <a:lnTo>
                  <a:pt x="219" y="30"/>
                </a:lnTo>
                <a:close/>
              </a:path>
            </a:pathLst>
          </a:custGeom>
          <a:solidFill>
            <a:srgbClr val="323232"/>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grpSp>
        <p:nvGrpSpPr>
          <p:cNvPr id="3" name="Group 105"/>
          <p:cNvGrpSpPr/>
          <p:nvPr/>
        </p:nvGrpSpPr>
        <p:grpSpPr>
          <a:xfrm rot="2700000">
            <a:off x="2034540" y="5244465"/>
            <a:ext cx="301625" cy="506730"/>
            <a:chOff x="4732338" y="4783138"/>
            <a:chExt cx="703263" cy="1225550"/>
          </a:xfrm>
          <a:solidFill>
            <a:srgbClr val="323232"/>
          </a:solidFill>
        </p:grpSpPr>
        <p:sp>
          <p:nvSpPr>
            <p:cNvPr id="255" name="Freeform 30"/>
            <p:cNvSpPr>
              <a:spLocks noEditPoints="1"/>
            </p:cNvSpPr>
            <p:nvPr/>
          </p:nvSpPr>
          <p:spPr bwMode="auto">
            <a:xfrm>
              <a:off x="4732338" y="4783138"/>
              <a:ext cx="703263" cy="1173163"/>
            </a:xfrm>
            <a:custGeom>
              <a:avLst/>
              <a:gdLst>
                <a:gd name="T0" fmla="*/ 50 w 184"/>
                <a:gd name="T1" fmla="*/ 310 h 310"/>
                <a:gd name="T2" fmla="*/ 32 w 184"/>
                <a:gd name="T3" fmla="*/ 282 h 310"/>
                <a:gd name="T4" fmla="*/ 10 w 184"/>
                <a:gd name="T5" fmla="*/ 199 h 310"/>
                <a:gd name="T6" fmla="*/ 39 w 184"/>
                <a:gd name="T7" fmla="*/ 171 h 310"/>
                <a:gd name="T8" fmla="*/ 30 w 184"/>
                <a:gd name="T9" fmla="*/ 116 h 310"/>
                <a:gd name="T10" fmla="*/ 36 w 184"/>
                <a:gd name="T11" fmla="*/ 73 h 310"/>
                <a:gd name="T12" fmla="*/ 36 w 184"/>
                <a:gd name="T13" fmla="*/ 72 h 310"/>
                <a:gd name="T14" fmla="*/ 92 w 184"/>
                <a:gd name="T15" fmla="*/ 0 h 310"/>
                <a:gd name="T16" fmla="*/ 148 w 184"/>
                <a:gd name="T17" fmla="*/ 72 h 310"/>
                <a:gd name="T18" fmla="*/ 148 w 184"/>
                <a:gd name="T19" fmla="*/ 73 h 310"/>
                <a:gd name="T20" fmla="*/ 155 w 184"/>
                <a:gd name="T21" fmla="*/ 116 h 310"/>
                <a:gd name="T22" fmla="*/ 145 w 184"/>
                <a:gd name="T23" fmla="*/ 171 h 310"/>
                <a:gd name="T24" fmla="*/ 174 w 184"/>
                <a:gd name="T25" fmla="*/ 199 h 310"/>
                <a:gd name="T26" fmla="*/ 153 w 184"/>
                <a:gd name="T27" fmla="*/ 282 h 310"/>
                <a:gd name="T28" fmla="*/ 134 w 184"/>
                <a:gd name="T29" fmla="*/ 310 h 310"/>
                <a:gd name="T30" fmla="*/ 134 w 184"/>
                <a:gd name="T31" fmla="*/ 276 h 310"/>
                <a:gd name="T32" fmla="*/ 118 w 184"/>
                <a:gd name="T33" fmla="*/ 239 h 310"/>
                <a:gd name="T34" fmla="*/ 118 w 184"/>
                <a:gd name="T35" fmla="*/ 240 h 310"/>
                <a:gd name="T36" fmla="*/ 115 w 184"/>
                <a:gd name="T37" fmla="*/ 246 h 310"/>
                <a:gd name="T38" fmla="*/ 108 w 184"/>
                <a:gd name="T39" fmla="*/ 245 h 310"/>
                <a:gd name="T40" fmla="*/ 76 w 184"/>
                <a:gd name="T41" fmla="*/ 245 h 310"/>
                <a:gd name="T42" fmla="*/ 69 w 184"/>
                <a:gd name="T43" fmla="*/ 246 h 310"/>
                <a:gd name="T44" fmla="*/ 66 w 184"/>
                <a:gd name="T45" fmla="*/ 240 h 310"/>
                <a:gd name="T46" fmla="*/ 66 w 184"/>
                <a:gd name="T47" fmla="*/ 239 h 310"/>
                <a:gd name="T48" fmla="*/ 50 w 184"/>
                <a:gd name="T49" fmla="*/ 276 h 310"/>
                <a:gd name="T50" fmla="*/ 50 w 184"/>
                <a:gd name="T51" fmla="*/ 310 h 310"/>
                <a:gd name="T52" fmla="*/ 55 w 184"/>
                <a:gd name="T53" fmla="*/ 79 h 310"/>
                <a:gd name="T54" fmla="*/ 50 w 184"/>
                <a:gd name="T55" fmla="*/ 116 h 310"/>
                <a:gd name="T56" fmla="*/ 61 w 184"/>
                <a:gd name="T57" fmla="*/ 174 h 310"/>
                <a:gd name="T58" fmla="*/ 64 w 184"/>
                <a:gd name="T59" fmla="*/ 184 h 310"/>
                <a:gd name="T60" fmla="*/ 54 w 184"/>
                <a:gd name="T61" fmla="*/ 187 h 310"/>
                <a:gd name="T62" fmla="*/ 29 w 184"/>
                <a:gd name="T63" fmla="*/ 205 h 310"/>
                <a:gd name="T64" fmla="*/ 36 w 184"/>
                <a:gd name="T65" fmla="*/ 247 h 310"/>
                <a:gd name="T66" fmla="*/ 65 w 184"/>
                <a:gd name="T67" fmla="*/ 215 h 310"/>
                <a:gd name="T68" fmla="*/ 74 w 184"/>
                <a:gd name="T69" fmla="*/ 209 h 310"/>
                <a:gd name="T70" fmla="*/ 79 w 184"/>
                <a:gd name="T71" fmla="*/ 219 h 310"/>
                <a:gd name="T72" fmla="*/ 82 w 184"/>
                <a:gd name="T73" fmla="*/ 225 h 310"/>
                <a:gd name="T74" fmla="*/ 103 w 184"/>
                <a:gd name="T75" fmla="*/ 225 h 310"/>
                <a:gd name="T76" fmla="*/ 105 w 184"/>
                <a:gd name="T77" fmla="*/ 219 h 310"/>
                <a:gd name="T78" fmla="*/ 110 w 184"/>
                <a:gd name="T79" fmla="*/ 209 h 310"/>
                <a:gd name="T80" fmla="*/ 120 w 184"/>
                <a:gd name="T81" fmla="*/ 215 h 310"/>
                <a:gd name="T82" fmla="*/ 148 w 184"/>
                <a:gd name="T83" fmla="*/ 247 h 310"/>
                <a:gd name="T84" fmla="*/ 155 w 184"/>
                <a:gd name="T85" fmla="*/ 205 h 310"/>
                <a:gd name="T86" fmla="*/ 130 w 184"/>
                <a:gd name="T87" fmla="*/ 187 h 310"/>
                <a:gd name="T88" fmla="*/ 120 w 184"/>
                <a:gd name="T89" fmla="*/ 184 h 310"/>
                <a:gd name="T90" fmla="*/ 123 w 184"/>
                <a:gd name="T91" fmla="*/ 174 h 310"/>
                <a:gd name="T92" fmla="*/ 135 w 184"/>
                <a:gd name="T93" fmla="*/ 116 h 310"/>
                <a:gd name="T94" fmla="*/ 129 w 184"/>
                <a:gd name="T95" fmla="*/ 79 h 310"/>
                <a:gd name="T96" fmla="*/ 92 w 184"/>
                <a:gd name="T97" fmla="*/ 21 h 310"/>
                <a:gd name="T98" fmla="*/ 55 w 184"/>
                <a:gd name="T99" fmla="*/ 7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10">
                  <a:moveTo>
                    <a:pt x="50" y="310"/>
                  </a:moveTo>
                  <a:cubicBezTo>
                    <a:pt x="32" y="282"/>
                    <a:pt x="32" y="282"/>
                    <a:pt x="32" y="282"/>
                  </a:cubicBezTo>
                  <a:cubicBezTo>
                    <a:pt x="28" y="276"/>
                    <a:pt x="0" y="230"/>
                    <a:pt x="10" y="199"/>
                  </a:cubicBezTo>
                  <a:cubicBezTo>
                    <a:pt x="14" y="187"/>
                    <a:pt x="24" y="178"/>
                    <a:pt x="39" y="171"/>
                  </a:cubicBezTo>
                  <a:cubicBezTo>
                    <a:pt x="33" y="151"/>
                    <a:pt x="30" y="132"/>
                    <a:pt x="30" y="116"/>
                  </a:cubicBezTo>
                  <a:cubicBezTo>
                    <a:pt x="30" y="102"/>
                    <a:pt x="32" y="87"/>
                    <a:pt x="36" y="73"/>
                  </a:cubicBezTo>
                  <a:cubicBezTo>
                    <a:pt x="36" y="72"/>
                    <a:pt x="36" y="72"/>
                    <a:pt x="36" y="72"/>
                  </a:cubicBezTo>
                  <a:cubicBezTo>
                    <a:pt x="50" y="35"/>
                    <a:pt x="77" y="0"/>
                    <a:pt x="92" y="0"/>
                  </a:cubicBezTo>
                  <a:cubicBezTo>
                    <a:pt x="107" y="0"/>
                    <a:pt x="134" y="35"/>
                    <a:pt x="148" y="72"/>
                  </a:cubicBezTo>
                  <a:cubicBezTo>
                    <a:pt x="148" y="73"/>
                    <a:pt x="148" y="73"/>
                    <a:pt x="148" y="73"/>
                  </a:cubicBezTo>
                  <a:cubicBezTo>
                    <a:pt x="152" y="87"/>
                    <a:pt x="155" y="102"/>
                    <a:pt x="155" y="116"/>
                  </a:cubicBezTo>
                  <a:cubicBezTo>
                    <a:pt x="155" y="132"/>
                    <a:pt x="152" y="151"/>
                    <a:pt x="145" y="171"/>
                  </a:cubicBezTo>
                  <a:cubicBezTo>
                    <a:pt x="160" y="178"/>
                    <a:pt x="170" y="187"/>
                    <a:pt x="174" y="199"/>
                  </a:cubicBezTo>
                  <a:cubicBezTo>
                    <a:pt x="184" y="230"/>
                    <a:pt x="156" y="276"/>
                    <a:pt x="153" y="282"/>
                  </a:cubicBezTo>
                  <a:cubicBezTo>
                    <a:pt x="134" y="310"/>
                    <a:pt x="134" y="310"/>
                    <a:pt x="134" y="310"/>
                  </a:cubicBezTo>
                  <a:cubicBezTo>
                    <a:pt x="134" y="276"/>
                    <a:pt x="134" y="276"/>
                    <a:pt x="134" y="276"/>
                  </a:cubicBezTo>
                  <a:cubicBezTo>
                    <a:pt x="134" y="262"/>
                    <a:pt x="128" y="248"/>
                    <a:pt x="118" y="239"/>
                  </a:cubicBezTo>
                  <a:cubicBezTo>
                    <a:pt x="118" y="239"/>
                    <a:pt x="118" y="239"/>
                    <a:pt x="118" y="240"/>
                  </a:cubicBezTo>
                  <a:cubicBezTo>
                    <a:pt x="115" y="246"/>
                    <a:pt x="115" y="246"/>
                    <a:pt x="115" y="246"/>
                  </a:cubicBezTo>
                  <a:cubicBezTo>
                    <a:pt x="108" y="245"/>
                    <a:pt x="108" y="245"/>
                    <a:pt x="108" y="245"/>
                  </a:cubicBezTo>
                  <a:cubicBezTo>
                    <a:pt x="98" y="245"/>
                    <a:pt x="87" y="245"/>
                    <a:pt x="76" y="245"/>
                  </a:cubicBezTo>
                  <a:cubicBezTo>
                    <a:pt x="69" y="246"/>
                    <a:pt x="69" y="246"/>
                    <a:pt x="69" y="246"/>
                  </a:cubicBezTo>
                  <a:cubicBezTo>
                    <a:pt x="66" y="240"/>
                    <a:pt x="66" y="240"/>
                    <a:pt x="66" y="240"/>
                  </a:cubicBezTo>
                  <a:cubicBezTo>
                    <a:pt x="66" y="239"/>
                    <a:pt x="66" y="239"/>
                    <a:pt x="66" y="239"/>
                  </a:cubicBezTo>
                  <a:cubicBezTo>
                    <a:pt x="56" y="249"/>
                    <a:pt x="50" y="262"/>
                    <a:pt x="50" y="276"/>
                  </a:cubicBezTo>
                  <a:lnTo>
                    <a:pt x="50" y="310"/>
                  </a:lnTo>
                  <a:close/>
                  <a:moveTo>
                    <a:pt x="55" y="79"/>
                  </a:moveTo>
                  <a:cubicBezTo>
                    <a:pt x="52" y="91"/>
                    <a:pt x="50" y="104"/>
                    <a:pt x="50" y="116"/>
                  </a:cubicBezTo>
                  <a:cubicBezTo>
                    <a:pt x="50" y="132"/>
                    <a:pt x="53" y="152"/>
                    <a:pt x="61" y="174"/>
                  </a:cubicBezTo>
                  <a:cubicBezTo>
                    <a:pt x="64" y="184"/>
                    <a:pt x="64" y="184"/>
                    <a:pt x="64" y="184"/>
                  </a:cubicBezTo>
                  <a:cubicBezTo>
                    <a:pt x="54" y="187"/>
                    <a:pt x="54" y="187"/>
                    <a:pt x="54" y="187"/>
                  </a:cubicBezTo>
                  <a:cubicBezTo>
                    <a:pt x="45" y="190"/>
                    <a:pt x="33" y="196"/>
                    <a:pt x="29" y="205"/>
                  </a:cubicBezTo>
                  <a:cubicBezTo>
                    <a:pt x="26" y="216"/>
                    <a:pt x="30" y="233"/>
                    <a:pt x="36" y="247"/>
                  </a:cubicBezTo>
                  <a:cubicBezTo>
                    <a:pt x="42" y="234"/>
                    <a:pt x="52" y="223"/>
                    <a:pt x="65" y="215"/>
                  </a:cubicBezTo>
                  <a:cubicBezTo>
                    <a:pt x="74" y="209"/>
                    <a:pt x="74" y="209"/>
                    <a:pt x="74" y="209"/>
                  </a:cubicBezTo>
                  <a:cubicBezTo>
                    <a:pt x="79" y="219"/>
                    <a:pt x="79" y="219"/>
                    <a:pt x="79" y="219"/>
                  </a:cubicBezTo>
                  <a:cubicBezTo>
                    <a:pt x="80" y="221"/>
                    <a:pt x="81" y="223"/>
                    <a:pt x="82" y="225"/>
                  </a:cubicBezTo>
                  <a:cubicBezTo>
                    <a:pt x="89" y="225"/>
                    <a:pt x="96" y="225"/>
                    <a:pt x="103" y="225"/>
                  </a:cubicBezTo>
                  <a:cubicBezTo>
                    <a:pt x="104" y="223"/>
                    <a:pt x="105" y="221"/>
                    <a:pt x="105" y="219"/>
                  </a:cubicBezTo>
                  <a:cubicBezTo>
                    <a:pt x="110" y="209"/>
                    <a:pt x="110" y="209"/>
                    <a:pt x="110" y="209"/>
                  </a:cubicBezTo>
                  <a:cubicBezTo>
                    <a:pt x="120" y="215"/>
                    <a:pt x="120" y="215"/>
                    <a:pt x="120" y="215"/>
                  </a:cubicBezTo>
                  <a:cubicBezTo>
                    <a:pt x="133" y="223"/>
                    <a:pt x="142" y="234"/>
                    <a:pt x="148" y="247"/>
                  </a:cubicBezTo>
                  <a:cubicBezTo>
                    <a:pt x="154" y="233"/>
                    <a:pt x="159" y="216"/>
                    <a:pt x="155" y="205"/>
                  </a:cubicBezTo>
                  <a:cubicBezTo>
                    <a:pt x="152" y="196"/>
                    <a:pt x="140" y="190"/>
                    <a:pt x="130" y="187"/>
                  </a:cubicBezTo>
                  <a:cubicBezTo>
                    <a:pt x="120" y="184"/>
                    <a:pt x="120" y="184"/>
                    <a:pt x="120" y="184"/>
                  </a:cubicBezTo>
                  <a:cubicBezTo>
                    <a:pt x="123" y="174"/>
                    <a:pt x="123" y="174"/>
                    <a:pt x="123" y="174"/>
                  </a:cubicBezTo>
                  <a:cubicBezTo>
                    <a:pt x="131" y="152"/>
                    <a:pt x="135" y="132"/>
                    <a:pt x="135" y="116"/>
                  </a:cubicBezTo>
                  <a:cubicBezTo>
                    <a:pt x="135" y="104"/>
                    <a:pt x="133" y="91"/>
                    <a:pt x="129" y="79"/>
                  </a:cubicBezTo>
                  <a:cubicBezTo>
                    <a:pt x="117" y="47"/>
                    <a:pt x="99" y="26"/>
                    <a:pt x="92" y="21"/>
                  </a:cubicBezTo>
                  <a:cubicBezTo>
                    <a:pt x="85" y="26"/>
                    <a:pt x="67" y="47"/>
                    <a:pt x="55"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56" name="Freeform 31"/>
            <p:cNvSpPr>
              <a:spLocks noEditPoints="1"/>
            </p:cNvSpPr>
            <p:nvPr/>
          </p:nvSpPr>
          <p:spPr bwMode="auto">
            <a:xfrm>
              <a:off x="4960938" y="5127626"/>
              <a:ext cx="244475" cy="241300"/>
            </a:xfrm>
            <a:custGeom>
              <a:avLst/>
              <a:gdLst>
                <a:gd name="T0" fmla="*/ 32 w 64"/>
                <a:gd name="T1" fmla="*/ 64 h 64"/>
                <a:gd name="T2" fmla="*/ 0 w 64"/>
                <a:gd name="T3" fmla="*/ 32 h 64"/>
                <a:gd name="T4" fmla="*/ 32 w 64"/>
                <a:gd name="T5" fmla="*/ 0 h 64"/>
                <a:gd name="T6" fmla="*/ 64 w 64"/>
                <a:gd name="T7" fmla="*/ 32 h 64"/>
                <a:gd name="T8" fmla="*/ 32 w 64"/>
                <a:gd name="T9" fmla="*/ 64 h 64"/>
                <a:gd name="T10" fmla="*/ 32 w 64"/>
                <a:gd name="T11" fmla="*/ 12 h 64"/>
                <a:gd name="T12" fmla="*/ 12 w 64"/>
                <a:gd name="T13" fmla="*/ 32 h 64"/>
                <a:gd name="T14" fmla="*/ 32 w 64"/>
                <a:gd name="T15" fmla="*/ 52 h 64"/>
                <a:gd name="T16" fmla="*/ 52 w 64"/>
                <a:gd name="T17" fmla="*/ 32 h 64"/>
                <a:gd name="T18" fmla="*/ 32 w 64"/>
                <a:gd name="T19"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12"/>
                  </a:moveTo>
                  <a:cubicBezTo>
                    <a:pt x="21" y="12"/>
                    <a:pt x="12" y="21"/>
                    <a:pt x="12" y="32"/>
                  </a:cubicBezTo>
                  <a:cubicBezTo>
                    <a:pt x="12" y="43"/>
                    <a:pt x="21" y="52"/>
                    <a:pt x="32" y="52"/>
                  </a:cubicBezTo>
                  <a:cubicBezTo>
                    <a:pt x="43" y="52"/>
                    <a:pt x="52" y="43"/>
                    <a:pt x="52" y="32"/>
                  </a:cubicBezTo>
                  <a:cubicBezTo>
                    <a:pt x="52" y="21"/>
                    <a:pt x="43" y="12"/>
                    <a:pt x="3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57" name="Freeform 32"/>
            <p:cNvSpPr>
              <a:spLocks noEditPoints="1"/>
            </p:cNvSpPr>
            <p:nvPr/>
          </p:nvSpPr>
          <p:spPr bwMode="auto">
            <a:xfrm>
              <a:off x="4973638" y="5649913"/>
              <a:ext cx="225425" cy="358775"/>
            </a:xfrm>
            <a:custGeom>
              <a:avLst/>
              <a:gdLst>
                <a:gd name="T0" fmla="*/ 29 w 59"/>
                <a:gd name="T1" fmla="*/ 95 h 95"/>
                <a:gd name="T2" fmla="*/ 24 w 59"/>
                <a:gd name="T3" fmla="*/ 85 h 95"/>
                <a:gd name="T4" fmla="*/ 0 w 59"/>
                <a:gd name="T5" fmla="*/ 26 h 95"/>
                <a:gd name="T6" fmla="*/ 29 w 59"/>
                <a:gd name="T7" fmla="*/ 0 h 95"/>
                <a:gd name="T8" fmla="*/ 59 w 59"/>
                <a:gd name="T9" fmla="*/ 26 h 95"/>
                <a:gd name="T10" fmla="*/ 34 w 59"/>
                <a:gd name="T11" fmla="*/ 85 h 95"/>
                <a:gd name="T12" fmla="*/ 29 w 59"/>
                <a:gd name="T13" fmla="*/ 95 h 95"/>
                <a:gd name="T14" fmla="*/ 29 w 59"/>
                <a:gd name="T15" fmla="*/ 12 h 95"/>
                <a:gd name="T16" fmla="*/ 12 w 59"/>
                <a:gd name="T17" fmla="*/ 26 h 95"/>
                <a:gd name="T18" fmla="*/ 29 w 59"/>
                <a:gd name="T19" fmla="*/ 69 h 95"/>
                <a:gd name="T20" fmla="*/ 47 w 59"/>
                <a:gd name="T21" fmla="*/ 26 h 95"/>
                <a:gd name="T22" fmla="*/ 29 w 59"/>
                <a:gd name="T23"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95">
                  <a:moveTo>
                    <a:pt x="29" y="95"/>
                  </a:moveTo>
                  <a:cubicBezTo>
                    <a:pt x="24" y="85"/>
                    <a:pt x="24" y="85"/>
                    <a:pt x="24" y="85"/>
                  </a:cubicBezTo>
                  <a:cubicBezTo>
                    <a:pt x="20" y="77"/>
                    <a:pt x="0" y="38"/>
                    <a:pt x="0" y="26"/>
                  </a:cubicBezTo>
                  <a:cubicBezTo>
                    <a:pt x="0" y="12"/>
                    <a:pt x="13" y="0"/>
                    <a:pt x="29" y="0"/>
                  </a:cubicBezTo>
                  <a:cubicBezTo>
                    <a:pt x="45" y="0"/>
                    <a:pt x="59" y="12"/>
                    <a:pt x="59" y="26"/>
                  </a:cubicBezTo>
                  <a:cubicBezTo>
                    <a:pt x="59" y="38"/>
                    <a:pt x="39" y="77"/>
                    <a:pt x="34" y="85"/>
                  </a:cubicBezTo>
                  <a:lnTo>
                    <a:pt x="29" y="95"/>
                  </a:lnTo>
                  <a:close/>
                  <a:moveTo>
                    <a:pt x="29" y="12"/>
                  </a:moveTo>
                  <a:cubicBezTo>
                    <a:pt x="19" y="12"/>
                    <a:pt x="12" y="18"/>
                    <a:pt x="12" y="26"/>
                  </a:cubicBezTo>
                  <a:cubicBezTo>
                    <a:pt x="12" y="31"/>
                    <a:pt x="20" y="50"/>
                    <a:pt x="29" y="69"/>
                  </a:cubicBezTo>
                  <a:cubicBezTo>
                    <a:pt x="38" y="50"/>
                    <a:pt x="47" y="31"/>
                    <a:pt x="47" y="26"/>
                  </a:cubicBezTo>
                  <a:cubicBezTo>
                    <a:pt x="47" y="18"/>
                    <a:pt x="39" y="12"/>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grpSp>
      <p:cxnSp>
        <p:nvCxnSpPr>
          <p:cNvPr id="262" name="Straight Connector 114"/>
          <p:cNvCxnSpPr/>
          <p:nvPr/>
        </p:nvCxnSpPr>
        <p:spPr>
          <a:xfrm>
            <a:off x="2786380" y="1480820"/>
            <a:ext cx="635" cy="895350"/>
          </a:xfrm>
          <a:prstGeom prst="line">
            <a:avLst/>
          </a:prstGeom>
          <a:noFill/>
          <a:ln w="19050" cap="flat" cmpd="sng" algn="ctr">
            <a:solidFill>
              <a:srgbClr val="323232"/>
            </a:solidFill>
            <a:prstDash val="solid"/>
            <a:miter lim="800000"/>
          </a:ln>
          <a:effectLst/>
        </p:spPr>
      </p:cxnSp>
      <p:cxnSp>
        <p:nvCxnSpPr>
          <p:cNvPr id="263" name="Straight Connector 115"/>
          <p:cNvCxnSpPr/>
          <p:nvPr/>
        </p:nvCxnSpPr>
        <p:spPr>
          <a:xfrm>
            <a:off x="2785745" y="2633345"/>
            <a:ext cx="635" cy="895350"/>
          </a:xfrm>
          <a:prstGeom prst="line">
            <a:avLst/>
          </a:prstGeom>
          <a:noFill/>
          <a:ln w="19050" cap="flat" cmpd="sng" algn="ctr">
            <a:solidFill>
              <a:srgbClr val="323232"/>
            </a:solidFill>
            <a:prstDash val="solid"/>
            <a:miter lim="800000"/>
          </a:ln>
          <a:effectLst/>
        </p:spPr>
      </p:cxnSp>
      <p:cxnSp>
        <p:nvCxnSpPr>
          <p:cNvPr id="264" name="Straight Connector 116"/>
          <p:cNvCxnSpPr/>
          <p:nvPr/>
        </p:nvCxnSpPr>
        <p:spPr>
          <a:xfrm>
            <a:off x="2786380" y="3844290"/>
            <a:ext cx="635" cy="895350"/>
          </a:xfrm>
          <a:prstGeom prst="line">
            <a:avLst/>
          </a:prstGeom>
          <a:noFill/>
          <a:ln w="19050" cap="flat" cmpd="sng" algn="ctr">
            <a:solidFill>
              <a:srgbClr val="323232"/>
            </a:solidFill>
            <a:prstDash val="solid"/>
            <a:miter lim="800000"/>
          </a:ln>
          <a:effectLst/>
        </p:spPr>
      </p:cxnSp>
      <p:cxnSp>
        <p:nvCxnSpPr>
          <p:cNvPr id="265" name="Straight Connector 117"/>
          <p:cNvCxnSpPr/>
          <p:nvPr/>
        </p:nvCxnSpPr>
        <p:spPr>
          <a:xfrm>
            <a:off x="2787015" y="5042535"/>
            <a:ext cx="635" cy="895350"/>
          </a:xfrm>
          <a:prstGeom prst="line">
            <a:avLst/>
          </a:prstGeom>
          <a:noFill/>
          <a:ln w="19050" cap="flat" cmpd="sng" algn="ctr">
            <a:solidFill>
              <a:srgbClr val="323232"/>
            </a:solidFill>
            <a:prstDash val="solid"/>
            <a:miter lim="800000"/>
          </a:ln>
          <a:effectLst/>
        </p:spPr>
      </p:cxnSp>
      <p:sp>
        <p:nvSpPr>
          <p:cNvPr id="27" name="TextBox 76"/>
          <p:cNvSpPr txBox="1"/>
          <p:nvPr/>
        </p:nvSpPr>
        <p:spPr>
          <a:xfrm>
            <a:off x="3086100" y="1480820"/>
            <a:ext cx="1883410" cy="337185"/>
          </a:xfrm>
          <a:prstGeom prst="rect">
            <a:avLst/>
          </a:prstGeom>
          <a:noFill/>
        </p:spPr>
        <p:txBody>
          <a:bodyPr wrap="square" rtlCol="0">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28" name="文本框 27"/>
          <p:cNvSpPr txBox="1"/>
          <p:nvPr/>
        </p:nvSpPr>
        <p:spPr>
          <a:xfrm>
            <a:off x="3086100" y="1818005"/>
            <a:ext cx="7229475" cy="526811"/>
          </a:xfrm>
          <a:prstGeom prst="rect">
            <a:avLst/>
          </a:prstGeom>
          <a:noFill/>
        </p:spPr>
        <p:txBody>
          <a:bodyPr wrap="square" rtlCol="0">
            <a:spAutoFit/>
          </a:bodyPr>
          <a:lstStyle/>
          <a:p>
            <a:pPr algn="l">
              <a:lnSpc>
                <a:spcPct val="150000"/>
              </a:lnSpc>
            </a:pPr>
            <a:r>
              <a:rPr sz="1000" dirty="0"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1" name="TextBox 76"/>
          <p:cNvSpPr txBox="1"/>
          <p:nvPr/>
        </p:nvSpPr>
        <p:spPr>
          <a:xfrm>
            <a:off x="3086100" y="2633345"/>
            <a:ext cx="1883410" cy="337185"/>
          </a:xfrm>
          <a:prstGeom prst="rect">
            <a:avLst/>
          </a:prstGeom>
          <a:noFill/>
        </p:spPr>
        <p:txBody>
          <a:bodyPr wrap="square" rtlCol="0">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14" name="文本框 13"/>
          <p:cNvSpPr txBox="1"/>
          <p:nvPr/>
        </p:nvSpPr>
        <p:spPr>
          <a:xfrm>
            <a:off x="3086100" y="2970530"/>
            <a:ext cx="7229475" cy="526811"/>
          </a:xfrm>
          <a:prstGeom prst="rect">
            <a:avLst/>
          </a:prstGeom>
          <a:noFill/>
        </p:spPr>
        <p:txBody>
          <a:bodyPr wrap="square" rtlCol="0">
            <a:spAutoFit/>
          </a:bodyPr>
          <a:lstStyle/>
          <a:p>
            <a:pPr algn="l">
              <a:lnSpc>
                <a:spcPct val="150000"/>
              </a:lnSpc>
            </a:pPr>
            <a:r>
              <a:rPr sz="1000" dirty="0"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TextBox 76"/>
          <p:cNvSpPr txBox="1"/>
          <p:nvPr/>
        </p:nvSpPr>
        <p:spPr>
          <a:xfrm>
            <a:off x="3086100" y="3844290"/>
            <a:ext cx="1883410" cy="337185"/>
          </a:xfrm>
          <a:prstGeom prst="rect">
            <a:avLst/>
          </a:prstGeom>
          <a:noFill/>
        </p:spPr>
        <p:txBody>
          <a:bodyPr wrap="square" rtlCol="0">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16" name="文本框 15"/>
          <p:cNvSpPr txBox="1"/>
          <p:nvPr/>
        </p:nvSpPr>
        <p:spPr>
          <a:xfrm>
            <a:off x="3086100" y="4181475"/>
            <a:ext cx="7229475" cy="526811"/>
          </a:xfrm>
          <a:prstGeom prst="rect">
            <a:avLst/>
          </a:prstGeom>
          <a:noFill/>
        </p:spPr>
        <p:txBody>
          <a:bodyPr wrap="square" rtlCol="0">
            <a:spAutoFit/>
          </a:bodyPr>
          <a:lstStyle/>
          <a:p>
            <a:pPr algn="l">
              <a:lnSpc>
                <a:spcPct val="150000"/>
              </a:lnSpc>
            </a:pPr>
            <a:r>
              <a:rPr sz="1000" dirty="0"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8" name="TextBox 76"/>
          <p:cNvSpPr txBox="1"/>
          <p:nvPr/>
        </p:nvSpPr>
        <p:spPr>
          <a:xfrm>
            <a:off x="3086100" y="5045075"/>
            <a:ext cx="1883410" cy="337185"/>
          </a:xfrm>
          <a:prstGeom prst="rect">
            <a:avLst/>
          </a:prstGeom>
          <a:noFill/>
        </p:spPr>
        <p:txBody>
          <a:bodyPr wrap="square" rtlCol="0">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22" name="文本框 21"/>
          <p:cNvSpPr txBox="1"/>
          <p:nvPr/>
        </p:nvSpPr>
        <p:spPr>
          <a:xfrm>
            <a:off x="3086100" y="5382260"/>
            <a:ext cx="7229475" cy="526811"/>
          </a:xfrm>
          <a:prstGeom prst="rect">
            <a:avLst/>
          </a:prstGeom>
          <a:noFill/>
        </p:spPr>
        <p:txBody>
          <a:bodyPr wrap="square" rtlCol="0">
            <a:spAutoFit/>
          </a:bodyPr>
          <a:lstStyle/>
          <a:p>
            <a:pPr algn="l">
              <a:lnSpc>
                <a:spcPct val="150000"/>
              </a:lnSpc>
            </a:pPr>
            <a:r>
              <a:rPr sz="1000" dirty="0"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245"/>
                                        </p:tgtEl>
                                        <p:attrNameLst>
                                          <p:attrName>style.visibility</p:attrName>
                                        </p:attrNameLst>
                                      </p:cBhvr>
                                      <p:to>
                                        <p:strVal val="visible"/>
                                      </p:to>
                                    </p:set>
                                    <p:anim calcmode="lin" valueType="num">
                                      <p:cBhvr>
                                        <p:cTn id="33" dur="500" fill="hold"/>
                                        <p:tgtEl>
                                          <p:spTgt spid="245"/>
                                        </p:tgtEl>
                                        <p:attrNameLst>
                                          <p:attrName>ppt_w</p:attrName>
                                        </p:attrNameLst>
                                      </p:cBhvr>
                                      <p:tavLst>
                                        <p:tav tm="0">
                                          <p:val>
                                            <p:fltVal val="0"/>
                                          </p:val>
                                        </p:tav>
                                        <p:tav tm="100000">
                                          <p:val>
                                            <p:strVal val="#ppt_w"/>
                                          </p:val>
                                        </p:tav>
                                      </p:tavLst>
                                    </p:anim>
                                    <p:anim calcmode="lin" valueType="num">
                                      <p:cBhvr>
                                        <p:cTn id="34" dur="500" fill="hold"/>
                                        <p:tgtEl>
                                          <p:spTgt spid="245"/>
                                        </p:tgtEl>
                                        <p:attrNameLst>
                                          <p:attrName>ppt_h</p:attrName>
                                        </p:attrNameLst>
                                      </p:cBhvr>
                                      <p:tavLst>
                                        <p:tav tm="0">
                                          <p:val>
                                            <p:fltVal val="0"/>
                                          </p:val>
                                        </p:tav>
                                        <p:tav tm="100000">
                                          <p:val>
                                            <p:strVal val="#ppt_h"/>
                                          </p:val>
                                        </p:tav>
                                      </p:tavLst>
                                    </p:anim>
                                    <p:animEffect transition="in" filter="fade">
                                      <p:cBhvr>
                                        <p:cTn id="35" dur="500"/>
                                        <p:tgtEl>
                                          <p:spTgt spid="245"/>
                                        </p:tgtEl>
                                      </p:cBhvr>
                                    </p:animEffect>
                                  </p:childTnLst>
                                </p:cTn>
                              </p:par>
                            </p:childTnLst>
                          </p:cTn>
                        </p:par>
                        <p:par>
                          <p:cTn id="36" fill="hold">
                            <p:stCondLst>
                              <p:cond delay="2000"/>
                            </p:stCondLst>
                            <p:childTnLst>
                              <p:par>
                                <p:cTn id="37" presetID="22" presetClass="entr" presetSubtype="1" fill="hold" nodeType="afterEffect">
                                  <p:stCondLst>
                                    <p:cond delay="0"/>
                                  </p:stCondLst>
                                  <p:childTnLst>
                                    <p:set>
                                      <p:cBhvr>
                                        <p:cTn id="38" dur="1" fill="hold">
                                          <p:stCondLst>
                                            <p:cond delay="0"/>
                                          </p:stCondLst>
                                        </p:cTn>
                                        <p:tgtEl>
                                          <p:spTgt spid="262"/>
                                        </p:tgtEl>
                                        <p:attrNameLst>
                                          <p:attrName>style.visibility</p:attrName>
                                        </p:attrNameLst>
                                      </p:cBhvr>
                                      <p:to>
                                        <p:strVal val="visible"/>
                                      </p:to>
                                    </p:set>
                                    <p:animEffect transition="in" filter="wipe(up)">
                                      <p:cBhvr>
                                        <p:cTn id="39" dur="500"/>
                                        <p:tgtEl>
                                          <p:spTgt spid="262"/>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3000"/>
                            </p:stCondLst>
                            <p:childTnLst>
                              <p:par>
                                <p:cTn id="48" presetID="53" presetClass="entr" presetSubtype="16" fill="hold" grpId="0" nodeType="afterEffect">
                                  <p:stCondLst>
                                    <p:cond delay="0"/>
                                  </p:stCondLst>
                                  <p:childTnLst>
                                    <p:set>
                                      <p:cBhvr>
                                        <p:cTn id="49" dur="1" fill="hold">
                                          <p:stCondLst>
                                            <p:cond delay="0"/>
                                          </p:stCondLst>
                                        </p:cTn>
                                        <p:tgtEl>
                                          <p:spTgt spid="253"/>
                                        </p:tgtEl>
                                        <p:attrNameLst>
                                          <p:attrName>style.visibility</p:attrName>
                                        </p:attrNameLst>
                                      </p:cBhvr>
                                      <p:to>
                                        <p:strVal val="visible"/>
                                      </p:to>
                                    </p:set>
                                    <p:anim calcmode="lin" valueType="num">
                                      <p:cBhvr>
                                        <p:cTn id="50" dur="500" fill="hold"/>
                                        <p:tgtEl>
                                          <p:spTgt spid="253"/>
                                        </p:tgtEl>
                                        <p:attrNameLst>
                                          <p:attrName>ppt_w</p:attrName>
                                        </p:attrNameLst>
                                      </p:cBhvr>
                                      <p:tavLst>
                                        <p:tav tm="0">
                                          <p:val>
                                            <p:fltVal val="0"/>
                                          </p:val>
                                        </p:tav>
                                        <p:tav tm="100000">
                                          <p:val>
                                            <p:strVal val="#ppt_w"/>
                                          </p:val>
                                        </p:tav>
                                      </p:tavLst>
                                    </p:anim>
                                    <p:anim calcmode="lin" valueType="num">
                                      <p:cBhvr>
                                        <p:cTn id="51" dur="500" fill="hold"/>
                                        <p:tgtEl>
                                          <p:spTgt spid="253"/>
                                        </p:tgtEl>
                                        <p:attrNameLst>
                                          <p:attrName>ppt_h</p:attrName>
                                        </p:attrNameLst>
                                      </p:cBhvr>
                                      <p:tavLst>
                                        <p:tav tm="0">
                                          <p:val>
                                            <p:fltVal val="0"/>
                                          </p:val>
                                        </p:tav>
                                        <p:tav tm="100000">
                                          <p:val>
                                            <p:strVal val="#ppt_h"/>
                                          </p:val>
                                        </p:tav>
                                      </p:tavLst>
                                    </p:anim>
                                    <p:animEffect transition="in" filter="fade">
                                      <p:cBhvr>
                                        <p:cTn id="52" dur="500"/>
                                        <p:tgtEl>
                                          <p:spTgt spid="253"/>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263"/>
                                        </p:tgtEl>
                                        <p:attrNameLst>
                                          <p:attrName>style.visibility</p:attrName>
                                        </p:attrNameLst>
                                      </p:cBhvr>
                                      <p:to>
                                        <p:strVal val="visible"/>
                                      </p:to>
                                    </p:set>
                                    <p:animEffect transition="in" filter="wipe(up)">
                                      <p:cBhvr>
                                        <p:cTn id="56" dur="500"/>
                                        <p:tgtEl>
                                          <p:spTgt spid="263"/>
                                        </p:tgtEl>
                                      </p:cBhvr>
                                    </p:animEffect>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par>
                          <p:cTn id="64" fill="hold">
                            <p:stCondLst>
                              <p:cond delay="4500"/>
                            </p:stCondLst>
                            <p:childTnLst>
                              <p:par>
                                <p:cTn id="65" presetID="53" presetClass="entr" presetSubtype="16"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p:cTn id="67" dur="500" fill="hold"/>
                                        <p:tgtEl>
                                          <p:spTgt spid="2"/>
                                        </p:tgtEl>
                                        <p:attrNameLst>
                                          <p:attrName>ppt_w</p:attrName>
                                        </p:attrNameLst>
                                      </p:cBhvr>
                                      <p:tavLst>
                                        <p:tav tm="0">
                                          <p:val>
                                            <p:fltVal val="0"/>
                                          </p:val>
                                        </p:tav>
                                        <p:tav tm="100000">
                                          <p:val>
                                            <p:strVal val="#ppt_w"/>
                                          </p:val>
                                        </p:tav>
                                      </p:tavLst>
                                    </p:anim>
                                    <p:anim calcmode="lin" valueType="num">
                                      <p:cBhvr>
                                        <p:cTn id="68" dur="500" fill="hold"/>
                                        <p:tgtEl>
                                          <p:spTgt spid="2"/>
                                        </p:tgtEl>
                                        <p:attrNameLst>
                                          <p:attrName>ppt_h</p:attrName>
                                        </p:attrNameLst>
                                      </p:cBhvr>
                                      <p:tavLst>
                                        <p:tav tm="0">
                                          <p:val>
                                            <p:fltVal val="0"/>
                                          </p:val>
                                        </p:tav>
                                        <p:tav tm="100000">
                                          <p:val>
                                            <p:strVal val="#ppt_h"/>
                                          </p:val>
                                        </p:tav>
                                      </p:tavLst>
                                    </p:anim>
                                    <p:animEffect transition="in" filter="fade">
                                      <p:cBhvr>
                                        <p:cTn id="69" dur="500"/>
                                        <p:tgtEl>
                                          <p:spTgt spid="2"/>
                                        </p:tgtEl>
                                      </p:cBhvr>
                                    </p:animEffect>
                                  </p:childTnLst>
                                </p:cTn>
                              </p:par>
                            </p:childTnLst>
                          </p:cTn>
                        </p:par>
                        <p:par>
                          <p:cTn id="70" fill="hold">
                            <p:stCondLst>
                              <p:cond delay="5000"/>
                            </p:stCondLst>
                            <p:childTnLst>
                              <p:par>
                                <p:cTn id="71" presetID="22" presetClass="entr" presetSubtype="1" fill="hold" nodeType="afterEffect">
                                  <p:stCondLst>
                                    <p:cond delay="0"/>
                                  </p:stCondLst>
                                  <p:childTnLst>
                                    <p:set>
                                      <p:cBhvr>
                                        <p:cTn id="72" dur="1" fill="hold">
                                          <p:stCondLst>
                                            <p:cond delay="0"/>
                                          </p:stCondLst>
                                        </p:cTn>
                                        <p:tgtEl>
                                          <p:spTgt spid="264"/>
                                        </p:tgtEl>
                                        <p:attrNameLst>
                                          <p:attrName>style.visibility</p:attrName>
                                        </p:attrNameLst>
                                      </p:cBhvr>
                                      <p:to>
                                        <p:strVal val="visible"/>
                                      </p:to>
                                    </p:set>
                                    <p:animEffect transition="in" filter="wipe(up)">
                                      <p:cBhvr>
                                        <p:cTn id="73" dur="500"/>
                                        <p:tgtEl>
                                          <p:spTgt spid="264"/>
                                        </p:tgtEl>
                                      </p:cBhvr>
                                    </p:animEffect>
                                  </p:childTnLst>
                                </p:cTn>
                              </p:par>
                            </p:childTnLst>
                          </p:cTn>
                        </p:par>
                        <p:par>
                          <p:cTn id="74" fill="hold">
                            <p:stCondLst>
                              <p:cond delay="5500"/>
                            </p:stCondLst>
                            <p:childTnLst>
                              <p:par>
                                <p:cTn id="75" presetID="22" presetClass="entr" presetSubtype="8"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500"/>
                                        <p:tgtEl>
                                          <p:spTgt spid="1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left)">
                                      <p:cBhvr>
                                        <p:cTn id="80" dur="500"/>
                                        <p:tgtEl>
                                          <p:spTgt spid="16"/>
                                        </p:tgtEl>
                                      </p:cBhvr>
                                    </p:animEffect>
                                  </p:childTnLst>
                                </p:cTn>
                              </p:par>
                            </p:childTnLst>
                          </p:cTn>
                        </p:par>
                        <p:par>
                          <p:cTn id="81" fill="hold">
                            <p:stCondLst>
                              <p:cond delay="6000"/>
                            </p:stCondLst>
                            <p:childTnLst>
                              <p:par>
                                <p:cTn id="82" presetID="53" presetClass="entr" presetSubtype="16" fill="hold"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500" fill="hold"/>
                                        <p:tgtEl>
                                          <p:spTgt spid="3"/>
                                        </p:tgtEl>
                                        <p:attrNameLst>
                                          <p:attrName>ppt_w</p:attrName>
                                        </p:attrNameLst>
                                      </p:cBhvr>
                                      <p:tavLst>
                                        <p:tav tm="0">
                                          <p:val>
                                            <p:fltVal val="0"/>
                                          </p:val>
                                        </p:tav>
                                        <p:tav tm="100000">
                                          <p:val>
                                            <p:strVal val="#ppt_w"/>
                                          </p:val>
                                        </p:tav>
                                      </p:tavLst>
                                    </p:anim>
                                    <p:anim calcmode="lin" valueType="num">
                                      <p:cBhvr>
                                        <p:cTn id="85" dur="500" fill="hold"/>
                                        <p:tgtEl>
                                          <p:spTgt spid="3"/>
                                        </p:tgtEl>
                                        <p:attrNameLst>
                                          <p:attrName>ppt_h</p:attrName>
                                        </p:attrNameLst>
                                      </p:cBhvr>
                                      <p:tavLst>
                                        <p:tav tm="0">
                                          <p:val>
                                            <p:fltVal val="0"/>
                                          </p:val>
                                        </p:tav>
                                        <p:tav tm="100000">
                                          <p:val>
                                            <p:strVal val="#ppt_h"/>
                                          </p:val>
                                        </p:tav>
                                      </p:tavLst>
                                    </p:anim>
                                    <p:animEffect transition="in" filter="fade">
                                      <p:cBhvr>
                                        <p:cTn id="86" dur="500"/>
                                        <p:tgtEl>
                                          <p:spTgt spid="3"/>
                                        </p:tgtEl>
                                      </p:cBhvr>
                                    </p:animEffect>
                                  </p:childTnLst>
                                </p:cTn>
                              </p:par>
                            </p:childTnLst>
                          </p:cTn>
                        </p:par>
                        <p:par>
                          <p:cTn id="87" fill="hold">
                            <p:stCondLst>
                              <p:cond delay="6500"/>
                            </p:stCondLst>
                            <p:childTnLst>
                              <p:par>
                                <p:cTn id="88" presetID="22" presetClass="entr" presetSubtype="1" fill="hold" nodeType="afterEffect">
                                  <p:stCondLst>
                                    <p:cond delay="0"/>
                                  </p:stCondLst>
                                  <p:childTnLst>
                                    <p:set>
                                      <p:cBhvr>
                                        <p:cTn id="89" dur="1" fill="hold">
                                          <p:stCondLst>
                                            <p:cond delay="0"/>
                                          </p:stCondLst>
                                        </p:cTn>
                                        <p:tgtEl>
                                          <p:spTgt spid="265"/>
                                        </p:tgtEl>
                                        <p:attrNameLst>
                                          <p:attrName>style.visibility</p:attrName>
                                        </p:attrNameLst>
                                      </p:cBhvr>
                                      <p:to>
                                        <p:strVal val="visible"/>
                                      </p:to>
                                    </p:set>
                                    <p:animEffect transition="in" filter="wipe(up)">
                                      <p:cBhvr>
                                        <p:cTn id="90" dur="500"/>
                                        <p:tgtEl>
                                          <p:spTgt spid="265"/>
                                        </p:tgtEl>
                                      </p:cBhvr>
                                    </p:animEffect>
                                  </p:childTnLst>
                                </p:cTn>
                              </p:par>
                            </p:childTnLst>
                          </p:cTn>
                        </p:par>
                        <p:par>
                          <p:cTn id="91" fill="hold">
                            <p:stCondLst>
                              <p:cond delay="7000"/>
                            </p:stCondLst>
                            <p:childTnLst>
                              <p:par>
                                <p:cTn id="92" presetID="22" presetClass="entr" presetSubtype="8"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wipe(left)">
                                      <p:cBhvr>
                                        <p:cTn id="94" dur="500"/>
                                        <p:tgtEl>
                                          <p:spTgt spid="18"/>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wipe(left)">
                                      <p:cBhvr>
                                        <p:cTn id="9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5" grpId="0" bldLvl="0" animBg="1"/>
      <p:bldP spid="253" grpId="0" bldLvl="0" animBg="1"/>
      <p:bldP spid="27" grpId="0"/>
      <p:bldP spid="28" grpId="0"/>
      <p:bldP spid="11" grpId="0"/>
      <p:bldP spid="14" grpId="0"/>
      <p:bldP spid="15" grpId="0"/>
      <p:bldP spid="16" grpId="0"/>
      <p:bldP spid="18"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sp>
        <p:nvSpPr>
          <p:cNvPr id="2" name="矩形 1"/>
          <p:cNvSpPr/>
          <p:nvPr/>
        </p:nvSpPr>
        <p:spPr>
          <a:xfrm>
            <a:off x="1697990" y="1842770"/>
            <a:ext cx="2595245" cy="3274060"/>
          </a:xfrm>
          <a:prstGeom prst="rect">
            <a:avLst/>
          </a:prstGeom>
          <a:noFill/>
          <a:ln w="25400">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232"/>
              </a:solidFill>
            </a:endParaRPr>
          </a:p>
        </p:txBody>
      </p:sp>
      <p:sp>
        <p:nvSpPr>
          <p:cNvPr id="3" name="矩形 2"/>
          <p:cNvSpPr/>
          <p:nvPr/>
        </p:nvSpPr>
        <p:spPr>
          <a:xfrm>
            <a:off x="2097405" y="2226945"/>
            <a:ext cx="2595245" cy="3274060"/>
          </a:xfrm>
          <a:prstGeom prst="rect">
            <a:avLst/>
          </a:prstGeom>
          <a:blipFill rotWithShape="1">
            <a:blip r:embed="rId6"/>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232"/>
              </a:solidFill>
            </a:endParaRPr>
          </a:p>
        </p:txBody>
      </p:sp>
      <p:sp>
        <p:nvSpPr>
          <p:cNvPr id="11" name="矩形 10"/>
          <p:cNvSpPr/>
          <p:nvPr/>
        </p:nvSpPr>
        <p:spPr>
          <a:xfrm>
            <a:off x="3727450" y="4588510"/>
            <a:ext cx="1320800" cy="1232535"/>
          </a:xfrm>
          <a:prstGeom prst="rect">
            <a:avLst/>
          </a:prstGeom>
          <a:solidFill>
            <a:srgbClr val="323232">
              <a:alpha val="7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232"/>
              </a:solidFill>
            </a:endParaRPr>
          </a:p>
        </p:txBody>
      </p:sp>
      <p:sp>
        <p:nvSpPr>
          <p:cNvPr id="14" name="文本框 13"/>
          <p:cNvSpPr txBox="1"/>
          <p:nvPr/>
        </p:nvSpPr>
        <p:spPr>
          <a:xfrm>
            <a:off x="5969000" y="1993265"/>
            <a:ext cx="2738755" cy="352425"/>
          </a:xfrm>
          <a:prstGeom prst="rect">
            <a:avLst/>
          </a:prstGeom>
          <a:noFill/>
        </p:spPr>
        <p:txBody>
          <a:bodyPr wrap="square" rtlCol="0">
            <a:spAutoFit/>
          </a:bodyPr>
          <a:lstStyle/>
          <a:p>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15" name="文本框 14"/>
          <p:cNvSpPr txBox="1"/>
          <p:nvPr/>
        </p:nvSpPr>
        <p:spPr>
          <a:xfrm>
            <a:off x="5968365" y="2345690"/>
            <a:ext cx="5260975" cy="526811"/>
          </a:xfrm>
          <a:prstGeom prst="rect">
            <a:avLst/>
          </a:prstGeom>
          <a:noFill/>
        </p:spPr>
        <p:txBody>
          <a:bodyPr wrap="square"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
        <p:nvSpPr>
          <p:cNvPr id="20" name="文本框 19"/>
          <p:cNvSpPr txBox="1"/>
          <p:nvPr/>
        </p:nvSpPr>
        <p:spPr>
          <a:xfrm>
            <a:off x="5968365" y="3298190"/>
            <a:ext cx="2738755" cy="352425"/>
          </a:xfrm>
          <a:prstGeom prst="rect">
            <a:avLst/>
          </a:prstGeom>
          <a:noFill/>
        </p:spPr>
        <p:txBody>
          <a:bodyPr wrap="square" rtlCol="0">
            <a:spAutoFit/>
          </a:bodyPr>
          <a:lstStyle/>
          <a:p>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21" name="文本框 20"/>
          <p:cNvSpPr txBox="1"/>
          <p:nvPr/>
        </p:nvSpPr>
        <p:spPr>
          <a:xfrm>
            <a:off x="5967730" y="3650615"/>
            <a:ext cx="5261610" cy="526811"/>
          </a:xfrm>
          <a:prstGeom prst="rect">
            <a:avLst/>
          </a:prstGeom>
          <a:noFill/>
        </p:spPr>
        <p:txBody>
          <a:bodyPr wrap="square"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
        <p:nvSpPr>
          <p:cNvPr id="16" name="文本框 15"/>
          <p:cNvSpPr txBox="1"/>
          <p:nvPr/>
        </p:nvSpPr>
        <p:spPr>
          <a:xfrm>
            <a:off x="5967730" y="4588510"/>
            <a:ext cx="2738755" cy="352425"/>
          </a:xfrm>
          <a:prstGeom prst="rect">
            <a:avLst/>
          </a:prstGeom>
          <a:noFill/>
        </p:spPr>
        <p:txBody>
          <a:bodyPr wrap="square" rtlCol="0">
            <a:spAutoFit/>
          </a:bodyPr>
          <a:lstStyle/>
          <a:p>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18" name="文本框 17"/>
          <p:cNvSpPr txBox="1"/>
          <p:nvPr/>
        </p:nvSpPr>
        <p:spPr>
          <a:xfrm>
            <a:off x="5967095" y="4940935"/>
            <a:ext cx="5261610" cy="526811"/>
          </a:xfrm>
          <a:prstGeom prst="rect">
            <a:avLst/>
          </a:prstGeom>
          <a:noFill/>
        </p:spPr>
        <p:txBody>
          <a:bodyPr wrap="square"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20" presetClass="entr" presetSubtype="0"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edge">
                                      <p:cBhvr>
                                        <p:cTn id="33" dur="500"/>
                                        <p:tgtEl>
                                          <p:spTgt spid="2"/>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par>
                          <p:cTn id="40" fill="hold">
                            <p:stCondLst>
                              <p:cond delay="2500"/>
                            </p:stCondLst>
                            <p:childTnLst>
                              <p:par>
                                <p:cTn id="41" presetID="39" presetClass="entr" presetSubtype="0" accel="100000" fill="hold" grpId="1"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ppt_h</p:attrName>
                                        </p:attrNameLst>
                                      </p:cBhvr>
                                      <p:tavLst>
                                        <p:tav tm="0">
                                          <p:val>
                                            <p:strVal val="#ppt_h/20"/>
                                          </p:val>
                                        </p:tav>
                                        <p:tav tm="50000">
                                          <p:val>
                                            <p:strVal val="#ppt_h/20"/>
                                          </p:val>
                                        </p:tav>
                                        <p:tav tm="100000">
                                          <p:val>
                                            <p:strVal val="#ppt_h"/>
                                          </p:val>
                                        </p:tav>
                                      </p:tavLst>
                                    </p:anim>
                                    <p:anim calcmode="lin" valueType="num">
                                      <p:cBhvr>
                                        <p:cTn id="44" dur="500" fill="hold"/>
                                        <p:tgtEl>
                                          <p:spTgt spid="11"/>
                                        </p:tgtEl>
                                        <p:attrNameLst>
                                          <p:attrName>ppt_w</p:attrName>
                                        </p:attrNameLst>
                                      </p:cBhvr>
                                      <p:tavLst>
                                        <p:tav tm="0">
                                          <p:val>
                                            <p:strVal val="#ppt_w+.3"/>
                                          </p:val>
                                        </p:tav>
                                        <p:tav tm="50000">
                                          <p:val>
                                            <p:strVal val="#ppt_w+.3"/>
                                          </p:val>
                                        </p:tav>
                                        <p:tav tm="100000">
                                          <p:val>
                                            <p:strVal val="#ppt_w"/>
                                          </p:val>
                                        </p:tav>
                                      </p:tavLst>
                                    </p:anim>
                                    <p:anim calcmode="lin" valueType="num">
                                      <p:cBhvr>
                                        <p:cTn id="45" dur="500" fill="hold"/>
                                        <p:tgtEl>
                                          <p:spTgt spid="11"/>
                                        </p:tgtEl>
                                        <p:attrNameLst>
                                          <p:attrName>ppt_x</p:attrName>
                                        </p:attrNameLst>
                                      </p:cBhvr>
                                      <p:tavLst>
                                        <p:tav tm="0">
                                          <p:val>
                                            <p:strVal val="#ppt_x-.3"/>
                                          </p:val>
                                        </p:tav>
                                        <p:tav tm="50000">
                                          <p:val>
                                            <p:strVal val="#ppt_x"/>
                                          </p:val>
                                        </p:tav>
                                        <p:tav tm="100000">
                                          <p:val>
                                            <p:strVal val="#ppt_x"/>
                                          </p:val>
                                        </p:tav>
                                      </p:tavLst>
                                    </p:anim>
                                    <p:anim calcmode="lin" valueType="num">
                                      <p:cBhvr>
                                        <p:cTn id="46" dur="500" fill="hold"/>
                                        <p:tgtEl>
                                          <p:spTgt spid="11"/>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left)">
                                      <p:cBhvr>
                                        <p:cTn id="60" dur="500"/>
                                        <p:tgtEl>
                                          <p:spTgt spid="21"/>
                                        </p:tgtEl>
                                      </p:cBhvr>
                                    </p:animEffect>
                                  </p:childTnLst>
                                </p:cTn>
                              </p:par>
                            </p:childTnLst>
                          </p:cTn>
                        </p:par>
                        <p:par>
                          <p:cTn id="61" fill="hold">
                            <p:stCondLst>
                              <p:cond delay="4000"/>
                            </p:stCondLst>
                            <p:childTnLst>
                              <p:par>
                                <p:cTn id="62" presetID="22" presetClass="entr" presetSubtype="8"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bldLvl="0" animBg="1"/>
      <p:bldP spid="3" grpId="0" bldLvl="0" animBg="1"/>
      <p:bldP spid="11" grpId="0" animBg="1"/>
      <p:bldP spid="11" grpId="1" bldLvl="0" animBg="1"/>
      <p:bldP spid="14" grpId="0"/>
      <p:bldP spid="15" grpId="0"/>
      <p:bldP spid="20" grpId="0"/>
      <p:bldP spid="21" grpId="0"/>
      <p:bldP spid="16"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grpSp>
        <p:nvGrpSpPr>
          <p:cNvPr id="2" name="Group 16"/>
          <p:cNvGrpSpPr>
            <a:grpSpLocks noChangeAspect="1"/>
          </p:cNvGrpSpPr>
          <p:nvPr/>
        </p:nvGrpSpPr>
        <p:grpSpPr>
          <a:xfrm>
            <a:off x="2832790" y="2276471"/>
            <a:ext cx="907427" cy="907596"/>
            <a:chOff x="6560456" y="2515733"/>
            <a:chExt cx="359999" cy="359998"/>
          </a:xfrm>
        </p:grpSpPr>
        <p:sp>
          <p:nvSpPr>
            <p:cNvPr id="18" name="Oval 17"/>
            <p:cNvSpPr/>
            <p:nvPr/>
          </p:nvSpPr>
          <p:spPr>
            <a:xfrm>
              <a:off x="6560456" y="2515733"/>
              <a:ext cx="359999" cy="359998"/>
            </a:xfrm>
            <a:prstGeom prst="ellipse">
              <a:avLst/>
            </a:prstGeom>
            <a:solidFill>
              <a:srgbClr val="323232"/>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endParaRPr lang="zh-CN" altLang="en-US"/>
            </a:p>
          </p:txBody>
        </p:sp>
        <p:grpSp>
          <p:nvGrpSpPr>
            <p:cNvPr id="3" name="Group 18"/>
            <p:cNvGrpSpPr>
              <a:grpSpLocks noChangeAspect="1"/>
            </p:cNvGrpSpPr>
            <p:nvPr/>
          </p:nvGrpSpPr>
          <p:grpSpPr>
            <a:xfrm>
              <a:off x="6653303" y="2610240"/>
              <a:ext cx="174299" cy="177740"/>
              <a:chOff x="7160655" y="2178006"/>
              <a:chExt cx="379359" cy="386846"/>
            </a:xfrm>
            <a:solidFill>
              <a:schemeClr val="bg1">
                <a:lumMod val="95000"/>
              </a:schemeClr>
            </a:solidFill>
          </p:grpSpPr>
          <p:sp>
            <p:nvSpPr>
              <p:cNvPr id="11"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sp>
            <p:nvSpPr>
              <p:cNvPr id="14"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sp>
            <p:nvSpPr>
              <p:cNvPr id="22"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grpSp>
      </p:grpSp>
      <p:grpSp>
        <p:nvGrpSpPr>
          <p:cNvPr id="15" name="Group 22"/>
          <p:cNvGrpSpPr>
            <a:grpSpLocks noChangeAspect="1"/>
          </p:cNvGrpSpPr>
          <p:nvPr/>
        </p:nvGrpSpPr>
        <p:grpSpPr>
          <a:xfrm>
            <a:off x="6929357" y="2261957"/>
            <a:ext cx="907427" cy="907596"/>
            <a:chOff x="6560455" y="4169941"/>
            <a:chExt cx="359999" cy="359998"/>
          </a:xfrm>
        </p:grpSpPr>
        <p:sp>
          <p:nvSpPr>
            <p:cNvPr id="16" name="Oval 23"/>
            <p:cNvSpPr/>
            <p:nvPr/>
          </p:nvSpPr>
          <p:spPr>
            <a:xfrm>
              <a:off x="6560455" y="4169941"/>
              <a:ext cx="359999" cy="359998"/>
            </a:xfrm>
            <a:prstGeom prst="ellipse">
              <a:avLst/>
            </a:prstGeom>
            <a:solidFill>
              <a:srgbClr val="323232"/>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endParaRPr lang="zh-CN" altLang="en-US"/>
            </a:p>
          </p:txBody>
        </p:sp>
        <p:grpSp>
          <p:nvGrpSpPr>
            <p:cNvPr id="19" name="Group 24"/>
            <p:cNvGrpSpPr>
              <a:grpSpLocks noChangeAspect="1"/>
            </p:cNvGrpSpPr>
            <p:nvPr/>
          </p:nvGrpSpPr>
          <p:grpSpPr>
            <a:xfrm>
              <a:off x="6649416" y="4269792"/>
              <a:ext cx="182074" cy="160295"/>
              <a:chOff x="6040049" y="4182118"/>
              <a:chExt cx="521619" cy="459224"/>
            </a:xfrm>
            <a:solidFill>
              <a:schemeClr val="bg1">
                <a:lumMod val="95000"/>
              </a:schemeClr>
            </a:solidFill>
          </p:grpSpPr>
          <p:sp>
            <p:nvSpPr>
              <p:cNvPr id="23"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sp>
            <p:nvSpPr>
              <p:cNvPr id="27"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sp>
            <p:nvSpPr>
              <p:cNvPr id="28"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sp>
            <p:nvSpPr>
              <p:cNvPr id="29"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sp>
            <p:nvSpPr>
              <p:cNvPr id="30"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endParaRPr lang="en-US" sz="2400"/>
              </a:p>
            </p:txBody>
          </p:sp>
        </p:grpSp>
      </p:grpSp>
      <p:grpSp>
        <p:nvGrpSpPr>
          <p:cNvPr id="31" name="Group 30"/>
          <p:cNvGrpSpPr>
            <a:grpSpLocks noChangeAspect="1"/>
          </p:cNvGrpSpPr>
          <p:nvPr/>
        </p:nvGrpSpPr>
        <p:grpSpPr>
          <a:xfrm>
            <a:off x="8963132" y="2276035"/>
            <a:ext cx="907427" cy="907596"/>
            <a:chOff x="6560454" y="4997045"/>
            <a:chExt cx="359999" cy="359998"/>
          </a:xfrm>
        </p:grpSpPr>
        <p:sp>
          <p:nvSpPr>
            <p:cNvPr id="32" name="Oval 31"/>
            <p:cNvSpPr/>
            <p:nvPr/>
          </p:nvSpPr>
          <p:spPr>
            <a:xfrm>
              <a:off x="6560454" y="4997045"/>
              <a:ext cx="359999" cy="359998"/>
            </a:xfrm>
            <a:prstGeom prst="ellipse">
              <a:avLst/>
            </a:prstGeom>
            <a:solidFill>
              <a:srgbClr val="323232"/>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endParaRPr lang="zh-CN" altLang="en-US"/>
            </a:p>
          </p:txBody>
        </p:sp>
        <p:sp>
          <p:nvSpPr>
            <p:cNvPr id="33" name="Freeform 16"/>
            <p:cNvSpPr>
              <a:spLocks noChangeAspect="1" noEditPoints="1"/>
            </p:cNvSpPr>
            <p:nvPr/>
          </p:nvSpPr>
          <p:spPr bwMode="auto">
            <a:xfrm>
              <a:off x="6643957" y="5058288"/>
              <a:ext cx="179924" cy="208483"/>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128540" tIns="64271" rIns="128540" bIns="64271" numCol="1" anchor="t" anchorCtr="0" compatLnSpc="1"/>
            <a:lstStyle/>
            <a:p>
              <a:endParaRPr lang="en-US" sz="2400" dirty="0"/>
            </a:p>
          </p:txBody>
        </p:sp>
      </p:grpSp>
      <p:grpSp>
        <p:nvGrpSpPr>
          <p:cNvPr id="36" name="Group 33"/>
          <p:cNvGrpSpPr>
            <a:grpSpLocks noChangeAspect="1"/>
          </p:cNvGrpSpPr>
          <p:nvPr/>
        </p:nvGrpSpPr>
        <p:grpSpPr>
          <a:xfrm>
            <a:off x="4910099" y="2261957"/>
            <a:ext cx="907427" cy="907596"/>
            <a:chOff x="6560456" y="3342837"/>
            <a:chExt cx="359999" cy="359998"/>
          </a:xfrm>
        </p:grpSpPr>
        <p:sp>
          <p:nvSpPr>
            <p:cNvPr id="37" name="Oval 34"/>
            <p:cNvSpPr/>
            <p:nvPr/>
          </p:nvSpPr>
          <p:spPr>
            <a:xfrm>
              <a:off x="6560456" y="3342837"/>
              <a:ext cx="359999" cy="359998"/>
            </a:xfrm>
            <a:prstGeom prst="ellipse">
              <a:avLst/>
            </a:prstGeom>
            <a:solidFill>
              <a:srgbClr val="323232"/>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endParaRPr lang="zh-CN" altLang="en-US"/>
            </a:p>
          </p:txBody>
        </p:sp>
        <p:sp>
          <p:nvSpPr>
            <p:cNvPr id="38" name="Freeform 6"/>
            <p:cNvSpPr>
              <a:spLocks noEditPoints="1"/>
            </p:cNvSpPr>
            <p:nvPr/>
          </p:nvSpPr>
          <p:spPr bwMode="auto">
            <a:xfrm>
              <a:off x="6664380" y="3422532"/>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128540" tIns="64271" rIns="128540" bIns="64271" numCol="1" anchor="t" anchorCtr="0" compatLnSpc="1"/>
            <a:lstStyle/>
            <a:p>
              <a:endParaRPr lang="en-US" sz="2400" dirty="0"/>
            </a:p>
          </p:txBody>
        </p:sp>
      </p:grpSp>
      <p:cxnSp>
        <p:nvCxnSpPr>
          <p:cNvPr id="39" name="Elbow Connector 8"/>
          <p:cNvCxnSpPr/>
          <p:nvPr/>
        </p:nvCxnSpPr>
        <p:spPr>
          <a:xfrm rot="10800000" flipV="1">
            <a:off x="2299267" y="2787433"/>
            <a:ext cx="554372" cy="450306"/>
          </a:xfrm>
          <a:prstGeom prst="bentConnector3">
            <a:avLst>
              <a:gd name="adj1" fmla="val 50000"/>
            </a:avLst>
          </a:prstGeom>
          <a:ln w="9525">
            <a:solidFill>
              <a:srgbClr val="323232"/>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4" name="Elbow Connector 53"/>
          <p:cNvCxnSpPr/>
          <p:nvPr/>
        </p:nvCxnSpPr>
        <p:spPr>
          <a:xfrm rot="10800000" flipV="1">
            <a:off x="4366026" y="2779641"/>
            <a:ext cx="554372" cy="450306"/>
          </a:xfrm>
          <a:prstGeom prst="bentConnector3">
            <a:avLst>
              <a:gd name="adj1" fmla="val 50000"/>
            </a:avLst>
          </a:prstGeom>
          <a:ln w="9525">
            <a:solidFill>
              <a:srgbClr val="323232"/>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5" name="Elbow Connector 54"/>
          <p:cNvCxnSpPr/>
          <p:nvPr/>
        </p:nvCxnSpPr>
        <p:spPr>
          <a:xfrm rot="10800000" flipV="1">
            <a:off x="6390246" y="2784376"/>
            <a:ext cx="554372" cy="450306"/>
          </a:xfrm>
          <a:prstGeom prst="bentConnector3">
            <a:avLst>
              <a:gd name="adj1" fmla="val 50000"/>
            </a:avLst>
          </a:prstGeom>
          <a:ln w="9525">
            <a:solidFill>
              <a:srgbClr val="323232"/>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6" name="Elbow Connector 55"/>
          <p:cNvCxnSpPr/>
          <p:nvPr/>
        </p:nvCxnSpPr>
        <p:spPr>
          <a:xfrm rot="10800000" flipV="1">
            <a:off x="8418148" y="2779641"/>
            <a:ext cx="554372" cy="450306"/>
          </a:xfrm>
          <a:prstGeom prst="bentConnector3">
            <a:avLst>
              <a:gd name="adj1" fmla="val 50000"/>
            </a:avLst>
          </a:prstGeom>
          <a:ln w="9525">
            <a:solidFill>
              <a:srgbClr val="323232"/>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44" name="TextBox 23"/>
          <p:cNvSpPr txBox="1"/>
          <p:nvPr/>
        </p:nvSpPr>
        <p:spPr>
          <a:xfrm>
            <a:off x="1623792" y="4243902"/>
            <a:ext cx="1909563" cy="780026"/>
          </a:xfrm>
          <a:prstGeom prst="rect">
            <a:avLst/>
          </a:prstGeom>
          <a:noFill/>
        </p:spPr>
        <p:txBody>
          <a:bodyPr wrap="square" lIns="86683" tIns="43341" rIns="86683" bIns="43341"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cs typeface="+mn-ea"/>
              <a:sym typeface="+mn-ea"/>
            </a:endParaRPr>
          </a:p>
        </p:txBody>
      </p:sp>
      <p:sp>
        <p:nvSpPr>
          <p:cNvPr id="45" name="TextBox 24"/>
          <p:cNvSpPr txBox="1"/>
          <p:nvPr/>
        </p:nvSpPr>
        <p:spPr>
          <a:xfrm>
            <a:off x="1623792" y="3922882"/>
            <a:ext cx="1798320" cy="332105"/>
          </a:xfrm>
          <a:prstGeom prst="rect">
            <a:avLst/>
          </a:prstGeom>
          <a:noFill/>
        </p:spPr>
        <p:txBody>
          <a:bodyPr wrap="none" lIns="86683" tIns="43341" rIns="86683" bIns="43341" rtlCol="0">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53" name="TextBox 23"/>
          <p:cNvSpPr txBox="1"/>
          <p:nvPr/>
        </p:nvSpPr>
        <p:spPr>
          <a:xfrm>
            <a:off x="3863206" y="4243902"/>
            <a:ext cx="1909563" cy="780026"/>
          </a:xfrm>
          <a:prstGeom prst="rect">
            <a:avLst/>
          </a:prstGeom>
          <a:noFill/>
        </p:spPr>
        <p:txBody>
          <a:bodyPr wrap="square" lIns="86683" tIns="43341" rIns="86683" bIns="43341"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cs typeface="+mn-ea"/>
              <a:sym typeface="+mn-ea"/>
            </a:endParaRPr>
          </a:p>
        </p:txBody>
      </p:sp>
      <p:sp>
        <p:nvSpPr>
          <p:cNvPr id="59" name="TextBox 24"/>
          <p:cNvSpPr txBox="1"/>
          <p:nvPr/>
        </p:nvSpPr>
        <p:spPr>
          <a:xfrm>
            <a:off x="3863205" y="3922882"/>
            <a:ext cx="1798320" cy="332105"/>
          </a:xfrm>
          <a:prstGeom prst="rect">
            <a:avLst/>
          </a:prstGeom>
          <a:noFill/>
        </p:spPr>
        <p:txBody>
          <a:bodyPr wrap="none" lIns="86683" tIns="43341" rIns="86683" bIns="43341" rtlCol="0">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60" name="TextBox 23"/>
          <p:cNvSpPr txBox="1"/>
          <p:nvPr/>
        </p:nvSpPr>
        <p:spPr>
          <a:xfrm>
            <a:off x="6183889" y="4243902"/>
            <a:ext cx="1909563" cy="780026"/>
          </a:xfrm>
          <a:prstGeom prst="rect">
            <a:avLst/>
          </a:prstGeom>
          <a:noFill/>
        </p:spPr>
        <p:txBody>
          <a:bodyPr wrap="square" lIns="86683" tIns="43341" rIns="86683" bIns="43341"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cs typeface="+mn-ea"/>
              <a:sym typeface="+mn-ea"/>
            </a:endParaRPr>
          </a:p>
        </p:txBody>
      </p:sp>
      <p:sp>
        <p:nvSpPr>
          <p:cNvPr id="61" name="TextBox 24"/>
          <p:cNvSpPr txBox="1"/>
          <p:nvPr/>
        </p:nvSpPr>
        <p:spPr>
          <a:xfrm>
            <a:off x="6183887" y="3922882"/>
            <a:ext cx="1798320" cy="332105"/>
          </a:xfrm>
          <a:prstGeom prst="rect">
            <a:avLst/>
          </a:prstGeom>
          <a:noFill/>
        </p:spPr>
        <p:txBody>
          <a:bodyPr wrap="none" lIns="86683" tIns="43341" rIns="86683" bIns="43341" rtlCol="0">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62" name="TextBox 23"/>
          <p:cNvSpPr txBox="1"/>
          <p:nvPr/>
        </p:nvSpPr>
        <p:spPr>
          <a:xfrm>
            <a:off x="8423302" y="4243902"/>
            <a:ext cx="1909563" cy="780026"/>
          </a:xfrm>
          <a:prstGeom prst="rect">
            <a:avLst/>
          </a:prstGeom>
          <a:noFill/>
        </p:spPr>
        <p:txBody>
          <a:bodyPr wrap="square" lIns="86683" tIns="43341" rIns="86683" bIns="43341"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cs typeface="+mn-ea"/>
              <a:sym typeface="+mn-ea"/>
            </a:endParaRPr>
          </a:p>
        </p:txBody>
      </p:sp>
      <p:sp>
        <p:nvSpPr>
          <p:cNvPr id="63" name="TextBox 24"/>
          <p:cNvSpPr txBox="1"/>
          <p:nvPr/>
        </p:nvSpPr>
        <p:spPr>
          <a:xfrm>
            <a:off x="8423300" y="3922882"/>
            <a:ext cx="1798320" cy="332105"/>
          </a:xfrm>
          <a:prstGeom prst="rect">
            <a:avLst/>
          </a:prstGeom>
          <a:noFill/>
        </p:spPr>
        <p:txBody>
          <a:bodyPr wrap="none" lIns="86683" tIns="43341" rIns="86683" bIns="43341" rtlCol="0">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childTnLst>
                          </p:cTn>
                        </p:par>
                        <p:par>
                          <p:cTn id="40" fill="hold">
                            <p:stCondLst>
                              <p:cond delay="2500"/>
                            </p:stCondLst>
                            <p:childTnLst>
                              <p:par>
                                <p:cTn id="41" presetID="12" presetClass="entr" presetSubtype="4"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p:tgtEl>
                                          <p:spTgt spid="45"/>
                                        </p:tgtEl>
                                        <p:attrNameLst>
                                          <p:attrName>ppt_y</p:attrName>
                                        </p:attrNameLst>
                                      </p:cBhvr>
                                      <p:tavLst>
                                        <p:tav tm="0">
                                          <p:val>
                                            <p:strVal val="#ppt_y+#ppt_h*1.125000"/>
                                          </p:val>
                                        </p:tav>
                                        <p:tav tm="100000">
                                          <p:val>
                                            <p:strVal val="#ppt_y"/>
                                          </p:val>
                                        </p:tav>
                                      </p:tavLst>
                                    </p:anim>
                                    <p:animEffect transition="in" filter="wipe(up)">
                                      <p:cBhvr>
                                        <p:cTn id="44" dur="500"/>
                                        <p:tgtEl>
                                          <p:spTgt spid="4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p:tgtEl>
                                          <p:spTgt spid="44"/>
                                        </p:tgtEl>
                                        <p:attrNameLst>
                                          <p:attrName>ppt_y</p:attrName>
                                        </p:attrNameLst>
                                      </p:cBhvr>
                                      <p:tavLst>
                                        <p:tav tm="0">
                                          <p:val>
                                            <p:strVal val="#ppt_y+#ppt_h*1.125000"/>
                                          </p:val>
                                        </p:tav>
                                        <p:tav tm="100000">
                                          <p:val>
                                            <p:strVal val="#ppt_y"/>
                                          </p:val>
                                        </p:tav>
                                      </p:tavLst>
                                    </p:anim>
                                    <p:animEffect transition="in" filter="wipe(up)">
                                      <p:cBhvr>
                                        <p:cTn id="48" dur="500"/>
                                        <p:tgtEl>
                                          <p:spTgt spid="44"/>
                                        </p:tgtEl>
                                      </p:cBhvr>
                                    </p:animEffect>
                                  </p:childTnLst>
                                </p:cTn>
                              </p:par>
                            </p:childTnLst>
                          </p:cTn>
                        </p:par>
                        <p:par>
                          <p:cTn id="49" fill="hold">
                            <p:stCondLst>
                              <p:cond delay="3000"/>
                            </p:stCondLst>
                            <p:childTnLst>
                              <p:par>
                                <p:cTn id="50" presetID="22" presetClass="entr" presetSubtype="8" fill="hold" nodeType="after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left)">
                                      <p:cBhvr>
                                        <p:cTn id="52" dur="500"/>
                                        <p:tgtEl>
                                          <p:spTgt spid="54"/>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animEffect transition="in" filter="fade">
                                      <p:cBhvr>
                                        <p:cTn id="58" dur="500"/>
                                        <p:tgtEl>
                                          <p:spTgt spid="36"/>
                                        </p:tgtEl>
                                      </p:cBhvr>
                                    </p:animEffect>
                                  </p:childTnLst>
                                </p:cTn>
                              </p:par>
                            </p:childTnLst>
                          </p:cTn>
                        </p:par>
                        <p:par>
                          <p:cTn id="59" fill="hold">
                            <p:stCondLst>
                              <p:cond delay="4000"/>
                            </p:stCondLst>
                            <p:childTnLst>
                              <p:par>
                                <p:cTn id="60" presetID="12" presetClass="entr" presetSubtype="4"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500"/>
                                        <p:tgtEl>
                                          <p:spTgt spid="59"/>
                                        </p:tgtEl>
                                        <p:attrNameLst>
                                          <p:attrName>ppt_y</p:attrName>
                                        </p:attrNameLst>
                                      </p:cBhvr>
                                      <p:tavLst>
                                        <p:tav tm="0">
                                          <p:val>
                                            <p:strVal val="#ppt_y+#ppt_h*1.125000"/>
                                          </p:val>
                                        </p:tav>
                                        <p:tav tm="100000">
                                          <p:val>
                                            <p:strVal val="#ppt_y"/>
                                          </p:val>
                                        </p:tav>
                                      </p:tavLst>
                                    </p:anim>
                                    <p:animEffect transition="in" filter="wipe(up)">
                                      <p:cBhvr>
                                        <p:cTn id="63" dur="500"/>
                                        <p:tgtEl>
                                          <p:spTgt spid="59"/>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53"/>
                                        </p:tgtEl>
                                        <p:attrNameLst>
                                          <p:attrName>style.visibility</p:attrName>
                                        </p:attrNameLst>
                                      </p:cBhvr>
                                      <p:to>
                                        <p:strVal val="visible"/>
                                      </p:to>
                                    </p:set>
                                    <p:anim calcmode="lin" valueType="num">
                                      <p:cBhvr additive="base">
                                        <p:cTn id="66" dur="500"/>
                                        <p:tgtEl>
                                          <p:spTgt spid="53"/>
                                        </p:tgtEl>
                                        <p:attrNameLst>
                                          <p:attrName>ppt_y</p:attrName>
                                        </p:attrNameLst>
                                      </p:cBhvr>
                                      <p:tavLst>
                                        <p:tav tm="0">
                                          <p:val>
                                            <p:strVal val="#ppt_y+#ppt_h*1.125000"/>
                                          </p:val>
                                        </p:tav>
                                        <p:tav tm="100000">
                                          <p:val>
                                            <p:strVal val="#ppt_y"/>
                                          </p:val>
                                        </p:tav>
                                      </p:tavLst>
                                    </p:anim>
                                    <p:animEffect transition="in" filter="wipe(up)">
                                      <p:cBhvr>
                                        <p:cTn id="67" dur="500"/>
                                        <p:tgtEl>
                                          <p:spTgt spid="53"/>
                                        </p:tgtEl>
                                      </p:cBhvr>
                                    </p:animEffect>
                                  </p:childTnLst>
                                </p:cTn>
                              </p:par>
                            </p:childTnLst>
                          </p:cTn>
                        </p:par>
                        <p:par>
                          <p:cTn id="68" fill="hold">
                            <p:stCondLst>
                              <p:cond delay="4500"/>
                            </p:stCondLst>
                            <p:childTnLst>
                              <p:par>
                                <p:cTn id="69" presetID="22" presetClass="entr" presetSubtype="8" fill="hold"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wipe(left)">
                                      <p:cBhvr>
                                        <p:cTn id="71" dur="500"/>
                                        <p:tgtEl>
                                          <p:spTgt spid="55"/>
                                        </p:tgtEl>
                                      </p:cBhvr>
                                    </p:animEffect>
                                  </p:childTnLst>
                                </p:cTn>
                              </p:par>
                            </p:childTnLst>
                          </p:cTn>
                        </p:par>
                        <p:par>
                          <p:cTn id="72" fill="hold">
                            <p:stCondLst>
                              <p:cond delay="5000"/>
                            </p:stCondLst>
                            <p:childTnLst>
                              <p:par>
                                <p:cTn id="73" presetID="53" presetClass="entr" presetSubtype="16" fill="hold"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500" fill="hold"/>
                                        <p:tgtEl>
                                          <p:spTgt spid="15"/>
                                        </p:tgtEl>
                                        <p:attrNameLst>
                                          <p:attrName>ppt_w</p:attrName>
                                        </p:attrNameLst>
                                      </p:cBhvr>
                                      <p:tavLst>
                                        <p:tav tm="0">
                                          <p:val>
                                            <p:fltVal val="0"/>
                                          </p:val>
                                        </p:tav>
                                        <p:tav tm="100000">
                                          <p:val>
                                            <p:strVal val="#ppt_w"/>
                                          </p:val>
                                        </p:tav>
                                      </p:tavLst>
                                    </p:anim>
                                    <p:anim calcmode="lin" valueType="num">
                                      <p:cBhvr>
                                        <p:cTn id="76" dur="500" fill="hold"/>
                                        <p:tgtEl>
                                          <p:spTgt spid="15"/>
                                        </p:tgtEl>
                                        <p:attrNameLst>
                                          <p:attrName>ppt_h</p:attrName>
                                        </p:attrNameLst>
                                      </p:cBhvr>
                                      <p:tavLst>
                                        <p:tav tm="0">
                                          <p:val>
                                            <p:fltVal val="0"/>
                                          </p:val>
                                        </p:tav>
                                        <p:tav tm="100000">
                                          <p:val>
                                            <p:strVal val="#ppt_h"/>
                                          </p:val>
                                        </p:tav>
                                      </p:tavLst>
                                    </p:anim>
                                    <p:animEffect transition="in" filter="fade">
                                      <p:cBhvr>
                                        <p:cTn id="77" dur="500"/>
                                        <p:tgtEl>
                                          <p:spTgt spid="15"/>
                                        </p:tgtEl>
                                      </p:cBhvr>
                                    </p:animEffect>
                                  </p:childTnLst>
                                </p:cTn>
                              </p:par>
                            </p:childTnLst>
                          </p:cTn>
                        </p:par>
                        <p:par>
                          <p:cTn id="78" fill="hold">
                            <p:stCondLst>
                              <p:cond delay="5500"/>
                            </p:stCondLst>
                            <p:childTnLst>
                              <p:par>
                                <p:cTn id="79" presetID="12" presetClass="entr" presetSubtype="4" fill="hold" grpId="0" nodeType="afterEffect">
                                  <p:stCondLst>
                                    <p:cond delay="0"/>
                                  </p:stCondLst>
                                  <p:childTnLst>
                                    <p:set>
                                      <p:cBhvr>
                                        <p:cTn id="80" dur="1" fill="hold">
                                          <p:stCondLst>
                                            <p:cond delay="0"/>
                                          </p:stCondLst>
                                        </p:cTn>
                                        <p:tgtEl>
                                          <p:spTgt spid="61"/>
                                        </p:tgtEl>
                                        <p:attrNameLst>
                                          <p:attrName>style.visibility</p:attrName>
                                        </p:attrNameLst>
                                      </p:cBhvr>
                                      <p:to>
                                        <p:strVal val="visible"/>
                                      </p:to>
                                    </p:set>
                                    <p:anim calcmode="lin" valueType="num">
                                      <p:cBhvr additive="base">
                                        <p:cTn id="81" dur="500"/>
                                        <p:tgtEl>
                                          <p:spTgt spid="61"/>
                                        </p:tgtEl>
                                        <p:attrNameLst>
                                          <p:attrName>ppt_y</p:attrName>
                                        </p:attrNameLst>
                                      </p:cBhvr>
                                      <p:tavLst>
                                        <p:tav tm="0">
                                          <p:val>
                                            <p:strVal val="#ppt_y+#ppt_h*1.125000"/>
                                          </p:val>
                                        </p:tav>
                                        <p:tav tm="100000">
                                          <p:val>
                                            <p:strVal val="#ppt_y"/>
                                          </p:val>
                                        </p:tav>
                                      </p:tavLst>
                                    </p:anim>
                                    <p:animEffect transition="in" filter="wipe(up)">
                                      <p:cBhvr>
                                        <p:cTn id="82" dur="500"/>
                                        <p:tgtEl>
                                          <p:spTgt spid="61"/>
                                        </p:tgtEl>
                                      </p:cBhvr>
                                    </p:animEffect>
                                  </p:childTnLst>
                                </p:cTn>
                              </p:par>
                              <p:par>
                                <p:cTn id="83" presetID="12" presetClass="entr" presetSubtype="4" fill="hold" grpId="0" nodeType="withEffect">
                                  <p:stCondLst>
                                    <p:cond delay="0"/>
                                  </p:stCondLst>
                                  <p:childTnLst>
                                    <p:set>
                                      <p:cBhvr>
                                        <p:cTn id="84" dur="1" fill="hold">
                                          <p:stCondLst>
                                            <p:cond delay="0"/>
                                          </p:stCondLst>
                                        </p:cTn>
                                        <p:tgtEl>
                                          <p:spTgt spid="60"/>
                                        </p:tgtEl>
                                        <p:attrNameLst>
                                          <p:attrName>style.visibility</p:attrName>
                                        </p:attrNameLst>
                                      </p:cBhvr>
                                      <p:to>
                                        <p:strVal val="visible"/>
                                      </p:to>
                                    </p:set>
                                    <p:anim calcmode="lin" valueType="num">
                                      <p:cBhvr additive="base">
                                        <p:cTn id="85" dur="500"/>
                                        <p:tgtEl>
                                          <p:spTgt spid="60"/>
                                        </p:tgtEl>
                                        <p:attrNameLst>
                                          <p:attrName>ppt_y</p:attrName>
                                        </p:attrNameLst>
                                      </p:cBhvr>
                                      <p:tavLst>
                                        <p:tav tm="0">
                                          <p:val>
                                            <p:strVal val="#ppt_y+#ppt_h*1.125000"/>
                                          </p:val>
                                        </p:tav>
                                        <p:tav tm="100000">
                                          <p:val>
                                            <p:strVal val="#ppt_y"/>
                                          </p:val>
                                        </p:tav>
                                      </p:tavLst>
                                    </p:anim>
                                    <p:animEffect transition="in" filter="wipe(up)">
                                      <p:cBhvr>
                                        <p:cTn id="86" dur="500"/>
                                        <p:tgtEl>
                                          <p:spTgt spid="60"/>
                                        </p:tgtEl>
                                      </p:cBhvr>
                                    </p:animEffect>
                                  </p:childTnLst>
                                </p:cTn>
                              </p:par>
                            </p:childTnLst>
                          </p:cTn>
                        </p:par>
                        <p:par>
                          <p:cTn id="87" fill="hold">
                            <p:stCondLst>
                              <p:cond delay="6000"/>
                            </p:stCondLst>
                            <p:childTnLst>
                              <p:par>
                                <p:cTn id="88" presetID="22" presetClass="entr" presetSubtype="8" fill="hold" nodeType="after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wipe(left)">
                                      <p:cBhvr>
                                        <p:cTn id="90" dur="500"/>
                                        <p:tgtEl>
                                          <p:spTgt spid="56"/>
                                        </p:tgtEl>
                                      </p:cBhvr>
                                    </p:animEffect>
                                  </p:childTnLst>
                                </p:cTn>
                              </p:par>
                            </p:childTnLst>
                          </p:cTn>
                        </p:par>
                        <p:par>
                          <p:cTn id="91" fill="hold">
                            <p:stCondLst>
                              <p:cond delay="6500"/>
                            </p:stCondLst>
                            <p:childTnLst>
                              <p:par>
                                <p:cTn id="92" presetID="53" presetClass="entr" presetSubtype="16" fill="hold" nodeType="after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childTnLst>
                          </p:cTn>
                        </p:par>
                        <p:par>
                          <p:cTn id="97" fill="hold">
                            <p:stCondLst>
                              <p:cond delay="7000"/>
                            </p:stCondLst>
                            <p:childTnLst>
                              <p:par>
                                <p:cTn id="98" presetID="12" presetClass="entr" presetSubtype="4" fill="hold" grpId="0" nodeType="afterEffect">
                                  <p:stCondLst>
                                    <p:cond delay="0"/>
                                  </p:stCondLst>
                                  <p:childTnLst>
                                    <p:set>
                                      <p:cBhvr>
                                        <p:cTn id="99" dur="1" fill="hold">
                                          <p:stCondLst>
                                            <p:cond delay="0"/>
                                          </p:stCondLst>
                                        </p:cTn>
                                        <p:tgtEl>
                                          <p:spTgt spid="63"/>
                                        </p:tgtEl>
                                        <p:attrNameLst>
                                          <p:attrName>style.visibility</p:attrName>
                                        </p:attrNameLst>
                                      </p:cBhvr>
                                      <p:to>
                                        <p:strVal val="visible"/>
                                      </p:to>
                                    </p:set>
                                    <p:anim calcmode="lin" valueType="num">
                                      <p:cBhvr additive="base">
                                        <p:cTn id="100" dur="500"/>
                                        <p:tgtEl>
                                          <p:spTgt spid="63"/>
                                        </p:tgtEl>
                                        <p:attrNameLst>
                                          <p:attrName>ppt_y</p:attrName>
                                        </p:attrNameLst>
                                      </p:cBhvr>
                                      <p:tavLst>
                                        <p:tav tm="0">
                                          <p:val>
                                            <p:strVal val="#ppt_y+#ppt_h*1.125000"/>
                                          </p:val>
                                        </p:tav>
                                        <p:tav tm="100000">
                                          <p:val>
                                            <p:strVal val="#ppt_y"/>
                                          </p:val>
                                        </p:tav>
                                      </p:tavLst>
                                    </p:anim>
                                    <p:animEffect transition="in" filter="wipe(up)">
                                      <p:cBhvr>
                                        <p:cTn id="101" dur="500"/>
                                        <p:tgtEl>
                                          <p:spTgt spid="63"/>
                                        </p:tgtEl>
                                      </p:cBhvr>
                                    </p:animEffect>
                                  </p:childTnLst>
                                </p:cTn>
                              </p:par>
                              <p:par>
                                <p:cTn id="102" presetID="12" presetClass="entr" presetSubtype="4" fill="hold" grpId="0" nodeType="withEffect">
                                  <p:stCondLst>
                                    <p:cond delay="0"/>
                                  </p:stCondLst>
                                  <p:childTnLst>
                                    <p:set>
                                      <p:cBhvr>
                                        <p:cTn id="103" dur="1" fill="hold">
                                          <p:stCondLst>
                                            <p:cond delay="0"/>
                                          </p:stCondLst>
                                        </p:cTn>
                                        <p:tgtEl>
                                          <p:spTgt spid="62"/>
                                        </p:tgtEl>
                                        <p:attrNameLst>
                                          <p:attrName>style.visibility</p:attrName>
                                        </p:attrNameLst>
                                      </p:cBhvr>
                                      <p:to>
                                        <p:strVal val="visible"/>
                                      </p:to>
                                    </p:set>
                                    <p:anim calcmode="lin" valueType="num">
                                      <p:cBhvr additive="base">
                                        <p:cTn id="104" dur="500"/>
                                        <p:tgtEl>
                                          <p:spTgt spid="62"/>
                                        </p:tgtEl>
                                        <p:attrNameLst>
                                          <p:attrName>ppt_y</p:attrName>
                                        </p:attrNameLst>
                                      </p:cBhvr>
                                      <p:tavLst>
                                        <p:tav tm="0">
                                          <p:val>
                                            <p:strVal val="#ppt_y+#ppt_h*1.125000"/>
                                          </p:val>
                                        </p:tav>
                                        <p:tav tm="100000">
                                          <p:val>
                                            <p:strVal val="#ppt_y"/>
                                          </p:val>
                                        </p:tav>
                                      </p:tavLst>
                                    </p:anim>
                                    <p:animEffect transition="in" filter="wipe(up)">
                                      <p:cBhvr>
                                        <p:cTn id="10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4" grpId="0"/>
      <p:bldP spid="45" grpId="0"/>
      <p:bldP spid="53" grpId="0"/>
      <p:bldP spid="59" grpId="0"/>
      <p:bldP spid="60" grpId="0"/>
      <p:bldP spid="61" grpId="0"/>
      <p:bldP spid="62" grpId="0"/>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2706370" cy="3757295"/>
          </a:xfrm>
          <a:prstGeom prst="rect">
            <a:avLst/>
          </a:prstGeom>
        </p:spPr>
      </p:pic>
      <p:pic>
        <p:nvPicPr>
          <p:cNvPr id="5" name="图片 4" descr="花2"/>
          <p:cNvPicPr>
            <a:picLocks noChangeAspect="1"/>
          </p:cNvPicPr>
          <p:nvPr/>
        </p:nvPicPr>
        <p:blipFill>
          <a:blip r:embed="rId4"/>
          <a:stretch>
            <a:fillRect/>
          </a:stretch>
        </p:blipFill>
        <p:spPr>
          <a:xfrm>
            <a:off x="9205595" y="4671695"/>
            <a:ext cx="2987040" cy="2176145"/>
          </a:xfrm>
          <a:prstGeom prst="rect">
            <a:avLst/>
          </a:prstGeom>
        </p:spPr>
      </p:pic>
      <p:grpSp>
        <p:nvGrpSpPr>
          <p:cNvPr id="12" name="组合 11"/>
          <p:cNvGrpSpPr/>
          <p:nvPr/>
        </p:nvGrpSpPr>
        <p:grpSpPr>
          <a:xfrm>
            <a:off x="2313940" y="257810"/>
            <a:ext cx="9604375" cy="4558030"/>
            <a:chOff x="3644" y="406"/>
            <a:chExt cx="15125" cy="7178"/>
          </a:xfrm>
        </p:grpSpPr>
        <p:cxnSp>
          <p:nvCxnSpPr>
            <p:cNvPr id="6" name="直接连接符 5"/>
            <p:cNvCxnSpPr/>
            <p:nvPr/>
          </p:nvCxnSpPr>
          <p:spPr>
            <a:xfrm>
              <a:off x="3644" y="406"/>
              <a:ext cx="15125" cy="0"/>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69" y="406"/>
              <a:ext cx="0" cy="717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2890" y="1746885"/>
            <a:ext cx="8916670" cy="4831715"/>
            <a:chOff x="414" y="2751"/>
            <a:chExt cx="14042" cy="7609"/>
          </a:xfrm>
        </p:grpSpPr>
        <p:cxnSp>
          <p:nvCxnSpPr>
            <p:cNvPr id="8" name="直接连接符 7"/>
            <p:cNvCxnSpPr/>
            <p:nvPr/>
          </p:nvCxnSpPr>
          <p:spPr>
            <a:xfrm flipH="1" flipV="1">
              <a:off x="414" y="2751"/>
              <a:ext cx="2" cy="7601"/>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4040" cy="9"/>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8241665" y="5581015"/>
            <a:ext cx="907415" cy="807720"/>
          </a:xfrm>
          <a:prstGeom prst="rect">
            <a:avLst/>
          </a:prstGeom>
        </p:spPr>
      </p:pic>
      <p:cxnSp>
        <p:nvCxnSpPr>
          <p:cNvPr id="2" name="直接连接符 1"/>
          <p:cNvCxnSpPr/>
          <p:nvPr/>
        </p:nvCxnSpPr>
        <p:spPr>
          <a:xfrm flipH="1">
            <a:off x="6090285" y="248285"/>
            <a:ext cx="6350" cy="1367790"/>
          </a:xfrm>
          <a:prstGeom prst="line">
            <a:avLst/>
          </a:prstGeom>
          <a:ln w="12700">
            <a:solidFill>
              <a:srgbClr val="323232"/>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5302250" y="1616075"/>
            <a:ext cx="1587500" cy="1587500"/>
            <a:chOff x="3386" y="3538"/>
            <a:chExt cx="3308" cy="3308"/>
          </a:xfrm>
        </p:grpSpPr>
        <p:sp>
          <p:nvSpPr>
            <p:cNvPr id="11" name="椭圆 10"/>
            <p:cNvSpPr/>
            <p:nvPr/>
          </p:nvSpPr>
          <p:spPr>
            <a:xfrm>
              <a:off x="3386" y="3538"/>
              <a:ext cx="3309" cy="3309"/>
            </a:xfrm>
            <a:prstGeom prst="ellipse">
              <a:avLst/>
            </a:prstGeom>
            <a:noFill/>
            <a:ln>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472" y="3625"/>
              <a:ext cx="3136" cy="3136"/>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5412740" y="1898650"/>
            <a:ext cx="1367790" cy="1198880"/>
          </a:xfrm>
          <a:prstGeom prst="rect">
            <a:avLst/>
          </a:prstGeom>
          <a:noFill/>
        </p:spPr>
        <p:txBody>
          <a:bodyPr wrap="square" rtlCol="0">
            <a:spAutoFit/>
          </a:bodyPr>
          <a:lstStyle/>
          <a:p>
            <a:pPr algn="ctr"/>
            <a:r>
              <a:rPr lang="en-US" altLang="zh-CN" sz="3600">
                <a:solidFill>
                  <a:schemeClr val="bg1"/>
                </a:solidFill>
                <a:latin typeface="方正清刻本悦宋简体" panose="02000000000000000000" charset="-122"/>
                <a:ea typeface="方正清刻本悦宋简体" panose="02000000000000000000" charset="-122"/>
              </a:rPr>
              <a:t>PART</a:t>
            </a:r>
          </a:p>
          <a:p>
            <a:pPr algn="ctr"/>
            <a:r>
              <a:rPr lang="en-US" altLang="zh-CN" sz="3600">
                <a:solidFill>
                  <a:schemeClr val="bg1"/>
                </a:solidFill>
                <a:latin typeface="方正清刻本悦宋简体" panose="02000000000000000000" charset="-122"/>
                <a:ea typeface="方正清刻本悦宋简体" panose="02000000000000000000" charset="-122"/>
              </a:rPr>
              <a:t>03</a:t>
            </a:r>
          </a:p>
        </p:txBody>
      </p:sp>
      <p:sp>
        <p:nvSpPr>
          <p:cNvPr id="24" name="文本框 23"/>
          <p:cNvSpPr txBox="1"/>
          <p:nvPr/>
        </p:nvSpPr>
        <p:spPr>
          <a:xfrm>
            <a:off x="3785235" y="3620135"/>
            <a:ext cx="4620895" cy="521970"/>
          </a:xfrm>
          <a:prstGeom prst="rect">
            <a:avLst/>
          </a:prstGeom>
          <a:noFill/>
        </p:spPr>
        <p:txBody>
          <a:bodyPr wrap="square" rtlCol="0">
            <a:spAutoFit/>
          </a:bodyPr>
          <a:lstStyle/>
          <a:p>
            <a:pPr algn="ctr" fontAlgn="auto">
              <a:lnSpc>
                <a:spcPct val="100000"/>
              </a:lnSpc>
            </a:pPr>
            <a:r>
              <a:rPr lang="zh-CN" altLang="en-US" sz="2800">
                <a:solidFill>
                  <a:srgbClr val="323232"/>
                </a:solidFill>
                <a:latin typeface="方正清刻本悦宋简体" panose="02000000000000000000" charset="-122"/>
                <a:ea typeface="方正清刻本悦宋简体" panose="02000000000000000000" charset="-122"/>
                <a:sym typeface="+mn-ea"/>
              </a:rPr>
              <a:t>单击此处输入标题文本</a:t>
            </a:r>
          </a:p>
        </p:txBody>
      </p:sp>
      <p:sp>
        <p:nvSpPr>
          <p:cNvPr id="25" name="文本框 24"/>
          <p:cNvSpPr txBox="1"/>
          <p:nvPr/>
        </p:nvSpPr>
        <p:spPr>
          <a:xfrm>
            <a:off x="2969895" y="4238625"/>
            <a:ext cx="6250940" cy="829945"/>
          </a:xfrm>
          <a:prstGeom prst="rect">
            <a:avLst/>
          </a:prstGeom>
          <a:noFill/>
        </p:spPr>
        <p:txBody>
          <a:bodyPr wrap="square" rtlCol="0">
            <a:spAutoFit/>
          </a:bodyPr>
          <a:lstStyle/>
          <a:p>
            <a:pPr algn="ctr" fontAlgn="auto">
              <a:lnSpc>
                <a:spcPct val="200000"/>
              </a:lnSpc>
            </a:pPr>
            <a:r>
              <a:rPr lang="zh-CN" altLang="en-US" sz="1200">
                <a:solidFill>
                  <a:srgbClr val="323232"/>
                </a:solidFill>
                <a:latin typeface="微软雅黑" panose="020B0503020204020204" charset="-122"/>
                <a:ea typeface="微软雅黑" panose="020B0503020204020204" charset="-122"/>
                <a:sym typeface="+mn-ea"/>
              </a:rPr>
              <a:t>For our ever-lasting friendship, send sincere blessings and warm greetings to my friends whom I miss so much.</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par>
                          <p:cTn id="29" fill="hold">
                            <p:stCondLst>
                              <p:cond delay="1500"/>
                            </p:stCondLst>
                            <p:childTnLst>
                              <p:par>
                                <p:cTn id="30" presetID="20"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edge">
                                      <p:cBhvr>
                                        <p:cTn id="32" dur="500"/>
                                        <p:tgtEl>
                                          <p:spTgt spid="3"/>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12" presetClass="entr" presetSubtype="4"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ppt_y</p:attrName>
                                        </p:attrNameLst>
                                      </p:cBhvr>
                                      <p:tavLst>
                                        <p:tav tm="0">
                                          <p:val>
                                            <p:strVal val="#ppt_y+#ppt_h*1.125000"/>
                                          </p:val>
                                        </p:tav>
                                        <p:tav tm="100000">
                                          <p:val>
                                            <p:strVal val="#ppt_y"/>
                                          </p:val>
                                        </p:tav>
                                      </p:tavLst>
                                    </p:anim>
                                    <p:animEffect transition="in" filter="wipe(up)">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cxnSp>
        <p:nvCxnSpPr>
          <p:cNvPr id="11274" name="Straight Connector 5"/>
          <p:cNvCxnSpPr/>
          <p:nvPr/>
        </p:nvCxnSpPr>
        <p:spPr>
          <a:xfrm>
            <a:off x="5236528" y="3024505"/>
            <a:ext cx="217487" cy="93663"/>
          </a:xfrm>
          <a:prstGeom prst="line">
            <a:avLst/>
          </a:prstGeom>
          <a:ln w="19050" cap="flat" cmpd="sng">
            <a:solidFill>
              <a:srgbClr val="323232"/>
            </a:solidFill>
            <a:prstDash val="solid"/>
            <a:headEnd type="none" w="med" len="med"/>
            <a:tailEnd type="none" w="med" len="med"/>
          </a:ln>
        </p:spPr>
      </p:cxnSp>
      <p:cxnSp>
        <p:nvCxnSpPr>
          <p:cNvPr id="11275" name="Straight Connector 44"/>
          <p:cNvCxnSpPr/>
          <p:nvPr/>
        </p:nvCxnSpPr>
        <p:spPr>
          <a:xfrm flipV="1">
            <a:off x="5261928" y="3807143"/>
            <a:ext cx="252412" cy="166687"/>
          </a:xfrm>
          <a:prstGeom prst="line">
            <a:avLst/>
          </a:prstGeom>
          <a:ln w="19050" cap="flat" cmpd="sng">
            <a:solidFill>
              <a:srgbClr val="323232"/>
            </a:solidFill>
            <a:prstDash val="solid"/>
            <a:headEnd type="none" w="med" len="med"/>
            <a:tailEnd type="none" w="med" len="med"/>
          </a:ln>
        </p:spPr>
      </p:cxnSp>
      <p:cxnSp>
        <p:nvCxnSpPr>
          <p:cNvPr id="11276" name="Straight Connector 46"/>
          <p:cNvCxnSpPr/>
          <p:nvPr/>
        </p:nvCxnSpPr>
        <p:spPr>
          <a:xfrm flipV="1">
            <a:off x="6773228" y="3024505"/>
            <a:ext cx="233362" cy="93663"/>
          </a:xfrm>
          <a:prstGeom prst="line">
            <a:avLst/>
          </a:prstGeom>
          <a:ln w="19050" cap="flat" cmpd="sng">
            <a:solidFill>
              <a:srgbClr val="323232"/>
            </a:solidFill>
            <a:prstDash val="solid"/>
            <a:headEnd type="none" w="med" len="med"/>
            <a:tailEnd type="none" w="med" len="med"/>
          </a:ln>
        </p:spPr>
      </p:cxnSp>
      <p:cxnSp>
        <p:nvCxnSpPr>
          <p:cNvPr id="11277" name="Straight Connector 48"/>
          <p:cNvCxnSpPr/>
          <p:nvPr/>
        </p:nvCxnSpPr>
        <p:spPr>
          <a:xfrm>
            <a:off x="6719253" y="3807143"/>
            <a:ext cx="279400" cy="166687"/>
          </a:xfrm>
          <a:prstGeom prst="line">
            <a:avLst/>
          </a:prstGeom>
          <a:ln w="19050" cap="flat" cmpd="sng">
            <a:solidFill>
              <a:srgbClr val="323232"/>
            </a:solidFill>
            <a:prstDash val="solid"/>
            <a:headEnd type="none" w="med" len="med"/>
            <a:tailEnd type="none" w="med" len="med"/>
          </a:ln>
        </p:spPr>
      </p:cxnSp>
      <p:grpSp>
        <p:nvGrpSpPr>
          <p:cNvPr id="3" name="组合 2"/>
          <p:cNvGrpSpPr/>
          <p:nvPr/>
        </p:nvGrpSpPr>
        <p:grpSpPr>
          <a:xfrm>
            <a:off x="5396865" y="2713355"/>
            <a:ext cx="1431290" cy="1431290"/>
            <a:chOff x="8499" y="4273"/>
            <a:chExt cx="2254" cy="2254"/>
          </a:xfrm>
        </p:grpSpPr>
        <p:sp>
          <p:nvSpPr>
            <p:cNvPr id="11269" name="Oval 2"/>
            <p:cNvSpPr/>
            <p:nvPr/>
          </p:nvSpPr>
          <p:spPr>
            <a:xfrm>
              <a:off x="8499" y="4273"/>
              <a:ext cx="2255" cy="2255"/>
            </a:xfrm>
            <a:prstGeom prst="ellipse">
              <a:avLst/>
            </a:prstGeom>
            <a:solidFill>
              <a:srgbClr val="323232"/>
            </a:solidFill>
            <a:ln w="9525">
              <a:noFill/>
            </a:ln>
          </p:spPr>
          <p:txBody>
            <a:bodyPr anchor="ctr"/>
            <a:lstStyle/>
            <a:p>
              <a:pPr lvl="0" algn="ctr" eaLnBrk="1" hangingPunct="1"/>
              <a:endParaRPr lang="en-US" altLang="zh-CN"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pic>
          <p:nvPicPr>
            <p:cNvPr id="11278" name="Picture 12"/>
            <p:cNvPicPr>
              <a:picLocks noChangeAspect="1"/>
            </p:cNvPicPr>
            <p:nvPr/>
          </p:nvPicPr>
          <p:blipFill>
            <a:blip r:embed="rId6"/>
            <a:stretch>
              <a:fillRect/>
            </a:stretch>
          </p:blipFill>
          <p:spPr>
            <a:xfrm>
              <a:off x="9129" y="4846"/>
              <a:ext cx="975" cy="1085"/>
            </a:xfrm>
            <a:prstGeom prst="rect">
              <a:avLst/>
            </a:prstGeom>
            <a:noFill/>
            <a:ln w="9525">
              <a:noFill/>
            </a:ln>
          </p:spPr>
        </p:pic>
      </p:grpSp>
      <p:grpSp>
        <p:nvGrpSpPr>
          <p:cNvPr id="27" name="组合 26"/>
          <p:cNvGrpSpPr/>
          <p:nvPr/>
        </p:nvGrpSpPr>
        <p:grpSpPr>
          <a:xfrm>
            <a:off x="6950710" y="3726180"/>
            <a:ext cx="895350" cy="895350"/>
            <a:chOff x="10942" y="5863"/>
            <a:chExt cx="1410" cy="1410"/>
          </a:xfrm>
        </p:grpSpPr>
        <p:sp>
          <p:nvSpPr>
            <p:cNvPr id="11272" name="Oval 39"/>
            <p:cNvSpPr/>
            <p:nvPr/>
          </p:nvSpPr>
          <p:spPr>
            <a:xfrm>
              <a:off x="10942" y="5863"/>
              <a:ext cx="1410" cy="1410"/>
            </a:xfrm>
            <a:prstGeom prst="ellipse">
              <a:avLst/>
            </a:prstGeom>
            <a:solidFill>
              <a:srgbClr val="323232">
                <a:alpha val="50000"/>
              </a:srgbClr>
            </a:solidFill>
            <a:ln w="9525">
              <a:noFill/>
            </a:ln>
          </p:spPr>
          <p:txBody>
            <a:bodyPr anchor="ctr"/>
            <a:lstStyle/>
            <a:p>
              <a:pPr lvl="0" algn="ctr" eaLnBrk="1" hangingPunct="1"/>
              <a:endParaRPr lang="en-US" altLang="zh-CN"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pic>
          <p:nvPicPr>
            <p:cNvPr id="11279" name="组合 14"/>
            <p:cNvPicPr/>
            <p:nvPr/>
          </p:nvPicPr>
          <p:blipFill>
            <a:blip r:embed="rId7"/>
            <a:stretch>
              <a:fillRect/>
            </a:stretch>
          </p:blipFill>
          <p:spPr>
            <a:xfrm>
              <a:off x="11387" y="6289"/>
              <a:ext cx="537" cy="558"/>
            </a:xfrm>
            <a:prstGeom prst="rect">
              <a:avLst/>
            </a:prstGeom>
            <a:noFill/>
            <a:ln w="9525">
              <a:noFill/>
            </a:ln>
          </p:spPr>
        </p:pic>
      </p:grpSp>
      <p:grpSp>
        <p:nvGrpSpPr>
          <p:cNvPr id="2" name="组合 1"/>
          <p:cNvGrpSpPr/>
          <p:nvPr/>
        </p:nvGrpSpPr>
        <p:grpSpPr>
          <a:xfrm>
            <a:off x="6948170" y="2362835"/>
            <a:ext cx="895350" cy="896620"/>
            <a:chOff x="10942" y="3721"/>
            <a:chExt cx="1410" cy="1412"/>
          </a:xfrm>
        </p:grpSpPr>
        <p:sp>
          <p:nvSpPr>
            <p:cNvPr id="11270" name="Oval 37"/>
            <p:cNvSpPr/>
            <p:nvPr/>
          </p:nvSpPr>
          <p:spPr>
            <a:xfrm>
              <a:off x="10942" y="3721"/>
              <a:ext cx="1410" cy="1412"/>
            </a:xfrm>
            <a:prstGeom prst="ellipse">
              <a:avLst/>
            </a:prstGeom>
            <a:solidFill>
              <a:srgbClr val="323232"/>
            </a:solidFill>
            <a:ln w="9525">
              <a:noFill/>
            </a:ln>
          </p:spPr>
          <p:txBody>
            <a:bodyPr anchor="ctr"/>
            <a:lstStyle/>
            <a:p>
              <a:pPr lvl="0" algn="ctr" eaLnBrk="1" hangingPunct="1"/>
              <a:endParaRPr lang="en-US" altLang="zh-CN"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pic>
          <p:nvPicPr>
            <p:cNvPr id="11280" name="组合 18"/>
            <p:cNvPicPr/>
            <p:nvPr/>
          </p:nvPicPr>
          <p:blipFill>
            <a:blip r:embed="rId8"/>
            <a:stretch>
              <a:fillRect/>
            </a:stretch>
          </p:blipFill>
          <p:spPr>
            <a:xfrm>
              <a:off x="11387" y="4162"/>
              <a:ext cx="527" cy="530"/>
            </a:xfrm>
            <a:prstGeom prst="rect">
              <a:avLst/>
            </a:prstGeom>
            <a:noFill/>
            <a:ln w="9525">
              <a:noFill/>
            </a:ln>
          </p:spPr>
        </p:pic>
      </p:grpSp>
      <p:grpSp>
        <p:nvGrpSpPr>
          <p:cNvPr id="11" name="组合 10"/>
          <p:cNvGrpSpPr/>
          <p:nvPr/>
        </p:nvGrpSpPr>
        <p:grpSpPr>
          <a:xfrm>
            <a:off x="4384040" y="3726180"/>
            <a:ext cx="895350" cy="895350"/>
            <a:chOff x="6904" y="5868"/>
            <a:chExt cx="1410" cy="1410"/>
          </a:xfrm>
        </p:grpSpPr>
        <p:sp>
          <p:nvSpPr>
            <p:cNvPr id="11273" name="Oval 41"/>
            <p:cNvSpPr/>
            <p:nvPr/>
          </p:nvSpPr>
          <p:spPr>
            <a:xfrm>
              <a:off x="6904" y="5868"/>
              <a:ext cx="1410" cy="1410"/>
            </a:xfrm>
            <a:prstGeom prst="ellipse">
              <a:avLst/>
            </a:prstGeom>
            <a:solidFill>
              <a:srgbClr val="323232"/>
            </a:solidFill>
            <a:ln w="9525">
              <a:noFill/>
            </a:ln>
          </p:spPr>
          <p:txBody>
            <a:bodyPr anchor="ctr"/>
            <a:lstStyle/>
            <a:p>
              <a:pPr lvl="0" algn="ctr" eaLnBrk="1" hangingPunct="1"/>
              <a:endParaRPr lang="en-US" altLang="zh-CN"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nvGrpSpPr>
            <p:cNvPr id="11281" name="组合 24"/>
            <p:cNvGrpSpPr/>
            <p:nvPr/>
          </p:nvGrpSpPr>
          <p:grpSpPr>
            <a:xfrm>
              <a:off x="7401" y="6398"/>
              <a:ext cx="427" cy="430"/>
              <a:chOff x="0" y="0"/>
              <a:chExt cx="414338" cy="414337"/>
            </a:xfrm>
          </p:grpSpPr>
          <p:sp>
            <p:nvSpPr>
              <p:cNvPr id="11290" name="Oval 69"/>
              <p:cNvSpPr/>
              <p:nvPr/>
            </p:nvSpPr>
            <p:spPr>
              <a:xfrm>
                <a:off x="0" y="0"/>
                <a:ext cx="414338" cy="414337"/>
              </a:xfrm>
              <a:prstGeom prst="ellipse">
                <a:avLst/>
              </a:prstGeom>
              <a:noFill/>
              <a:ln w="30163" cap="rnd" cmpd="sng">
                <a:solidFill>
                  <a:srgbClr val="FFFFFF"/>
                </a:solidFill>
                <a:prstDash val="solid"/>
                <a:headEnd type="none" w="med" len="med"/>
                <a:tailEnd type="none" w="med" len="med"/>
              </a:ln>
            </p:spPr>
            <p:txBody>
              <a:bodyPr lIns="60222" tIns="30111" rIns="60222" bIns="30111"/>
              <a:lstStyle/>
              <a:p>
                <a:pPr lvl="0" eaLnBrk="1" hangingPunct="1"/>
                <a:endParaRPr lang="zh-CN" altLang="en-US" sz="11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1291" name="Freeform 70"/>
              <p:cNvSpPr/>
              <p:nvPr/>
            </p:nvSpPr>
            <p:spPr>
              <a:xfrm>
                <a:off x="90488" y="125412"/>
                <a:ext cx="196850" cy="198438"/>
              </a:xfrm>
              <a:custGeom>
                <a:avLst/>
                <a:gdLst/>
                <a:ahLst/>
                <a:cxnLst>
                  <a:cxn ang="0">
                    <a:pos x="131549" y="198438"/>
                  </a:cxn>
                  <a:cxn ang="0">
                    <a:pos x="98425" y="99219"/>
                  </a:cxn>
                  <a:cxn ang="0">
                    <a:pos x="0" y="65828"/>
                  </a:cxn>
                  <a:cxn ang="0">
                    <a:pos x="196850" y="0"/>
                  </a:cxn>
                  <a:cxn ang="0">
                    <a:pos x="131549" y="198438"/>
                  </a:cxn>
                </a:cxnLst>
                <a:rect l="0" t="0" r="0" b="0"/>
                <a:pathLst>
                  <a:path w="208" h="208">
                    <a:moveTo>
                      <a:pt x="139" y="208"/>
                    </a:moveTo>
                    <a:lnTo>
                      <a:pt x="104" y="104"/>
                    </a:lnTo>
                    <a:lnTo>
                      <a:pt x="0" y="69"/>
                    </a:lnTo>
                    <a:lnTo>
                      <a:pt x="208" y="0"/>
                    </a:lnTo>
                    <a:lnTo>
                      <a:pt x="139" y="208"/>
                    </a:lnTo>
                    <a:close/>
                  </a:path>
                </a:pathLst>
              </a:custGeom>
              <a:noFill/>
              <a:ln w="30163" cap="rnd" cmpd="sng">
                <a:solidFill>
                  <a:srgbClr val="FFFFFF">
                    <a:alpha val="100000"/>
                  </a:srgbClr>
                </a:solidFill>
                <a:prstDash val="solid"/>
                <a:bevel/>
                <a:headEnd type="none" w="med" len="med"/>
                <a:tailEnd type="none" w="med" len="med"/>
              </a:ln>
            </p:spPr>
            <p:txBody>
              <a:bodyPr/>
              <a:lstStyle/>
              <a:p>
                <a:endParaRPr lang="zh-CN" altLang="en-US"/>
              </a:p>
            </p:txBody>
          </p:sp>
        </p:grpSp>
      </p:grpSp>
      <p:grpSp>
        <p:nvGrpSpPr>
          <p:cNvPr id="14" name="组合 13"/>
          <p:cNvGrpSpPr/>
          <p:nvPr/>
        </p:nvGrpSpPr>
        <p:grpSpPr>
          <a:xfrm>
            <a:off x="4384040" y="2362518"/>
            <a:ext cx="895350" cy="896937"/>
            <a:chOff x="6904" y="3721"/>
            <a:chExt cx="1410" cy="1412"/>
          </a:xfrm>
        </p:grpSpPr>
        <p:sp>
          <p:nvSpPr>
            <p:cNvPr id="11271" name="Oval 38"/>
            <p:cNvSpPr/>
            <p:nvPr/>
          </p:nvSpPr>
          <p:spPr>
            <a:xfrm>
              <a:off x="6904" y="3721"/>
              <a:ext cx="1410" cy="1412"/>
            </a:xfrm>
            <a:prstGeom prst="ellipse">
              <a:avLst/>
            </a:prstGeom>
            <a:solidFill>
              <a:srgbClr val="323232">
                <a:alpha val="50000"/>
              </a:srgbClr>
            </a:solidFill>
            <a:ln w="9525">
              <a:noFill/>
            </a:ln>
          </p:spPr>
          <p:txBody>
            <a:bodyPr anchor="ctr"/>
            <a:lstStyle/>
            <a:p>
              <a:pPr lvl="0" algn="ctr" eaLnBrk="1" hangingPunct="1"/>
              <a:endParaRPr lang="en-US" altLang="zh-CN"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1282" name="Freeform 94"/>
            <p:cNvSpPr/>
            <p:nvPr/>
          </p:nvSpPr>
          <p:spPr>
            <a:xfrm>
              <a:off x="7331" y="4166"/>
              <a:ext cx="530" cy="553"/>
            </a:xfrm>
            <a:custGeom>
              <a:avLst/>
              <a:gdLst/>
              <a:ahLst/>
              <a:cxnLst>
                <a:cxn ang="0">
                  <a:pos x="308504" y="268610"/>
                </a:cxn>
                <a:cxn ang="0">
                  <a:pos x="336550" y="219274"/>
                </a:cxn>
                <a:cxn ang="0">
                  <a:pos x="308504" y="168110"/>
                </a:cxn>
                <a:cxn ang="0">
                  <a:pos x="308504" y="166283"/>
                </a:cxn>
                <a:cxn ang="0">
                  <a:pos x="308504" y="87710"/>
                </a:cxn>
                <a:cxn ang="0">
                  <a:pos x="308504" y="84055"/>
                </a:cxn>
                <a:cxn ang="0">
                  <a:pos x="168275" y="0"/>
                </a:cxn>
                <a:cxn ang="0">
                  <a:pos x="29799" y="84055"/>
                </a:cxn>
                <a:cxn ang="0">
                  <a:pos x="29799" y="84055"/>
                </a:cxn>
                <a:cxn ang="0">
                  <a:pos x="28046" y="85882"/>
                </a:cxn>
                <a:cxn ang="0">
                  <a:pos x="28046" y="87710"/>
                </a:cxn>
                <a:cxn ang="0">
                  <a:pos x="28046" y="87710"/>
                </a:cxn>
                <a:cxn ang="0">
                  <a:pos x="28046" y="166283"/>
                </a:cxn>
                <a:cxn ang="0">
                  <a:pos x="28046" y="168110"/>
                </a:cxn>
                <a:cxn ang="0">
                  <a:pos x="0" y="219274"/>
                </a:cxn>
                <a:cxn ang="0">
                  <a:pos x="56092" y="277747"/>
                </a:cxn>
                <a:cxn ang="0">
                  <a:pos x="57845" y="277747"/>
                </a:cxn>
                <a:cxn ang="0">
                  <a:pos x="77126" y="292365"/>
                </a:cxn>
                <a:cxn ang="0">
                  <a:pos x="98160" y="270438"/>
                </a:cxn>
                <a:cxn ang="0">
                  <a:pos x="98160" y="168110"/>
                </a:cxn>
                <a:cxn ang="0">
                  <a:pos x="77126" y="146183"/>
                </a:cxn>
                <a:cxn ang="0">
                  <a:pos x="57845" y="160801"/>
                </a:cxn>
                <a:cxn ang="0">
                  <a:pos x="56092" y="160801"/>
                </a:cxn>
                <a:cxn ang="0">
                  <a:pos x="42069" y="162628"/>
                </a:cxn>
                <a:cxn ang="0">
                  <a:pos x="42069" y="89537"/>
                </a:cxn>
                <a:cxn ang="0">
                  <a:pos x="80632" y="43855"/>
                </a:cxn>
                <a:cxn ang="0">
                  <a:pos x="91149" y="56646"/>
                </a:cxn>
                <a:cxn ang="0">
                  <a:pos x="99913" y="56646"/>
                </a:cxn>
                <a:cxn ang="0">
                  <a:pos x="168275" y="43855"/>
                </a:cxn>
                <a:cxn ang="0">
                  <a:pos x="236637" y="56646"/>
                </a:cxn>
                <a:cxn ang="0">
                  <a:pos x="240142" y="58473"/>
                </a:cxn>
                <a:cxn ang="0">
                  <a:pos x="245401" y="56646"/>
                </a:cxn>
                <a:cxn ang="0">
                  <a:pos x="257671" y="43855"/>
                </a:cxn>
                <a:cxn ang="0">
                  <a:pos x="294481" y="89537"/>
                </a:cxn>
                <a:cxn ang="0">
                  <a:pos x="294481" y="162628"/>
                </a:cxn>
                <a:cxn ang="0">
                  <a:pos x="280458" y="160801"/>
                </a:cxn>
                <a:cxn ang="0">
                  <a:pos x="278705" y="160801"/>
                </a:cxn>
                <a:cxn ang="0">
                  <a:pos x="259424" y="146183"/>
                </a:cxn>
                <a:cxn ang="0">
                  <a:pos x="238390" y="168110"/>
                </a:cxn>
                <a:cxn ang="0">
                  <a:pos x="238390" y="270438"/>
                </a:cxn>
                <a:cxn ang="0">
                  <a:pos x="259424" y="292365"/>
                </a:cxn>
                <a:cxn ang="0">
                  <a:pos x="278705" y="277747"/>
                </a:cxn>
                <a:cxn ang="0">
                  <a:pos x="280458" y="277747"/>
                </a:cxn>
                <a:cxn ang="0">
                  <a:pos x="296234" y="275919"/>
                </a:cxn>
                <a:cxn ang="0">
                  <a:pos x="306751" y="296020"/>
                </a:cxn>
                <a:cxn ang="0">
                  <a:pos x="250660" y="317947"/>
                </a:cxn>
                <a:cxn ang="0">
                  <a:pos x="247154" y="312465"/>
                </a:cxn>
                <a:cxn ang="0">
                  <a:pos x="231378" y="306983"/>
                </a:cxn>
                <a:cxn ang="0">
                  <a:pos x="203332" y="306983"/>
                </a:cxn>
                <a:cxn ang="0">
                  <a:pos x="182298" y="328911"/>
                </a:cxn>
                <a:cxn ang="0">
                  <a:pos x="203332" y="350838"/>
                </a:cxn>
                <a:cxn ang="0">
                  <a:pos x="231378" y="350838"/>
                </a:cxn>
                <a:cxn ang="0">
                  <a:pos x="252413" y="334392"/>
                </a:cxn>
                <a:cxn ang="0">
                  <a:pos x="319021" y="305156"/>
                </a:cxn>
                <a:cxn ang="0">
                  <a:pos x="322527" y="301501"/>
                </a:cxn>
                <a:cxn ang="0">
                  <a:pos x="322527" y="296020"/>
                </a:cxn>
                <a:cxn ang="0">
                  <a:pos x="308504" y="268610"/>
                </a:cxn>
              </a:cxnLst>
              <a:rect l="0" t="0" r="0" b="0"/>
              <a:pathLst>
                <a:path w="192" h="192">
                  <a:moveTo>
                    <a:pt x="176" y="147"/>
                  </a:moveTo>
                  <a:cubicBezTo>
                    <a:pt x="186" y="142"/>
                    <a:pt x="192" y="132"/>
                    <a:pt x="192" y="120"/>
                  </a:cubicBezTo>
                  <a:cubicBezTo>
                    <a:pt x="192" y="108"/>
                    <a:pt x="186" y="98"/>
                    <a:pt x="176" y="92"/>
                  </a:cubicBez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63" y="152"/>
                    <a:pt x="166" y="151"/>
                    <a:pt x="169" y="151"/>
                  </a:cubicBezTo>
                  <a:cubicBezTo>
                    <a:pt x="175" y="162"/>
                    <a:pt x="175" y="162"/>
                    <a:pt x="175" y="162"/>
                  </a:cubicBezTo>
                  <a:cubicBezTo>
                    <a:pt x="143" y="174"/>
                    <a:pt x="143" y="174"/>
                    <a:pt x="143" y="174"/>
                  </a:cubicBezTo>
                  <a:cubicBezTo>
                    <a:pt x="142" y="173"/>
                    <a:pt x="142" y="172"/>
                    <a:pt x="141" y="171"/>
                  </a:cubicBezTo>
                  <a:cubicBezTo>
                    <a:pt x="138" y="169"/>
                    <a:pt x="135" y="168"/>
                    <a:pt x="132" y="168"/>
                  </a:cubicBezTo>
                  <a:cubicBezTo>
                    <a:pt x="116" y="168"/>
                    <a:pt x="116" y="168"/>
                    <a:pt x="116" y="168"/>
                  </a:cubicBezTo>
                  <a:cubicBezTo>
                    <a:pt x="110" y="168"/>
                    <a:pt x="104" y="173"/>
                    <a:pt x="104" y="180"/>
                  </a:cubicBezTo>
                  <a:cubicBezTo>
                    <a:pt x="104" y="186"/>
                    <a:pt x="110" y="192"/>
                    <a:pt x="116" y="192"/>
                  </a:cubicBezTo>
                  <a:cubicBezTo>
                    <a:pt x="132" y="192"/>
                    <a:pt x="132" y="192"/>
                    <a:pt x="132" y="192"/>
                  </a:cubicBezTo>
                  <a:cubicBezTo>
                    <a:pt x="138" y="192"/>
                    <a:pt x="142" y="188"/>
                    <a:pt x="144" y="183"/>
                  </a:cubicBezTo>
                  <a:cubicBezTo>
                    <a:pt x="182" y="167"/>
                    <a:pt x="182" y="167"/>
                    <a:pt x="182" y="167"/>
                  </a:cubicBezTo>
                  <a:cubicBezTo>
                    <a:pt x="183" y="167"/>
                    <a:pt x="184" y="166"/>
                    <a:pt x="184" y="165"/>
                  </a:cubicBezTo>
                  <a:cubicBezTo>
                    <a:pt x="184" y="164"/>
                    <a:pt x="184" y="163"/>
                    <a:pt x="184" y="162"/>
                  </a:cubicBezTo>
                  <a:lnTo>
                    <a:pt x="176" y="147"/>
                  </a:lnTo>
                  <a:close/>
                </a:path>
              </a:pathLst>
            </a:custGeom>
            <a:solidFill>
              <a:schemeClr val="bg1">
                <a:alpha val="100000"/>
              </a:schemeClr>
            </a:solidFill>
            <a:ln w="9525">
              <a:noFill/>
            </a:ln>
          </p:spPr>
          <p:txBody>
            <a:bodyPr/>
            <a:lstStyle/>
            <a:p>
              <a:endParaRPr lang="zh-CN" altLang="en-US"/>
            </a:p>
          </p:txBody>
        </p:sp>
      </p:grpSp>
      <p:sp>
        <p:nvSpPr>
          <p:cNvPr id="28" name="文本框 27"/>
          <p:cNvSpPr txBox="1"/>
          <p:nvPr/>
        </p:nvSpPr>
        <p:spPr>
          <a:xfrm>
            <a:off x="7982585" y="2179955"/>
            <a:ext cx="2738755" cy="352425"/>
          </a:xfrm>
          <a:prstGeom prst="rect">
            <a:avLst/>
          </a:prstGeom>
          <a:noFill/>
        </p:spPr>
        <p:txBody>
          <a:bodyPr wrap="square" rtlCol="0">
            <a:spAutoFit/>
          </a:bodyPr>
          <a:lstStyle/>
          <a:p>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29" name="文本框 28"/>
          <p:cNvSpPr txBox="1"/>
          <p:nvPr/>
        </p:nvSpPr>
        <p:spPr>
          <a:xfrm>
            <a:off x="7982585" y="2489200"/>
            <a:ext cx="3122295" cy="526811"/>
          </a:xfrm>
          <a:prstGeom prst="rect">
            <a:avLst/>
          </a:prstGeom>
          <a:noFill/>
        </p:spPr>
        <p:txBody>
          <a:bodyPr wrap="square"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
        <p:nvSpPr>
          <p:cNvPr id="30" name="文本框 29"/>
          <p:cNvSpPr txBox="1"/>
          <p:nvPr/>
        </p:nvSpPr>
        <p:spPr>
          <a:xfrm>
            <a:off x="1417320" y="2179955"/>
            <a:ext cx="2738755" cy="352425"/>
          </a:xfrm>
          <a:prstGeom prst="rect">
            <a:avLst/>
          </a:prstGeom>
          <a:noFill/>
        </p:spPr>
        <p:txBody>
          <a:bodyPr wrap="square" rtlCol="0">
            <a:spAutoFit/>
          </a:bodyPr>
          <a:lstStyle/>
          <a:p>
            <a:pPr algn="r"/>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31" name="文本框 30"/>
          <p:cNvSpPr txBox="1"/>
          <p:nvPr/>
        </p:nvSpPr>
        <p:spPr>
          <a:xfrm>
            <a:off x="1033780" y="2489200"/>
            <a:ext cx="3122295" cy="526811"/>
          </a:xfrm>
          <a:prstGeom prst="rect">
            <a:avLst/>
          </a:prstGeom>
          <a:noFill/>
        </p:spPr>
        <p:txBody>
          <a:bodyPr wrap="square" rtlCol="0">
            <a:spAutoFit/>
          </a:bodyPr>
          <a:lstStyle/>
          <a:p>
            <a:pPr algn="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
        <p:nvSpPr>
          <p:cNvPr id="32" name="文本框 31"/>
          <p:cNvSpPr txBox="1"/>
          <p:nvPr/>
        </p:nvSpPr>
        <p:spPr>
          <a:xfrm>
            <a:off x="7982585" y="3710305"/>
            <a:ext cx="2738755" cy="352425"/>
          </a:xfrm>
          <a:prstGeom prst="rect">
            <a:avLst/>
          </a:prstGeom>
          <a:noFill/>
        </p:spPr>
        <p:txBody>
          <a:bodyPr wrap="square" rtlCol="0">
            <a:spAutoFit/>
          </a:bodyPr>
          <a:lstStyle/>
          <a:p>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33" name="文本框 32"/>
          <p:cNvSpPr txBox="1"/>
          <p:nvPr/>
        </p:nvSpPr>
        <p:spPr>
          <a:xfrm>
            <a:off x="7982585" y="4019550"/>
            <a:ext cx="3122295" cy="526811"/>
          </a:xfrm>
          <a:prstGeom prst="rect">
            <a:avLst/>
          </a:prstGeom>
          <a:noFill/>
        </p:spPr>
        <p:txBody>
          <a:bodyPr wrap="square"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
        <p:nvSpPr>
          <p:cNvPr id="34" name="文本框 33"/>
          <p:cNvSpPr txBox="1"/>
          <p:nvPr/>
        </p:nvSpPr>
        <p:spPr>
          <a:xfrm>
            <a:off x="1417320" y="3726180"/>
            <a:ext cx="2738755" cy="352425"/>
          </a:xfrm>
          <a:prstGeom prst="rect">
            <a:avLst/>
          </a:prstGeom>
          <a:noFill/>
        </p:spPr>
        <p:txBody>
          <a:bodyPr wrap="square" rtlCol="0">
            <a:spAutoFit/>
          </a:bodyPr>
          <a:lstStyle/>
          <a:p>
            <a:pPr algn="r"/>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35" name="文本框 34"/>
          <p:cNvSpPr txBox="1"/>
          <p:nvPr/>
        </p:nvSpPr>
        <p:spPr>
          <a:xfrm>
            <a:off x="1033780" y="4035425"/>
            <a:ext cx="3122295" cy="526811"/>
          </a:xfrm>
          <a:prstGeom prst="rect">
            <a:avLst/>
          </a:prstGeom>
          <a:noFill/>
        </p:spPr>
        <p:txBody>
          <a:bodyPr wrap="square" rtlCol="0">
            <a:spAutoFit/>
          </a:bodyPr>
          <a:lstStyle/>
          <a:p>
            <a:pPr algn="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childTnLst>
                          </p:cTn>
                        </p:par>
                        <p:par>
                          <p:cTn id="36" fill="hold">
                            <p:stCondLst>
                              <p:cond delay="2000"/>
                            </p:stCondLst>
                            <p:childTnLst>
                              <p:par>
                                <p:cTn id="37" presetID="22" presetClass="entr" presetSubtype="2" fill="hold" nodeType="afterEffect">
                                  <p:stCondLst>
                                    <p:cond delay="0"/>
                                  </p:stCondLst>
                                  <p:childTnLst>
                                    <p:set>
                                      <p:cBhvr>
                                        <p:cTn id="38" dur="1" fill="hold">
                                          <p:stCondLst>
                                            <p:cond delay="0"/>
                                          </p:stCondLst>
                                        </p:cTn>
                                        <p:tgtEl>
                                          <p:spTgt spid="11274"/>
                                        </p:tgtEl>
                                        <p:attrNameLst>
                                          <p:attrName>style.visibility</p:attrName>
                                        </p:attrNameLst>
                                      </p:cBhvr>
                                      <p:to>
                                        <p:strVal val="visible"/>
                                      </p:to>
                                    </p:set>
                                    <p:animEffect transition="in" filter="wipe(right)">
                                      <p:cBhvr>
                                        <p:cTn id="39" dur="500"/>
                                        <p:tgtEl>
                                          <p:spTgt spid="11274"/>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3000"/>
                            </p:stCondLst>
                            <p:childTnLst>
                              <p:par>
                                <p:cTn id="47" presetID="42"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anim calcmode="lin" valueType="num">
                                      <p:cBhvr>
                                        <p:cTn id="50" dur="500" fill="hold"/>
                                        <p:tgtEl>
                                          <p:spTgt spid="30"/>
                                        </p:tgtEl>
                                        <p:attrNameLst>
                                          <p:attrName>ppt_x</p:attrName>
                                        </p:attrNameLst>
                                      </p:cBhvr>
                                      <p:tavLst>
                                        <p:tav tm="0">
                                          <p:val>
                                            <p:strVal val="#ppt_x"/>
                                          </p:val>
                                        </p:tav>
                                        <p:tav tm="100000">
                                          <p:val>
                                            <p:strVal val="#ppt_x"/>
                                          </p:val>
                                        </p:tav>
                                      </p:tavLst>
                                    </p:anim>
                                    <p:anim calcmode="lin" valueType="num">
                                      <p:cBhvr>
                                        <p:cTn id="51" dur="500" fill="hold"/>
                                        <p:tgtEl>
                                          <p:spTgt spid="3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22" presetClass="entr" presetSubtype="8" fill="hold" nodeType="afterEffect">
                                  <p:stCondLst>
                                    <p:cond delay="0"/>
                                  </p:stCondLst>
                                  <p:childTnLst>
                                    <p:set>
                                      <p:cBhvr>
                                        <p:cTn id="59" dur="1" fill="hold">
                                          <p:stCondLst>
                                            <p:cond delay="0"/>
                                          </p:stCondLst>
                                        </p:cTn>
                                        <p:tgtEl>
                                          <p:spTgt spid="11276"/>
                                        </p:tgtEl>
                                        <p:attrNameLst>
                                          <p:attrName>style.visibility</p:attrName>
                                        </p:attrNameLst>
                                      </p:cBhvr>
                                      <p:to>
                                        <p:strVal val="visible"/>
                                      </p:to>
                                    </p:set>
                                    <p:animEffect transition="in" filter="wipe(left)">
                                      <p:cBhvr>
                                        <p:cTn id="60" dur="500"/>
                                        <p:tgtEl>
                                          <p:spTgt spid="11276"/>
                                        </p:tgtEl>
                                      </p:cBhvr>
                                    </p:animEffect>
                                  </p:childTnLst>
                                </p:cTn>
                              </p:par>
                            </p:childTnLst>
                          </p:cTn>
                        </p:par>
                        <p:par>
                          <p:cTn id="61" fill="hold">
                            <p:stCondLst>
                              <p:cond delay="4000"/>
                            </p:stCondLst>
                            <p:childTnLst>
                              <p:par>
                                <p:cTn id="62" presetID="53" presetClass="entr" presetSubtype="16"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 calcmode="lin" valueType="num">
                                      <p:cBhvr>
                                        <p:cTn id="64" dur="500" fill="hold"/>
                                        <p:tgtEl>
                                          <p:spTgt spid="2"/>
                                        </p:tgtEl>
                                        <p:attrNameLst>
                                          <p:attrName>ppt_w</p:attrName>
                                        </p:attrNameLst>
                                      </p:cBhvr>
                                      <p:tavLst>
                                        <p:tav tm="0">
                                          <p:val>
                                            <p:fltVal val="0"/>
                                          </p:val>
                                        </p:tav>
                                        <p:tav tm="100000">
                                          <p:val>
                                            <p:strVal val="#ppt_w"/>
                                          </p:val>
                                        </p:tav>
                                      </p:tavLst>
                                    </p:anim>
                                    <p:anim calcmode="lin" valueType="num">
                                      <p:cBhvr>
                                        <p:cTn id="65" dur="500" fill="hold"/>
                                        <p:tgtEl>
                                          <p:spTgt spid="2"/>
                                        </p:tgtEl>
                                        <p:attrNameLst>
                                          <p:attrName>ppt_h</p:attrName>
                                        </p:attrNameLst>
                                      </p:cBhvr>
                                      <p:tavLst>
                                        <p:tav tm="0">
                                          <p:val>
                                            <p:fltVal val="0"/>
                                          </p:val>
                                        </p:tav>
                                        <p:tav tm="100000">
                                          <p:val>
                                            <p:strVal val="#ppt_h"/>
                                          </p:val>
                                        </p:tav>
                                      </p:tavLst>
                                    </p:anim>
                                    <p:animEffect transition="in" filter="fade">
                                      <p:cBhvr>
                                        <p:cTn id="66" dur="500"/>
                                        <p:tgtEl>
                                          <p:spTgt spid="2"/>
                                        </p:tgtEl>
                                      </p:cBhvr>
                                    </p:animEffect>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anim calcmode="lin" valueType="num">
                                      <p:cBhvr>
                                        <p:cTn id="71" dur="500" fill="hold"/>
                                        <p:tgtEl>
                                          <p:spTgt spid="28"/>
                                        </p:tgtEl>
                                        <p:attrNameLst>
                                          <p:attrName>ppt_x</p:attrName>
                                        </p:attrNameLst>
                                      </p:cBhvr>
                                      <p:tavLst>
                                        <p:tav tm="0">
                                          <p:val>
                                            <p:strVal val="#ppt_x"/>
                                          </p:val>
                                        </p:tav>
                                        <p:tav tm="100000">
                                          <p:val>
                                            <p:strVal val="#ppt_x"/>
                                          </p:val>
                                        </p:tav>
                                      </p:tavLst>
                                    </p:anim>
                                    <p:anim calcmode="lin" valueType="num">
                                      <p:cBhvr>
                                        <p:cTn id="72" dur="500" fill="hold"/>
                                        <p:tgtEl>
                                          <p:spTgt spid="2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anim calcmode="lin" valueType="num">
                                      <p:cBhvr>
                                        <p:cTn id="76" dur="500" fill="hold"/>
                                        <p:tgtEl>
                                          <p:spTgt spid="29"/>
                                        </p:tgtEl>
                                        <p:attrNameLst>
                                          <p:attrName>ppt_x</p:attrName>
                                        </p:attrNameLst>
                                      </p:cBhvr>
                                      <p:tavLst>
                                        <p:tav tm="0">
                                          <p:val>
                                            <p:strVal val="#ppt_x"/>
                                          </p:val>
                                        </p:tav>
                                        <p:tav tm="100000">
                                          <p:val>
                                            <p:strVal val="#ppt_x"/>
                                          </p:val>
                                        </p:tav>
                                      </p:tavLst>
                                    </p:anim>
                                    <p:anim calcmode="lin" valueType="num">
                                      <p:cBhvr>
                                        <p:cTn id="77" dur="500" fill="hold"/>
                                        <p:tgtEl>
                                          <p:spTgt spid="29"/>
                                        </p:tgtEl>
                                        <p:attrNameLst>
                                          <p:attrName>ppt_y</p:attrName>
                                        </p:attrNameLst>
                                      </p:cBhvr>
                                      <p:tavLst>
                                        <p:tav tm="0">
                                          <p:val>
                                            <p:strVal val="#ppt_y+.1"/>
                                          </p:val>
                                        </p:tav>
                                        <p:tav tm="100000">
                                          <p:val>
                                            <p:strVal val="#ppt_y"/>
                                          </p:val>
                                        </p:tav>
                                      </p:tavLst>
                                    </p:anim>
                                  </p:childTnLst>
                                </p:cTn>
                              </p:par>
                            </p:childTnLst>
                          </p:cTn>
                        </p:par>
                        <p:par>
                          <p:cTn id="78" fill="hold">
                            <p:stCondLst>
                              <p:cond delay="5000"/>
                            </p:stCondLst>
                            <p:childTnLst>
                              <p:par>
                                <p:cTn id="79" presetID="22" presetClass="entr" presetSubtype="2" fill="hold" nodeType="afterEffect">
                                  <p:stCondLst>
                                    <p:cond delay="0"/>
                                  </p:stCondLst>
                                  <p:childTnLst>
                                    <p:set>
                                      <p:cBhvr>
                                        <p:cTn id="80" dur="1" fill="hold">
                                          <p:stCondLst>
                                            <p:cond delay="0"/>
                                          </p:stCondLst>
                                        </p:cTn>
                                        <p:tgtEl>
                                          <p:spTgt spid="11275"/>
                                        </p:tgtEl>
                                        <p:attrNameLst>
                                          <p:attrName>style.visibility</p:attrName>
                                        </p:attrNameLst>
                                      </p:cBhvr>
                                      <p:to>
                                        <p:strVal val="visible"/>
                                      </p:to>
                                    </p:set>
                                    <p:animEffect transition="in" filter="wipe(right)">
                                      <p:cBhvr>
                                        <p:cTn id="81" dur="500"/>
                                        <p:tgtEl>
                                          <p:spTgt spid="11275"/>
                                        </p:tgtEl>
                                      </p:cBhvr>
                                    </p:animEffect>
                                  </p:childTnLst>
                                </p:cTn>
                              </p:par>
                            </p:childTnLst>
                          </p:cTn>
                        </p:par>
                        <p:par>
                          <p:cTn id="82" fill="hold">
                            <p:stCondLst>
                              <p:cond delay="5500"/>
                            </p:stCondLst>
                            <p:childTnLst>
                              <p:par>
                                <p:cTn id="83" presetID="53" presetClass="entr" presetSubtype="16" fill="hold" nodeType="after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ppt_w</p:attrName>
                                        </p:attrNameLst>
                                      </p:cBhvr>
                                      <p:tavLst>
                                        <p:tav tm="0">
                                          <p:val>
                                            <p:fltVal val="0"/>
                                          </p:val>
                                        </p:tav>
                                        <p:tav tm="100000">
                                          <p:val>
                                            <p:strVal val="#ppt_w"/>
                                          </p:val>
                                        </p:tav>
                                      </p:tavLst>
                                    </p:anim>
                                    <p:anim calcmode="lin" valueType="num">
                                      <p:cBhvr>
                                        <p:cTn id="86" dur="500" fill="hold"/>
                                        <p:tgtEl>
                                          <p:spTgt spid="11"/>
                                        </p:tgtEl>
                                        <p:attrNameLst>
                                          <p:attrName>ppt_h</p:attrName>
                                        </p:attrNameLst>
                                      </p:cBhvr>
                                      <p:tavLst>
                                        <p:tav tm="0">
                                          <p:val>
                                            <p:fltVal val="0"/>
                                          </p:val>
                                        </p:tav>
                                        <p:tav tm="100000">
                                          <p:val>
                                            <p:strVal val="#ppt_h"/>
                                          </p:val>
                                        </p:tav>
                                      </p:tavLst>
                                    </p:anim>
                                    <p:animEffect transition="in" filter="fade">
                                      <p:cBhvr>
                                        <p:cTn id="87" dur="500"/>
                                        <p:tgtEl>
                                          <p:spTgt spid="11"/>
                                        </p:tgtEl>
                                      </p:cBhvr>
                                    </p:animEffect>
                                  </p:childTnLst>
                                </p:cTn>
                              </p:par>
                            </p:childTnLst>
                          </p:cTn>
                        </p:par>
                        <p:par>
                          <p:cTn id="88" fill="hold">
                            <p:stCondLst>
                              <p:cond delay="6000"/>
                            </p:stCondLst>
                            <p:childTnLst>
                              <p:par>
                                <p:cTn id="89" presetID="42"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anim calcmode="lin" valueType="num">
                                      <p:cBhvr>
                                        <p:cTn id="92" dur="500" fill="hold"/>
                                        <p:tgtEl>
                                          <p:spTgt spid="34"/>
                                        </p:tgtEl>
                                        <p:attrNameLst>
                                          <p:attrName>ppt_x</p:attrName>
                                        </p:attrNameLst>
                                      </p:cBhvr>
                                      <p:tavLst>
                                        <p:tav tm="0">
                                          <p:val>
                                            <p:strVal val="#ppt_x"/>
                                          </p:val>
                                        </p:tav>
                                        <p:tav tm="100000">
                                          <p:val>
                                            <p:strVal val="#ppt_x"/>
                                          </p:val>
                                        </p:tav>
                                      </p:tavLst>
                                    </p:anim>
                                    <p:anim calcmode="lin" valueType="num">
                                      <p:cBhvr>
                                        <p:cTn id="93" dur="500" fill="hold"/>
                                        <p:tgtEl>
                                          <p:spTgt spid="3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fade">
                                      <p:cBhvr>
                                        <p:cTn id="96" dur="500"/>
                                        <p:tgtEl>
                                          <p:spTgt spid="35"/>
                                        </p:tgtEl>
                                      </p:cBhvr>
                                    </p:animEffect>
                                    <p:anim calcmode="lin" valueType="num">
                                      <p:cBhvr>
                                        <p:cTn id="97" dur="500" fill="hold"/>
                                        <p:tgtEl>
                                          <p:spTgt spid="35"/>
                                        </p:tgtEl>
                                        <p:attrNameLst>
                                          <p:attrName>ppt_x</p:attrName>
                                        </p:attrNameLst>
                                      </p:cBhvr>
                                      <p:tavLst>
                                        <p:tav tm="0">
                                          <p:val>
                                            <p:strVal val="#ppt_x"/>
                                          </p:val>
                                        </p:tav>
                                        <p:tav tm="100000">
                                          <p:val>
                                            <p:strVal val="#ppt_x"/>
                                          </p:val>
                                        </p:tav>
                                      </p:tavLst>
                                    </p:anim>
                                    <p:anim calcmode="lin" valueType="num">
                                      <p:cBhvr>
                                        <p:cTn id="98" dur="500" fill="hold"/>
                                        <p:tgtEl>
                                          <p:spTgt spid="35"/>
                                        </p:tgtEl>
                                        <p:attrNameLst>
                                          <p:attrName>ppt_y</p:attrName>
                                        </p:attrNameLst>
                                      </p:cBhvr>
                                      <p:tavLst>
                                        <p:tav tm="0">
                                          <p:val>
                                            <p:strVal val="#ppt_y+.1"/>
                                          </p:val>
                                        </p:tav>
                                        <p:tav tm="100000">
                                          <p:val>
                                            <p:strVal val="#ppt_y"/>
                                          </p:val>
                                        </p:tav>
                                      </p:tavLst>
                                    </p:anim>
                                  </p:childTnLst>
                                </p:cTn>
                              </p:par>
                            </p:childTnLst>
                          </p:cTn>
                        </p:par>
                        <p:par>
                          <p:cTn id="99" fill="hold">
                            <p:stCondLst>
                              <p:cond delay="6500"/>
                            </p:stCondLst>
                            <p:childTnLst>
                              <p:par>
                                <p:cTn id="100" presetID="22" presetClass="entr" presetSubtype="8" fill="hold" nodeType="afterEffect">
                                  <p:stCondLst>
                                    <p:cond delay="0"/>
                                  </p:stCondLst>
                                  <p:childTnLst>
                                    <p:set>
                                      <p:cBhvr>
                                        <p:cTn id="101" dur="1" fill="hold">
                                          <p:stCondLst>
                                            <p:cond delay="0"/>
                                          </p:stCondLst>
                                        </p:cTn>
                                        <p:tgtEl>
                                          <p:spTgt spid="11277"/>
                                        </p:tgtEl>
                                        <p:attrNameLst>
                                          <p:attrName>style.visibility</p:attrName>
                                        </p:attrNameLst>
                                      </p:cBhvr>
                                      <p:to>
                                        <p:strVal val="visible"/>
                                      </p:to>
                                    </p:set>
                                    <p:animEffect transition="in" filter="wipe(left)">
                                      <p:cBhvr>
                                        <p:cTn id="102" dur="500"/>
                                        <p:tgtEl>
                                          <p:spTgt spid="11277"/>
                                        </p:tgtEl>
                                      </p:cBhvr>
                                    </p:animEffect>
                                  </p:childTnLst>
                                </p:cTn>
                              </p:par>
                            </p:childTnLst>
                          </p:cTn>
                        </p:par>
                        <p:par>
                          <p:cTn id="103" fill="hold">
                            <p:stCondLst>
                              <p:cond delay="7000"/>
                            </p:stCondLst>
                            <p:childTnLst>
                              <p:par>
                                <p:cTn id="104" presetID="53" presetClass="entr" presetSubtype="16" fill="hold" nodeType="afterEffect">
                                  <p:stCondLst>
                                    <p:cond delay="0"/>
                                  </p:stCondLst>
                                  <p:childTnLst>
                                    <p:set>
                                      <p:cBhvr>
                                        <p:cTn id="105" dur="1" fill="hold">
                                          <p:stCondLst>
                                            <p:cond delay="0"/>
                                          </p:stCondLst>
                                        </p:cTn>
                                        <p:tgtEl>
                                          <p:spTgt spid="27"/>
                                        </p:tgtEl>
                                        <p:attrNameLst>
                                          <p:attrName>style.visibility</p:attrName>
                                        </p:attrNameLst>
                                      </p:cBhvr>
                                      <p:to>
                                        <p:strVal val="visible"/>
                                      </p:to>
                                    </p:set>
                                    <p:anim calcmode="lin" valueType="num">
                                      <p:cBhvr>
                                        <p:cTn id="106" dur="500" fill="hold"/>
                                        <p:tgtEl>
                                          <p:spTgt spid="27"/>
                                        </p:tgtEl>
                                        <p:attrNameLst>
                                          <p:attrName>ppt_w</p:attrName>
                                        </p:attrNameLst>
                                      </p:cBhvr>
                                      <p:tavLst>
                                        <p:tav tm="0">
                                          <p:val>
                                            <p:fltVal val="0"/>
                                          </p:val>
                                        </p:tav>
                                        <p:tav tm="100000">
                                          <p:val>
                                            <p:strVal val="#ppt_w"/>
                                          </p:val>
                                        </p:tav>
                                      </p:tavLst>
                                    </p:anim>
                                    <p:anim calcmode="lin" valueType="num">
                                      <p:cBhvr>
                                        <p:cTn id="107" dur="500" fill="hold"/>
                                        <p:tgtEl>
                                          <p:spTgt spid="27"/>
                                        </p:tgtEl>
                                        <p:attrNameLst>
                                          <p:attrName>ppt_h</p:attrName>
                                        </p:attrNameLst>
                                      </p:cBhvr>
                                      <p:tavLst>
                                        <p:tav tm="0">
                                          <p:val>
                                            <p:fltVal val="0"/>
                                          </p:val>
                                        </p:tav>
                                        <p:tav tm="100000">
                                          <p:val>
                                            <p:strVal val="#ppt_h"/>
                                          </p:val>
                                        </p:tav>
                                      </p:tavLst>
                                    </p:anim>
                                    <p:animEffect transition="in" filter="fade">
                                      <p:cBhvr>
                                        <p:cTn id="108" dur="500"/>
                                        <p:tgtEl>
                                          <p:spTgt spid="27"/>
                                        </p:tgtEl>
                                      </p:cBhvr>
                                    </p:animEffect>
                                  </p:childTnLst>
                                </p:cTn>
                              </p:par>
                            </p:childTnLst>
                          </p:cTn>
                        </p:par>
                        <p:par>
                          <p:cTn id="109" fill="hold">
                            <p:stCondLst>
                              <p:cond delay="7500"/>
                            </p:stCondLst>
                            <p:childTnLst>
                              <p:par>
                                <p:cTn id="110" presetID="42" presetClass="entr" presetSubtype="0" fill="hold" grpId="0" nodeType="after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fade">
                                      <p:cBhvr>
                                        <p:cTn id="112" dur="500"/>
                                        <p:tgtEl>
                                          <p:spTgt spid="32"/>
                                        </p:tgtEl>
                                      </p:cBhvr>
                                    </p:animEffect>
                                    <p:anim calcmode="lin" valueType="num">
                                      <p:cBhvr>
                                        <p:cTn id="113" dur="500" fill="hold"/>
                                        <p:tgtEl>
                                          <p:spTgt spid="32"/>
                                        </p:tgtEl>
                                        <p:attrNameLst>
                                          <p:attrName>ppt_x</p:attrName>
                                        </p:attrNameLst>
                                      </p:cBhvr>
                                      <p:tavLst>
                                        <p:tav tm="0">
                                          <p:val>
                                            <p:strVal val="#ppt_x"/>
                                          </p:val>
                                        </p:tav>
                                        <p:tav tm="100000">
                                          <p:val>
                                            <p:strVal val="#ppt_x"/>
                                          </p:val>
                                        </p:tav>
                                      </p:tavLst>
                                    </p:anim>
                                    <p:anim calcmode="lin" valueType="num">
                                      <p:cBhvr>
                                        <p:cTn id="114" dur="500" fill="hold"/>
                                        <p:tgtEl>
                                          <p:spTgt spid="32"/>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33"/>
                                        </p:tgtEl>
                                        <p:attrNameLst>
                                          <p:attrName>style.visibility</p:attrName>
                                        </p:attrNameLst>
                                      </p:cBhvr>
                                      <p:to>
                                        <p:strVal val="visible"/>
                                      </p:to>
                                    </p:set>
                                    <p:animEffect transition="in" filter="fade">
                                      <p:cBhvr>
                                        <p:cTn id="117" dur="500"/>
                                        <p:tgtEl>
                                          <p:spTgt spid="33"/>
                                        </p:tgtEl>
                                      </p:cBhvr>
                                    </p:animEffect>
                                    <p:anim calcmode="lin" valueType="num">
                                      <p:cBhvr>
                                        <p:cTn id="118" dur="500" fill="hold"/>
                                        <p:tgtEl>
                                          <p:spTgt spid="33"/>
                                        </p:tgtEl>
                                        <p:attrNameLst>
                                          <p:attrName>ppt_x</p:attrName>
                                        </p:attrNameLst>
                                      </p:cBhvr>
                                      <p:tavLst>
                                        <p:tav tm="0">
                                          <p:val>
                                            <p:strVal val="#ppt_x"/>
                                          </p:val>
                                        </p:tav>
                                        <p:tav tm="100000">
                                          <p:val>
                                            <p:strVal val="#ppt_x"/>
                                          </p:val>
                                        </p:tav>
                                      </p:tavLst>
                                    </p:anim>
                                    <p:anim calcmode="lin" valueType="num">
                                      <p:cBhvr>
                                        <p:cTn id="119"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8" grpId="0"/>
      <p:bldP spid="29" grpId="0"/>
      <p:bldP spid="30" grpId="0"/>
      <p:bldP spid="31" grpId="0"/>
      <p:bldP spid="32" grpId="0"/>
      <p:bldP spid="33" grpId="0"/>
      <p:bldP spid="34"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cxnSp>
        <p:nvCxnSpPr>
          <p:cNvPr id="22532" name="Straight Connector 5"/>
          <p:cNvCxnSpPr/>
          <p:nvPr/>
        </p:nvCxnSpPr>
        <p:spPr>
          <a:xfrm flipH="1">
            <a:off x="6100128" y="1732915"/>
            <a:ext cx="23812" cy="3768725"/>
          </a:xfrm>
          <a:prstGeom prst="line">
            <a:avLst/>
          </a:prstGeom>
          <a:ln w="6350" cap="flat" cmpd="sng">
            <a:solidFill>
              <a:srgbClr val="323232"/>
            </a:solidFill>
            <a:prstDash val="sysDash"/>
            <a:headEnd type="none" w="med" len="med"/>
            <a:tailEnd type="none" w="med" len="med"/>
          </a:ln>
        </p:spPr>
      </p:cxnSp>
      <p:grpSp>
        <p:nvGrpSpPr>
          <p:cNvPr id="3" name="组合 2"/>
          <p:cNvGrpSpPr/>
          <p:nvPr/>
        </p:nvGrpSpPr>
        <p:grpSpPr>
          <a:xfrm>
            <a:off x="3582670" y="3496945"/>
            <a:ext cx="2833370" cy="607060"/>
            <a:chOff x="5642" y="5507"/>
            <a:chExt cx="4462" cy="956"/>
          </a:xfrm>
        </p:grpSpPr>
        <p:sp>
          <p:nvSpPr>
            <p:cNvPr id="22533" name="Freeform 5"/>
            <p:cNvSpPr/>
            <p:nvPr/>
          </p:nvSpPr>
          <p:spPr>
            <a:xfrm>
              <a:off x="5642" y="5507"/>
              <a:ext cx="4462" cy="957"/>
            </a:xfrm>
            <a:custGeom>
              <a:avLst/>
              <a:gdLst/>
              <a:ahLst/>
              <a:cxnLst>
                <a:cxn ang="0">
                  <a:pos x="2540317" y="0"/>
                </a:cxn>
                <a:cxn ang="0">
                  <a:pos x="2246947" y="266432"/>
                </a:cxn>
                <a:cxn ang="0">
                  <a:pos x="2246947" y="266432"/>
                </a:cxn>
                <a:cxn ang="0">
                  <a:pos x="153352" y="273264"/>
                </a:cxn>
                <a:cxn ang="0">
                  <a:pos x="80010" y="218611"/>
                </a:cxn>
                <a:cxn ang="0">
                  <a:pos x="0" y="307422"/>
                </a:cxn>
                <a:cxn ang="0">
                  <a:pos x="80010" y="389401"/>
                </a:cxn>
                <a:cxn ang="0">
                  <a:pos x="153352" y="334748"/>
                </a:cxn>
                <a:cxn ang="0">
                  <a:pos x="2246947" y="341580"/>
                </a:cxn>
                <a:cxn ang="0">
                  <a:pos x="2246947" y="341580"/>
                </a:cxn>
                <a:cxn ang="0">
                  <a:pos x="2540317" y="608012"/>
                </a:cxn>
                <a:cxn ang="0">
                  <a:pos x="2833687" y="307422"/>
                </a:cxn>
                <a:cxn ang="0">
                  <a:pos x="2540317" y="0"/>
                </a:cxn>
              </a:cxnLst>
              <a:rect l="0" t="0" r="0" b="0"/>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323232"/>
            </a:solidFill>
            <a:ln w="9525">
              <a:noFill/>
            </a:ln>
          </p:spPr>
          <p:txBody>
            <a:bodyPr/>
            <a:lstStyle/>
            <a:p>
              <a:endParaRPr lang="zh-CN" altLang="en-US"/>
            </a:p>
          </p:txBody>
        </p:sp>
        <p:sp>
          <p:nvSpPr>
            <p:cNvPr id="22534" name="Freeform 115"/>
            <p:cNvSpPr/>
            <p:nvPr/>
          </p:nvSpPr>
          <p:spPr>
            <a:xfrm>
              <a:off x="9467" y="5732"/>
              <a:ext cx="387" cy="477"/>
            </a:xfrm>
            <a:custGeom>
              <a:avLst/>
              <a:gdLst/>
              <a:ahLst/>
              <a:cxnLst>
                <a:cxn ang="0">
                  <a:pos x="234374" y="75499"/>
                </a:cxn>
                <a:cxn ang="0">
                  <a:pos x="234374" y="75499"/>
                </a:cxn>
                <a:cxn ang="0">
                  <a:pos x="142101" y="5480"/>
                </a:cxn>
                <a:cxn ang="0">
                  <a:pos x="70743" y="91938"/>
                </a:cxn>
                <a:cxn ang="0">
                  <a:pos x="81816" y="129687"/>
                </a:cxn>
                <a:cxn ang="0">
                  <a:pos x="5536" y="247806"/>
                </a:cxn>
                <a:cxn ang="0">
                  <a:pos x="0" y="264245"/>
                </a:cxn>
                <a:cxn ang="0">
                  <a:pos x="5536" y="291035"/>
                </a:cxn>
                <a:cxn ang="0">
                  <a:pos x="16609" y="302603"/>
                </a:cxn>
                <a:cxn ang="0">
                  <a:pos x="38140" y="296515"/>
                </a:cxn>
                <a:cxn ang="0">
                  <a:pos x="54749" y="286164"/>
                </a:cxn>
                <a:cxn ang="0">
                  <a:pos x="87352" y="237455"/>
                </a:cxn>
                <a:cxn ang="0">
                  <a:pos x="87352" y="237455"/>
                </a:cxn>
                <a:cxn ang="0">
                  <a:pos x="108882" y="231975"/>
                </a:cxn>
                <a:cxn ang="0">
                  <a:pos x="142101" y="172916"/>
                </a:cxn>
                <a:cxn ang="0">
                  <a:pos x="180240" y="172916"/>
                </a:cxn>
                <a:cxn ang="0">
                  <a:pos x="234374" y="75499"/>
                </a:cxn>
                <a:cxn ang="0">
                  <a:pos x="196234" y="96809"/>
                </a:cxn>
                <a:cxn ang="0">
                  <a:pos x="196234" y="96809"/>
                </a:cxn>
                <a:cxn ang="0">
                  <a:pos x="157480" y="86458"/>
                </a:cxn>
                <a:cxn ang="0">
                  <a:pos x="135949" y="48709"/>
                </a:cxn>
                <a:cxn ang="0">
                  <a:pos x="190698" y="43229"/>
                </a:cxn>
                <a:cxn ang="0">
                  <a:pos x="196234" y="96809"/>
                </a:cxn>
              </a:cxnLst>
              <a:rect l="0" t="0" r="0" b="0"/>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rgbClr val="FFFFFF">
                <a:alpha val="100000"/>
              </a:srgbClr>
            </a:solidFill>
            <a:ln w="9525">
              <a:noFill/>
            </a:ln>
          </p:spPr>
          <p:txBody>
            <a:bodyPr/>
            <a:lstStyle/>
            <a:p>
              <a:endParaRPr lang="zh-CN" altLang="en-US"/>
            </a:p>
          </p:txBody>
        </p:sp>
      </p:grpSp>
      <p:grpSp>
        <p:nvGrpSpPr>
          <p:cNvPr id="2" name="组合 1"/>
          <p:cNvGrpSpPr/>
          <p:nvPr/>
        </p:nvGrpSpPr>
        <p:grpSpPr>
          <a:xfrm>
            <a:off x="3582670" y="1684020"/>
            <a:ext cx="2833370" cy="609600"/>
            <a:chOff x="5642" y="2652"/>
            <a:chExt cx="4462" cy="960"/>
          </a:xfrm>
        </p:grpSpPr>
        <p:sp>
          <p:nvSpPr>
            <p:cNvPr id="22535" name="Freeform 5"/>
            <p:cNvSpPr/>
            <p:nvPr/>
          </p:nvSpPr>
          <p:spPr>
            <a:xfrm>
              <a:off x="5642" y="2652"/>
              <a:ext cx="4462" cy="960"/>
            </a:xfrm>
            <a:custGeom>
              <a:avLst/>
              <a:gdLst/>
              <a:ahLst/>
              <a:cxnLst>
                <a:cxn ang="0">
                  <a:pos x="2540317" y="0"/>
                </a:cxn>
                <a:cxn ang="0">
                  <a:pos x="2246947" y="267128"/>
                </a:cxn>
                <a:cxn ang="0">
                  <a:pos x="2246947" y="267128"/>
                </a:cxn>
                <a:cxn ang="0">
                  <a:pos x="153352" y="273978"/>
                </a:cxn>
                <a:cxn ang="0">
                  <a:pos x="80010" y="219182"/>
                </a:cxn>
                <a:cxn ang="0">
                  <a:pos x="0" y="308225"/>
                </a:cxn>
                <a:cxn ang="0">
                  <a:pos x="80010" y="390418"/>
                </a:cxn>
                <a:cxn ang="0">
                  <a:pos x="153352" y="335622"/>
                </a:cxn>
                <a:cxn ang="0">
                  <a:pos x="2246947" y="342472"/>
                </a:cxn>
                <a:cxn ang="0">
                  <a:pos x="2246947" y="342472"/>
                </a:cxn>
                <a:cxn ang="0">
                  <a:pos x="2540317" y="609600"/>
                </a:cxn>
                <a:cxn ang="0">
                  <a:pos x="2833687" y="308225"/>
                </a:cxn>
                <a:cxn ang="0">
                  <a:pos x="2540317" y="0"/>
                </a:cxn>
              </a:cxnLst>
              <a:rect l="0" t="0" r="0" b="0"/>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323232"/>
            </a:solidFill>
            <a:ln w="9525">
              <a:noFill/>
            </a:ln>
          </p:spPr>
          <p:txBody>
            <a:bodyPr/>
            <a:lstStyle/>
            <a:p>
              <a:endParaRPr lang="zh-CN" altLang="en-US"/>
            </a:p>
          </p:txBody>
        </p:sp>
        <p:sp>
          <p:nvSpPr>
            <p:cNvPr id="22536" name="Freeform 97"/>
            <p:cNvSpPr/>
            <p:nvPr/>
          </p:nvSpPr>
          <p:spPr>
            <a:xfrm>
              <a:off x="9409" y="2899"/>
              <a:ext cx="435" cy="373"/>
            </a:xfrm>
            <a:custGeom>
              <a:avLst/>
              <a:gdLst/>
              <a:ahLst/>
              <a:cxnLst>
                <a:cxn ang="0">
                  <a:pos x="127830" y="128264"/>
                </a:cxn>
                <a:cxn ang="0">
                  <a:pos x="127830" y="128264"/>
                </a:cxn>
                <a:cxn ang="0">
                  <a:pos x="152285" y="128264"/>
                </a:cxn>
                <a:cxn ang="0">
                  <a:pos x="152285" y="152695"/>
                </a:cxn>
                <a:cxn ang="0">
                  <a:pos x="275669" y="152695"/>
                </a:cxn>
                <a:cxn ang="0">
                  <a:pos x="270667" y="73849"/>
                </a:cxn>
                <a:cxn ang="0">
                  <a:pos x="246213" y="44420"/>
                </a:cxn>
                <a:cxn ang="0">
                  <a:pos x="201750" y="44420"/>
                </a:cxn>
                <a:cxn ang="0">
                  <a:pos x="187299" y="14992"/>
                </a:cxn>
                <a:cxn ang="0">
                  <a:pos x="166735" y="0"/>
                </a:cxn>
                <a:cxn ang="0">
                  <a:pos x="107822" y="0"/>
                </a:cxn>
                <a:cxn ang="0">
                  <a:pos x="93372" y="14992"/>
                </a:cxn>
                <a:cxn ang="0">
                  <a:pos x="73919" y="44420"/>
                </a:cxn>
                <a:cxn ang="0">
                  <a:pos x="29457" y="44420"/>
                </a:cxn>
                <a:cxn ang="0">
                  <a:pos x="5002" y="73849"/>
                </a:cxn>
                <a:cxn ang="0">
                  <a:pos x="0" y="152695"/>
                </a:cxn>
                <a:cxn ang="0">
                  <a:pos x="127830" y="152695"/>
                </a:cxn>
                <a:cxn ang="0">
                  <a:pos x="127830" y="128264"/>
                </a:cxn>
                <a:cxn ang="0">
                  <a:pos x="103376" y="29428"/>
                </a:cxn>
                <a:cxn ang="0">
                  <a:pos x="103376" y="29428"/>
                </a:cxn>
                <a:cxn ang="0">
                  <a:pos x="117826" y="19989"/>
                </a:cxn>
                <a:cxn ang="0">
                  <a:pos x="157843" y="19989"/>
                </a:cxn>
                <a:cxn ang="0">
                  <a:pos x="171737" y="29428"/>
                </a:cxn>
                <a:cxn ang="0">
                  <a:pos x="177295" y="44420"/>
                </a:cxn>
                <a:cxn ang="0">
                  <a:pos x="98374" y="44420"/>
                </a:cxn>
                <a:cxn ang="0">
                  <a:pos x="103376" y="29428"/>
                </a:cxn>
                <a:cxn ang="0">
                  <a:pos x="152285" y="197115"/>
                </a:cxn>
                <a:cxn ang="0">
                  <a:pos x="152285" y="197115"/>
                </a:cxn>
                <a:cxn ang="0">
                  <a:pos x="127830" y="197115"/>
                </a:cxn>
                <a:cxn ang="0">
                  <a:pos x="127830" y="167687"/>
                </a:cxn>
                <a:cxn ang="0">
                  <a:pos x="5002" y="167687"/>
                </a:cxn>
                <a:cxn ang="0">
                  <a:pos x="9448" y="211552"/>
                </a:cxn>
                <a:cxn ang="0">
                  <a:pos x="34459" y="235983"/>
                </a:cxn>
                <a:cxn ang="0">
                  <a:pos x="241211" y="235983"/>
                </a:cxn>
                <a:cxn ang="0">
                  <a:pos x="265665" y="211552"/>
                </a:cxn>
                <a:cxn ang="0">
                  <a:pos x="270667" y="167687"/>
                </a:cxn>
                <a:cxn ang="0">
                  <a:pos x="152285" y="167687"/>
                </a:cxn>
                <a:cxn ang="0">
                  <a:pos x="152285" y="197115"/>
                </a:cxn>
              </a:cxnLst>
              <a:rect l="0" t="0" r="0" b="0"/>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rgbClr val="FFFFFF">
                <a:alpha val="100000"/>
              </a:srgbClr>
            </a:solidFill>
            <a:ln w="9525">
              <a:noFill/>
            </a:ln>
          </p:spPr>
          <p:txBody>
            <a:bodyPr/>
            <a:lstStyle/>
            <a:p>
              <a:endParaRPr lang="zh-CN" altLang="en-US"/>
            </a:p>
          </p:txBody>
        </p:sp>
      </p:grpSp>
      <p:grpSp>
        <p:nvGrpSpPr>
          <p:cNvPr id="11" name="组合 10"/>
          <p:cNvGrpSpPr/>
          <p:nvPr/>
        </p:nvGrpSpPr>
        <p:grpSpPr>
          <a:xfrm>
            <a:off x="5806440" y="4403090"/>
            <a:ext cx="2834640" cy="608330"/>
            <a:chOff x="9144" y="6934"/>
            <a:chExt cx="4464" cy="958"/>
          </a:xfrm>
        </p:grpSpPr>
        <p:sp>
          <p:nvSpPr>
            <p:cNvPr id="22537" name="Freeform 5"/>
            <p:cNvSpPr/>
            <p:nvPr/>
          </p:nvSpPr>
          <p:spPr>
            <a:xfrm rot="10800000">
              <a:off x="9144" y="6934"/>
              <a:ext cx="4465" cy="958"/>
            </a:xfrm>
            <a:custGeom>
              <a:avLst/>
              <a:gdLst/>
              <a:ahLst/>
              <a:cxnLst>
                <a:cxn ang="0">
                  <a:pos x="2541741" y="0"/>
                </a:cxn>
                <a:cxn ang="0">
                  <a:pos x="2248206" y="266433"/>
                </a:cxn>
                <a:cxn ang="0">
                  <a:pos x="2248206" y="266433"/>
                </a:cxn>
                <a:cxn ang="0">
                  <a:pos x="153438" y="273264"/>
                </a:cxn>
                <a:cxn ang="0">
                  <a:pos x="80055" y="218611"/>
                </a:cxn>
                <a:cxn ang="0">
                  <a:pos x="0" y="307422"/>
                </a:cxn>
                <a:cxn ang="0">
                  <a:pos x="80055" y="389402"/>
                </a:cxn>
                <a:cxn ang="0">
                  <a:pos x="153438" y="334749"/>
                </a:cxn>
                <a:cxn ang="0">
                  <a:pos x="2248206" y="341580"/>
                </a:cxn>
                <a:cxn ang="0">
                  <a:pos x="2248206" y="341580"/>
                </a:cxn>
                <a:cxn ang="0">
                  <a:pos x="2541741" y="608013"/>
                </a:cxn>
                <a:cxn ang="0">
                  <a:pos x="2835275" y="307422"/>
                </a:cxn>
                <a:cxn ang="0">
                  <a:pos x="2541741" y="0"/>
                </a:cxn>
              </a:cxnLst>
              <a:rect l="0" t="0" r="0" b="0"/>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323232"/>
            </a:solidFill>
            <a:ln w="9525">
              <a:noFill/>
            </a:ln>
          </p:spPr>
          <p:txBody>
            <a:bodyPr/>
            <a:lstStyle/>
            <a:p>
              <a:endParaRPr lang="zh-CN" altLang="en-US"/>
            </a:p>
          </p:txBody>
        </p:sp>
        <p:sp>
          <p:nvSpPr>
            <p:cNvPr id="22538" name="Freeform 102"/>
            <p:cNvSpPr/>
            <p:nvPr/>
          </p:nvSpPr>
          <p:spPr>
            <a:xfrm>
              <a:off x="9387" y="7199"/>
              <a:ext cx="480" cy="428"/>
            </a:xfrm>
            <a:custGeom>
              <a:avLst/>
              <a:gdLst/>
              <a:ahLst/>
              <a:cxnLst>
                <a:cxn ang="0">
                  <a:pos x="48964" y="92114"/>
                </a:cxn>
                <a:cxn ang="0">
                  <a:pos x="48964" y="92114"/>
                </a:cxn>
                <a:cxn ang="0">
                  <a:pos x="86911" y="103095"/>
                </a:cxn>
                <a:cxn ang="0">
                  <a:pos x="92419" y="103095"/>
                </a:cxn>
                <a:cxn ang="0">
                  <a:pos x="119349" y="81744"/>
                </a:cxn>
                <a:cxn ang="0">
                  <a:pos x="119349" y="76254"/>
                </a:cxn>
                <a:cxn ang="0">
                  <a:pos x="108945" y="65273"/>
                </a:cxn>
                <a:cxn ang="0">
                  <a:pos x="168313" y="6100"/>
                </a:cxn>
                <a:cxn ang="0">
                  <a:pos x="119349" y="0"/>
                </a:cxn>
                <a:cxn ang="0">
                  <a:pos x="65489" y="32942"/>
                </a:cxn>
                <a:cxn ang="0">
                  <a:pos x="44067" y="49412"/>
                </a:cxn>
                <a:cxn ang="0">
                  <a:pos x="32439" y="70763"/>
                </a:cxn>
                <a:cxn ang="0">
                  <a:pos x="11017" y="76254"/>
                </a:cxn>
                <a:cxn ang="0">
                  <a:pos x="0" y="87234"/>
                </a:cxn>
                <a:cxn ang="0">
                  <a:pos x="0" y="92114"/>
                </a:cxn>
                <a:cxn ang="0">
                  <a:pos x="22034" y="114075"/>
                </a:cxn>
                <a:cxn ang="0">
                  <a:pos x="32439" y="119566"/>
                </a:cxn>
                <a:cxn ang="0">
                  <a:pos x="44067" y="108585"/>
                </a:cxn>
                <a:cxn ang="0">
                  <a:pos x="48964" y="92114"/>
                </a:cxn>
                <a:cxn ang="0">
                  <a:pos x="135875" y="97605"/>
                </a:cxn>
                <a:cxn ang="0">
                  <a:pos x="135875" y="97605"/>
                </a:cxn>
                <a:cxn ang="0">
                  <a:pos x="130366" y="97605"/>
                </a:cxn>
                <a:cxn ang="0">
                  <a:pos x="108945" y="114075"/>
                </a:cxn>
                <a:cxn ang="0">
                  <a:pos x="103436" y="124446"/>
                </a:cxn>
                <a:cxn ang="0">
                  <a:pos x="233190" y="265363"/>
                </a:cxn>
                <a:cxn ang="0">
                  <a:pos x="244207" y="265363"/>
                </a:cxn>
                <a:cxn ang="0">
                  <a:pos x="260733" y="254382"/>
                </a:cxn>
                <a:cxn ang="0">
                  <a:pos x="260733" y="244012"/>
                </a:cxn>
                <a:cxn ang="0">
                  <a:pos x="135875" y="97605"/>
                </a:cxn>
                <a:cxn ang="0">
                  <a:pos x="304188" y="38432"/>
                </a:cxn>
                <a:cxn ang="0">
                  <a:pos x="304188" y="38432"/>
                </a:cxn>
                <a:cxn ang="0">
                  <a:pos x="293171" y="32942"/>
                </a:cxn>
                <a:cxn ang="0">
                  <a:pos x="282154" y="54293"/>
                </a:cxn>
                <a:cxn ang="0">
                  <a:pos x="249716" y="65273"/>
                </a:cxn>
                <a:cxn ang="0">
                  <a:pos x="244207" y="38432"/>
                </a:cxn>
                <a:cxn ang="0">
                  <a:pos x="255224" y="11591"/>
                </a:cxn>
                <a:cxn ang="0">
                  <a:pos x="249716" y="6100"/>
                </a:cxn>
                <a:cxn ang="0">
                  <a:pos x="206260" y="43922"/>
                </a:cxn>
                <a:cxn ang="0">
                  <a:pos x="195243" y="92114"/>
                </a:cxn>
                <a:cxn ang="0">
                  <a:pos x="173822" y="114075"/>
                </a:cxn>
                <a:cxn ang="0">
                  <a:pos x="195243" y="140917"/>
                </a:cxn>
                <a:cxn ang="0">
                  <a:pos x="222786" y="114075"/>
                </a:cxn>
                <a:cxn ang="0">
                  <a:pos x="249716" y="108585"/>
                </a:cxn>
                <a:cxn ang="0">
                  <a:pos x="298680" y="87234"/>
                </a:cxn>
                <a:cxn ang="0">
                  <a:pos x="304188" y="38432"/>
                </a:cxn>
                <a:cxn ang="0">
                  <a:pos x="44067" y="244012"/>
                </a:cxn>
                <a:cxn ang="0">
                  <a:pos x="44067" y="244012"/>
                </a:cxn>
                <a:cxn ang="0">
                  <a:pos x="44067" y="254382"/>
                </a:cxn>
                <a:cxn ang="0">
                  <a:pos x="54472" y="270853"/>
                </a:cxn>
                <a:cxn ang="0">
                  <a:pos x="65489" y="265363"/>
                </a:cxn>
                <a:cxn ang="0">
                  <a:pos x="141383" y="195209"/>
                </a:cxn>
                <a:cxn ang="0">
                  <a:pos x="119349" y="167758"/>
                </a:cxn>
                <a:cxn ang="0">
                  <a:pos x="44067" y="244012"/>
                </a:cxn>
              </a:cxnLst>
              <a:rect l="0" t="0" r="0" b="0"/>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rgbClr val="FFFFFF">
                <a:alpha val="100000"/>
              </a:srgbClr>
            </a:solidFill>
            <a:ln w="9525">
              <a:noFill/>
            </a:ln>
          </p:spPr>
          <p:txBody>
            <a:bodyPr/>
            <a:lstStyle/>
            <a:p>
              <a:endParaRPr lang="zh-CN" altLang="en-US"/>
            </a:p>
          </p:txBody>
        </p:sp>
      </p:grpSp>
      <p:grpSp>
        <p:nvGrpSpPr>
          <p:cNvPr id="14" name="组合 13"/>
          <p:cNvGrpSpPr/>
          <p:nvPr/>
        </p:nvGrpSpPr>
        <p:grpSpPr>
          <a:xfrm>
            <a:off x="5825490" y="2583815"/>
            <a:ext cx="2834640" cy="609600"/>
            <a:chOff x="9174" y="4079"/>
            <a:chExt cx="4464" cy="960"/>
          </a:xfrm>
        </p:grpSpPr>
        <p:sp>
          <p:nvSpPr>
            <p:cNvPr id="22539" name="Freeform 5"/>
            <p:cNvSpPr/>
            <p:nvPr/>
          </p:nvSpPr>
          <p:spPr>
            <a:xfrm rot="10800000">
              <a:off x="9174" y="4079"/>
              <a:ext cx="4465" cy="960"/>
            </a:xfrm>
            <a:custGeom>
              <a:avLst/>
              <a:gdLst/>
              <a:ahLst/>
              <a:cxnLst>
                <a:cxn ang="0">
                  <a:pos x="2541741" y="0"/>
                </a:cxn>
                <a:cxn ang="0">
                  <a:pos x="2248206" y="267128"/>
                </a:cxn>
                <a:cxn ang="0">
                  <a:pos x="2248206" y="267128"/>
                </a:cxn>
                <a:cxn ang="0">
                  <a:pos x="153438" y="273978"/>
                </a:cxn>
                <a:cxn ang="0">
                  <a:pos x="80055" y="219182"/>
                </a:cxn>
                <a:cxn ang="0">
                  <a:pos x="0" y="308225"/>
                </a:cxn>
                <a:cxn ang="0">
                  <a:pos x="80055" y="390418"/>
                </a:cxn>
                <a:cxn ang="0">
                  <a:pos x="153438" y="335622"/>
                </a:cxn>
                <a:cxn ang="0">
                  <a:pos x="2248206" y="342472"/>
                </a:cxn>
                <a:cxn ang="0">
                  <a:pos x="2248206" y="342472"/>
                </a:cxn>
                <a:cxn ang="0">
                  <a:pos x="2541741" y="609600"/>
                </a:cxn>
                <a:cxn ang="0">
                  <a:pos x="2835275" y="308225"/>
                </a:cxn>
                <a:cxn ang="0">
                  <a:pos x="2541741" y="0"/>
                </a:cxn>
              </a:cxnLst>
              <a:rect l="0" t="0" r="0" b="0"/>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323232"/>
            </a:solidFill>
            <a:ln w="9525">
              <a:noFill/>
            </a:ln>
          </p:spPr>
          <p:txBody>
            <a:bodyPr/>
            <a:lstStyle/>
            <a:p>
              <a:endParaRPr lang="zh-CN" altLang="en-US"/>
            </a:p>
          </p:txBody>
        </p:sp>
        <p:sp>
          <p:nvSpPr>
            <p:cNvPr id="22540" name="Freeform 101"/>
            <p:cNvSpPr/>
            <p:nvPr/>
          </p:nvSpPr>
          <p:spPr>
            <a:xfrm>
              <a:off x="9387" y="4359"/>
              <a:ext cx="540" cy="418"/>
            </a:xfrm>
            <a:custGeom>
              <a:avLst/>
              <a:gdLst/>
              <a:ahLst/>
              <a:cxnLst>
                <a:cxn ang="0">
                  <a:pos x="55195" y="172115"/>
                </a:cxn>
                <a:cxn ang="0">
                  <a:pos x="55195" y="172115"/>
                </a:cxn>
                <a:cxn ang="0">
                  <a:pos x="109700" y="227636"/>
                </a:cxn>
                <a:cxn ang="0">
                  <a:pos x="171105" y="264419"/>
                </a:cxn>
                <a:cxn ang="0">
                  <a:pos x="232510" y="233882"/>
                </a:cxn>
                <a:cxn ang="0">
                  <a:pos x="269076" y="179055"/>
                </a:cxn>
                <a:cxn ang="0">
                  <a:pos x="171105" y="227636"/>
                </a:cxn>
                <a:cxn ang="0">
                  <a:pos x="55195" y="172115"/>
                </a:cxn>
                <a:cxn ang="0">
                  <a:pos x="336001" y="86058"/>
                </a:cxn>
                <a:cxn ang="0">
                  <a:pos x="336001" y="86058"/>
                </a:cxn>
                <a:cxn ang="0">
                  <a:pos x="189043" y="6246"/>
                </a:cxn>
                <a:cxn ang="0">
                  <a:pos x="152477" y="6246"/>
                </a:cxn>
                <a:cxn ang="0">
                  <a:pos x="6209" y="86058"/>
                </a:cxn>
                <a:cxn ang="0">
                  <a:pos x="6209" y="111042"/>
                </a:cxn>
                <a:cxn ang="0">
                  <a:pos x="152477" y="190854"/>
                </a:cxn>
                <a:cxn ang="0">
                  <a:pos x="189043" y="190854"/>
                </a:cxn>
                <a:cxn ang="0">
                  <a:pos x="281495" y="135333"/>
                </a:cxn>
                <a:cxn ang="0">
                  <a:pos x="183524" y="111042"/>
                </a:cxn>
                <a:cxn ang="0">
                  <a:pos x="171105" y="116594"/>
                </a:cxn>
                <a:cxn ang="0">
                  <a:pos x="140058" y="92304"/>
                </a:cxn>
                <a:cxn ang="0">
                  <a:pos x="171105" y="74259"/>
                </a:cxn>
                <a:cxn ang="0">
                  <a:pos x="202152" y="86058"/>
                </a:cxn>
                <a:cxn ang="0">
                  <a:pos x="305643" y="122840"/>
                </a:cxn>
                <a:cxn ang="0">
                  <a:pos x="336001" y="111042"/>
                </a:cxn>
                <a:cxn ang="0">
                  <a:pos x="336001" y="86058"/>
                </a:cxn>
                <a:cxn ang="0">
                  <a:pos x="293224" y="240129"/>
                </a:cxn>
                <a:cxn ang="0">
                  <a:pos x="293224" y="240129"/>
                </a:cxn>
                <a:cxn ang="0">
                  <a:pos x="318062" y="233882"/>
                </a:cxn>
                <a:cxn ang="0">
                  <a:pos x="305643" y="122840"/>
                </a:cxn>
                <a:cxn ang="0">
                  <a:pos x="281495" y="135333"/>
                </a:cxn>
                <a:cxn ang="0">
                  <a:pos x="293224" y="240129"/>
                </a:cxn>
              </a:cxnLst>
              <a:rect l="0" t="0" r="0" b="0"/>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rgbClr val="FFFFFF">
                <a:alpha val="100000"/>
              </a:srgbClr>
            </a:solidFill>
            <a:ln w="9525">
              <a:noFill/>
            </a:ln>
          </p:spPr>
          <p:txBody>
            <a:bodyPr/>
            <a:lstStyle/>
            <a:p>
              <a:endParaRPr lang="zh-CN" altLang="en-US"/>
            </a:p>
          </p:txBody>
        </p:sp>
      </p:grpSp>
      <p:sp>
        <p:nvSpPr>
          <p:cNvPr id="28" name="文本框 27"/>
          <p:cNvSpPr txBox="1"/>
          <p:nvPr/>
        </p:nvSpPr>
        <p:spPr>
          <a:xfrm>
            <a:off x="8777605" y="2718435"/>
            <a:ext cx="2017395" cy="352425"/>
          </a:xfrm>
          <a:prstGeom prst="rect">
            <a:avLst/>
          </a:prstGeom>
          <a:noFill/>
        </p:spPr>
        <p:txBody>
          <a:bodyPr wrap="square" rtlCol="0">
            <a:spAutoFit/>
          </a:bodyPr>
          <a:lstStyle/>
          <a:p>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29" name="文本框 28"/>
          <p:cNvSpPr txBox="1"/>
          <p:nvPr/>
        </p:nvSpPr>
        <p:spPr>
          <a:xfrm>
            <a:off x="8777605" y="3027680"/>
            <a:ext cx="2451735" cy="526811"/>
          </a:xfrm>
          <a:prstGeom prst="rect">
            <a:avLst/>
          </a:prstGeom>
          <a:noFill/>
        </p:spPr>
        <p:txBody>
          <a:bodyPr wrap="square"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
        <p:nvSpPr>
          <p:cNvPr id="15" name="文本框 14"/>
          <p:cNvSpPr txBox="1"/>
          <p:nvPr/>
        </p:nvSpPr>
        <p:spPr>
          <a:xfrm>
            <a:off x="8777605" y="4530725"/>
            <a:ext cx="2017395" cy="352425"/>
          </a:xfrm>
          <a:prstGeom prst="rect">
            <a:avLst/>
          </a:prstGeom>
          <a:noFill/>
        </p:spPr>
        <p:txBody>
          <a:bodyPr wrap="square" rtlCol="0">
            <a:spAutoFit/>
          </a:bodyPr>
          <a:lstStyle/>
          <a:p>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16" name="文本框 15"/>
          <p:cNvSpPr txBox="1"/>
          <p:nvPr/>
        </p:nvSpPr>
        <p:spPr>
          <a:xfrm>
            <a:off x="8777605" y="4839970"/>
            <a:ext cx="2451735" cy="526811"/>
          </a:xfrm>
          <a:prstGeom prst="rect">
            <a:avLst/>
          </a:prstGeom>
          <a:noFill/>
        </p:spPr>
        <p:txBody>
          <a:bodyPr wrap="square"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
        <p:nvSpPr>
          <p:cNvPr id="30" name="文本框 29"/>
          <p:cNvSpPr txBox="1"/>
          <p:nvPr/>
        </p:nvSpPr>
        <p:spPr>
          <a:xfrm>
            <a:off x="1583690" y="1812925"/>
            <a:ext cx="1864360" cy="352425"/>
          </a:xfrm>
          <a:prstGeom prst="rect">
            <a:avLst/>
          </a:prstGeom>
          <a:noFill/>
        </p:spPr>
        <p:txBody>
          <a:bodyPr wrap="square" rtlCol="0">
            <a:spAutoFit/>
          </a:bodyPr>
          <a:lstStyle/>
          <a:p>
            <a:pPr algn="r"/>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31" name="文本框 30"/>
          <p:cNvSpPr txBox="1"/>
          <p:nvPr/>
        </p:nvSpPr>
        <p:spPr>
          <a:xfrm>
            <a:off x="965200" y="2122170"/>
            <a:ext cx="2482850" cy="526811"/>
          </a:xfrm>
          <a:prstGeom prst="rect">
            <a:avLst/>
          </a:prstGeom>
          <a:noFill/>
        </p:spPr>
        <p:txBody>
          <a:bodyPr wrap="square" rtlCol="0">
            <a:spAutoFit/>
          </a:bodyPr>
          <a:lstStyle/>
          <a:p>
            <a:pPr algn="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
        <p:nvSpPr>
          <p:cNvPr id="18" name="文本框 17"/>
          <p:cNvSpPr txBox="1"/>
          <p:nvPr/>
        </p:nvSpPr>
        <p:spPr>
          <a:xfrm>
            <a:off x="1583690" y="3589655"/>
            <a:ext cx="1864360" cy="352425"/>
          </a:xfrm>
          <a:prstGeom prst="rect">
            <a:avLst/>
          </a:prstGeom>
          <a:noFill/>
        </p:spPr>
        <p:txBody>
          <a:bodyPr wrap="square" rtlCol="0">
            <a:spAutoFit/>
          </a:bodyPr>
          <a:lstStyle/>
          <a:p>
            <a:pPr algn="r"/>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19" name="文本框 18"/>
          <p:cNvSpPr txBox="1"/>
          <p:nvPr/>
        </p:nvSpPr>
        <p:spPr>
          <a:xfrm>
            <a:off x="965200" y="3898900"/>
            <a:ext cx="2482850" cy="526811"/>
          </a:xfrm>
          <a:prstGeom prst="rect">
            <a:avLst/>
          </a:prstGeom>
          <a:noFill/>
        </p:spPr>
        <p:txBody>
          <a:bodyPr wrap="square" rtlCol="0">
            <a:spAutoFit/>
          </a:bodyPr>
          <a:lstStyle/>
          <a:p>
            <a:pPr algn="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22" presetClass="entr" presetSubtype="4" fill="hold" nodeType="afterEffect">
                                  <p:stCondLst>
                                    <p:cond delay="0"/>
                                  </p:stCondLst>
                                  <p:childTnLst>
                                    <p:set>
                                      <p:cBhvr>
                                        <p:cTn id="32" dur="1" fill="hold">
                                          <p:stCondLst>
                                            <p:cond delay="0"/>
                                          </p:stCondLst>
                                        </p:cTn>
                                        <p:tgtEl>
                                          <p:spTgt spid="22532"/>
                                        </p:tgtEl>
                                        <p:attrNameLst>
                                          <p:attrName>style.visibility</p:attrName>
                                        </p:attrNameLst>
                                      </p:cBhvr>
                                      <p:to>
                                        <p:strVal val="visible"/>
                                      </p:to>
                                    </p:set>
                                    <p:animEffect transition="in" filter="wipe(down)">
                                      <p:cBhvr>
                                        <p:cTn id="33" dur="500"/>
                                        <p:tgtEl>
                                          <p:spTgt spid="22532"/>
                                        </p:tgtEl>
                                      </p:cBhvr>
                                    </p:animEffect>
                                  </p:childTnLst>
                                </p:cTn>
                              </p:par>
                            </p:childTnLst>
                          </p:cTn>
                        </p:par>
                        <p:par>
                          <p:cTn id="34" fill="hold">
                            <p:stCondLst>
                              <p:cond delay="2000"/>
                            </p:stCondLst>
                            <p:childTnLst>
                              <p:par>
                                <p:cTn id="35" presetID="2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anim calcmode="lin" valueType="num">
                                      <p:cBhvr>
                                        <p:cTn id="42" dur="500" fill="hold"/>
                                        <p:tgtEl>
                                          <p:spTgt spid="15"/>
                                        </p:tgtEl>
                                        <p:attrNameLst>
                                          <p:attrName>ppt_x</p:attrName>
                                        </p:attrNameLst>
                                      </p:cBhvr>
                                      <p:tavLst>
                                        <p:tav tm="0">
                                          <p:val>
                                            <p:strVal val="#ppt_x"/>
                                          </p:val>
                                        </p:tav>
                                        <p:tav tm="100000">
                                          <p:val>
                                            <p:strVal val="#ppt_x"/>
                                          </p:val>
                                        </p:tav>
                                      </p:tavLst>
                                    </p:anim>
                                    <p:anim calcmode="lin" valueType="num">
                                      <p:cBhvr>
                                        <p:cTn id="43" dur="500" fill="hold"/>
                                        <p:tgtEl>
                                          <p:spTgt spid="1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anim calcmode="lin" valueType="num">
                                      <p:cBhvr>
                                        <p:cTn id="47" dur="500" fill="hold"/>
                                        <p:tgtEl>
                                          <p:spTgt spid="16"/>
                                        </p:tgtEl>
                                        <p:attrNameLst>
                                          <p:attrName>ppt_x</p:attrName>
                                        </p:attrNameLst>
                                      </p:cBhvr>
                                      <p:tavLst>
                                        <p:tav tm="0">
                                          <p:val>
                                            <p:strVal val="#ppt_x"/>
                                          </p:val>
                                        </p:tav>
                                        <p:tav tm="100000">
                                          <p:val>
                                            <p:strVal val="#ppt_x"/>
                                          </p:val>
                                        </p:tav>
                                      </p:tavLst>
                                    </p:anim>
                                    <p:anim calcmode="lin" valueType="num">
                                      <p:cBhvr>
                                        <p:cTn id="48" dur="50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22" presetClass="entr" presetSubtype="2"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right)">
                                      <p:cBhvr>
                                        <p:cTn id="52" dur="500"/>
                                        <p:tgtEl>
                                          <p:spTgt spid="3"/>
                                        </p:tgtEl>
                                      </p:cBhvr>
                                    </p:animEffect>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anim calcmode="lin" valueType="num">
                                      <p:cBhvr>
                                        <p:cTn id="57" dur="500" fill="hold"/>
                                        <p:tgtEl>
                                          <p:spTgt spid="18"/>
                                        </p:tgtEl>
                                        <p:attrNameLst>
                                          <p:attrName>ppt_x</p:attrName>
                                        </p:attrNameLst>
                                      </p:cBhvr>
                                      <p:tavLst>
                                        <p:tav tm="0">
                                          <p:val>
                                            <p:strVal val="#ppt_x"/>
                                          </p:val>
                                        </p:tav>
                                        <p:tav tm="100000">
                                          <p:val>
                                            <p:strVal val="#ppt_x"/>
                                          </p:val>
                                        </p:tav>
                                      </p:tavLst>
                                    </p:anim>
                                    <p:anim calcmode="lin" valueType="num">
                                      <p:cBhvr>
                                        <p:cTn id="58" dur="5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anim calcmode="lin" valueType="num">
                                      <p:cBhvr>
                                        <p:cTn id="62" dur="500" fill="hold"/>
                                        <p:tgtEl>
                                          <p:spTgt spid="19"/>
                                        </p:tgtEl>
                                        <p:attrNameLst>
                                          <p:attrName>ppt_x</p:attrName>
                                        </p:attrNameLst>
                                      </p:cBhvr>
                                      <p:tavLst>
                                        <p:tav tm="0">
                                          <p:val>
                                            <p:strVal val="#ppt_x"/>
                                          </p:val>
                                        </p:tav>
                                        <p:tav tm="100000">
                                          <p:val>
                                            <p:strVal val="#ppt_x"/>
                                          </p:val>
                                        </p:tav>
                                      </p:tavLst>
                                    </p:anim>
                                    <p:anim calcmode="lin" valueType="num">
                                      <p:cBhvr>
                                        <p:cTn id="63" dur="500" fill="hold"/>
                                        <p:tgtEl>
                                          <p:spTgt spid="19"/>
                                        </p:tgtEl>
                                        <p:attrNameLst>
                                          <p:attrName>ppt_y</p:attrName>
                                        </p:attrNameLst>
                                      </p:cBhvr>
                                      <p:tavLst>
                                        <p:tav tm="0">
                                          <p:val>
                                            <p:strVal val="#ppt_y+.1"/>
                                          </p:val>
                                        </p:tav>
                                        <p:tav tm="100000">
                                          <p:val>
                                            <p:strVal val="#ppt_y"/>
                                          </p:val>
                                        </p:tav>
                                      </p:tavLst>
                                    </p:anim>
                                  </p:childTnLst>
                                </p:cTn>
                              </p:par>
                            </p:childTnLst>
                          </p:cTn>
                        </p:par>
                        <p:par>
                          <p:cTn id="64" fill="hold">
                            <p:stCondLst>
                              <p:cond delay="4000"/>
                            </p:stCondLst>
                            <p:childTnLst>
                              <p:par>
                                <p:cTn id="65" presetID="22" presetClass="entr" presetSubtype="8"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4500"/>
                            </p:stCondLst>
                            <p:childTnLst>
                              <p:par>
                                <p:cTn id="69" presetID="42"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anim calcmode="lin" valueType="num">
                                      <p:cBhvr>
                                        <p:cTn id="72" dur="500" fill="hold"/>
                                        <p:tgtEl>
                                          <p:spTgt spid="28"/>
                                        </p:tgtEl>
                                        <p:attrNameLst>
                                          <p:attrName>ppt_x</p:attrName>
                                        </p:attrNameLst>
                                      </p:cBhvr>
                                      <p:tavLst>
                                        <p:tav tm="0">
                                          <p:val>
                                            <p:strVal val="#ppt_x"/>
                                          </p:val>
                                        </p:tav>
                                        <p:tav tm="100000">
                                          <p:val>
                                            <p:strVal val="#ppt_x"/>
                                          </p:val>
                                        </p:tav>
                                      </p:tavLst>
                                    </p:anim>
                                    <p:anim calcmode="lin" valueType="num">
                                      <p:cBhvr>
                                        <p:cTn id="73" dur="500" fill="hold"/>
                                        <p:tgtEl>
                                          <p:spTgt spid="2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anim calcmode="lin" valueType="num">
                                      <p:cBhvr>
                                        <p:cTn id="77" dur="500" fill="hold"/>
                                        <p:tgtEl>
                                          <p:spTgt spid="29"/>
                                        </p:tgtEl>
                                        <p:attrNameLst>
                                          <p:attrName>ppt_x</p:attrName>
                                        </p:attrNameLst>
                                      </p:cBhvr>
                                      <p:tavLst>
                                        <p:tav tm="0">
                                          <p:val>
                                            <p:strVal val="#ppt_x"/>
                                          </p:val>
                                        </p:tav>
                                        <p:tav tm="100000">
                                          <p:val>
                                            <p:strVal val="#ppt_x"/>
                                          </p:val>
                                        </p:tav>
                                      </p:tavLst>
                                    </p:anim>
                                    <p:anim calcmode="lin" valueType="num">
                                      <p:cBhvr>
                                        <p:cTn id="78" dur="500" fill="hold"/>
                                        <p:tgtEl>
                                          <p:spTgt spid="29"/>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22" presetClass="entr" presetSubtype="2" fill="hold" nodeType="after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wipe(right)">
                                      <p:cBhvr>
                                        <p:cTn id="82" dur="500"/>
                                        <p:tgtEl>
                                          <p:spTgt spid="2"/>
                                        </p:tgtEl>
                                      </p:cBhvr>
                                    </p:animEffect>
                                  </p:childTnLst>
                                </p:cTn>
                              </p:par>
                            </p:childTnLst>
                          </p:cTn>
                        </p:par>
                        <p:par>
                          <p:cTn id="83" fill="hold">
                            <p:stCondLst>
                              <p:cond delay="5500"/>
                            </p:stCondLst>
                            <p:childTnLst>
                              <p:par>
                                <p:cTn id="84" presetID="42" presetClass="entr" presetSubtype="0"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anim calcmode="lin" valueType="num">
                                      <p:cBhvr>
                                        <p:cTn id="87" dur="500" fill="hold"/>
                                        <p:tgtEl>
                                          <p:spTgt spid="30"/>
                                        </p:tgtEl>
                                        <p:attrNameLst>
                                          <p:attrName>ppt_x</p:attrName>
                                        </p:attrNameLst>
                                      </p:cBhvr>
                                      <p:tavLst>
                                        <p:tav tm="0">
                                          <p:val>
                                            <p:strVal val="#ppt_x"/>
                                          </p:val>
                                        </p:tav>
                                        <p:tav tm="100000">
                                          <p:val>
                                            <p:strVal val="#ppt_x"/>
                                          </p:val>
                                        </p:tav>
                                      </p:tavLst>
                                    </p:anim>
                                    <p:anim calcmode="lin" valueType="num">
                                      <p:cBhvr>
                                        <p:cTn id="88" dur="500" fill="hold"/>
                                        <p:tgtEl>
                                          <p:spTgt spid="3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anim calcmode="lin" valueType="num">
                                      <p:cBhvr>
                                        <p:cTn id="92" dur="500" fill="hold"/>
                                        <p:tgtEl>
                                          <p:spTgt spid="31"/>
                                        </p:tgtEl>
                                        <p:attrNameLst>
                                          <p:attrName>ppt_x</p:attrName>
                                        </p:attrNameLst>
                                      </p:cBhvr>
                                      <p:tavLst>
                                        <p:tav tm="0">
                                          <p:val>
                                            <p:strVal val="#ppt_x"/>
                                          </p:val>
                                        </p:tav>
                                        <p:tav tm="100000">
                                          <p:val>
                                            <p:strVal val="#ppt_x"/>
                                          </p:val>
                                        </p:tav>
                                      </p:tavLst>
                                    </p:anim>
                                    <p:anim calcmode="lin" valueType="num">
                                      <p:cBhvr>
                                        <p:cTn id="93"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8" grpId="0"/>
      <p:bldP spid="29" grpId="0"/>
      <p:bldP spid="15" grpId="0"/>
      <p:bldP spid="16" grpId="0"/>
      <p:bldP spid="30" grpId="0"/>
      <p:bldP spid="31"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grpSp>
        <p:nvGrpSpPr>
          <p:cNvPr id="29" name="组合 28"/>
          <p:cNvGrpSpPr/>
          <p:nvPr/>
        </p:nvGrpSpPr>
        <p:grpSpPr>
          <a:xfrm>
            <a:off x="4408170" y="1968500"/>
            <a:ext cx="1607820" cy="1598930"/>
            <a:chOff x="6942" y="2629"/>
            <a:chExt cx="2532" cy="2518"/>
          </a:xfrm>
        </p:grpSpPr>
        <p:sp>
          <p:nvSpPr>
            <p:cNvPr id="30" name="矩形 29"/>
            <p:cNvSpPr/>
            <p:nvPr/>
          </p:nvSpPr>
          <p:spPr>
            <a:xfrm>
              <a:off x="6942" y="2629"/>
              <a:ext cx="2533" cy="2518"/>
            </a:xfrm>
            <a:prstGeom prst="rect">
              <a:avLst/>
            </a:prstGeom>
            <a:blipFill dpi="0" rotWithShape="1">
              <a:blip r:embed="rId6"/>
              <a:srcRect/>
              <a:stretch>
                <a:fillRect l="-17000" r="-2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dirty="0">
                <a:solidFill>
                  <a:srgbClr val="323232"/>
                </a:solidFill>
                <a:ea typeface="微软雅黑" panose="020B0503020204020204" charset="-122"/>
              </a:endParaRPr>
            </a:p>
          </p:txBody>
        </p:sp>
        <p:sp>
          <p:nvSpPr>
            <p:cNvPr id="31" name="圆角矩形 30"/>
            <p:cNvSpPr/>
            <p:nvPr/>
          </p:nvSpPr>
          <p:spPr>
            <a:xfrm>
              <a:off x="8784" y="4461"/>
              <a:ext cx="691" cy="687"/>
            </a:xfrm>
            <a:prstGeom prst="roundRect">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b="1" dirty="0" smtClean="0">
                  <a:solidFill>
                    <a:schemeClr val="bg1"/>
                  </a:solidFill>
                  <a:latin typeface="微软雅黑" panose="020B0503020204020204" charset="-122"/>
                  <a:ea typeface="微软雅黑" panose="020B0503020204020204" charset="-122"/>
                </a:rPr>
                <a:t>1</a:t>
              </a:r>
            </a:p>
          </p:txBody>
        </p:sp>
      </p:grpSp>
      <p:grpSp>
        <p:nvGrpSpPr>
          <p:cNvPr id="32" name="组合 31"/>
          <p:cNvGrpSpPr/>
          <p:nvPr/>
        </p:nvGrpSpPr>
        <p:grpSpPr>
          <a:xfrm>
            <a:off x="6168390" y="1968500"/>
            <a:ext cx="1607820" cy="1598930"/>
            <a:chOff x="9819" y="2629"/>
            <a:chExt cx="2532" cy="2518"/>
          </a:xfrm>
        </p:grpSpPr>
        <p:sp>
          <p:nvSpPr>
            <p:cNvPr id="33" name="矩形 32"/>
            <p:cNvSpPr/>
            <p:nvPr/>
          </p:nvSpPr>
          <p:spPr>
            <a:xfrm>
              <a:off x="9819" y="2629"/>
              <a:ext cx="2533" cy="2518"/>
            </a:xfrm>
            <a:prstGeom prst="rect">
              <a:avLst/>
            </a:prstGeom>
            <a:blipFill rotWithShape="1">
              <a:blip r:embed="rId6"/>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dirty="0">
                <a:solidFill>
                  <a:srgbClr val="323232"/>
                </a:solidFill>
                <a:ea typeface="微软雅黑" panose="020B0503020204020204" charset="-122"/>
              </a:endParaRPr>
            </a:p>
          </p:txBody>
        </p:sp>
        <p:sp>
          <p:nvSpPr>
            <p:cNvPr id="34" name="圆角矩形 33"/>
            <p:cNvSpPr/>
            <p:nvPr/>
          </p:nvSpPr>
          <p:spPr>
            <a:xfrm>
              <a:off x="9819" y="4461"/>
              <a:ext cx="691" cy="687"/>
            </a:xfrm>
            <a:prstGeom prst="roundRect">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b="1" dirty="0" smtClean="0">
                  <a:solidFill>
                    <a:schemeClr val="bg1"/>
                  </a:solidFill>
                  <a:latin typeface="微软雅黑" panose="020B0503020204020204" charset="-122"/>
                  <a:ea typeface="微软雅黑" panose="020B0503020204020204" charset="-122"/>
                </a:rPr>
                <a:t>2</a:t>
              </a:r>
            </a:p>
          </p:txBody>
        </p:sp>
      </p:grpSp>
      <p:grpSp>
        <p:nvGrpSpPr>
          <p:cNvPr id="35" name="组合 34"/>
          <p:cNvGrpSpPr/>
          <p:nvPr/>
        </p:nvGrpSpPr>
        <p:grpSpPr>
          <a:xfrm>
            <a:off x="4408170" y="3719195"/>
            <a:ext cx="1607820" cy="1598930"/>
            <a:chOff x="6942" y="5491"/>
            <a:chExt cx="2532" cy="2518"/>
          </a:xfrm>
        </p:grpSpPr>
        <p:sp>
          <p:nvSpPr>
            <p:cNvPr id="36" name="矩形 35"/>
            <p:cNvSpPr/>
            <p:nvPr/>
          </p:nvSpPr>
          <p:spPr>
            <a:xfrm>
              <a:off x="6942" y="5491"/>
              <a:ext cx="2533" cy="2518"/>
            </a:xfrm>
            <a:prstGeom prst="rect">
              <a:avLst/>
            </a:prstGeom>
            <a:blipFill dpi="0" rotWithShape="1">
              <a:blip r:embed="rId6"/>
              <a:srcRect/>
              <a:stretch>
                <a:fillRect l="-16300" r="-2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dirty="0">
                <a:solidFill>
                  <a:srgbClr val="323232"/>
                </a:solidFill>
                <a:ea typeface="微软雅黑" panose="020B0503020204020204" charset="-122"/>
              </a:endParaRPr>
            </a:p>
          </p:txBody>
        </p:sp>
        <p:sp>
          <p:nvSpPr>
            <p:cNvPr id="37" name="圆角矩形 36"/>
            <p:cNvSpPr/>
            <p:nvPr/>
          </p:nvSpPr>
          <p:spPr>
            <a:xfrm>
              <a:off x="8784" y="5491"/>
              <a:ext cx="691" cy="687"/>
            </a:xfrm>
            <a:prstGeom prst="roundRect">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b="1" dirty="0" smtClean="0">
                  <a:solidFill>
                    <a:schemeClr val="bg1"/>
                  </a:solidFill>
                  <a:latin typeface="微软雅黑" panose="020B0503020204020204" charset="-122"/>
                  <a:ea typeface="微软雅黑" panose="020B0503020204020204" charset="-122"/>
                </a:rPr>
                <a:t>3</a:t>
              </a:r>
            </a:p>
          </p:txBody>
        </p:sp>
      </p:grpSp>
      <p:grpSp>
        <p:nvGrpSpPr>
          <p:cNvPr id="38" name="组合 37"/>
          <p:cNvGrpSpPr/>
          <p:nvPr/>
        </p:nvGrpSpPr>
        <p:grpSpPr>
          <a:xfrm>
            <a:off x="6168390" y="3719195"/>
            <a:ext cx="1607820" cy="1598930"/>
            <a:chOff x="9819" y="5491"/>
            <a:chExt cx="2532" cy="2518"/>
          </a:xfrm>
        </p:grpSpPr>
        <p:sp>
          <p:nvSpPr>
            <p:cNvPr id="39" name="矩形 38"/>
            <p:cNvSpPr/>
            <p:nvPr/>
          </p:nvSpPr>
          <p:spPr>
            <a:xfrm>
              <a:off x="9819" y="5491"/>
              <a:ext cx="2533" cy="2518"/>
            </a:xfrm>
            <a:prstGeom prst="rect">
              <a:avLst/>
            </a:prstGeom>
            <a:blipFill dpi="0" rotWithShape="1">
              <a:blip r:embed="rId6"/>
              <a:srcRect/>
              <a:stretch>
                <a:fillRect l="-25000" t="-1500" r="-11000" b="-15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dirty="0">
                <a:solidFill>
                  <a:srgbClr val="323232"/>
                </a:solidFill>
                <a:ea typeface="微软雅黑" panose="020B0503020204020204" charset="-122"/>
              </a:endParaRPr>
            </a:p>
          </p:txBody>
        </p:sp>
        <p:sp>
          <p:nvSpPr>
            <p:cNvPr id="40" name="圆角矩形 39"/>
            <p:cNvSpPr/>
            <p:nvPr/>
          </p:nvSpPr>
          <p:spPr>
            <a:xfrm>
              <a:off x="9819" y="5491"/>
              <a:ext cx="691" cy="687"/>
            </a:xfrm>
            <a:prstGeom prst="roundRect">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b="1" dirty="0" smtClean="0">
                  <a:solidFill>
                    <a:schemeClr val="bg1"/>
                  </a:solidFill>
                  <a:latin typeface="微软雅黑" panose="020B0503020204020204" charset="-122"/>
                  <a:ea typeface="微软雅黑" panose="020B0503020204020204" charset="-122"/>
                </a:rPr>
                <a:t>4</a:t>
              </a:r>
            </a:p>
          </p:txBody>
        </p:sp>
      </p:grpSp>
      <p:sp>
        <p:nvSpPr>
          <p:cNvPr id="56" name="文本框 55"/>
          <p:cNvSpPr txBox="1"/>
          <p:nvPr/>
        </p:nvSpPr>
        <p:spPr>
          <a:xfrm>
            <a:off x="2315210" y="1968500"/>
            <a:ext cx="1991995" cy="352425"/>
          </a:xfrm>
          <a:prstGeom prst="rect">
            <a:avLst/>
          </a:prstGeom>
          <a:noFill/>
        </p:spPr>
        <p:txBody>
          <a:bodyPr wrap="square" rtlCol="0">
            <a:spAutoFit/>
          </a:bodyPr>
          <a:lstStyle/>
          <a:p>
            <a:pPr algn="r"/>
            <a:r>
              <a:rPr lang="zh-CN" altLang="en-US" sz="1600" b="1">
                <a:solidFill>
                  <a:srgbClr val="323232"/>
                </a:solidFill>
                <a:latin typeface="微软雅黑" panose="020B0503020204020204" charset="-122"/>
                <a:ea typeface="微软雅黑" panose="020B0503020204020204" charset="-122"/>
              </a:rPr>
              <a:t>单击此处输入标题</a:t>
            </a:r>
          </a:p>
        </p:txBody>
      </p:sp>
      <p:sp>
        <p:nvSpPr>
          <p:cNvPr id="57" name="文本框 56"/>
          <p:cNvSpPr txBox="1"/>
          <p:nvPr/>
        </p:nvSpPr>
        <p:spPr>
          <a:xfrm>
            <a:off x="711200" y="2287905"/>
            <a:ext cx="3596005" cy="526811"/>
          </a:xfrm>
          <a:prstGeom prst="rect">
            <a:avLst/>
          </a:prstGeom>
          <a:noFill/>
        </p:spPr>
        <p:txBody>
          <a:bodyPr wrap="square" rtlCol="0">
            <a:spAutoFit/>
          </a:bodyPr>
          <a:lstStyle/>
          <a:p>
            <a:pPr algn="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endParaRPr>
          </a:p>
        </p:txBody>
      </p:sp>
      <p:sp>
        <p:nvSpPr>
          <p:cNvPr id="41" name="文本框 40"/>
          <p:cNvSpPr txBox="1"/>
          <p:nvPr/>
        </p:nvSpPr>
        <p:spPr>
          <a:xfrm>
            <a:off x="2315210" y="4155440"/>
            <a:ext cx="1991995" cy="352425"/>
          </a:xfrm>
          <a:prstGeom prst="rect">
            <a:avLst/>
          </a:prstGeom>
          <a:noFill/>
        </p:spPr>
        <p:txBody>
          <a:bodyPr wrap="square" rtlCol="0">
            <a:spAutoFit/>
          </a:bodyPr>
          <a:lstStyle/>
          <a:p>
            <a:pPr algn="r"/>
            <a:r>
              <a:rPr lang="zh-CN" altLang="en-US" sz="1600" b="1">
                <a:solidFill>
                  <a:srgbClr val="323232"/>
                </a:solidFill>
                <a:latin typeface="微软雅黑" panose="020B0503020204020204" charset="-122"/>
                <a:ea typeface="微软雅黑" panose="020B0503020204020204" charset="-122"/>
              </a:rPr>
              <a:t>单击此处输入标题</a:t>
            </a:r>
          </a:p>
        </p:txBody>
      </p:sp>
      <p:sp>
        <p:nvSpPr>
          <p:cNvPr id="42" name="文本框 41"/>
          <p:cNvSpPr txBox="1"/>
          <p:nvPr/>
        </p:nvSpPr>
        <p:spPr>
          <a:xfrm>
            <a:off x="711200" y="4474845"/>
            <a:ext cx="3596005" cy="526811"/>
          </a:xfrm>
          <a:prstGeom prst="rect">
            <a:avLst/>
          </a:prstGeom>
          <a:noFill/>
        </p:spPr>
        <p:txBody>
          <a:bodyPr wrap="square" rtlCol="0">
            <a:spAutoFit/>
          </a:bodyPr>
          <a:lstStyle/>
          <a:p>
            <a:pPr algn="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endParaRPr>
          </a:p>
        </p:txBody>
      </p:sp>
      <p:sp>
        <p:nvSpPr>
          <p:cNvPr id="43" name="文本框 42"/>
          <p:cNvSpPr txBox="1"/>
          <p:nvPr/>
        </p:nvSpPr>
        <p:spPr>
          <a:xfrm>
            <a:off x="7955280" y="1968500"/>
            <a:ext cx="1991995" cy="352425"/>
          </a:xfrm>
          <a:prstGeom prst="rect">
            <a:avLst/>
          </a:prstGeom>
          <a:noFill/>
        </p:spPr>
        <p:txBody>
          <a:bodyPr wrap="square" rtlCol="0">
            <a:spAutoFit/>
          </a:bodyPr>
          <a:lstStyle/>
          <a:p>
            <a:pPr algn="l"/>
            <a:r>
              <a:rPr lang="zh-CN" altLang="en-US" sz="1600" b="1">
                <a:solidFill>
                  <a:srgbClr val="323232"/>
                </a:solidFill>
                <a:latin typeface="微软雅黑" panose="020B0503020204020204" charset="-122"/>
                <a:ea typeface="微软雅黑" panose="020B0503020204020204" charset="-122"/>
              </a:rPr>
              <a:t>单击此处输入标题</a:t>
            </a:r>
          </a:p>
        </p:txBody>
      </p:sp>
      <p:sp>
        <p:nvSpPr>
          <p:cNvPr id="44" name="文本框 43"/>
          <p:cNvSpPr txBox="1"/>
          <p:nvPr/>
        </p:nvSpPr>
        <p:spPr>
          <a:xfrm>
            <a:off x="7955280" y="2287905"/>
            <a:ext cx="3596005" cy="526811"/>
          </a:xfrm>
          <a:prstGeom prst="rect">
            <a:avLst/>
          </a:prstGeom>
          <a:noFill/>
        </p:spPr>
        <p:txBody>
          <a:bodyPr wrap="square"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endParaRPr>
          </a:p>
        </p:txBody>
      </p:sp>
      <p:sp>
        <p:nvSpPr>
          <p:cNvPr id="45" name="文本框 44"/>
          <p:cNvSpPr txBox="1"/>
          <p:nvPr/>
        </p:nvSpPr>
        <p:spPr>
          <a:xfrm>
            <a:off x="7955280" y="4155440"/>
            <a:ext cx="1991995" cy="352425"/>
          </a:xfrm>
          <a:prstGeom prst="rect">
            <a:avLst/>
          </a:prstGeom>
          <a:noFill/>
        </p:spPr>
        <p:txBody>
          <a:bodyPr wrap="square" rtlCol="0">
            <a:spAutoFit/>
          </a:bodyPr>
          <a:lstStyle/>
          <a:p>
            <a:pPr algn="l"/>
            <a:r>
              <a:rPr lang="zh-CN" altLang="en-US" sz="1600" b="1">
                <a:solidFill>
                  <a:srgbClr val="323232"/>
                </a:solidFill>
                <a:latin typeface="微软雅黑" panose="020B0503020204020204" charset="-122"/>
                <a:ea typeface="微软雅黑" panose="020B0503020204020204" charset="-122"/>
              </a:rPr>
              <a:t>单击此处输入标题</a:t>
            </a:r>
          </a:p>
        </p:txBody>
      </p:sp>
      <p:sp>
        <p:nvSpPr>
          <p:cNvPr id="46" name="文本框 45"/>
          <p:cNvSpPr txBox="1"/>
          <p:nvPr/>
        </p:nvSpPr>
        <p:spPr>
          <a:xfrm>
            <a:off x="7955280" y="4474845"/>
            <a:ext cx="3596005" cy="526811"/>
          </a:xfrm>
          <a:prstGeom prst="rect">
            <a:avLst/>
          </a:prstGeom>
          <a:noFill/>
        </p:spPr>
        <p:txBody>
          <a:bodyPr wrap="square"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wipe(up)">
                                      <p:cBhvr>
                                        <p:cTn id="39" dur="1000"/>
                                        <p:tgtEl>
                                          <p:spTgt spid="56"/>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up)">
                                      <p:cBhvr>
                                        <p:cTn id="42" dur="1000"/>
                                        <p:tgtEl>
                                          <p:spTgt spid="57"/>
                                        </p:tgtEl>
                                      </p:cBhvr>
                                    </p:animEffect>
                                  </p:childTnLst>
                                </p:cTn>
                              </p:par>
                            </p:childTnLst>
                          </p:cTn>
                        </p:par>
                        <p:par>
                          <p:cTn id="43" fill="hold">
                            <p:stCondLst>
                              <p:cond delay="3000"/>
                            </p:stCondLst>
                            <p:childTnLst>
                              <p:par>
                                <p:cTn id="44" presetID="53" presetClass="entr" presetSubtype="16"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childTnLst>
                          </p:cTn>
                        </p:par>
                        <p:par>
                          <p:cTn id="49" fill="hold">
                            <p:stCondLst>
                              <p:cond delay="3500"/>
                            </p:stCondLst>
                            <p:childTnLst>
                              <p:par>
                                <p:cTn id="50" presetID="22" presetClass="entr" presetSubtype="1"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ipe(up)">
                                      <p:cBhvr>
                                        <p:cTn id="52" dur="1000"/>
                                        <p:tgtEl>
                                          <p:spTgt spid="43"/>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up)">
                                      <p:cBhvr>
                                        <p:cTn id="55" dur="1000"/>
                                        <p:tgtEl>
                                          <p:spTgt spid="44"/>
                                        </p:tgtEl>
                                      </p:cBhvr>
                                    </p:animEffect>
                                  </p:childTnLst>
                                </p:cTn>
                              </p:par>
                            </p:childTnLst>
                          </p:cTn>
                        </p:par>
                        <p:par>
                          <p:cTn id="56" fill="hold">
                            <p:stCondLst>
                              <p:cond delay="4500"/>
                            </p:stCondLst>
                            <p:childTnLst>
                              <p:par>
                                <p:cTn id="57" presetID="53" presetClass="entr" presetSubtype="16"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p:cTn id="59" dur="500" fill="hold"/>
                                        <p:tgtEl>
                                          <p:spTgt spid="35"/>
                                        </p:tgtEl>
                                        <p:attrNameLst>
                                          <p:attrName>ppt_w</p:attrName>
                                        </p:attrNameLst>
                                      </p:cBhvr>
                                      <p:tavLst>
                                        <p:tav tm="0">
                                          <p:val>
                                            <p:fltVal val="0"/>
                                          </p:val>
                                        </p:tav>
                                        <p:tav tm="100000">
                                          <p:val>
                                            <p:strVal val="#ppt_w"/>
                                          </p:val>
                                        </p:tav>
                                      </p:tavLst>
                                    </p:anim>
                                    <p:anim calcmode="lin" valueType="num">
                                      <p:cBhvr>
                                        <p:cTn id="60" dur="500" fill="hold"/>
                                        <p:tgtEl>
                                          <p:spTgt spid="35"/>
                                        </p:tgtEl>
                                        <p:attrNameLst>
                                          <p:attrName>ppt_h</p:attrName>
                                        </p:attrNameLst>
                                      </p:cBhvr>
                                      <p:tavLst>
                                        <p:tav tm="0">
                                          <p:val>
                                            <p:fltVal val="0"/>
                                          </p:val>
                                        </p:tav>
                                        <p:tav tm="100000">
                                          <p:val>
                                            <p:strVal val="#ppt_h"/>
                                          </p:val>
                                        </p:tav>
                                      </p:tavLst>
                                    </p:anim>
                                    <p:animEffect transition="in" filter="fade">
                                      <p:cBhvr>
                                        <p:cTn id="61" dur="500"/>
                                        <p:tgtEl>
                                          <p:spTgt spid="35"/>
                                        </p:tgtEl>
                                      </p:cBhvr>
                                    </p:animEffect>
                                  </p:childTnLst>
                                </p:cTn>
                              </p:par>
                            </p:childTnLst>
                          </p:cTn>
                        </p:par>
                        <p:par>
                          <p:cTn id="62" fill="hold">
                            <p:stCondLst>
                              <p:cond delay="5000"/>
                            </p:stCondLst>
                            <p:childTnLst>
                              <p:par>
                                <p:cTn id="63" presetID="22" presetClass="entr" presetSubtype="1"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up)">
                                      <p:cBhvr>
                                        <p:cTn id="65" dur="1000"/>
                                        <p:tgtEl>
                                          <p:spTgt spid="41"/>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up)">
                                      <p:cBhvr>
                                        <p:cTn id="68" dur="1000"/>
                                        <p:tgtEl>
                                          <p:spTgt spid="42"/>
                                        </p:tgtEl>
                                      </p:cBhvr>
                                    </p:animEffect>
                                  </p:childTnLst>
                                </p:cTn>
                              </p:par>
                            </p:childTnLst>
                          </p:cTn>
                        </p:par>
                        <p:par>
                          <p:cTn id="69" fill="hold">
                            <p:stCondLst>
                              <p:cond delay="6000"/>
                            </p:stCondLst>
                            <p:childTnLst>
                              <p:par>
                                <p:cTn id="70" presetID="53" presetClass="entr" presetSubtype="16" fill="hold" nodeType="after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500" fill="hold"/>
                                        <p:tgtEl>
                                          <p:spTgt spid="38"/>
                                        </p:tgtEl>
                                        <p:attrNameLst>
                                          <p:attrName>ppt_w</p:attrName>
                                        </p:attrNameLst>
                                      </p:cBhvr>
                                      <p:tavLst>
                                        <p:tav tm="0">
                                          <p:val>
                                            <p:fltVal val="0"/>
                                          </p:val>
                                        </p:tav>
                                        <p:tav tm="100000">
                                          <p:val>
                                            <p:strVal val="#ppt_w"/>
                                          </p:val>
                                        </p:tav>
                                      </p:tavLst>
                                    </p:anim>
                                    <p:anim calcmode="lin" valueType="num">
                                      <p:cBhvr>
                                        <p:cTn id="73" dur="500" fill="hold"/>
                                        <p:tgtEl>
                                          <p:spTgt spid="38"/>
                                        </p:tgtEl>
                                        <p:attrNameLst>
                                          <p:attrName>ppt_h</p:attrName>
                                        </p:attrNameLst>
                                      </p:cBhvr>
                                      <p:tavLst>
                                        <p:tav tm="0">
                                          <p:val>
                                            <p:fltVal val="0"/>
                                          </p:val>
                                        </p:tav>
                                        <p:tav tm="100000">
                                          <p:val>
                                            <p:strVal val="#ppt_h"/>
                                          </p:val>
                                        </p:tav>
                                      </p:tavLst>
                                    </p:anim>
                                    <p:animEffect transition="in" filter="fade">
                                      <p:cBhvr>
                                        <p:cTn id="74" dur="500"/>
                                        <p:tgtEl>
                                          <p:spTgt spid="38"/>
                                        </p:tgtEl>
                                      </p:cBhvr>
                                    </p:animEffect>
                                  </p:childTnLst>
                                </p:cTn>
                              </p:par>
                            </p:childTnLst>
                          </p:cTn>
                        </p:par>
                        <p:par>
                          <p:cTn id="75" fill="hold">
                            <p:stCondLst>
                              <p:cond delay="6500"/>
                            </p:stCondLst>
                            <p:childTnLst>
                              <p:par>
                                <p:cTn id="76" presetID="22" presetClass="entr" presetSubtype="1"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up)">
                                      <p:cBhvr>
                                        <p:cTn id="78" dur="1000"/>
                                        <p:tgtEl>
                                          <p:spTgt spid="45"/>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wipe(up)">
                                      <p:cBhvr>
                                        <p:cTn id="8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6" grpId="0"/>
      <p:bldP spid="57" grpId="0"/>
      <p:bldP spid="41" grpId="0"/>
      <p:bldP spid="42" grpId="0"/>
      <p:bldP spid="43" grpId="0"/>
      <p:bldP spid="44" grpId="0"/>
      <p:bldP spid="45" grpId="0"/>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grpSp>
        <p:nvGrpSpPr>
          <p:cNvPr id="2" name="组合 1"/>
          <p:cNvGrpSpPr/>
          <p:nvPr/>
        </p:nvGrpSpPr>
        <p:grpSpPr>
          <a:xfrm>
            <a:off x="1506855" y="1729740"/>
            <a:ext cx="1905000" cy="1905000"/>
            <a:chOff x="1333500" y="2019300"/>
            <a:chExt cx="1905000" cy="1905000"/>
          </a:xfrm>
        </p:grpSpPr>
        <p:sp>
          <p:nvSpPr>
            <p:cNvPr id="3" name="矩形: 圆角 6"/>
            <p:cNvSpPr/>
            <p:nvPr/>
          </p:nvSpPr>
          <p:spPr>
            <a:xfrm>
              <a:off x="1333500" y="2019300"/>
              <a:ext cx="1905000" cy="1905000"/>
            </a:xfrm>
            <a:prstGeom prst="roundRect">
              <a:avLst>
                <a:gd name="adj" fmla="val 12122"/>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232"/>
                </a:solidFill>
              </a:endParaRPr>
            </a:p>
          </p:txBody>
        </p:sp>
        <p:grpSp>
          <p:nvGrpSpPr>
            <p:cNvPr id="11" name="组合 10"/>
            <p:cNvGrpSpPr/>
            <p:nvPr/>
          </p:nvGrpSpPr>
          <p:grpSpPr>
            <a:xfrm>
              <a:off x="2134758" y="2821780"/>
              <a:ext cx="311150" cy="249237"/>
              <a:chOff x="9372601" y="3308351"/>
              <a:chExt cx="311150" cy="249237"/>
            </a:xfrm>
            <a:solidFill>
              <a:schemeClr val="bg1"/>
            </a:solidFill>
          </p:grpSpPr>
          <p:sp>
            <p:nvSpPr>
              <p:cNvPr id="14" name="Freeform 325"/>
              <p:cNvSpPr/>
              <p:nvPr/>
            </p:nvSpPr>
            <p:spPr bwMode="auto">
              <a:xfrm>
                <a:off x="9407526" y="3376613"/>
                <a:ext cx="58738" cy="134938"/>
              </a:xfrm>
              <a:custGeom>
                <a:avLst/>
                <a:gdLst>
                  <a:gd name="T0" fmla="*/ 10 w 37"/>
                  <a:gd name="T1" fmla="*/ 86 h 86"/>
                  <a:gd name="T2" fmla="*/ 27 w 37"/>
                  <a:gd name="T3" fmla="*/ 86 h 86"/>
                  <a:gd name="T4" fmla="*/ 37 w 37"/>
                  <a:gd name="T5" fmla="*/ 76 h 86"/>
                  <a:gd name="T6" fmla="*/ 37 w 37"/>
                  <a:gd name="T7" fmla="*/ 9 h 86"/>
                  <a:gd name="T8" fmla="*/ 27 w 37"/>
                  <a:gd name="T9" fmla="*/ 0 h 86"/>
                  <a:gd name="T10" fmla="*/ 10 w 37"/>
                  <a:gd name="T11" fmla="*/ 0 h 86"/>
                  <a:gd name="T12" fmla="*/ 0 w 37"/>
                  <a:gd name="T13" fmla="*/ 9 h 86"/>
                  <a:gd name="T14" fmla="*/ 0 w 37"/>
                  <a:gd name="T15" fmla="*/ 76 h 86"/>
                  <a:gd name="T16" fmla="*/ 10 w 37"/>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6">
                    <a:moveTo>
                      <a:pt x="10" y="86"/>
                    </a:moveTo>
                    <a:cubicBezTo>
                      <a:pt x="27" y="86"/>
                      <a:pt x="27" y="86"/>
                      <a:pt x="27" y="86"/>
                    </a:cubicBezTo>
                    <a:cubicBezTo>
                      <a:pt x="32" y="86"/>
                      <a:pt x="37" y="81"/>
                      <a:pt x="37" y="76"/>
                    </a:cubicBezTo>
                    <a:cubicBezTo>
                      <a:pt x="37" y="9"/>
                      <a:pt x="37" y="9"/>
                      <a:pt x="37" y="9"/>
                    </a:cubicBezTo>
                    <a:cubicBezTo>
                      <a:pt x="37" y="4"/>
                      <a:pt x="32" y="0"/>
                      <a:pt x="27" y="0"/>
                    </a:cubicBezTo>
                    <a:cubicBezTo>
                      <a:pt x="10" y="0"/>
                      <a:pt x="10" y="0"/>
                      <a:pt x="10" y="0"/>
                    </a:cubicBezTo>
                    <a:cubicBezTo>
                      <a:pt x="5" y="0"/>
                      <a:pt x="0" y="4"/>
                      <a:pt x="0" y="9"/>
                    </a:cubicBezTo>
                    <a:cubicBezTo>
                      <a:pt x="0" y="76"/>
                      <a:pt x="0" y="76"/>
                      <a:pt x="0" y="76"/>
                    </a:cubicBezTo>
                    <a:cubicBezTo>
                      <a:pt x="0" y="81"/>
                      <a:pt x="5" y="86"/>
                      <a:pt x="1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sp>
            <p:nvSpPr>
              <p:cNvPr id="15" name="Freeform 326"/>
              <p:cNvSpPr/>
              <p:nvPr/>
            </p:nvSpPr>
            <p:spPr bwMode="auto">
              <a:xfrm>
                <a:off x="9496426" y="3433763"/>
                <a:ext cx="57150" cy="77788"/>
              </a:xfrm>
              <a:custGeom>
                <a:avLst/>
                <a:gdLst>
                  <a:gd name="T0" fmla="*/ 10 w 37"/>
                  <a:gd name="T1" fmla="*/ 50 h 50"/>
                  <a:gd name="T2" fmla="*/ 27 w 37"/>
                  <a:gd name="T3" fmla="*/ 50 h 50"/>
                  <a:gd name="T4" fmla="*/ 37 w 37"/>
                  <a:gd name="T5" fmla="*/ 40 h 50"/>
                  <a:gd name="T6" fmla="*/ 37 w 37"/>
                  <a:gd name="T7" fmla="*/ 9 h 50"/>
                  <a:gd name="T8" fmla="*/ 27 w 37"/>
                  <a:gd name="T9" fmla="*/ 0 h 50"/>
                  <a:gd name="T10" fmla="*/ 10 w 37"/>
                  <a:gd name="T11" fmla="*/ 0 h 50"/>
                  <a:gd name="T12" fmla="*/ 0 w 37"/>
                  <a:gd name="T13" fmla="*/ 9 h 50"/>
                  <a:gd name="T14" fmla="*/ 0 w 37"/>
                  <a:gd name="T15" fmla="*/ 40 h 50"/>
                  <a:gd name="T16" fmla="*/ 10 w 37"/>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0">
                    <a:moveTo>
                      <a:pt x="10" y="50"/>
                    </a:moveTo>
                    <a:cubicBezTo>
                      <a:pt x="27" y="50"/>
                      <a:pt x="27" y="50"/>
                      <a:pt x="27" y="50"/>
                    </a:cubicBezTo>
                    <a:cubicBezTo>
                      <a:pt x="32" y="50"/>
                      <a:pt x="37" y="45"/>
                      <a:pt x="37" y="40"/>
                    </a:cubicBezTo>
                    <a:cubicBezTo>
                      <a:pt x="37" y="9"/>
                      <a:pt x="37" y="9"/>
                      <a:pt x="37" y="9"/>
                    </a:cubicBezTo>
                    <a:cubicBezTo>
                      <a:pt x="37" y="4"/>
                      <a:pt x="32" y="0"/>
                      <a:pt x="27" y="0"/>
                    </a:cubicBezTo>
                    <a:cubicBezTo>
                      <a:pt x="10" y="0"/>
                      <a:pt x="10" y="0"/>
                      <a:pt x="10" y="0"/>
                    </a:cubicBezTo>
                    <a:cubicBezTo>
                      <a:pt x="5" y="0"/>
                      <a:pt x="0" y="4"/>
                      <a:pt x="0" y="9"/>
                    </a:cubicBezTo>
                    <a:cubicBezTo>
                      <a:pt x="0" y="40"/>
                      <a:pt x="0" y="40"/>
                      <a:pt x="0" y="40"/>
                    </a:cubicBezTo>
                    <a:cubicBezTo>
                      <a:pt x="0" y="45"/>
                      <a:pt x="5" y="50"/>
                      <a:pt x="1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sp>
            <p:nvSpPr>
              <p:cNvPr id="16" name="Freeform 327"/>
              <p:cNvSpPr/>
              <p:nvPr/>
            </p:nvSpPr>
            <p:spPr bwMode="auto">
              <a:xfrm>
                <a:off x="9583738" y="3308351"/>
                <a:ext cx="57150" cy="203200"/>
              </a:xfrm>
              <a:custGeom>
                <a:avLst/>
                <a:gdLst>
                  <a:gd name="T0" fmla="*/ 10 w 37"/>
                  <a:gd name="T1" fmla="*/ 130 h 130"/>
                  <a:gd name="T2" fmla="*/ 27 w 37"/>
                  <a:gd name="T3" fmla="*/ 130 h 130"/>
                  <a:gd name="T4" fmla="*/ 37 w 37"/>
                  <a:gd name="T5" fmla="*/ 120 h 130"/>
                  <a:gd name="T6" fmla="*/ 37 w 37"/>
                  <a:gd name="T7" fmla="*/ 9 h 130"/>
                  <a:gd name="T8" fmla="*/ 27 w 37"/>
                  <a:gd name="T9" fmla="*/ 0 h 130"/>
                  <a:gd name="T10" fmla="*/ 10 w 37"/>
                  <a:gd name="T11" fmla="*/ 0 h 130"/>
                  <a:gd name="T12" fmla="*/ 0 w 37"/>
                  <a:gd name="T13" fmla="*/ 9 h 130"/>
                  <a:gd name="T14" fmla="*/ 0 w 37"/>
                  <a:gd name="T15" fmla="*/ 120 h 130"/>
                  <a:gd name="T16" fmla="*/ 10 w 37"/>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30">
                    <a:moveTo>
                      <a:pt x="10" y="130"/>
                    </a:moveTo>
                    <a:cubicBezTo>
                      <a:pt x="27" y="130"/>
                      <a:pt x="27" y="130"/>
                      <a:pt x="27" y="130"/>
                    </a:cubicBezTo>
                    <a:cubicBezTo>
                      <a:pt x="32" y="130"/>
                      <a:pt x="37" y="125"/>
                      <a:pt x="37" y="120"/>
                    </a:cubicBezTo>
                    <a:cubicBezTo>
                      <a:pt x="37" y="9"/>
                      <a:pt x="37" y="9"/>
                      <a:pt x="37" y="9"/>
                    </a:cubicBezTo>
                    <a:cubicBezTo>
                      <a:pt x="37" y="4"/>
                      <a:pt x="32" y="0"/>
                      <a:pt x="27" y="0"/>
                    </a:cubicBezTo>
                    <a:cubicBezTo>
                      <a:pt x="10" y="0"/>
                      <a:pt x="10" y="0"/>
                      <a:pt x="10" y="0"/>
                    </a:cubicBezTo>
                    <a:cubicBezTo>
                      <a:pt x="5" y="0"/>
                      <a:pt x="0" y="4"/>
                      <a:pt x="0" y="9"/>
                    </a:cubicBezTo>
                    <a:cubicBezTo>
                      <a:pt x="0" y="120"/>
                      <a:pt x="0" y="120"/>
                      <a:pt x="0" y="120"/>
                    </a:cubicBezTo>
                    <a:cubicBezTo>
                      <a:pt x="0" y="125"/>
                      <a:pt x="5" y="130"/>
                      <a:pt x="10"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sp>
            <p:nvSpPr>
              <p:cNvPr id="18" name="Freeform 328"/>
              <p:cNvSpPr/>
              <p:nvPr/>
            </p:nvSpPr>
            <p:spPr bwMode="auto">
              <a:xfrm>
                <a:off x="9372601" y="3532188"/>
                <a:ext cx="311150"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grpSp>
      </p:grpSp>
      <p:grpSp>
        <p:nvGrpSpPr>
          <p:cNvPr id="19" name="组合 18"/>
          <p:cNvGrpSpPr/>
          <p:nvPr/>
        </p:nvGrpSpPr>
        <p:grpSpPr>
          <a:xfrm>
            <a:off x="1792605" y="3787140"/>
            <a:ext cx="1619250" cy="1619250"/>
            <a:chOff x="1619250" y="4076700"/>
            <a:chExt cx="1619250" cy="1619250"/>
          </a:xfrm>
        </p:grpSpPr>
        <p:sp>
          <p:nvSpPr>
            <p:cNvPr id="20" name="矩形: 圆角 13"/>
            <p:cNvSpPr/>
            <p:nvPr/>
          </p:nvSpPr>
          <p:spPr>
            <a:xfrm>
              <a:off x="1619250" y="4076700"/>
              <a:ext cx="1619250" cy="1619250"/>
            </a:xfrm>
            <a:prstGeom prst="roundRect">
              <a:avLst>
                <a:gd name="adj" fmla="val 12122"/>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232"/>
                </a:solidFill>
              </a:endParaRPr>
            </a:p>
          </p:txBody>
        </p:sp>
        <p:grpSp>
          <p:nvGrpSpPr>
            <p:cNvPr id="21" name="组合 20"/>
            <p:cNvGrpSpPr/>
            <p:nvPr/>
          </p:nvGrpSpPr>
          <p:grpSpPr>
            <a:xfrm>
              <a:off x="2312194" y="4739482"/>
              <a:ext cx="233363" cy="293687"/>
              <a:chOff x="11293476" y="3908426"/>
              <a:chExt cx="233363" cy="293687"/>
            </a:xfrm>
            <a:solidFill>
              <a:schemeClr val="bg1"/>
            </a:solidFill>
          </p:grpSpPr>
          <p:sp>
            <p:nvSpPr>
              <p:cNvPr id="22" name="Freeform 315"/>
              <p:cNvSpPr/>
              <p:nvPr/>
            </p:nvSpPr>
            <p:spPr bwMode="auto">
              <a:xfrm>
                <a:off x="11382376" y="4173538"/>
                <a:ext cx="52388" cy="28575"/>
              </a:xfrm>
              <a:custGeom>
                <a:avLst/>
                <a:gdLst>
                  <a:gd name="T0" fmla="*/ 32 w 34"/>
                  <a:gd name="T1" fmla="*/ 0 h 18"/>
                  <a:gd name="T2" fmla="*/ 2 w 34"/>
                  <a:gd name="T3" fmla="*/ 0 h 18"/>
                  <a:gd name="T4" fmla="*/ 0 w 34"/>
                  <a:gd name="T5" fmla="*/ 2 h 18"/>
                  <a:gd name="T6" fmla="*/ 17 w 34"/>
                  <a:gd name="T7" fmla="*/ 18 h 18"/>
                  <a:gd name="T8" fmla="*/ 34 w 34"/>
                  <a:gd name="T9" fmla="*/ 2 h 18"/>
                  <a:gd name="T10" fmla="*/ 32 w 34"/>
                  <a:gd name="T11" fmla="*/ 0 h 18"/>
                </a:gdLst>
                <a:ahLst/>
                <a:cxnLst>
                  <a:cxn ang="0">
                    <a:pos x="T0" y="T1"/>
                  </a:cxn>
                  <a:cxn ang="0">
                    <a:pos x="T2" y="T3"/>
                  </a:cxn>
                  <a:cxn ang="0">
                    <a:pos x="T4" y="T5"/>
                  </a:cxn>
                  <a:cxn ang="0">
                    <a:pos x="T6" y="T7"/>
                  </a:cxn>
                  <a:cxn ang="0">
                    <a:pos x="T8" y="T9"/>
                  </a:cxn>
                  <a:cxn ang="0">
                    <a:pos x="T10" y="T11"/>
                  </a:cxn>
                </a:cxnLst>
                <a:rect l="0" t="0" r="r" b="b"/>
                <a:pathLst>
                  <a:path w="34" h="18">
                    <a:moveTo>
                      <a:pt x="32" y="0"/>
                    </a:moveTo>
                    <a:cubicBezTo>
                      <a:pt x="2" y="0"/>
                      <a:pt x="2" y="0"/>
                      <a:pt x="2" y="0"/>
                    </a:cubicBezTo>
                    <a:cubicBezTo>
                      <a:pt x="1" y="0"/>
                      <a:pt x="0" y="1"/>
                      <a:pt x="0" y="2"/>
                    </a:cubicBezTo>
                    <a:cubicBezTo>
                      <a:pt x="0" y="11"/>
                      <a:pt x="8" y="18"/>
                      <a:pt x="17" y="18"/>
                    </a:cubicBezTo>
                    <a:cubicBezTo>
                      <a:pt x="27" y="18"/>
                      <a:pt x="34" y="11"/>
                      <a:pt x="34" y="2"/>
                    </a:cubicBezTo>
                    <a:cubicBezTo>
                      <a:pt x="34" y="1"/>
                      <a:pt x="33"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sp>
            <p:nvSpPr>
              <p:cNvPr id="23" name="Freeform 316"/>
              <p:cNvSpPr/>
              <p:nvPr/>
            </p:nvSpPr>
            <p:spPr bwMode="auto">
              <a:xfrm>
                <a:off x="11293476" y="3908426"/>
                <a:ext cx="233363" cy="246063"/>
              </a:xfrm>
              <a:custGeom>
                <a:avLst/>
                <a:gdLst>
                  <a:gd name="T0" fmla="*/ 124 w 149"/>
                  <a:gd name="T1" fmla="*/ 123 h 157"/>
                  <a:gd name="T2" fmla="*/ 127 w 149"/>
                  <a:gd name="T3" fmla="*/ 108 h 157"/>
                  <a:gd name="T4" fmla="*/ 127 w 149"/>
                  <a:gd name="T5" fmla="*/ 66 h 157"/>
                  <a:gd name="T6" fmla="*/ 91 w 149"/>
                  <a:gd name="T7" fmla="*/ 20 h 157"/>
                  <a:gd name="T8" fmla="*/ 91 w 149"/>
                  <a:gd name="T9" fmla="*/ 16 h 157"/>
                  <a:gd name="T10" fmla="*/ 74 w 149"/>
                  <a:gd name="T11" fmla="*/ 0 h 157"/>
                  <a:gd name="T12" fmla="*/ 57 w 149"/>
                  <a:gd name="T13" fmla="*/ 16 h 157"/>
                  <a:gd name="T14" fmla="*/ 57 w 149"/>
                  <a:gd name="T15" fmla="*/ 20 h 157"/>
                  <a:gd name="T16" fmla="*/ 22 w 149"/>
                  <a:gd name="T17" fmla="*/ 66 h 157"/>
                  <a:gd name="T18" fmla="*/ 22 w 149"/>
                  <a:gd name="T19" fmla="*/ 108 h 157"/>
                  <a:gd name="T20" fmla="*/ 25 w 149"/>
                  <a:gd name="T21" fmla="*/ 123 h 157"/>
                  <a:gd name="T22" fmla="*/ 0 w 149"/>
                  <a:gd name="T23" fmla="*/ 140 h 157"/>
                  <a:gd name="T24" fmla="*/ 0 w 149"/>
                  <a:gd name="T25" fmla="*/ 155 h 157"/>
                  <a:gd name="T26" fmla="*/ 2 w 149"/>
                  <a:gd name="T27" fmla="*/ 157 h 157"/>
                  <a:gd name="T28" fmla="*/ 147 w 149"/>
                  <a:gd name="T29" fmla="*/ 157 h 157"/>
                  <a:gd name="T30" fmla="*/ 149 w 149"/>
                  <a:gd name="T31" fmla="*/ 155 h 157"/>
                  <a:gd name="T32" fmla="*/ 149 w 149"/>
                  <a:gd name="T33" fmla="*/ 140 h 157"/>
                  <a:gd name="T34" fmla="*/ 124 w 149"/>
                  <a:gd name="T35" fmla="*/ 12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7">
                    <a:moveTo>
                      <a:pt x="124" y="123"/>
                    </a:moveTo>
                    <a:cubicBezTo>
                      <a:pt x="126" y="118"/>
                      <a:pt x="127" y="113"/>
                      <a:pt x="127" y="108"/>
                    </a:cubicBezTo>
                    <a:cubicBezTo>
                      <a:pt x="127" y="66"/>
                      <a:pt x="127" y="66"/>
                      <a:pt x="127" y="66"/>
                    </a:cubicBezTo>
                    <a:cubicBezTo>
                      <a:pt x="127" y="45"/>
                      <a:pt x="113" y="27"/>
                      <a:pt x="91" y="20"/>
                    </a:cubicBezTo>
                    <a:cubicBezTo>
                      <a:pt x="91" y="16"/>
                      <a:pt x="91" y="16"/>
                      <a:pt x="91" y="16"/>
                    </a:cubicBezTo>
                    <a:cubicBezTo>
                      <a:pt x="91" y="7"/>
                      <a:pt x="84" y="0"/>
                      <a:pt x="74" y="0"/>
                    </a:cubicBezTo>
                    <a:cubicBezTo>
                      <a:pt x="65" y="0"/>
                      <a:pt x="57" y="7"/>
                      <a:pt x="57" y="16"/>
                    </a:cubicBezTo>
                    <a:cubicBezTo>
                      <a:pt x="57" y="20"/>
                      <a:pt x="57" y="20"/>
                      <a:pt x="57" y="20"/>
                    </a:cubicBezTo>
                    <a:cubicBezTo>
                      <a:pt x="36" y="27"/>
                      <a:pt x="22" y="45"/>
                      <a:pt x="22" y="66"/>
                    </a:cubicBezTo>
                    <a:cubicBezTo>
                      <a:pt x="22" y="108"/>
                      <a:pt x="22" y="108"/>
                      <a:pt x="22" y="108"/>
                    </a:cubicBezTo>
                    <a:cubicBezTo>
                      <a:pt x="22" y="113"/>
                      <a:pt x="23" y="118"/>
                      <a:pt x="25" y="123"/>
                    </a:cubicBezTo>
                    <a:cubicBezTo>
                      <a:pt x="11" y="124"/>
                      <a:pt x="0" y="131"/>
                      <a:pt x="0" y="140"/>
                    </a:cubicBezTo>
                    <a:cubicBezTo>
                      <a:pt x="0" y="155"/>
                      <a:pt x="0" y="155"/>
                      <a:pt x="0" y="155"/>
                    </a:cubicBezTo>
                    <a:cubicBezTo>
                      <a:pt x="0" y="156"/>
                      <a:pt x="1" y="157"/>
                      <a:pt x="2" y="157"/>
                    </a:cubicBezTo>
                    <a:cubicBezTo>
                      <a:pt x="147" y="157"/>
                      <a:pt x="147" y="157"/>
                      <a:pt x="147" y="157"/>
                    </a:cubicBezTo>
                    <a:cubicBezTo>
                      <a:pt x="148" y="157"/>
                      <a:pt x="149" y="156"/>
                      <a:pt x="149" y="155"/>
                    </a:cubicBezTo>
                    <a:cubicBezTo>
                      <a:pt x="149" y="140"/>
                      <a:pt x="149" y="140"/>
                      <a:pt x="149" y="140"/>
                    </a:cubicBezTo>
                    <a:cubicBezTo>
                      <a:pt x="149" y="131"/>
                      <a:pt x="138" y="124"/>
                      <a:pt x="124"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grpSp>
      </p:grpSp>
      <p:grpSp>
        <p:nvGrpSpPr>
          <p:cNvPr id="24" name="组合 23"/>
          <p:cNvGrpSpPr/>
          <p:nvPr/>
        </p:nvGrpSpPr>
        <p:grpSpPr>
          <a:xfrm>
            <a:off x="3564255" y="2053590"/>
            <a:ext cx="1581150" cy="1581150"/>
            <a:chOff x="3390900" y="2343150"/>
            <a:chExt cx="1581150" cy="1581150"/>
          </a:xfrm>
        </p:grpSpPr>
        <p:sp>
          <p:nvSpPr>
            <p:cNvPr id="25" name="矩形: 圆角 18"/>
            <p:cNvSpPr/>
            <p:nvPr/>
          </p:nvSpPr>
          <p:spPr>
            <a:xfrm>
              <a:off x="3390900" y="2343150"/>
              <a:ext cx="1581150" cy="1581150"/>
            </a:xfrm>
            <a:prstGeom prst="roundRect">
              <a:avLst>
                <a:gd name="adj" fmla="val 12122"/>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232"/>
                </a:solidFill>
              </a:endParaRPr>
            </a:p>
          </p:txBody>
        </p:sp>
        <p:grpSp>
          <p:nvGrpSpPr>
            <p:cNvPr id="26" name="组合 25"/>
            <p:cNvGrpSpPr/>
            <p:nvPr/>
          </p:nvGrpSpPr>
          <p:grpSpPr>
            <a:xfrm>
              <a:off x="4010784" y="2976165"/>
              <a:ext cx="341382" cy="315120"/>
              <a:chOff x="8745538" y="2649538"/>
              <a:chExt cx="309563" cy="285750"/>
            </a:xfrm>
            <a:solidFill>
              <a:schemeClr val="bg1"/>
            </a:solidFill>
          </p:grpSpPr>
          <p:sp>
            <p:nvSpPr>
              <p:cNvPr id="27" name="Freeform 313"/>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sp>
            <p:nvSpPr>
              <p:cNvPr id="28" name="Freeform 314"/>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grpSp>
      </p:grpSp>
      <p:grpSp>
        <p:nvGrpSpPr>
          <p:cNvPr id="29" name="组合 28"/>
          <p:cNvGrpSpPr/>
          <p:nvPr/>
        </p:nvGrpSpPr>
        <p:grpSpPr>
          <a:xfrm>
            <a:off x="3564255" y="3787140"/>
            <a:ext cx="1200150" cy="1200150"/>
            <a:chOff x="3390900" y="4076700"/>
            <a:chExt cx="1200150" cy="1200150"/>
          </a:xfrm>
        </p:grpSpPr>
        <p:sp>
          <p:nvSpPr>
            <p:cNvPr id="30" name="矩形: 圆角 23"/>
            <p:cNvSpPr/>
            <p:nvPr/>
          </p:nvSpPr>
          <p:spPr>
            <a:xfrm>
              <a:off x="3390900" y="4076700"/>
              <a:ext cx="1200150" cy="1200150"/>
            </a:xfrm>
            <a:prstGeom prst="roundRect">
              <a:avLst>
                <a:gd name="adj" fmla="val 12122"/>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232"/>
                </a:solidFill>
              </a:endParaRPr>
            </a:p>
          </p:txBody>
        </p:sp>
        <p:grpSp>
          <p:nvGrpSpPr>
            <p:cNvPr id="31" name="组合 30"/>
            <p:cNvGrpSpPr/>
            <p:nvPr/>
          </p:nvGrpSpPr>
          <p:grpSpPr>
            <a:xfrm>
              <a:off x="3835400" y="4541044"/>
              <a:ext cx="311151" cy="271463"/>
              <a:chOff x="10625138" y="2655888"/>
              <a:chExt cx="311151" cy="271463"/>
            </a:xfrm>
            <a:solidFill>
              <a:schemeClr val="bg1"/>
            </a:solidFill>
          </p:grpSpPr>
          <p:sp>
            <p:nvSpPr>
              <p:cNvPr id="32" name="Freeform 392"/>
              <p:cNvSpPr>
                <a:spLocks noEditPoints="1"/>
              </p:cNvSpPr>
              <p:nvPr/>
            </p:nvSpPr>
            <p:spPr bwMode="auto">
              <a:xfrm>
                <a:off x="10625138" y="2738438"/>
                <a:ext cx="190500" cy="188913"/>
              </a:xfrm>
              <a:custGeom>
                <a:avLst/>
                <a:gdLst>
                  <a:gd name="T0" fmla="*/ 110 w 121"/>
                  <a:gd name="T1" fmla="*/ 58 h 120"/>
                  <a:gd name="T2" fmla="*/ 114 w 121"/>
                  <a:gd name="T3" fmla="*/ 35 h 120"/>
                  <a:gd name="T4" fmla="*/ 114 w 121"/>
                  <a:gd name="T5" fmla="*/ 32 h 120"/>
                  <a:gd name="T6" fmla="*/ 102 w 121"/>
                  <a:gd name="T7" fmla="*/ 18 h 120"/>
                  <a:gd name="T8" fmla="*/ 94 w 121"/>
                  <a:gd name="T9" fmla="*/ 23 h 120"/>
                  <a:gd name="T10" fmla="*/ 80 w 121"/>
                  <a:gd name="T11" fmla="*/ 5 h 120"/>
                  <a:gd name="T12" fmla="*/ 78 w 121"/>
                  <a:gd name="T13" fmla="*/ 2 h 120"/>
                  <a:gd name="T14" fmla="*/ 60 w 121"/>
                  <a:gd name="T15" fmla="*/ 0 h 120"/>
                  <a:gd name="T16" fmla="*/ 58 w 121"/>
                  <a:gd name="T17" fmla="*/ 10 h 120"/>
                  <a:gd name="T18" fmla="*/ 35 w 121"/>
                  <a:gd name="T19" fmla="*/ 7 h 120"/>
                  <a:gd name="T20" fmla="*/ 19 w 121"/>
                  <a:gd name="T21" fmla="*/ 17 h 120"/>
                  <a:gd name="T22" fmla="*/ 18 w 121"/>
                  <a:gd name="T23" fmla="*/ 20 h 120"/>
                  <a:gd name="T24" fmla="*/ 14 w 121"/>
                  <a:gd name="T25" fmla="*/ 42 h 120"/>
                  <a:gd name="T26" fmla="*/ 4 w 121"/>
                  <a:gd name="T27" fmla="*/ 41 h 120"/>
                  <a:gd name="T28" fmla="*/ 0 w 121"/>
                  <a:gd name="T29" fmla="*/ 59 h 120"/>
                  <a:gd name="T30" fmla="*/ 10 w 121"/>
                  <a:gd name="T31" fmla="*/ 63 h 120"/>
                  <a:gd name="T32" fmla="*/ 8 w 121"/>
                  <a:gd name="T33" fmla="*/ 86 h 120"/>
                  <a:gd name="T34" fmla="*/ 17 w 121"/>
                  <a:gd name="T35" fmla="*/ 102 h 120"/>
                  <a:gd name="T36" fmla="*/ 27 w 121"/>
                  <a:gd name="T37" fmla="*/ 97 h 120"/>
                  <a:gd name="T38" fmla="*/ 41 w 121"/>
                  <a:gd name="T39" fmla="*/ 116 h 120"/>
                  <a:gd name="T40" fmla="*/ 60 w 121"/>
                  <a:gd name="T41" fmla="*/ 120 h 120"/>
                  <a:gd name="T42" fmla="*/ 62 w 121"/>
                  <a:gd name="T43" fmla="*/ 119 h 120"/>
                  <a:gd name="T44" fmla="*/ 80 w 121"/>
                  <a:gd name="T45" fmla="*/ 106 h 120"/>
                  <a:gd name="T46" fmla="*/ 89 w 121"/>
                  <a:gd name="T47" fmla="*/ 114 h 120"/>
                  <a:gd name="T48" fmla="*/ 103 w 121"/>
                  <a:gd name="T49" fmla="*/ 102 h 120"/>
                  <a:gd name="T50" fmla="*/ 97 w 121"/>
                  <a:gd name="T51" fmla="*/ 93 h 120"/>
                  <a:gd name="T52" fmla="*/ 116 w 121"/>
                  <a:gd name="T53" fmla="*/ 80 h 120"/>
                  <a:gd name="T54" fmla="*/ 121 w 121"/>
                  <a:gd name="T55" fmla="*/ 61 h 120"/>
                  <a:gd name="T56" fmla="*/ 73 w 121"/>
                  <a:gd name="T57" fmla="*/ 77 h 120"/>
                  <a:gd name="T58" fmla="*/ 43 w 121"/>
                  <a:gd name="T59" fmla="*/ 73 h 120"/>
                  <a:gd name="T60" fmla="*/ 60 w 121"/>
                  <a:gd name="T61" fmla="*/ 38 h 120"/>
                  <a:gd name="T62" fmla="*/ 73 w 121"/>
                  <a:gd name="T63" fmla="*/ 7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0">
                    <a:moveTo>
                      <a:pt x="119" y="59"/>
                    </a:moveTo>
                    <a:cubicBezTo>
                      <a:pt x="110" y="58"/>
                      <a:pt x="110" y="58"/>
                      <a:pt x="110" y="58"/>
                    </a:cubicBezTo>
                    <a:cubicBezTo>
                      <a:pt x="110" y="52"/>
                      <a:pt x="109" y="46"/>
                      <a:pt x="106" y="40"/>
                    </a:cubicBezTo>
                    <a:cubicBezTo>
                      <a:pt x="114" y="35"/>
                      <a:pt x="114" y="35"/>
                      <a:pt x="114" y="35"/>
                    </a:cubicBezTo>
                    <a:cubicBezTo>
                      <a:pt x="114" y="35"/>
                      <a:pt x="114" y="34"/>
                      <a:pt x="114" y="33"/>
                    </a:cubicBezTo>
                    <a:cubicBezTo>
                      <a:pt x="114" y="33"/>
                      <a:pt x="114" y="32"/>
                      <a:pt x="114" y="32"/>
                    </a:cubicBezTo>
                    <a:cubicBezTo>
                      <a:pt x="104" y="18"/>
                      <a:pt x="104" y="18"/>
                      <a:pt x="104" y="18"/>
                    </a:cubicBezTo>
                    <a:cubicBezTo>
                      <a:pt x="103" y="18"/>
                      <a:pt x="103" y="18"/>
                      <a:pt x="102" y="18"/>
                    </a:cubicBezTo>
                    <a:cubicBezTo>
                      <a:pt x="102" y="17"/>
                      <a:pt x="101" y="18"/>
                      <a:pt x="101" y="18"/>
                    </a:cubicBezTo>
                    <a:cubicBezTo>
                      <a:pt x="94" y="23"/>
                      <a:pt x="94" y="23"/>
                      <a:pt x="94" y="23"/>
                    </a:cubicBezTo>
                    <a:cubicBezTo>
                      <a:pt x="90" y="19"/>
                      <a:pt x="85" y="16"/>
                      <a:pt x="79" y="13"/>
                    </a:cubicBezTo>
                    <a:cubicBezTo>
                      <a:pt x="80" y="5"/>
                      <a:pt x="80" y="5"/>
                      <a:pt x="80" y="5"/>
                    </a:cubicBezTo>
                    <a:cubicBezTo>
                      <a:pt x="80" y="4"/>
                      <a:pt x="80" y="4"/>
                      <a:pt x="80" y="3"/>
                    </a:cubicBezTo>
                    <a:cubicBezTo>
                      <a:pt x="79" y="3"/>
                      <a:pt x="79" y="2"/>
                      <a:pt x="78" y="2"/>
                    </a:cubicBezTo>
                    <a:cubicBezTo>
                      <a:pt x="62" y="0"/>
                      <a:pt x="62" y="0"/>
                      <a:pt x="62" y="0"/>
                    </a:cubicBezTo>
                    <a:cubicBezTo>
                      <a:pt x="61" y="0"/>
                      <a:pt x="60" y="0"/>
                      <a:pt x="60" y="0"/>
                    </a:cubicBezTo>
                    <a:cubicBezTo>
                      <a:pt x="59" y="1"/>
                      <a:pt x="59" y="1"/>
                      <a:pt x="59" y="2"/>
                    </a:cubicBezTo>
                    <a:cubicBezTo>
                      <a:pt x="58" y="10"/>
                      <a:pt x="58" y="10"/>
                      <a:pt x="58" y="10"/>
                    </a:cubicBezTo>
                    <a:cubicBezTo>
                      <a:pt x="52" y="10"/>
                      <a:pt x="46" y="12"/>
                      <a:pt x="40" y="14"/>
                    </a:cubicBezTo>
                    <a:cubicBezTo>
                      <a:pt x="35" y="7"/>
                      <a:pt x="35" y="7"/>
                      <a:pt x="35" y="7"/>
                    </a:cubicBezTo>
                    <a:cubicBezTo>
                      <a:pt x="34" y="6"/>
                      <a:pt x="33" y="6"/>
                      <a:pt x="32" y="7"/>
                    </a:cubicBezTo>
                    <a:cubicBezTo>
                      <a:pt x="19" y="17"/>
                      <a:pt x="19" y="17"/>
                      <a:pt x="19" y="17"/>
                    </a:cubicBezTo>
                    <a:cubicBezTo>
                      <a:pt x="18" y="17"/>
                      <a:pt x="18" y="18"/>
                      <a:pt x="18" y="18"/>
                    </a:cubicBezTo>
                    <a:cubicBezTo>
                      <a:pt x="18" y="19"/>
                      <a:pt x="18" y="20"/>
                      <a:pt x="18" y="20"/>
                    </a:cubicBezTo>
                    <a:cubicBezTo>
                      <a:pt x="23" y="26"/>
                      <a:pt x="23" y="26"/>
                      <a:pt x="23" y="26"/>
                    </a:cubicBezTo>
                    <a:cubicBezTo>
                      <a:pt x="19" y="31"/>
                      <a:pt x="16" y="36"/>
                      <a:pt x="14" y="42"/>
                    </a:cubicBezTo>
                    <a:cubicBezTo>
                      <a:pt x="5" y="41"/>
                      <a:pt x="5" y="41"/>
                      <a:pt x="5" y="41"/>
                    </a:cubicBezTo>
                    <a:cubicBezTo>
                      <a:pt x="5" y="41"/>
                      <a:pt x="4" y="41"/>
                      <a:pt x="4" y="41"/>
                    </a:cubicBezTo>
                    <a:cubicBezTo>
                      <a:pt x="3" y="42"/>
                      <a:pt x="3" y="42"/>
                      <a:pt x="3" y="43"/>
                    </a:cubicBezTo>
                    <a:cubicBezTo>
                      <a:pt x="0" y="59"/>
                      <a:pt x="0" y="59"/>
                      <a:pt x="0" y="59"/>
                    </a:cubicBezTo>
                    <a:cubicBezTo>
                      <a:pt x="0" y="60"/>
                      <a:pt x="1" y="62"/>
                      <a:pt x="2" y="62"/>
                    </a:cubicBezTo>
                    <a:cubicBezTo>
                      <a:pt x="10" y="63"/>
                      <a:pt x="10" y="63"/>
                      <a:pt x="10" y="63"/>
                    </a:cubicBezTo>
                    <a:cubicBezTo>
                      <a:pt x="11" y="69"/>
                      <a:pt x="12" y="75"/>
                      <a:pt x="15" y="80"/>
                    </a:cubicBezTo>
                    <a:cubicBezTo>
                      <a:pt x="8" y="86"/>
                      <a:pt x="8" y="86"/>
                      <a:pt x="8" y="86"/>
                    </a:cubicBezTo>
                    <a:cubicBezTo>
                      <a:pt x="7" y="86"/>
                      <a:pt x="6" y="88"/>
                      <a:pt x="7" y="89"/>
                    </a:cubicBezTo>
                    <a:cubicBezTo>
                      <a:pt x="17" y="102"/>
                      <a:pt x="17" y="102"/>
                      <a:pt x="17" y="102"/>
                    </a:cubicBezTo>
                    <a:cubicBezTo>
                      <a:pt x="18" y="103"/>
                      <a:pt x="19" y="103"/>
                      <a:pt x="20" y="103"/>
                    </a:cubicBezTo>
                    <a:cubicBezTo>
                      <a:pt x="27" y="97"/>
                      <a:pt x="27" y="97"/>
                      <a:pt x="27" y="97"/>
                    </a:cubicBezTo>
                    <a:cubicBezTo>
                      <a:pt x="32" y="101"/>
                      <a:pt x="37" y="104"/>
                      <a:pt x="42" y="106"/>
                    </a:cubicBezTo>
                    <a:cubicBezTo>
                      <a:pt x="41" y="116"/>
                      <a:pt x="41" y="116"/>
                      <a:pt x="41" y="116"/>
                    </a:cubicBezTo>
                    <a:cubicBezTo>
                      <a:pt x="41" y="117"/>
                      <a:pt x="42" y="118"/>
                      <a:pt x="43" y="118"/>
                    </a:cubicBezTo>
                    <a:cubicBezTo>
                      <a:pt x="60" y="120"/>
                      <a:pt x="60" y="120"/>
                      <a:pt x="60" y="120"/>
                    </a:cubicBezTo>
                    <a:cubicBezTo>
                      <a:pt x="60" y="120"/>
                      <a:pt x="60" y="120"/>
                      <a:pt x="60" y="120"/>
                    </a:cubicBezTo>
                    <a:cubicBezTo>
                      <a:pt x="61" y="120"/>
                      <a:pt x="62" y="120"/>
                      <a:pt x="62" y="119"/>
                    </a:cubicBezTo>
                    <a:cubicBezTo>
                      <a:pt x="63" y="110"/>
                      <a:pt x="63" y="110"/>
                      <a:pt x="63" y="110"/>
                    </a:cubicBezTo>
                    <a:cubicBezTo>
                      <a:pt x="69" y="109"/>
                      <a:pt x="75" y="108"/>
                      <a:pt x="80" y="106"/>
                    </a:cubicBezTo>
                    <a:cubicBezTo>
                      <a:pt x="86" y="113"/>
                      <a:pt x="86" y="113"/>
                      <a:pt x="86" y="113"/>
                    </a:cubicBezTo>
                    <a:cubicBezTo>
                      <a:pt x="87" y="114"/>
                      <a:pt x="88" y="114"/>
                      <a:pt x="89" y="114"/>
                    </a:cubicBezTo>
                    <a:cubicBezTo>
                      <a:pt x="102" y="104"/>
                      <a:pt x="102" y="104"/>
                      <a:pt x="102" y="104"/>
                    </a:cubicBezTo>
                    <a:cubicBezTo>
                      <a:pt x="103" y="103"/>
                      <a:pt x="103" y="103"/>
                      <a:pt x="103" y="102"/>
                    </a:cubicBezTo>
                    <a:cubicBezTo>
                      <a:pt x="103" y="101"/>
                      <a:pt x="103" y="101"/>
                      <a:pt x="103" y="100"/>
                    </a:cubicBezTo>
                    <a:cubicBezTo>
                      <a:pt x="97" y="93"/>
                      <a:pt x="97" y="93"/>
                      <a:pt x="97" y="93"/>
                    </a:cubicBezTo>
                    <a:cubicBezTo>
                      <a:pt x="101" y="89"/>
                      <a:pt x="104" y="84"/>
                      <a:pt x="107" y="78"/>
                    </a:cubicBezTo>
                    <a:cubicBezTo>
                      <a:pt x="116" y="80"/>
                      <a:pt x="116" y="80"/>
                      <a:pt x="116" y="80"/>
                    </a:cubicBezTo>
                    <a:cubicBezTo>
                      <a:pt x="117" y="80"/>
                      <a:pt x="118" y="79"/>
                      <a:pt x="118" y="78"/>
                    </a:cubicBezTo>
                    <a:cubicBezTo>
                      <a:pt x="121" y="61"/>
                      <a:pt x="121" y="61"/>
                      <a:pt x="121" y="61"/>
                    </a:cubicBezTo>
                    <a:cubicBezTo>
                      <a:pt x="121" y="60"/>
                      <a:pt x="120" y="59"/>
                      <a:pt x="119" y="59"/>
                    </a:cubicBezTo>
                    <a:close/>
                    <a:moveTo>
                      <a:pt x="73" y="77"/>
                    </a:moveTo>
                    <a:cubicBezTo>
                      <a:pt x="69" y="80"/>
                      <a:pt x="65" y="81"/>
                      <a:pt x="60" y="81"/>
                    </a:cubicBezTo>
                    <a:cubicBezTo>
                      <a:pt x="53" y="81"/>
                      <a:pt x="47" y="78"/>
                      <a:pt x="43" y="73"/>
                    </a:cubicBezTo>
                    <a:cubicBezTo>
                      <a:pt x="36" y="63"/>
                      <a:pt x="38" y="50"/>
                      <a:pt x="47" y="43"/>
                    </a:cubicBezTo>
                    <a:cubicBezTo>
                      <a:pt x="51" y="40"/>
                      <a:pt x="56" y="38"/>
                      <a:pt x="60" y="38"/>
                    </a:cubicBezTo>
                    <a:cubicBezTo>
                      <a:pt x="67" y="38"/>
                      <a:pt x="73" y="41"/>
                      <a:pt x="77" y="47"/>
                    </a:cubicBezTo>
                    <a:cubicBezTo>
                      <a:pt x="85" y="56"/>
                      <a:pt x="83" y="70"/>
                      <a:pt x="73"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sp>
            <p:nvSpPr>
              <p:cNvPr id="33" name="Freeform 393"/>
              <p:cNvSpPr>
                <a:spLocks noEditPoints="1"/>
              </p:cNvSpPr>
              <p:nvPr/>
            </p:nvSpPr>
            <p:spPr bwMode="auto">
              <a:xfrm>
                <a:off x="10788651" y="2655888"/>
                <a:ext cx="147638" cy="149225"/>
              </a:xfrm>
              <a:custGeom>
                <a:avLst/>
                <a:gdLst>
                  <a:gd name="T0" fmla="*/ 91 w 95"/>
                  <a:gd name="T1" fmla="*/ 30 h 95"/>
                  <a:gd name="T2" fmla="*/ 89 w 95"/>
                  <a:gd name="T3" fmla="*/ 28 h 95"/>
                  <a:gd name="T4" fmla="*/ 75 w 95"/>
                  <a:gd name="T5" fmla="*/ 19 h 95"/>
                  <a:gd name="T6" fmla="*/ 77 w 95"/>
                  <a:gd name="T7" fmla="*/ 11 h 95"/>
                  <a:gd name="T8" fmla="*/ 64 w 95"/>
                  <a:gd name="T9" fmla="*/ 4 h 95"/>
                  <a:gd name="T10" fmla="*/ 60 w 95"/>
                  <a:gd name="T11" fmla="*/ 10 h 95"/>
                  <a:gd name="T12" fmla="*/ 45 w 95"/>
                  <a:gd name="T13" fmla="*/ 2 h 95"/>
                  <a:gd name="T14" fmla="*/ 30 w 95"/>
                  <a:gd name="T15" fmla="*/ 4 h 95"/>
                  <a:gd name="T16" fmla="*/ 30 w 95"/>
                  <a:gd name="T17" fmla="*/ 12 h 95"/>
                  <a:gd name="T18" fmla="*/ 14 w 95"/>
                  <a:gd name="T19" fmla="*/ 17 h 95"/>
                  <a:gd name="T20" fmla="*/ 4 w 95"/>
                  <a:gd name="T21" fmla="*/ 29 h 95"/>
                  <a:gd name="T22" fmla="*/ 5 w 95"/>
                  <a:gd name="T23" fmla="*/ 32 h 95"/>
                  <a:gd name="T24" fmla="*/ 8 w 95"/>
                  <a:gd name="T25" fmla="*/ 48 h 95"/>
                  <a:gd name="T26" fmla="*/ 1 w 95"/>
                  <a:gd name="T27" fmla="*/ 53 h 95"/>
                  <a:gd name="T28" fmla="*/ 5 w 95"/>
                  <a:gd name="T29" fmla="*/ 67 h 95"/>
                  <a:gd name="T30" fmla="*/ 13 w 95"/>
                  <a:gd name="T31" fmla="*/ 65 h 95"/>
                  <a:gd name="T32" fmla="*/ 17 w 95"/>
                  <a:gd name="T33" fmla="*/ 82 h 95"/>
                  <a:gd name="T34" fmla="*/ 29 w 95"/>
                  <a:gd name="T35" fmla="*/ 91 h 95"/>
                  <a:gd name="T36" fmla="*/ 32 w 95"/>
                  <a:gd name="T37" fmla="*/ 90 h 95"/>
                  <a:gd name="T38" fmla="*/ 48 w 95"/>
                  <a:gd name="T39" fmla="*/ 86 h 95"/>
                  <a:gd name="T40" fmla="*/ 52 w 95"/>
                  <a:gd name="T41" fmla="*/ 95 h 95"/>
                  <a:gd name="T42" fmla="*/ 65 w 95"/>
                  <a:gd name="T43" fmla="*/ 91 h 95"/>
                  <a:gd name="T44" fmla="*/ 67 w 95"/>
                  <a:gd name="T45" fmla="*/ 89 h 95"/>
                  <a:gd name="T46" fmla="*/ 76 w 95"/>
                  <a:gd name="T47" fmla="*/ 75 h 95"/>
                  <a:gd name="T48" fmla="*/ 85 w 95"/>
                  <a:gd name="T49" fmla="*/ 77 h 95"/>
                  <a:gd name="T50" fmla="*/ 91 w 95"/>
                  <a:gd name="T51" fmla="*/ 64 h 95"/>
                  <a:gd name="T52" fmla="*/ 85 w 95"/>
                  <a:gd name="T53" fmla="*/ 60 h 95"/>
                  <a:gd name="T54" fmla="*/ 93 w 95"/>
                  <a:gd name="T55" fmla="*/ 45 h 95"/>
                  <a:gd name="T56" fmla="*/ 62 w 95"/>
                  <a:gd name="T57" fmla="*/ 55 h 95"/>
                  <a:gd name="T58" fmla="*/ 48 w 95"/>
                  <a:gd name="T59" fmla="*/ 63 h 95"/>
                  <a:gd name="T60" fmla="*/ 43 w 95"/>
                  <a:gd name="T61" fmla="*/ 32 h 95"/>
                  <a:gd name="T62" fmla="*/ 63 w 95"/>
                  <a:gd name="T63" fmla="*/ 4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95">
                    <a:moveTo>
                      <a:pt x="95" y="43"/>
                    </a:moveTo>
                    <a:cubicBezTo>
                      <a:pt x="91" y="30"/>
                      <a:pt x="91" y="30"/>
                      <a:pt x="91" y="30"/>
                    </a:cubicBezTo>
                    <a:cubicBezTo>
                      <a:pt x="91" y="29"/>
                      <a:pt x="91" y="29"/>
                      <a:pt x="90" y="29"/>
                    </a:cubicBezTo>
                    <a:cubicBezTo>
                      <a:pt x="90" y="28"/>
                      <a:pt x="89" y="28"/>
                      <a:pt x="89" y="28"/>
                    </a:cubicBezTo>
                    <a:cubicBezTo>
                      <a:pt x="83" y="30"/>
                      <a:pt x="83" y="30"/>
                      <a:pt x="83" y="30"/>
                    </a:cubicBezTo>
                    <a:cubicBezTo>
                      <a:pt x="81" y="26"/>
                      <a:pt x="78" y="22"/>
                      <a:pt x="75" y="19"/>
                    </a:cubicBezTo>
                    <a:cubicBezTo>
                      <a:pt x="78" y="14"/>
                      <a:pt x="78" y="14"/>
                      <a:pt x="78" y="14"/>
                    </a:cubicBezTo>
                    <a:cubicBezTo>
                      <a:pt x="79" y="13"/>
                      <a:pt x="78" y="11"/>
                      <a:pt x="77" y="11"/>
                    </a:cubicBezTo>
                    <a:cubicBezTo>
                      <a:pt x="66" y="4"/>
                      <a:pt x="66" y="4"/>
                      <a:pt x="66" y="4"/>
                    </a:cubicBezTo>
                    <a:cubicBezTo>
                      <a:pt x="66" y="4"/>
                      <a:pt x="65" y="4"/>
                      <a:pt x="64" y="4"/>
                    </a:cubicBezTo>
                    <a:cubicBezTo>
                      <a:pt x="64" y="4"/>
                      <a:pt x="63" y="5"/>
                      <a:pt x="63" y="5"/>
                    </a:cubicBezTo>
                    <a:cubicBezTo>
                      <a:pt x="60" y="10"/>
                      <a:pt x="60" y="10"/>
                      <a:pt x="60" y="10"/>
                    </a:cubicBezTo>
                    <a:cubicBezTo>
                      <a:pt x="56" y="9"/>
                      <a:pt x="51" y="8"/>
                      <a:pt x="47" y="8"/>
                    </a:cubicBezTo>
                    <a:cubicBezTo>
                      <a:pt x="45" y="2"/>
                      <a:pt x="45" y="2"/>
                      <a:pt x="45" y="2"/>
                    </a:cubicBezTo>
                    <a:cubicBezTo>
                      <a:pt x="45" y="1"/>
                      <a:pt x="44" y="0"/>
                      <a:pt x="43" y="1"/>
                    </a:cubicBezTo>
                    <a:cubicBezTo>
                      <a:pt x="30" y="4"/>
                      <a:pt x="30" y="4"/>
                      <a:pt x="30" y="4"/>
                    </a:cubicBezTo>
                    <a:cubicBezTo>
                      <a:pt x="29" y="4"/>
                      <a:pt x="28" y="6"/>
                      <a:pt x="28" y="7"/>
                    </a:cubicBezTo>
                    <a:cubicBezTo>
                      <a:pt x="30" y="12"/>
                      <a:pt x="30" y="12"/>
                      <a:pt x="30" y="12"/>
                    </a:cubicBezTo>
                    <a:cubicBezTo>
                      <a:pt x="26" y="14"/>
                      <a:pt x="22" y="17"/>
                      <a:pt x="19" y="20"/>
                    </a:cubicBezTo>
                    <a:cubicBezTo>
                      <a:pt x="14" y="17"/>
                      <a:pt x="14" y="17"/>
                      <a:pt x="14" y="17"/>
                    </a:cubicBezTo>
                    <a:cubicBezTo>
                      <a:pt x="13" y="17"/>
                      <a:pt x="11" y="17"/>
                      <a:pt x="11" y="18"/>
                    </a:cubicBezTo>
                    <a:cubicBezTo>
                      <a:pt x="4" y="29"/>
                      <a:pt x="4" y="29"/>
                      <a:pt x="4" y="29"/>
                    </a:cubicBezTo>
                    <a:cubicBezTo>
                      <a:pt x="4" y="30"/>
                      <a:pt x="4" y="30"/>
                      <a:pt x="4" y="31"/>
                    </a:cubicBezTo>
                    <a:cubicBezTo>
                      <a:pt x="4" y="32"/>
                      <a:pt x="5" y="32"/>
                      <a:pt x="5" y="32"/>
                    </a:cubicBezTo>
                    <a:cubicBezTo>
                      <a:pt x="10" y="35"/>
                      <a:pt x="10" y="35"/>
                      <a:pt x="10" y="35"/>
                    </a:cubicBezTo>
                    <a:cubicBezTo>
                      <a:pt x="9" y="40"/>
                      <a:pt x="8" y="44"/>
                      <a:pt x="8" y="48"/>
                    </a:cubicBezTo>
                    <a:cubicBezTo>
                      <a:pt x="2" y="50"/>
                      <a:pt x="2" y="50"/>
                      <a:pt x="2" y="50"/>
                    </a:cubicBezTo>
                    <a:cubicBezTo>
                      <a:pt x="1" y="50"/>
                      <a:pt x="0" y="52"/>
                      <a:pt x="1" y="53"/>
                    </a:cubicBezTo>
                    <a:cubicBezTo>
                      <a:pt x="4" y="65"/>
                      <a:pt x="4" y="65"/>
                      <a:pt x="4" y="65"/>
                    </a:cubicBezTo>
                    <a:cubicBezTo>
                      <a:pt x="4" y="66"/>
                      <a:pt x="4" y="66"/>
                      <a:pt x="5" y="67"/>
                    </a:cubicBezTo>
                    <a:cubicBezTo>
                      <a:pt x="6" y="67"/>
                      <a:pt x="6" y="67"/>
                      <a:pt x="7" y="67"/>
                    </a:cubicBezTo>
                    <a:cubicBezTo>
                      <a:pt x="13" y="65"/>
                      <a:pt x="13" y="65"/>
                      <a:pt x="13" y="65"/>
                    </a:cubicBezTo>
                    <a:cubicBezTo>
                      <a:pt x="15" y="69"/>
                      <a:pt x="17" y="73"/>
                      <a:pt x="21" y="76"/>
                    </a:cubicBezTo>
                    <a:cubicBezTo>
                      <a:pt x="17" y="82"/>
                      <a:pt x="17" y="82"/>
                      <a:pt x="17" y="82"/>
                    </a:cubicBezTo>
                    <a:cubicBezTo>
                      <a:pt x="17" y="83"/>
                      <a:pt x="17" y="84"/>
                      <a:pt x="18" y="85"/>
                    </a:cubicBezTo>
                    <a:cubicBezTo>
                      <a:pt x="29" y="91"/>
                      <a:pt x="29" y="91"/>
                      <a:pt x="29" y="91"/>
                    </a:cubicBezTo>
                    <a:cubicBezTo>
                      <a:pt x="30" y="91"/>
                      <a:pt x="30" y="91"/>
                      <a:pt x="31" y="91"/>
                    </a:cubicBezTo>
                    <a:cubicBezTo>
                      <a:pt x="32" y="91"/>
                      <a:pt x="32" y="91"/>
                      <a:pt x="32" y="90"/>
                    </a:cubicBezTo>
                    <a:cubicBezTo>
                      <a:pt x="36" y="85"/>
                      <a:pt x="36" y="85"/>
                      <a:pt x="36" y="85"/>
                    </a:cubicBezTo>
                    <a:cubicBezTo>
                      <a:pt x="40" y="86"/>
                      <a:pt x="44" y="87"/>
                      <a:pt x="48" y="86"/>
                    </a:cubicBezTo>
                    <a:cubicBezTo>
                      <a:pt x="50" y="93"/>
                      <a:pt x="50" y="93"/>
                      <a:pt x="50" y="93"/>
                    </a:cubicBezTo>
                    <a:cubicBezTo>
                      <a:pt x="50" y="94"/>
                      <a:pt x="51" y="95"/>
                      <a:pt x="52" y="95"/>
                    </a:cubicBezTo>
                    <a:cubicBezTo>
                      <a:pt x="52" y="95"/>
                      <a:pt x="53" y="95"/>
                      <a:pt x="53" y="95"/>
                    </a:cubicBezTo>
                    <a:cubicBezTo>
                      <a:pt x="65" y="91"/>
                      <a:pt x="65" y="91"/>
                      <a:pt x="65" y="91"/>
                    </a:cubicBezTo>
                    <a:cubicBezTo>
                      <a:pt x="66" y="91"/>
                      <a:pt x="66" y="91"/>
                      <a:pt x="67" y="90"/>
                    </a:cubicBezTo>
                    <a:cubicBezTo>
                      <a:pt x="67" y="90"/>
                      <a:pt x="67" y="89"/>
                      <a:pt x="67" y="89"/>
                    </a:cubicBezTo>
                    <a:cubicBezTo>
                      <a:pt x="65" y="82"/>
                      <a:pt x="65" y="82"/>
                      <a:pt x="65" y="82"/>
                    </a:cubicBezTo>
                    <a:cubicBezTo>
                      <a:pt x="69" y="80"/>
                      <a:pt x="73" y="78"/>
                      <a:pt x="76" y="75"/>
                    </a:cubicBezTo>
                    <a:cubicBezTo>
                      <a:pt x="82" y="78"/>
                      <a:pt x="82" y="78"/>
                      <a:pt x="82" y="78"/>
                    </a:cubicBezTo>
                    <a:cubicBezTo>
                      <a:pt x="83" y="79"/>
                      <a:pt x="84" y="78"/>
                      <a:pt x="85" y="77"/>
                    </a:cubicBezTo>
                    <a:cubicBezTo>
                      <a:pt x="91" y="66"/>
                      <a:pt x="91" y="66"/>
                      <a:pt x="91" y="66"/>
                    </a:cubicBezTo>
                    <a:cubicBezTo>
                      <a:pt x="91" y="66"/>
                      <a:pt x="91" y="65"/>
                      <a:pt x="91" y="64"/>
                    </a:cubicBezTo>
                    <a:cubicBezTo>
                      <a:pt x="91" y="64"/>
                      <a:pt x="91" y="63"/>
                      <a:pt x="90" y="63"/>
                    </a:cubicBezTo>
                    <a:cubicBezTo>
                      <a:pt x="85" y="60"/>
                      <a:pt x="85" y="60"/>
                      <a:pt x="85" y="60"/>
                    </a:cubicBezTo>
                    <a:cubicBezTo>
                      <a:pt x="86" y="56"/>
                      <a:pt x="87" y="51"/>
                      <a:pt x="87" y="47"/>
                    </a:cubicBezTo>
                    <a:cubicBezTo>
                      <a:pt x="93" y="45"/>
                      <a:pt x="93" y="45"/>
                      <a:pt x="93" y="45"/>
                    </a:cubicBezTo>
                    <a:cubicBezTo>
                      <a:pt x="94" y="45"/>
                      <a:pt x="95" y="44"/>
                      <a:pt x="95" y="43"/>
                    </a:cubicBezTo>
                    <a:close/>
                    <a:moveTo>
                      <a:pt x="62" y="55"/>
                    </a:moveTo>
                    <a:cubicBezTo>
                      <a:pt x="59" y="59"/>
                      <a:pt x="56" y="62"/>
                      <a:pt x="52" y="63"/>
                    </a:cubicBezTo>
                    <a:cubicBezTo>
                      <a:pt x="50" y="63"/>
                      <a:pt x="49" y="63"/>
                      <a:pt x="48" y="63"/>
                    </a:cubicBezTo>
                    <a:cubicBezTo>
                      <a:pt x="40" y="63"/>
                      <a:pt x="34" y="59"/>
                      <a:pt x="32" y="51"/>
                    </a:cubicBezTo>
                    <a:cubicBezTo>
                      <a:pt x="30" y="43"/>
                      <a:pt x="35" y="34"/>
                      <a:pt x="43" y="32"/>
                    </a:cubicBezTo>
                    <a:cubicBezTo>
                      <a:pt x="45" y="31"/>
                      <a:pt x="46" y="31"/>
                      <a:pt x="48" y="31"/>
                    </a:cubicBezTo>
                    <a:cubicBezTo>
                      <a:pt x="55" y="31"/>
                      <a:pt x="61" y="36"/>
                      <a:pt x="63" y="43"/>
                    </a:cubicBezTo>
                    <a:cubicBezTo>
                      <a:pt x="64" y="47"/>
                      <a:pt x="64" y="52"/>
                      <a:pt x="62"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grpSp>
      </p:grpSp>
      <p:grpSp>
        <p:nvGrpSpPr>
          <p:cNvPr id="34" name="组合 33"/>
          <p:cNvGrpSpPr/>
          <p:nvPr/>
        </p:nvGrpSpPr>
        <p:grpSpPr>
          <a:xfrm>
            <a:off x="6198392" y="1649912"/>
            <a:ext cx="311150" cy="249237"/>
            <a:chOff x="9372601" y="3308351"/>
            <a:chExt cx="311150" cy="249237"/>
          </a:xfrm>
          <a:solidFill>
            <a:srgbClr val="323232"/>
          </a:solidFill>
        </p:grpSpPr>
        <p:sp>
          <p:nvSpPr>
            <p:cNvPr id="35" name="Freeform 325"/>
            <p:cNvSpPr/>
            <p:nvPr/>
          </p:nvSpPr>
          <p:spPr bwMode="auto">
            <a:xfrm>
              <a:off x="9407526" y="3376613"/>
              <a:ext cx="58738" cy="134938"/>
            </a:xfrm>
            <a:custGeom>
              <a:avLst/>
              <a:gdLst>
                <a:gd name="T0" fmla="*/ 10 w 37"/>
                <a:gd name="T1" fmla="*/ 86 h 86"/>
                <a:gd name="T2" fmla="*/ 27 w 37"/>
                <a:gd name="T3" fmla="*/ 86 h 86"/>
                <a:gd name="T4" fmla="*/ 37 w 37"/>
                <a:gd name="T5" fmla="*/ 76 h 86"/>
                <a:gd name="T6" fmla="*/ 37 w 37"/>
                <a:gd name="T7" fmla="*/ 9 h 86"/>
                <a:gd name="T8" fmla="*/ 27 w 37"/>
                <a:gd name="T9" fmla="*/ 0 h 86"/>
                <a:gd name="T10" fmla="*/ 10 w 37"/>
                <a:gd name="T11" fmla="*/ 0 h 86"/>
                <a:gd name="T12" fmla="*/ 0 w 37"/>
                <a:gd name="T13" fmla="*/ 9 h 86"/>
                <a:gd name="T14" fmla="*/ 0 w 37"/>
                <a:gd name="T15" fmla="*/ 76 h 86"/>
                <a:gd name="T16" fmla="*/ 10 w 37"/>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6">
                  <a:moveTo>
                    <a:pt x="10" y="86"/>
                  </a:moveTo>
                  <a:cubicBezTo>
                    <a:pt x="27" y="86"/>
                    <a:pt x="27" y="86"/>
                    <a:pt x="27" y="86"/>
                  </a:cubicBezTo>
                  <a:cubicBezTo>
                    <a:pt x="32" y="86"/>
                    <a:pt x="37" y="81"/>
                    <a:pt x="37" y="76"/>
                  </a:cubicBezTo>
                  <a:cubicBezTo>
                    <a:pt x="37" y="9"/>
                    <a:pt x="37" y="9"/>
                    <a:pt x="37" y="9"/>
                  </a:cubicBezTo>
                  <a:cubicBezTo>
                    <a:pt x="37" y="4"/>
                    <a:pt x="32" y="0"/>
                    <a:pt x="27" y="0"/>
                  </a:cubicBezTo>
                  <a:cubicBezTo>
                    <a:pt x="10" y="0"/>
                    <a:pt x="10" y="0"/>
                    <a:pt x="10" y="0"/>
                  </a:cubicBezTo>
                  <a:cubicBezTo>
                    <a:pt x="5" y="0"/>
                    <a:pt x="0" y="4"/>
                    <a:pt x="0" y="9"/>
                  </a:cubicBezTo>
                  <a:cubicBezTo>
                    <a:pt x="0" y="76"/>
                    <a:pt x="0" y="76"/>
                    <a:pt x="0" y="76"/>
                  </a:cubicBezTo>
                  <a:cubicBezTo>
                    <a:pt x="0" y="81"/>
                    <a:pt x="5" y="86"/>
                    <a:pt x="1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sp>
          <p:nvSpPr>
            <p:cNvPr id="36" name="Freeform 326"/>
            <p:cNvSpPr/>
            <p:nvPr/>
          </p:nvSpPr>
          <p:spPr bwMode="auto">
            <a:xfrm>
              <a:off x="9496426" y="3433763"/>
              <a:ext cx="57150" cy="77788"/>
            </a:xfrm>
            <a:custGeom>
              <a:avLst/>
              <a:gdLst>
                <a:gd name="T0" fmla="*/ 10 w 37"/>
                <a:gd name="T1" fmla="*/ 50 h 50"/>
                <a:gd name="T2" fmla="*/ 27 w 37"/>
                <a:gd name="T3" fmla="*/ 50 h 50"/>
                <a:gd name="T4" fmla="*/ 37 w 37"/>
                <a:gd name="T5" fmla="*/ 40 h 50"/>
                <a:gd name="T6" fmla="*/ 37 w 37"/>
                <a:gd name="T7" fmla="*/ 9 h 50"/>
                <a:gd name="T8" fmla="*/ 27 w 37"/>
                <a:gd name="T9" fmla="*/ 0 h 50"/>
                <a:gd name="T10" fmla="*/ 10 w 37"/>
                <a:gd name="T11" fmla="*/ 0 h 50"/>
                <a:gd name="T12" fmla="*/ 0 w 37"/>
                <a:gd name="T13" fmla="*/ 9 h 50"/>
                <a:gd name="T14" fmla="*/ 0 w 37"/>
                <a:gd name="T15" fmla="*/ 40 h 50"/>
                <a:gd name="T16" fmla="*/ 10 w 37"/>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0">
                  <a:moveTo>
                    <a:pt x="10" y="50"/>
                  </a:moveTo>
                  <a:cubicBezTo>
                    <a:pt x="27" y="50"/>
                    <a:pt x="27" y="50"/>
                    <a:pt x="27" y="50"/>
                  </a:cubicBezTo>
                  <a:cubicBezTo>
                    <a:pt x="32" y="50"/>
                    <a:pt x="37" y="45"/>
                    <a:pt x="37" y="40"/>
                  </a:cubicBezTo>
                  <a:cubicBezTo>
                    <a:pt x="37" y="9"/>
                    <a:pt x="37" y="9"/>
                    <a:pt x="37" y="9"/>
                  </a:cubicBezTo>
                  <a:cubicBezTo>
                    <a:pt x="37" y="4"/>
                    <a:pt x="32" y="0"/>
                    <a:pt x="27" y="0"/>
                  </a:cubicBezTo>
                  <a:cubicBezTo>
                    <a:pt x="10" y="0"/>
                    <a:pt x="10" y="0"/>
                    <a:pt x="10" y="0"/>
                  </a:cubicBezTo>
                  <a:cubicBezTo>
                    <a:pt x="5" y="0"/>
                    <a:pt x="0" y="4"/>
                    <a:pt x="0" y="9"/>
                  </a:cubicBezTo>
                  <a:cubicBezTo>
                    <a:pt x="0" y="40"/>
                    <a:pt x="0" y="40"/>
                    <a:pt x="0" y="40"/>
                  </a:cubicBezTo>
                  <a:cubicBezTo>
                    <a:pt x="0" y="45"/>
                    <a:pt x="5" y="50"/>
                    <a:pt x="1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sp>
          <p:nvSpPr>
            <p:cNvPr id="37" name="Freeform 327"/>
            <p:cNvSpPr/>
            <p:nvPr/>
          </p:nvSpPr>
          <p:spPr bwMode="auto">
            <a:xfrm>
              <a:off x="9583738" y="3308351"/>
              <a:ext cx="57150" cy="203200"/>
            </a:xfrm>
            <a:custGeom>
              <a:avLst/>
              <a:gdLst>
                <a:gd name="T0" fmla="*/ 10 w 37"/>
                <a:gd name="T1" fmla="*/ 130 h 130"/>
                <a:gd name="T2" fmla="*/ 27 w 37"/>
                <a:gd name="T3" fmla="*/ 130 h 130"/>
                <a:gd name="T4" fmla="*/ 37 w 37"/>
                <a:gd name="T5" fmla="*/ 120 h 130"/>
                <a:gd name="T6" fmla="*/ 37 w 37"/>
                <a:gd name="T7" fmla="*/ 9 h 130"/>
                <a:gd name="T8" fmla="*/ 27 w 37"/>
                <a:gd name="T9" fmla="*/ 0 h 130"/>
                <a:gd name="T10" fmla="*/ 10 w 37"/>
                <a:gd name="T11" fmla="*/ 0 h 130"/>
                <a:gd name="T12" fmla="*/ 0 w 37"/>
                <a:gd name="T13" fmla="*/ 9 h 130"/>
                <a:gd name="T14" fmla="*/ 0 w 37"/>
                <a:gd name="T15" fmla="*/ 120 h 130"/>
                <a:gd name="T16" fmla="*/ 10 w 37"/>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30">
                  <a:moveTo>
                    <a:pt x="10" y="130"/>
                  </a:moveTo>
                  <a:cubicBezTo>
                    <a:pt x="27" y="130"/>
                    <a:pt x="27" y="130"/>
                    <a:pt x="27" y="130"/>
                  </a:cubicBezTo>
                  <a:cubicBezTo>
                    <a:pt x="32" y="130"/>
                    <a:pt x="37" y="125"/>
                    <a:pt x="37" y="120"/>
                  </a:cubicBezTo>
                  <a:cubicBezTo>
                    <a:pt x="37" y="9"/>
                    <a:pt x="37" y="9"/>
                    <a:pt x="37" y="9"/>
                  </a:cubicBezTo>
                  <a:cubicBezTo>
                    <a:pt x="37" y="4"/>
                    <a:pt x="32" y="0"/>
                    <a:pt x="27" y="0"/>
                  </a:cubicBezTo>
                  <a:cubicBezTo>
                    <a:pt x="10" y="0"/>
                    <a:pt x="10" y="0"/>
                    <a:pt x="10" y="0"/>
                  </a:cubicBezTo>
                  <a:cubicBezTo>
                    <a:pt x="5" y="0"/>
                    <a:pt x="0" y="4"/>
                    <a:pt x="0" y="9"/>
                  </a:cubicBezTo>
                  <a:cubicBezTo>
                    <a:pt x="0" y="120"/>
                    <a:pt x="0" y="120"/>
                    <a:pt x="0" y="120"/>
                  </a:cubicBezTo>
                  <a:cubicBezTo>
                    <a:pt x="0" y="125"/>
                    <a:pt x="5" y="130"/>
                    <a:pt x="10"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sp>
          <p:nvSpPr>
            <p:cNvPr id="38" name="Freeform 328"/>
            <p:cNvSpPr/>
            <p:nvPr/>
          </p:nvSpPr>
          <p:spPr bwMode="auto">
            <a:xfrm>
              <a:off x="9372601" y="3532188"/>
              <a:ext cx="311150"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grpSp>
      <p:grpSp>
        <p:nvGrpSpPr>
          <p:cNvPr id="39" name="组合 38"/>
          <p:cNvGrpSpPr/>
          <p:nvPr/>
        </p:nvGrpSpPr>
        <p:grpSpPr>
          <a:xfrm>
            <a:off x="6237286" y="3975901"/>
            <a:ext cx="233363" cy="293687"/>
            <a:chOff x="11293476" y="3908426"/>
            <a:chExt cx="233363" cy="293687"/>
          </a:xfrm>
          <a:solidFill>
            <a:srgbClr val="323232"/>
          </a:solidFill>
        </p:grpSpPr>
        <p:sp>
          <p:nvSpPr>
            <p:cNvPr id="40" name="Freeform 315"/>
            <p:cNvSpPr/>
            <p:nvPr/>
          </p:nvSpPr>
          <p:spPr bwMode="auto">
            <a:xfrm>
              <a:off x="11382376" y="4173538"/>
              <a:ext cx="52388" cy="28575"/>
            </a:xfrm>
            <a:custGeom>
              <a:avLst/>
              <a:gdLst>
                <a:gd name="T0" fmla="*/ 32 w 34"/>
                <a:gd name="T1" fmla="*/ 0 h 18"/>
                <a:gd name="T2" fmla="*/ 2 w 34"/>
                <a:gd name="T3" fmla="*/ 0 h 18"/>
                <a:gd name="T4" fmla="*/ 0 w 34"/>
                <a:gd name="T5" fmla="*/ 2 h 18"/>
                <a:gd name="T6" fmla="*/ 17 w 34"/>
                <a:gd name="T7" fmla="*/ 18 h 18"/>
                <a:gd name="T8" fmla="*/ 34 w 34"/>
                <a:gd name="T9" fmla="*/ 2 h 18"/>
                <a:gd name="T10" fmla="*/ 32 w 34"/>
                <a:gd name="T11" fmla="*/ 0 h 18"/>
              </a:gdLst>
              <a:ahLst/>
              <a:cxnLst>
                <a:cxn ang="0">
                  <a:pos x="T0" y="T1"/>
                </a:cxn>
                <a:cxn ang="0">
                  <a:pos x="T2" y="T3"/>
                </a:cxn>
                <a:cxn ang="0">
                  <a:pos x="T4" y="T5"/>
                </a:cxn>
                <a:cxn ang="0">
                  <a:pos x="T6" y="T7"/>
                </a:cxn>
                <a:cxn ang="0">
                  <a:pos x="T8" y="T9"/>
                </a:cxn>
                <a:cxn ang="0">
                  <a:pos x="T10" y="T11"/>
                </a:cxn>
              </a:cxnLst>
              <a:rect l="0" t="0" r="r" b="b"/>
              <a:pathLst>
                <a:path w="34" h="18">
                  <a:moveTo>
                    <a:pt x="32" y="0"/>
                  </a:moveTo>
                  <a:cubicBezTo>
                    <a:pt x="2" y="0"/>
                    <a:pt x="2" y="0"/>
                    <a:pt x="2" y="0"/>
                  </a:cubicBezTo>
                  <a:cubicBezTo>
                    <a:pt x="1" y="0"/>
                    <a:pt x="0" y="1"/>
                    <a:pt x="0" y="2"/>
                  </a:cubicBezTo>
                  <a:cubicBezTo>
                    <a:pt x="0" y="11"/>
                    <a:pt x="8" y="18"/>
                    <a:pt x="17" y="18"/>
                  </a:cubicBezTo>
                  <a:cubicBezTo>
                    <a:pt x="27" y="18"/>
                    <a:pt x="34" y="11"/>
                    <a:pt x="34" y="2"/>
                  </a:cubicBezTo>
                  <a:cubicBezTo>
                    <a:pt x="34" y="1"/>
                    <a:pt x="33"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sp>
          <p:nvSpPr>
            <p:cNvPr id="41" name="Freeform 316"/>
            <p:cNvSpPr/>
            <p:nvPr/>
          </p:nvSpPr>
          <p:spPr bwMode="auto">
            <a:xfrm>
              <a:off x="11293476" y="3908426"/>
              <a:ext cx="233363" cy="246063"/>
            </a:xfrm>
            <a:custGeom>
              <a:avLst/>
              <a:gdLst>
                <a:gd name="T0" fmla="*/ 124 w 149"/>
                <a:gd name="T1" fmla="*/ 123 h 157"/>
                <a:gd name="T2" fmla="*/ 127 w 149"/>
                <a:gd name="T3" fmla="*/ 108 h 157"/>
                <a:gd name="T4" fmla="*/ 127 w 149"/>
                <a:gd name="T5" fmla="*/ 66 h 157"/>
                <a:gd name="T6" fmla="*/ 91 w 149"/>
                <a:gd name="T7" fmla="*/ 20 h 157"/>
                <a:gd name="T8" fmla="*/ 91 w 149"/>
                <a:gd name="T9" fmla="*/ 16 h 157"/>
                <a:gd name="T10" fmla="*/ 74 w 149"/>
                <a:gd name="T11" fmla="*/ 0 h 157"/>
                <a:gd name="T12" fmla="*/ 57 w 149"/>
                <a:gd name="T13" fmla="*/ 16 h 157"/>
                <a:gd name="T14" fmla="*/ 57 w 149"/>
                <a:gd name="T15" fmla="*/ 20 h 157"/>
                <a:gd name="T16" fmla="*/ 22 w 149"/>
                <a:gd name="T17" fmla="*/ 66 h 157"/>
                <a:gd name="T18" fmla="*/ 22 w 149"/>
                <a:gd name="T19" fmla="*/ 108 h 157"/>
                <a:gd name="T20" fmla="*/ 25 w 149"/>
                <a:gd name="T21" fmla="*/ 123 h 157"/>
                <a:gd name="T22" fmla="*/ 0 w 149"/>
                <a:gd name="T23" fmla="*/ 140 h 157"/>
                <a:gd name="T24" fmla="*/ 0 w 149"/>
                <a:gd name="T25" fmla="*/ 155 h 157"/>
                <a:gd name="T26" fmla="*/ 2 w 149"/>
                <a:gd name="T27" fmla="*/ 157 h 157"/>
                <a:gd name="T28" fmla="*/ 147 w 149"/>
                <a:gd name="T29" fmla="*/ 157 h 157"/>
                <a:gd name="T30" fmla="*/ 149 w 149"/>
                <a:gd name="T31" fmla="*/ 155 h 157"/>
                <a:gd name="T32" fmla="*/ 149 w 149"/>
                <a:gd name="T33" fmla="*/ 140 h 157"/>
                <a:gd name="T34" fmla="*/ 124 w 149"/>
                <a:gd name="T35" fmla="*/ 12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7">
                  <a:moveTo>
                    <a:pt x="124" y="123"/>
                  </a:moveTo>
                  <a:cubicBezTo>
                    <a:pt x="126" y="118"/>
                    <a:pt x="127" y="113"/>
                    <a:pt x="127" y="108"/>
                  </a:cubicBezTo>
                  <a:cubicBezTo>
                    <a:pt x="127" y="66"/>
                    <a:pt x="127" y="66"/>
                    <a:pt x="127" y="66"/>
                  </a:cubicBezTo>
                  <a:cubicBezTo>
                    <a:pt x="127" y="45"/>
                    <a:pt x="113" y="27"/>
                    <a:pt x="91" y="20"/>
                  </a:cubicBezTo>
                  <a:cubicBezTo>
                    <a:pt x="91" y="16"/>
                    <a:pt x="91" y="16"/>
                    <a:pt x="91" y="16"/>
                  </a:cubicBezTo>
                  <a:cubicBezTo>
                    <a:pt x="91" y="7"/>
                    <a:pt x="84" y="0"/>
                    <a:pt x="74" y="0"/>
                  </a:cubicBezTo>
                  <a:cubicBezTo>
                    <a:pt x="65" y="0"/>
                    <a:pt x="57" y="7"/>
                    <a:pt x="57" y="16"/>
                  </a:cubicBezTo>
                  <a:cubicBezTo>
                    <a:pt x="57" y="20"/>
                    <a:pt x="57" y="20"/>
                    <a:pt x="57" y="20"/>
                  </a:cubicBezTo>
                  <a:cubicBezTo>
                    <a:pt x="36" y="27"/>
                    <a:pt x="22" y="45"/>
                    <a:pt x="22" y="66"/>
                  </a:cubicBezTo>
                  <a:cubicBezTo>
                    <a:pt x="22" y="108"/>
                    <a:pt x="22" y="108"/>
                    <a:pt x="22" y="108"/>
                  </a:cubicBezTo>
                  <a:cubicBezTo>
                    <a:pt x="22" y="113"/>
                    <a:pt x="23" y="118"/>
                    <a:pt x="25" y="123"/>
                  </a:cubicBezTo>
                  <a:cubicBezTo>
                    <a:pt x="11" y="124"/>
                    <a:pt x="0" y="131"/>
                    <a:pt x="0" y="140"/>
                  </a:cubicBezTo>
                  <a:cubicBezTo>
                    <a:pt x="0" y="155"/>
                    <a:pt x="0" y="155"/>
                    <a:pt x="0" y="155"/>
                  </a:cubicBezTo>
                  <a:cubicBezTo>
                    <a:pt x="0" y="156"/>
                    <a:pt x="1" y="157"/>
                    <a:pt x="2" y="157"/>
                  </a:cubicBezTo>
                  <a:cubicBezTo>
                    <a:pt x="147" y="157"/>
                    <a:pt x="147" y="157"/>
                    <a:pt x="147" y="157"/>
                  </a:cubicBezTo>
                  <a:cubicBezTo>
                    <a:pt x="148" y="157"/>
                    <a:pt x="149" y="156"/>
                    <a:pt x="149" y="155"/>
                  </a:cubicBezTo>
                  <a:cubicBezTo>
                    <a:pt x="149" y="140"/>
                    <a:pt x="149" y="140"/>
                    <a:pt x="149" y="140"/>
                  </a:cubicBezTo>
                  <a:cubicBezTo>
                    <a:pt x="149" y="131"/>
                    <a:pt x="138" y="124"/>
                    <a:pt x="124"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grpSp>
      <p:grpSp>
        <p:nvGrpSpPr>
          <p:cNvPr id="42" name="组合 41"/>
          <p:cNvGrpSpPr/>
          <p:nvPr/>
        </p:nvGrpSpPr>
        <p:grpSpPr>
          <a:xfrm>
            <a:off x="6183276" y="2779965"/>
            <a:ext cx="341382" cy="315120"/>
            <a:chOff x="8745538" y="2649538"/>
            <a:chExt cx="309563" cy="285750"/>
          </a:xfrm>
          <a:solidFill>
            <a:srgbClr val="323232"/>
          </a:solidFill>
        </p:grpSpPr>
        <p:sp>
          <p:nvSpPr>
            <p:cNvPr id="43" name="Freeform 313"/>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sp>
          <p:nvSpPr>
            <p:cNvPr id="44" name="Freeform 314"/>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grpSp>
      <p:grpSp>
        <p:nvGrpSpPr>
          <p:cNvPr id="45" name="组合 44"/>
          <p:cNvGrpSpPr/>
          <p:nvPr/>
        </p:nvGrpSpPr>
        <p:grpSpPr>
          <a:xfrm>
            <a:off x="6198392" y="5150404"/>
            <a:ext cx="311151" cy="271463"/>
            <a:chOff x="10625138" y="2655888"/>
            <a:chExt cx="311151" cy="271463"/>
          </a:xfrm>
          <a:solidFill>
            <a:srgbClr val="323232"/>
          </a:solidFill>
        </p:grpSpPr>
        <p:sp>
          <p:nvSpPr>
            <p:cNvPr id="46" name="Freeform 392"/>
            <p:cNvSpPr>
              <a:spLocks noEditPoints="1"/>
            </p:cNvSpPr>
            <p:nvPr/>
          </p:nvSpPr>
          <p:spPr bwMode="auto">
            <a:xfrm>
              <a:off x="10625138" y="2738438"/>
              <a:ext cx="190500" cy="188913"/>
            </a:xfrm>
            <a:custGeom>
              <a:avLst/>
              <a:gdLst>
                <a:gd name="T0" fmla="*/ 110 w 121"/>
                <a:gd name="T1" fmla="*/ 58 h 120"/>
                <a:gd name="T2" fmla="*/ 114 w 121"/>
                <a:gd name="T3" fmla="*/ 35 h 120"/>
                <a:gd name="T4" fmla="*/ 114 w 121"/>
                <a:gd name="T5" fmla="*/ 32 h 120"/>
                <a:gd name="T6" fmla="*/ 102 w 121"/>
                <a:gd name="T7" fmla="*/ 18 h 120"/>
                <a:gd name="T8" fmla="*/ 94 w 121"/>
                <a:gd name="T9" fmla="*/ 23 h 120"/>
                <a:gd name="T10" fmla="*/ 80 w 121"/>
                <a:gd name="T11" fmla="*/ 5 h 120"/>
                <a:gd name="T12" fmla="*/ 78 w 121"/>
                <a:gd name="T13" fmla="*/ 2 h 120"/>
                <a:gd name="T14" fmla="*/ 60 w 121"/>
                <a:gd name="T15" fmla="*/ 0 h 120"/>
                <a:gd name="T16" fmla="*/ 58 w 121"/>
                <a:gd name="T17" fmla="*/ 10 h 120"/>
                <a:gd name="T18" fmla="*/ 35 w 121"/>
                <a:gd name="T19" fmla="*/ 7 h 120"/>
                <a:gd name="T20" fmla="*/ 19 w 121"/>
                <a:gd name="T21" fmla="*/ 17 h 120"/>
                <a:gd name="T22" fmla="*/ 18 w 121"/>
                <a:gd name="T23" fmla="*/ 20 h 120"/>
                <a:gd name="T24" fmla="*/ 14 w 121"/>
                <a:gd name="T25" fmla="*/ 42 h 120"/>
                <a:gd name="T26" fmla="*/ 4 w 121"/>
                <a:gd name="T27" fmla="*/ 41 h 120"/>
                <a:gd name="T28" fmla="*/ 0 w 121"/>
                <a:gd name="T29" fmla="*/ 59 h 120"/>
                <a:gd name="T30" fmla="*/ 10 w 121"/>
                <a:gd name="T31" fmla="*/ 63 h 120"/>
                <a:gd name="T32" fmla="*/ 8 w 121"/>
                <a:gd name="T33" fmla="*/ 86 h 120"/>
                <a:gd name="T34" fmla="*/ 17 w 121"/>
                <a:gd name="T35" fmla="*/ 102 h 120"/>
                <a:gd name="T36" fmla="*/ 27 w 121"/>
                <a:gd name="T37" fmla="*/ 97 h 120"/>
                <a:gd name="T38" fmla="*/ 41 w 121"/>
                <a:gd name="T39" fmla="*/ 116 h 120"/>
                <a:gd name="T40" fmla="*/ 60 w 121"/>
                <a:gd name="T41" fmla="*/ 120 h 120"/>
                <a:gd name="T42" fmla="*/ 62 w 121"/>
                <a:gd name="T43" fmla="*/ 119 h 120"/>
                <a:gd name="T44" fmla="*/ 80 w 121"/>
                <a:gd name="T45" fmla="*/ 106 h 120"/>
                <a:gd name="T46" fmla="*/ 89 w 121"/>
                <a:gd name="T47" fmla="*/ 114 h 120"/>
                <a:gd name="T48" fmla="*/ 103 w 121"/>
                <a:gd name="T49" fmla="*/ 102 h 120"/>
                <a:gd name="T50" fmla="*/ 97 w 121"/>
                <a:gd name="T51" fmla="*/ 93 h 120"/>
                <a:gd name="T52" fmla="*/ 116 w 121"/>
                <a:gd name="T53" fmla="*/ 80 h 120"/>
                <a:gd name="T54" fmla="*/ 121 w 121"/>
                <a:gd name="T55" fmla="*/ 61 h 120"/>
                <a:gd name="T56" fmla="*/ 73 w 121"/>
                <a:gd name="T57" fmla="*/ 77 h 120"/>
                <a:gd name="T58" fmla="*/ 43 w 121"/>
                <a:gd name="T59" fmla="*/ 73 h 120"/>
                <a:gd name="T60" fmla="*/ 60 w 121"/>
                <a:gd name="T61" fmla="*/ 38 h 120"/>
                <a:gd name="T62" fmla="*/ 73 w 121"/>
                <a:gd name="T63" fmla="*/ 7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0">
                  <a:moveTo>
                    <a:pt x="119" y="59"/>
                  </a:moveTo>
                  <a:cubicBezTo>
                    <a:pt x="110" y="58"/>
                    <a:pt x="110" y="58"/>
                    <a:pt x="110" y="58"/>
                  </a:cubicBezTo>
                  <a:cubicBezTo>
                    <a:pt x="110" y="52"/>
                    <a:pt x="109" y="46"/>
                    <a:pt x="106" y="40"/>
                  </a:cubicBezTo>
                  <a:cubicBezTo>
                    <a:pt x="114" y="35"/>
                    <a:pt x="114" y="35"/>
                    <a:pt x="114" y="35"/>
                  </a:cubicBezTo>
                  <a:cubicBezTo>
                    <a:pt x="114" y="35"/>
                    <a:pt x="114" y="34"/>
                    <a:pt x="114" y="33"/>
                  </a:cubicBezTo>
                  <a:cubicBezTo>
                    <a:pt x="114" y="33"/>
                    <a:pt x="114" y="32"/>
                    <a:pt x="114" y="32"/>
                  </a:cubicBezTo>
                  <a:cubicBezTo>
                    <a:pt x="104" y="18"/>
                    <a:pt x="104" y="18"/>
                    <a:pt x="104" y="18"/>
                  </a:cubicBezTo>
                  <a:cubicBezTo>
                    <a:pt x="103" y="18"/>
                    <a:pt x="103" y="18"/>
                    <a:pt x="102" y="18"/>
                  </a:cubicBezTo>
                  <a:cubicBezTo>
                    <a:pt x="102" y="17"/>
                    <a:pt x="101" y="18"/>
                    <a:pt x="101" y="18"/>
                  </a:cubicBezTo>
                  <a:cubicBezTo>
                    <a:pt x="94" y="23"/>
                    <a:pt x="94" y="23"/>
                    <a:pt x="94" y="23"/>
                  </a:cubicBezTo>
                  <a:cubicBezTo>
                    <a:pt x="90" y="19"/>
                    <a:pt x="85" y="16"/>
                    <a:pt x="79" y="13"/>
                  </a:cubicBezTo>
                  <a:cubicBezTo>
                    <a:pt x="80" y="5"/>
                    <a:pt x="80" y="5"/>
                    <a:pt x="80" y="5"/>
                  </a:cubicBezTo>
                  <a:cubicBezTo>
                    <a:pt x="80" y="4"/>
                    <a:pt x="80" y="4"/>
                    <a:pt x="80" y="3"/>
                  </a:cubicBezTo>
                  <a:cubicBezTo>
                    <a:pt x="79" y="3"/>
                    <a:pt x="79" y="2"/>
                    <a:pt x="78" y="2"/>
                  </a:cubicBezTo>
                  <a:cubicBezTo>
                    <a:pt x="62" y="0"/>
                    <a:pt x="62" y="0"/>
                    <a:pt x="62" y="0"/>
                  </a:cubicBezTo>
                  <a:cubicBezTo>
                    <a:pt x="61" y="0"/>
                    <a:pt x="60" y="0"/>
                    <a:pt x="60" y="0"/>
                  </a:cubicBezTo>
                  <a:cubicBezTo>
                    <a:pt x="59" y="1"/>
                    <a:pt x="59" y="1"/>
                    <a:pt x="59" y="2"/>
                  </a:cubicBezTo>
                  <a:cubicBezTo>
                    <a:pt x="58" y="10"/>
                    <a:pt x="58" y="10"/>
                    <a:pt x="58" y="10"/>
                  </a:cubicBezTo>
                  <a:cubicBezTo>
                    <a:pt x="52" y="10"/>
                    <a:pt x="46" y="12"/>
                    <a:pt x="40" y="14"/>
                  </a:cubicBezTo>
                  <a:cubicBezTo>
                    <a:pt x="35" y="7"/>
                    <a:pt x="35" y="7"/>
                    <a:pt x="35" y="7"/>
                  </a:cubicBezTo>
                  <a:cubicBezTo>
                    <a:pt x="34" y="6"/>
                    <a:pt x="33" y="6"/>
                    <a:pt x="32" y="7"/>
                  </a:cubicBezTo>
                  <a:cubicBezTo>
                    <a:pt x="19" y="17"/>
                    <a:pt x="19" y="17"/>
                    <a:pt x="19" y="17"/>
                  </a:cubicBezTo>
                  <a:cubicBezTo>
                    <a:pt x="18" y="17"/>
                    <a:pt x="18" y="18"/>
                    <a:pt x="18" y="18"/>
                  </a:cubicBezTo>
                  <a:cubicBezTo>
                    <a:pt x="18" y="19"/>
                    <a:pt x="18" y="20"/>
                    <a:pt x="18" y="20"/>
                  </a:cubicBezTo>
                  <a:cubicBezTo>
                    <a:pt x="23" y="26"/>
                    <a:pt x="23" y="26"/>
                    <a:pt x="23" y="26"/>
                  </a:cubicBezTo>
                  <a:cubicBezTo>
                    <a:pt x="19" y="31"/>
                    <a:pt x="16" y="36"/>
                    <a:pt x="14" y="42"/>
                  </a:cubicBezTo>
                  <a:cubicBezTo>
                    <a:pt x="5" y="41"/>
                    <a:pt x="5" y="41"/>
                    <a:pt x="5" y="41"/>
                  </a:cubicBezTo>
                  <a:cubicBezTo>
                    <a:pt x="5" y="41"/>
                    <a:pt x="4" y="41"/>
                    <a:pt x="4" y="41"/>
                  </a:cubicBezTo>
                  <a:cubicBezTo>
                    <a:pt x="3" y="42"/>
                    <a:pt x="3" y="42"/>
                    <a:pt x="3" y="43"/>
                  </a:cubicBezTo>
                  <a:cubicBezTo>
                    <a:pt x="0" y="59"/>
                    <a:pt x="0" y="59"/>
                    <a:pt x="0" y="59"/>
                  </a:cubicBezTo>
                  <a:cubicBezTo>
                    <a:pt x="0" y="60"/>
                    <a:pt x="1" y="62"/>
                    <a:pt x="2" y="62"/>
                  </a:cubicBezTo>
                  <a:cubicBezTo>
                    <a:pt x="10" y="63"/>
                    <a:pt x="10" y="63"/>
                    <a:pt x="10" y="63"/>
                  </a:cubicBezTo>
                  <a:cubicBezTo>
                    <a:pt x="11" y="69"/>
                    <a:pt x="12" y="75"/>
                    <a:pt x="15" y="80"/>
                  </a:cubicBezTo>
                  <a:cubicBezTo>
                    <a:pt x="8" y="86"/>
                    <a:pt x="8" y="86"/>
                    <a:pt x="8" y="86"/>
                  </a:cubicBezTo>
                  <a:cubicBezTo>
                    <a:pt x="7" y="86"/>
                    <a:pt x="6" y="88"/>
                    <a:pt x="7" y="89"/>
                  </a:cubicBezTo>
                  <a:cubicBezTo>
                    <a:pt x="17" y="102"/>
                    <a:pt x="17" y="102"/>
                    <a:pt x="17" y="102"/>
                  </a:cubicBezTo>
                  <a:cubicBezTo>
                    <a:pt x="18" y="103"/>
                    <a:pt x="19" y="103"/>
                    <a:pt x="20" y="103"/>
                  </a:cubicBezTo>
                  <a:cubicBezTo>
                    <a:pt x="27" y="97"/>
                    <a:pt x="27" y="97"/>
                    <a:pt x="27" y="97"/>
                  </a:cubicBezTo>
                  <a:cubicBezTo>
                    <a:pt x="32" y="101"/>
                    <a:pt x="37" y="104"/>
                    <a:pt x="42" y="106"/>
                  </a:cubicBezTo>
                  <a:cubicBezTo>
                    <a:pt x="41" y="116"/>
                    <a:pt x="41" y="116"/>
                    <a:pt x="41" y="116"/>
                  </a:cubicBezTo>
                  <a:cubicBezTo>
                    <a:pt x="41" y="117"/>
                    <a:pt x="42" y="118"/>
                    <a:pt x="43" y="118"/>
                  </a:cubicBezTo>
                  <a:cubicBezTo>
                    <a:pt x="60" y="120"/>
                    <a:pt x="60" y="120"/>
                    <a:pt x="60" y="120"/>
                  </a:cubicBezTo>
                  <a:cubicBezTo>
                    <a:pt x="60" y="120"/>
                    <a:pt x="60" y="120"/>
                    <a:pt x="60" y="120"/>
                  </a:cubicBezTo>
                  <a:cubicBezTo>
                    <a:pt x="61" y="120"/>
                    <a:pt x="62" y="120"/>
                    <a:pt x="62" y="119"/>
                  </a:cubicBezTo>
                  <a:cubicBezTo>
                    <a:pt x="63" y="110"/>
                    <a:pt x="63" y="110"/>
                    <a:pt x="63" y="110"/>
                  </a:cubicBezTo>
                  <a:cubicBezTo>
                    <a:pt x="69" y="109"/>
                    <a:pt x="75" y="108"/>
                    <a:pt x="80" y="106"/>
                  </a:cubicBezTo>
                  <a:cubicBezTo>
                    <a:pt x="86" y="113"/>
                    <a:pt x="86" y="113"/>
                    <a:pt x="86" y="113"/>
                  </a:cubicBezTo>
                  <a:cubicBezTo>
                    <a:pt x="87" y="114"/>
                    <a:pt x="88" y="114"/>
                    <a:pt x="89" y="114"/>
                  </a:cubicBezTo>
                  <a:cubicBezTo>
                    <a:pt x="102" y="104"/>
                    <a:pt x="102" y="104"/>
                    <a:pt x="102" y="104"/>
                  </a:cubicBezTo>
                  <a:cubicBezTo>
                    <a:pt x="103" y="103"/>
                    <a:pt x="103" y="103"/>
                    <a:pt x="103" y="102"/>
                  </a:cubicBezTo>
                  <a:cubicBezTo>
                    <a:pt x="103" y="101"/>
                    <a:pt x="103" y="101"/>
                    <a:pt x="103" y="100"/>
                  </a:cubicBezTo>
                  <a:cubicBezTo>
                    <a:pt x="97" y="93"/>
                    <a:pt x="97" y="93"/>
                    <a:pt x="97" y="93"/>
                  </a:cubicBezTo>
                  <a:cubicBezTo>
                    <a:pt x="101" y="89"/>
                    <a:pt x="104" y="84"/>
                    <a:pt x="107" y="78"/>
                  </a:cubicBezTo>
                  <a:cubicBezTo>
                    <a:pt x="116" y="80"/>
                    <a:pt x="116" y="80"/>
                    <a:pt x="116" y="80"/>
                  </a:cubicBezTo>
                  <a:cubicBezTo>
                    <a:pt x="117" y="80"/>
                    <a:pt x="118" y="79"/>
                    <a:pt x="118" y="78"/>
                  </a:cubicBezTo>
                  <a:cubicBezTo>
                    <a:pt x="121" y="61"/>
                    <a:pt x="121" y="61"/>
                    <a:pt x="121" y="61"/>
                  </a:cubicBezTo>
                  <a:cubicBezTo>
                    <a:pt x="121" y="60"/>
                    <a:pt x="120" y="59"/>
                    <a:pt x="119" y="59"/>
                  </a:cubicBezTo>
                  <a:close/>
                  <a:moveTo>
                    <a:pt x="73" y="77"/>
                  </a:moveTo>
                  <a:cubicBezTo>
                    <a:pt x="69" y="80"/>
                    <a:pt x="65" y="81"/>
                    <a:pt x="60" y="81"/>
                  </a:cubicBezTo>
                  <a:cubicBezTo>
                    <a:pt x="53" y="81"/>
                    <a:pt x="47" y="78"/>
                    <a:pt x="43" y="73"/>
                  </a:cubicBezTo>
                  <a:cubicBezTo>
                    <a:pt x="36" y="63"/>
                    <a:pt x="38" y="50"/>
                    <a:pt x="47" y="43"/>
                  </a:cubicBezTo>
                  <a:cubicBezTo>
                    <a:pt x="51" y="40"/>
                    <a:pt x="56" y="38"/>
                    <a:pt x="60" y="38"/>
                  </a:cubicBezTo>
                  <a:cubicBezTo>
                    <a:pt x="67" y="38"/>
                    <a:pt x="73" y="41"/>
                    <a:pt x="77" y="47"/>
                  </a:cubicBezTo>
                  <a:cubicBezTo>
                    <a:pt x="85" y="56"/>
                    <a:pt x="83" y="70"/>
                    <a:pt x="73"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sp>
          <p:nvSpPr>
            <p:cNvPr id="47" name="Freeform 393"/>
            <p:cNvSpPr>
              <a:spLocks noEditPoints="1"/>
            </p:cNvSpPr>
            <p:nvPr/>
          </p:nvSpPr>
          <p:spPr bwMode="auto">
            <a:xfrm>
              <a:off x="10788651" y="2655888"/>
              <a:ext cx="147638" cy="149225"/>
            </a:xfrm>
            <a:custGeom>
              <a:avLst/>
              <a:gdLst>
                <a:gd name="T0" fmla="*/ 91 w 95"/>
                <a:gd name="T1" fmla="*/ 30 h 95"/>
                <a:gd name="T2" fmla="*/ 89 w 95"/>
                <a:gd name="T3" fmla="*/ 28 h 95"/>
                <a:gd name="T4" fmla="*/ 75 w 95"/>
                <a:gd name="T5" fmla="*/ 19 h 95"/>
                <a:gd name="T6" fmla="*/ 77 w 95"/>
                <a:gd name="T7" fmla="*/ 11 h 95"/>
                <a:gd name="T8" fmla="*/ 64 w 95"/>
                <a:gd name="T9" fmla="*/ 4 h 95"/>
                <a:gd name="T10" fmla="*/ 60 w 95"/>
                <a:gd name="T11" fmla="*/ 10 h 95"/>
                <a:gd name="T12" fmla="*/ 45 w 95"/>
                <a:gd name="T13" fmla="*/ 2 h 95"/>
                <a:gd name="T14" fmla="*/ 30 w 95"/>
                <a:gd name="T15" fmla="*/ 4 h 95"/>
                <a:gd name="T16" fmla="*/ 30 w 95"/>
                <a:gd name="T17" fmla="*/ 12 h 95"/>
                <a:gd name="T18" fmla="*/ 14 w 95"/>
                <a:gd name="T19" fmla="*/ 17 h 95"/>
                <a:gd name="T20" fmla="*/ 4 w 95"/>
                <a:gd name="T21" fmla="*/ 29 h 95"/>
                <a:gd name="T22" fmla="*/ 5 w 95"/>
                <a:gd name="T23" fmla="*/ 32 h 95"/>
                <a:gd name="T24" fmla="*/ 8 w 95"/>
                <a:gd name="T25" fmla="*/ 48 h 95"/>
                <a:gd name="T26" fmla="*/ 1 w 95"/>
                <a:gd name="T27" fmla="*/ 53 h 95"/>
                <a:gd name="T28" fmla="*/ 5 w 95"/>
                <a:gd name="T29" fmla="*/ 67 h 95"/>
                <a:gd name="T30" fmla="*/ 13 w 95"/>
                <a:gd name="T31" fmla="*/ 65 h 95"/>
                <a:gd name="T32" fmla="*/ 17 w 95"/>
                <a:gd name="T33" fmla="*/ 82 h 95"/>
                <a:gd name="T34" fmla="*/ 29 w 95"/>
                <a:gd name="T35" fmla="*/ 91 h 95"/>
                <a:gd name="T36" fmla="*/ 32 w 95"/>
                <a:gd name="T37" fmla="*/ 90 h 95"/>
                <a:gd name="T38" fmla="*/ 48 w 95"/>
                <a:gd name="T39" fmla="*/ 86 h 95"/>
                <a:gd name="T40" fmla="*/ 52 w 95"/>
                <a:gd name="T41" fmla="*/ 95 h 95"/>
                <a:gd name="T42" fmla="*/ 65 w 95"/>
                <a:gd name="T43" fmla="*/ 91 h 95"/>
                <a:gd name="T44" fmla="*/ 67 w 95"/>
                <a:gd name="T45" fmla="*/ 89 h 95"/>
                <a:gd name="T46" fmla="*/ 76 w 95"/>
                <a:gd name="T47" fmla="*/ 75 h 95"/>
                <a:gd name="T48" fmla="*/ 85 w 95"/>
                <a:gd name="T49" fmla="*/ 77 h 95"/>
                <a:gd name="T50" fmla="*/ 91 w 95"/>
                <a:gd name="T51" fmla="*/ 64 h 95"/>
                <a:gd name="T52" fmla="*/ 85 w 95"/>
                <a:gd name="T53" fmla="*/ 60 h 95"/>
                <a:gd name="T54" fmla="*/ 93 w 95"/>
                <a:gd name="T55" fmla="*/ 45 h 95"/>
                <a:gd name="T56" fmla="*/ 62 w 95"/>
                <a:gd name="T57" fmla="*/ 55 h 95"/>
                <a:gd name="T58" fmla="*/ 48 w 95"/>
                <a:gd name="T59" fmla="*/ 63 h 95"/>
                <a:gd name="T60" fmla="*/ 43 w 95"/>
                <a:gd name="T61" fmla="*/ 32 h 95"/>
                <a:gd name="T62" fmla="*/ 63 w 95"/>
                <a:gd name="T63" fmla="*/ 4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95">
                  <a:moveTo>
                    <a:pt x="95" y="43"/>
                  </a:moveTo>
                  <a:cubicBezTo>
                    <a:pt x="91" y="30"/>
                    <a:pt x="91" y="30"/>
                    <a:pt x="91" y="30"/>
                  </a:cubicBezTo>
                  <a:cubicBezTo>
                    <a:pt x="91" y="29"/>
                    <a:pt x="91" y="29"/>
                    <a:pt x="90" y="29"/>
                  </a:cubicBezTo>
                  <a:cubicBezTo>
                    <a:pt x="90" y="28"/>
                    <a:pt x="89" y="28"/>
                    <a:pt x="89" y="28"/>
                  </a:cubicBezTo>
                  <a:cubicBezTo>
                    <a:pt x="83" y="30"/>
                    <a:pt x="83" y="30"/>
                    <a:pt x="83" y="30"/>
                  </a:cubicBezTo>
                  <a:cubicBezTo>
                    <a:pt x="81" y="26"/>
                    <a:pt x="78" y="22"/>
                    <a:pt x="75" y="19"/>
                  </a:cubicBezTo>
                  <a:cubicBezTo>
                    <a:pt x="78" y="14"/>
                    <a:pt x="78" y="14"/>
                    <a:pt x="78" y="14"/>
                  </a:cubicBezTo>
                  <a:cubicBezTo>
                    <a:pt x="79" y="13"/>
                    <a:pt x="78" y="11"/>
                    <a:pt x="77" y="11"/>
                  </a:cubicBezTo>
                  <a:cubicBezTo>
                    <a:pt x="66" y="4"/>
                    <a:pt x="66" y="4"/>
                    <a:pt x="66" y="4"/>
                  </a:cubicBezTo>
                  <a:cubicBezTo>
                    <a:pt x="66" y="4"/>
                    <a:pt x="65" y="4"/>
                    <a:pt x="64" y="4"/>
                  </a:cubicBezTo>
                  <a:cubicBezTo>
                    <a:pt x="64" y="4"/>
                    <a:pt x="63" y="5"/>
                    <a:pt x="63" y="5"/>
                  </a:cubicBezTo>
                  <a:cubicBezTo>
                    <a:pt x="60" y="10"/>
                    <a:pt x="60" y="10"/>
                    <a:pt x="60" y="10"/>
                  </a:cubicBezTo>
                  <a:cubicBezTo>
                    <a:pt x="56" y="9"/>
                    <a:pt x="51" y="8"/>
                    <a:pt x="47" y="8"/>
                  </a:cubicBezTo>
                  <a:cubicBezTo>
                    <a:pt x="45" y="2"/>
                    <a:pt x="45" y="2"/>
                    <a:pt x="45" y="2"/>
                  </a:cubicBezTo>
                  <a:cubicBezTo>
                    <a:pt x="45" y="1"/>
                    <a:pt x="44" y="0"/>
                    <a:pt x="43" y="1"/>
                  </a:cubicBezTo>
                  <a:cubicBezTo>
                    <a:pt x="30" y="4"/>
                    <a:pt x="30" y="4"/>
                    <a:pt x="30" y="4"/>
                  </a:cubicBezTo>
                  <a:cubicBezTo>
                    <a:pt x="29" y="4"/>
                    <a:pt x="28" y="6"/>
                    <a:pt x="28" y="7"/>
                  </a:cubicBezTo>
                  <a:cubicBezTo>
                    <a:pt x="30" y="12"/>
                    <a:pt x="30" y="12"/>
                    <a:pt x="30" y="12"/>
                  </a:cubicBezTo>
                  <a:cubicBezTo>
                    <a:pt x="26" y="14"/>
                    <a:pt x="22" y="17"/>
                    <a:pt x="19" y="20"/>
                  </a:cubicBezTo>
                  <a:cubicBezTo>
                    <a:pt x="14" y="17"/>
                    <a:pt x="14" y="17"/>
                    <a:pt x="14" y="17"/>
                  </a:cubicBezTo>
                  <a:cubicBezTo>
                    <a:pt x="13" y="17"/>
                    <a:pt x="11" y="17"/>
                    <a:pt x="11" y="18"/>
                  </a:cubicBezTo>
                  <a:cubicBezTo>
                    <a:pt x="4" y="29"/>
                    <a:pt x="4" y="29"/>
                    <a:pt x="4" y="29"/>
                  </a:cubicBezTo>
                  <a:cubicBezTo>
                    <a:pt x="4" y="30"/>
                    <a:pt x="4" y="30"/>
                    <a:pt x="4" y="31"/>
                  </a:cubicBezTo>
                  <a:cubicBezTo>
                    <a:pt x="4" y="32"/>
                    <a:pt x="5" y="32"/>
                    <a:pt x="5" y="32"/>
                  </a:cubicBezTo>
                  <a:cubicBezTo>
                    <a:pt x="10" y="35"/>
                    <a:pt x="10" y="35"/>
                    <a:pt x="10" y="35"/>
                  </a:cubicBezTo>
                  <a:cubicBezTo>
                    <a:pt x="9" y="40"/>
                    <a:pt x="8" y="44"/>
                    <a:pt x="8" y="48"/>
                  </a:cubicBezTo>
                  <a:cubicBezTo>
                    <a:pt x="2" y="50"/>
                    <a:pt x="2" y="50"/>
                    <a:pt x="2" y="50"/>
                  </a:cubicBezTo>
                  <a:cubicBezTo>
                    <a:pt x="1" y="50"/>
                    <a:pt x="0" y="52"/>
                    <a:pt x="1" y="53"/>
                  </a:cubicBezTo>
                  <a:cubicBezTo>
                    <a:pt x="4" y="65"/>
                    <a:pt x="4" y="65"/>
                    <a:pt x="4" y="65"/>
                  </a:cubicBezTo>
                  <a:cubicBezTo>
                    <a:pt x="4" y="66"/>
                    <a:pt x="4" y="66"/>
                    <a:pt x="5" y="67"/>
                  </a:cubicBezTo>
                  <a:cubicBezTo>
                    <a:pt x="6" y="67"/>
                    <a:pt x="6" y="67"/>
                    <a:pt x="7" y="67"/>
                  </a:cubicBezTo>
                  <a:cubicBezTo>
                    <a:pt x="13" y="65"/>
                    <a:pt x="13" y="65"/>
                    <a:pt x="13" y="65"/>
                  </a:cubicBezTo>
                  <a:cubicBezTo>
                    <a:pt x="15" y="69"/>
                    <a:pt x="17" y="73"/>
                    <a:pt x="21" y="76"/>
                  </a:cubicBezTo>
                  <a:cubicBezTo>
                    <a:pt x="17" y="82"/>
                    <a:pt x="17" y="82"/>
                    <a:pt x="17" y="82"/>
                  </a:cubicBezTo>
                  <a:cubicBezTo>
                    <a:pt x="17" y="83"/>
                    <a:pt x="17" y="84"/>
                    <a:pt x="18" y="85"/>
                  </a:cubicBezTo>
                  <a:cubicBezTo>
                    <a:pt x="29" y="91"/>
                    <a:pt x="29" y="91"/>
                    <a:pt x="29" y="91"/>
                  </a:cubicBezTo>
                  <a:cubicBezTo>
                    <a:pt x="30" y="91"/>
                    <a:pt x="30" y="91"/>
                    <a:pt x="31" y="91"/>
                  </a:cubicBezTo>
                  <a:cubicBezTo>
                    <a:pt x="32" y="91"/>
                    <a:pt x="32" y="91"/>
                    <a:pt x="32" y="90"/>
                  </a:cubicBezTo>
                  <a:cubicBezTo>
                    <a:pt x="36" y="85"/>
                    <a:pt x="36" y="85"/>
                    <a:pt x="36" y="85"/>
                  </a:cubicBezTo>
                  <a:cubicBezTo>
                    <a:pt x="40" y="86"/>
                    <a:pt x="44" y="87"/>
                    <a:pt x="48" y="86"/>
                  </a:cubicBezTo>
                  <a:cubicBezTo>
                    <a:pt x="50" y="93"/>
                    <a:pt x="50" y="93"/>
                    <a:pt x="50" y="93"/>
                  </a:cubicBezTo>
                  <a:cubicBezTo>
                    <a:pt x="50" y="94"/>
                    <a:pt x="51" y="95"/>
                    <a:pt x="52" y="95"/>
                  </a:cubicBezTo>
                  <a:cubicBezTo>
                    <a:pt x="52" y="95"/>
                    <a:pt x="53" y="95"/>
                    <a:pt x="53" y="95"/>
                  </a:cubicBezTo>
                  <a:cubicBezTo>
                    <a:pt x="65" y="91"/>
                    <a:pt x="65" y="91"/>
                    <a:pt x="65" y="91"/>
                  </a:cubicBezTo>
                  <a:cubicBezTo>
                    <a:pt x="66" y="91"/>
                    <a:pt x="66" y="91"/>
                    <a:pt x="67" y="90"/>
                  </a:cubicBezTo>
                  <a:cubicBezTo>
                    <a:pt x="67" y="90"/>
                    <a:pt x="67" y="89"/>
                    <a:pt x="67" y="89"/>
                  </a:cubicBezTo>
                  <a:cubicBezTo>
                    <a:pt x="65" y="82"/>
                    <a:pt x="65" y="82"/>
                    <a:pt x="65" y="82"/>
                  </a:cubicBezTo>
                  <a:cubicBezTo>
                    <a:pt x="69" y="80"/>
                    <a:pt x="73" y="78"/>
                    <a:pt x="76" y="75"/>
                  </a:cubicBezTo>
                  <a:cubicBezTo>
                    <a:pt x="82" y="78"/>
                    <a:pt x="82" y="78"/>
                    <a:pt x="82" y="78"/>
                  </a:cubicBezTo>
                  <a:cubicBezTo>
                    <a:pt x="83" y="79"/>
                    <a:pt x="84" y="78"/>
                    <a:pt x="85" y="77"/>
                  </a:cubicBezTo>
                  <a:cubicBezTo>
                    <a:pt x="91" y="66"/>
                    <a:pt x="91" y="66"/>
                    <a:pt x="91" y="66"/>
                  </a:cubicBezTo>
                  <a:cubicBezTo>
                    <a:pt x="91" y="66"/>
                    <a:pt x="91" y="65"/>
                    <a:pt x="91" y="64"/>
                  </a:cubicBezTo>
                  <a:cubicBezTo>
                    <a:pt x="91" y="64"/>
                    <a:pt x="91" y="63"/>
                    <a:pt x="90" y="63"/>
                  </a:cubicBezTo>
                  <a:cubicBezTo>
                    <a:pt x="85" y="60"/>
                    <a:pt x="85" y="60"/>
                    <a:pt x="85" y="60"/>
                  </a:cubicBezTo>
                  <a:cubicBezTo>
                    <a:pt x="86" y="56"/>
                    <a:pt x="87" y="51"/>
                    <a:pt x="87" y="47"/>
                  </a:cubicBezTo>
                  <a:cubicBezTo>
                    <a:pt x="93" y="45"/>
                    <a:pt x="93" y="45"/>
                    <a:pt x="93" y="45"/>
                  </a:cubicBezTo>
                  <a:cubicBezTo>
                    <a:pt x="94" y="45"/>
                    <a:pt x="95" y="44"/>
                    <a:pt x="95" y="43"/>
                  </a:cubicBezTo>
                  <a:close/>
                  <a:moveTo>
                    <a:pt x="62" y="55"/>
                  </a:moveTo>
                  <a:cubicBezTo>
                    <a:pt x="59" y="59"/>
                    <a:pt x="56" y="62"/>
                    <a:pt x="52" y="63"/>
                  </a:cubicBezTo>
                  <a:cubicBezTo>
                    <a:pt x="50" y="63"/>
                    <a:pt x="49" y="63"/>
                    <a:pt x="48" y="63"/>
                  </a:cubicBezTo>
                  <a:cubicBezTo>
                    <a:pt x="40" y="63"/>
                    <a:pt x="34" y="59"/>
                    <a:pt x="32" y="51"/>
                  </a:cubicBezTo>
                  <a:cubicBezTo>
                    <a:pt x="30" y="43"/>
                    <a:pt x="35" y="34"/>
                    <a:pt x="43" y="32"/>
                  </a:cubicBezTo>
                  <a:cubicBezTo>
                    <a:pt x="45" y="31"/>
                    <a:pt x="46" y="31"/>
                    <a:pt x="48" y="31"/>
                  </a:cubicBezTo>
                  <a:cubicBezTo>
                    <a:pt x="55" y="31"/>
                    <a:pt x="61" y="36"/>
                    <a:pt x="63" y="43"/>
                  </a:cubicBezTo>
                  <a:cubicBezTo>
                    <a:pt x="64" y="47"/>
                    <a:pt x="64" y="52"/>
                    <a:pt x="62"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23232"/>
                </a:solidFill>
              </a:endParaRPr>
            </a:p>
          </p:txBody>
        </p:sp>
      </p:grpSp>
      <p:grpSp>
        <p:nvGrpSpPr>
          <p:cNvPr id="48" name="组合 47"/>
          <p:cNvGrpSpPr/>
          <p:nvPr/>
        </p:nvGrpSpPr>
        <p:grpSpPr>
          <a:xfrm>
            <a:off x="6719607" y="1498907"/>
            <a:ext cx="4380637" cy="572223"/>
            <a:chOff x="6879627" y="1788467"/>
            <a:chExt cx="4380637" cy="572223"/>
          </a:xfrm>
        </p:grpSpPr>
        <p:sp>
          <p:nvSpPr>
            <p:cNvPr id="49" name="文本框 48"/>
            <p:cNvSpPr txBox="1"/>
            <p:nvPr/>
          </p:nvSpPr>
          <p:spPr>
            <a:xfrm>
              <a:off x="6879627" y="1788467"/>
              <a:ext cx="1714981" cy="319405"/>
            </a:xfrm>
            <a:prstGeom prst="rect">
              <a:avLst/>
            </a:prstGeom>
            <a:noFill/>
          </p:spPr>
          <p:txBody>
            <a:bodyPr wrap="square" rtlCol="0">
              <a:spAutoFit/>
            </a:bodyPr>
            <a:lstStyle/>
            <a:p>
              <a:pPr algn="ctr"/>
              <a:r>
                <a:rPr lang="zh-CN" altLang="en-US" sz="1400" b="1">
                  <a:solidFill>
                    <a:srgbClr val="323232"/>
                  </a:solidFill>
                  <a:latin typeface="微软雅黑" panose="020B0503020204020204" charset="-122"/>
                  <a:ea typeface="微软雅黑" panose="020B0503020204020204" charset="-122"/>
                  <a:sym typeface="+mn-ea"/>
                </a:rPr>
                <a:t>单击此处输入标题</a:t>
              </a:r>
              <a:endParaRPr lang="zh-CN" altLang="en-US" sz="1400" b="1" dirty="0">
                <a:solidFill>
                  <a:srgbClr val="323232"/>
                </a:solidFill>
                <a:latin typeface="微软雅黑" panose="020B0503020204020204" charset="-122"/>
                <a:ea typeface="微软雅黑" panose="020B0503020204020204" charset="-122"/>
                <a:sym typeface="+mn-ea"/>
              </a:endParaRPr>
            </a:p>
          </p:txBody>
        </p:sp>
        <p:sp>
          <p:nvSpPr>
            <p:cNvPr id="50" name="矩形 49"/>
            <p:cNvSpPr/>
            <p:nvPr/>
          </p:nvSpPr>
          <p:spPr>
            <a:xfrm>
              <a:off x="6879628" y="2064712"/>
              <a:ext cx="4380636" cy="295978"/>
            </a:xfrm>
            <a:prstGeom prst="rect">
              <a:avLst/>
            </a:prstGeom>
          </p:spPr>
          <p:txBody>
            <a:bodyPr wrap="square">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sym typeface="+mn-ea"/>
              </a:endParaRPr>
            </a:p>
          </p:txBody>
        </p:sp>
      </p:grpSp>
      <p:grpSp>
        <p:nvGrpSpPr>
          <p:cNvPr id="51" name="组合 50"/>
          <p:cNvGrpSpPr/>
          <p:nvPr/>
        </p:nvGrpSpPr>
        <p:grpSpPr>
          <a:xfrm>
            <a:off x="6719607" y="2684930"/>
            <a:ext cx="4380637" cy="560793"/>
            <a:chOff x="6879627" y="2974490"/>
            <a:chExt cx="4380637" cy="560793"/>
          </a:xfrm>
        </p:grpSpPr>
        <p:sp>
          <p:nvSpPr>
            <p:cNvPr id="52" name="文本框 51"/>
            <p:cNvSpPr txBox="1"/>
            <p:nvPr/>
          </p:nvSpPr>
          <p:spPr>
            <a:xfrm>
              <a:off x="6879627" y="2974490"/>
              <a:ext cx="1714981" cy="319405"/>
            </a:xfrm>
            <a:prstGeom prst="rect">
              <a:avLst/>
            </a:prstGeom>
            <a:noFill/>
          </p:spPr>
          <p:txBody>
            <a:bodyPr wrap="square" rtlCol="0">
              <a:spAutoFit/>
            </a:bodyPr>
            <a:lstStyle/>
            <a:p>
              <a:r>
                <a:rPr lang="zh-CN" altLang="en-US" sz="1400" b="1">
                  <a:solidFill>
                    <a:srgbClr val="323232"/>
                  </a:solidFill>
                  <a:latin typeface="微软雅黑" panose="020B0503020204020204" charset="-122"/>
                  <a:ea typeface="微软雅黑" panose="020B0503020204020204" charset="-122"/>
                  <a:sym typeface="+mn-ea"/>
                </a:rPr>
                <a:t>单击此处输入标题</a:t>
              </a:r>
              <a:endParaRPr lang="zh-CN" altLang="en-US" sz="1400" b="1" dirty="0">
                <a:solidFill>
                  <a:srgbClr val="323232"/>
                </a:solidFill>
                <a:latin typeface="微软雅黑" panose="020B0503020204020204" charset="-122"/>
                <a:ea typeface="微软雅黑" panose="020B0503020204020204" charset="-122"/>
                <a:sym typeface="+mn-ea"/>
              </a:endParaRPr>
            </a:p>
          </p:txBody>
        </p:sp>
        <p:sp>
          <p:nvSpPr>
            <p:cNvPr id="53" name="矩形 52"/>
            <p:cNvSpPr/>
            <p:nvPr/>
          </p:nvSpPr>
          <p:spPr>
            <a:xfrm>
              <a:off x="6879628" y="3239305"/>
              <a:ext cx="4380636" cy="295978"/>
            </a:xfrm>
            <a:prstGeom prst="rect">
              <a:avLst/>
            </a:prstGeom>
          </p:spPr>
          <p:txBody>
            <a:bodyPr wrap="square">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sym typeface="+mn-ea"/>
              </a:endParaRPr>
            </a:p>
          </p:txBody>
        </p:sp>
      </p:grpSp>
      <p:grpSp>
        <p:nvGrpSpPr>
          <p:cNvPr id="54" name="组合 53"/>
          <p:cNvGrpSpPr/>
          <p:nvPr/>
        </p:nvGrpSpPr>
        <p:grpSpPr>
          <a:xfrm>
            <a:off x="6719607" y="3872223"/>
            <a:ext cx="4380637" cy="532218"/>
            <a:chOff x="6879627" y="4161783"/>
            <a:chExt cx="4380637" cy="532218"/>
          </a:xfrm>
        </p:grpSpPr>
        <p:sp>
          <p:nvSpPr>
            <p:cNvPr id="55" name="文本框 54"/>
            <p:cNvSpPr txBox="1"/>
            <p:nvPr/>
          </p:nvSpPr>
          <p:spPr>
            <a:xfrm>
              <a:off x="6879627" y="4161783"/>
              <a:ext cx="1714981" cy="319405"/>
            </a:xfrm>
            <a:prstGeom prst="rect">
              <a:avLst/>
            </a:prstGeom>
            <a:noFill/>
          </p:spPr>
          <p:txBody>
            <a:bodyPr wrap="square" rtlCol="0">
              <a:spAutoFit/>
            </a:bodyPr>
            <a:lstStyle/>
            <a:p>
              <a:r>
                <a:rPr lang="zh-CN" altLang="en-US" sz="1400" b="1">
                  <a:solidFill>
                    <a:srgbClr val="323232"/>
                  </a:solidFill>
                  <a:latin typeface="微软雅黑" panose="020B0503020204020204" charset="-122"/>
                  <a:ea typeface="微软雅黑" panose="020B0503020204020204" charset="-122"/>
                  <a:sym typeface="+mn-ea"/>
                </a:rPr>
                <a:t>单击此处输入标题</a:t>
              </a:r>
              <a:endParaRPr lang="zh-CN" altLang="en-US" sz="1400" b="1" dirty="0">
                <a:solidFill>
                  <a:srgbClr val="323232"/>
                </a:solidFill>
                <a:latin typeface="微软雅黑" panose="020B0503020204020204" charset="-122"/>
                <a:ea typeface="微软雅黑" panose="020B0503020204020204" charset="-122"/>
                <a:sym typeface="+mn-ea"/>
              </a:endParaRPr>
            </a:p>
          </p:txBody>
        </p:sp>
        <p:sp>
          <p:nvSpPr>
            <p:cNvPr id="56" name="矩形 55"/>
            <p:cNvSpPr/>
            <p:nvPr/>
          </p:nvSpPr>
          <p:spPr>
            <a:xfrm>
              <a:off x="6879628" y="4398023"/>
              <a:ext cx="4380636" cy="295978"/>
            </a:xfrm>
            <a:prstGeom prst="rect">
              <a:avLst/>
            </a:prstGeom>
          </p:spPr>
          <p:txBody>
            <a:bodyPr wrap="square">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sym typeface="+mn-ea"/>
              </a:endParaRPr>
            </a:p>
          </p:txBody>
        </p:sp>
      </p:grpSp>
      <p:grpSp>
        <p:nvGrpSpPr>
          <p:cNvPr id="57" name="组合 56"/>
          <p:cNvGrpSpPr/>
          <p:nvPr/>
        </p:nvGrpSpPr>
        <p:grpSpPr>
          <a:xfrm>
            <a:off x="6719607" y="5058881"/>
            <a:ext cx="4380637" cy="536663"/>
            <a:chOff x="6879627" y="5348441"/>
            <a:chExt cx="4380637" cy="536663"/>
          </a:xfrm>
        </p:grpSpPr>
        <p:sp>
          <p:nvSpPr>
            <p:cNvPr id="58" name="文本框 57"/>
            <p:cNvSpPr txBox="1"/>
            <p:nvPr/>
          </p:nvSpPr>
          <p:spPr>
            <a:xfrm>
              <a:off x="6879627" y="5348441"/>
              <a:ext cx="1714981" cy="319405"/>
            </a:xfrm>
            <a:prstGeom prst="rect">
              <a:avLst/>
            </a:prstGeom>
            <a:noFill/>
          </p:spPr>
          <p:txBody>
            <a:bodyPr wrap="square" rtlCol="0">
              <a:spAutoFit/>
            </a:bodyPr>
            <a:lstStyle/>
            <a:p>
              <a:r>
                <a:rPr lang="zh-CN" altLang="en-US" sz="1400" b="1">
                  <a:solidFill>
                    <a:srgbClr val="323232"/>
                  </a:solidFill>
                  <a:latin typeface="微软雅黑" panose="020B0503020204020204" charset="-122"/>
                  <a:ea typeface="微软雅黑" panose="020B0503020204020204" charset="-122"/>
                  <a:sym typeface="+mn-ea"/>
                </a:rPr>
                <a:t>单击此处输入标题</a:t>
              </a:r>
              <a:endParaRPr lang="zh-CN" altLang="en-US" sz="1400" b="1" dirty="0">
                <a:solidFill>
                  <a:srgbClr val="323232"/>
                </a:solidFill>
                <a:latin typeface="微软雅黑" panose="020B0503020204020204" charset="-122"/>
                <a:ea typeface="微软雅黑" panose="020B0503020204020204" charset="-122"/>
                <a:sym typeface="+mn-ea"/>
              </a:endParaRPr>
            </a:p>
          </p:txBody>
        </p:sp>
        <p:sp>
          <p:nvSpPr>
            <p:cNvPr id="59" name="矩形 58"/>
            <p:cNvSpPr/>
            <p:nvPr/>
          </p:nvSpPr>
          <p:spPr>
            <a:xfrm>
              <a:off x="6879628" y="5589126"/>
              <a:ext cx="4380636" cy="295978"/>
            </a:xfrm>
            <a:prstGeom prst="rect">
              <a:avLst/>
            </a:prstGeom>
          </p:spPr>
          <p:txBody>
            <a:bodyPr wrap="square">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sym typeface="+mn-ea"/>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par>
                                <p:cTn id="36" presetID="53" presetClass="entr" presetSubtype="16" fill="hold" nodeType="withEffect">
                                  <p:stCondLst>
                                    <p:cond delay="25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par>
                                <p:cTn id="41" presetID="53" presetClass="entr" presetSubtype="16" fill="hold" nodeType="withEffect">
                                  <p:stCondLst>
                                    <p:cond delay="50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Effect transition="in" filter="fade">
                                      <p:cBhvr>
                                        <p:cTn id="45" dur="500"/>
                                        <p:tgtEl>
                                          <p:spTgt spid="19"/>
                                        </p:tgtEl>
                                      </p:cBhvr>
                                    </p:animEffect>
                                  </p:childTnLst>
                                </p:cTn>
                              </p:par>
                              <p:par>
                                <p:cTn id="46" presetID="53" presetClass="entr" presetSubtype="16" fill="hold" nodeType="withEffect">
                                  <p:stCondLst>
                                    <p:cond delay="75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2000"/>
                            </p:stCondLst>
                            <p:childTnLst>
                              <p:par>
                                <p:cTn id="52" presetID="53" presetClass="entr" presetSubtype="16"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Effect transition="in" filter="fade">
                                      <p:cBhvr>
                                        <p:cTn id="56" dur="500"/>
                                        <p:tgtEl>
                                          <p:spTgt spid="34"/>
                                        </p:tgtEl>
                                      </p:cBhvr>
                                    </p:animEffect>
                                  </p:childTnLst>
                                </p:cTn>
                              </p:par>
                              <p:par>
                                <p:cTn id="57" presetID="22" presetClass="entr" presetSubtype="8" fill="hold"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par>
                                <p:cTn id="60" presetID="53" presetClass="entr" presetSubtype="16" fill="hold" nodeType="withEffect">
                                  <p:stCondLst>
                                    <p:cond delay="250"/>
                                  </p:stCondLst>
                                  <p:childTnLst>
                                    <p:set>
                                      <p:cBhvr>
                                        <p:cTn id="61" dur="1" fill="hold">
                                          <p:stCondLst>
                                            <p:cond delay="0"/>
                                          </p:stCondLst>
                                        </p:cTn>
                                        <p:tgtEl>
                                          <p:spTgt spid="42"/>
                                        </p:tgtEl>
                                        <p:attrNameLst>
                                          <p:attrName>style.visibility</p:attrName>
                                        </p:attrNameLst>
                                      </p:cBhvr>
                                      <p:to>
                                        <p:strVal val="visible"/>
                                      </p:to>
                                    </p:set>
                                    <p:anim calcmode="lin" valueType="num">
                                      <p:cBhvr>
                                        <p:cTn id="62" dur="500" fill="hold"/>
                                        <p:tgtEl>
                                          <p:spTgt spid="42"/>
                                        </p:tgtEl>
                                        <p:attrNameLst>
                                          <p:attrName>ppt_w</p:attrName>
                                        </p:attrNameLst>
                                      </p:cBhvr>
                                      <p:tavLst>
                                        <p:tav tm="0">
                                          <p:val>
                                            <p:fltVal val="0"/>
                                          </p:val>
                                        </p:tav>
                                        <p:tav tm="100000">
                                          <p:val>
                                            <p:strVal val="#ppt_w"/>
                                          </p:val>
                                        </p:tav>
                                      </p:tavLst>
                                    </p:anim>
                                    <p:anim calcmode="lin" valueType="num">
                                      <p:cBhvr>
                                        <p:cTn id="63" dur="500" fill="hold"/>
                                        <p:tgtEl>
                                          <p:spTgt spid="42"/>
                                        </p:tgtEl>
                                        <p:attrNameLst>
                                          <p:attrName>ppt_h</p:attrName>
                                        </p:attrNameLst>
                                      </p:cBhvr>
                                      <p:tavLst>
                                        <p:tav tm="0">
                                          <p:val>
                                            <p:fltVal val="0"/>
                                          </p:val>
                                        </p:tav>
                                        <p:tav tm="100000">
                                          <p:val>
                                            <p:strVal val="#ppt_h"/>
                                          </p:val>
                                        </p:tav>
                                      </p:tavLst>
                                    </p:anim>
                                    <p:animEffect transition="in" filter="fade">
                                      <p:cBhvr>
                                        <p:cTn id="64" dur="500"/>
                                        <p:tgtEl>
                                          <p:spTgt spid="42"/>
                                        </p:tgtEl>
                                      </p:cBhvr>
                                    </p:animEffect>
                                  </p:childTnLst>
                                </p:cTn>
                              </p:par>
                              <p:par>
                                <p:cTn id="65" presetID="22" presetClass="entr" presetSubtype="8" fill="hold" nodeType="withEffect">
                                  <p:stCondLst>
                                    <p:cond delay="250"/>
                                  </p:stCondLst>
                                  <p:childTnLst>
                                    <p:set>
                                      <p:cBhvr>
                                        <p:cTn id="66" dur="1" fill="hold">
                                          <p:stCondLst>
                                            <p:cond delay="0"/>
                                          </p:stCondLst>
                                        </p:cTn>
                                        <p:tgtEl>
                                          <p:spTgt spid="51"/>
                                        </p:tgtEl>
                                        <p:attrNameLst>
                                          <p:attrName>style.visibility</p:attrName>
                                        </p:attrNameLst>
                                      </p:cBhvr>
                                      <p:to>
                                        <p:strVal val="visible"/>
                                      </p:to>
                                    </p:set>
                                    <p:animEffect transition="in" filter="wipe(left)">
                                      <p:cBhvr>
                                        <p:cTn id="67" dur="500"/>
                                        <p:tgtEl>
                                          <p:spTgt spid="51"/>
                                        </p:tgtEl>
                                      </p:cBhvr>
                                    </p:animEffect>
                                  </p:childTnLst>
                                </p:cTn>
                              </p:par>
                              <p:par>
                                <p:cTn id="68" presetID="53" presetClass="entr" presetSubtype="16" fill="hold" nodeType="withEffect">
                                  <p:stCondLst>
                                    <p:cond delay="500"/>
                                  </p:stCondLst>
                                  <p:childTnLst>
                                    <p:set>
                                      <p:cBhvr>
                                        <p:cTn id="69" dur="1" fill="hold">
                                          <p:stCondLst>
                                            <p:cond delay="0"/>
                                          </p:stCondLst>
                                        </p:cTn>
                                        <p:tgtEl>
                                          <p:spTgt spid="39"/>
                                        </p:tgtEl>
                                        <p:attrNameLst>
                                          <p:attrName>style.visibility</p:attrName>
                                        </p:attrNameLst>
                                      </p:cBhvr>
                                      <p:to>
                                        <p:strVal val="visible"/>
                                      </p:to>
                                    </p:set>
                                    <p:anim calcmode="lin" valueType="num">
                                      <p:cBhvr>
                                        <p:cTn id="70" dur="500" fill="hold"/>
                                        <p:tgtEl>
                                          <p:spTgt spid="39"/>
                                        </p:tgtEl>
                                        <p:attrNameLst>
                                          <p:attrName>ppt_w</p:attrName>
                                        </p:attrNameLst>
                                      </p:cBhvr>
                                      <p:tavLst>
                                        <p:tav tm="0">
                                          <p:val>
                                            <p:fltVal val="0"/>
                                          </p:val>
                                        </p:tav>
                                        <p:tav tm="100000">
                                          <p:val>
                                            <p:strVal val="#ppt_w"/>
                                          </p:val>
                                        </p:tav>
                                      </p:tavLst>
                                    </p:anim>
                                    <p:anim calcmode="lin" valueType="num">
                                      <p:cBhvr>
                                        <p:cTn id="71" dur="500" fill="hold"/>
                                        <p:tgtEl>
                                          <p:spTgt spid="39"/>
                                        </p:tgtEl>
                                        <p:attrNameLst>
                                          <p:attrName>ppt_h</p:attrName>
                                        </p:attrNameLst>
                                      </p:cBhvr>
                                      <p:tavLst>
                                        <p:tav tm="0">
                                          <p:val>
                                            <p:fltVal val="0"/>
                                          </p:val>
                                        </p:tav>
                                        <p:tav tm="100000">
                                          <p:val>
                                            <p:strVal val="#ppt_h"/>
                                          </p:val>
                                        </p:tav>
                                      </p:tavLst>
                                    </p:anim>
                                    <p:animEffect transition="in" filter="fade">
                                      <p:cBhvr>
                                        <p:cTn id="72" dur="500"/>
                                        <p:tgtEl>
                                          <p:spTgt spid="39"/>
                                        </p:tgtEl>
                                      </p:cBhvr>
                                    </p:animEffect>
                                  </p:childTnLst>
                                </p:cTn>
                              </p:par>
                              <p:par>
                                <p:cTn id="73" presetID="22" presetClass="entr" presetSubtype="8" fill="hold" nodeType="withEffect">
                                  <p:stCondLst>
                                    <p:cond delay="500"/>
                                  </p:stCondLst>
                                  <p:childTnLst>
                                    <p:set>
                                      <p:cBhvr>
                                        <p:cTn id="74" dur="1" fill="hold">
                                          <p:stCondLst>
                                            <p:cond delay="0"/>
                                          </p:stCondLst>
                                        </p:cTn>
                                        <p:tgtEl>
                                          <p:spTgt spid="54"/>
                                        </p:tgtEl>
                                        <p:attrNameLst>
                                          <p:attrName>style.visibility</p:attrName>
                                        </p:attrNameLst>
                                      </p:cBhvr>
                                      <p:to>
                                        <p:strVal val="visible"/>
                                      </p:to>
                                    </p:set>
                                    <p:animEffect transition="in" filter="wipe(left)">
                                      <p:cBhvr>
                                        <p:cTn id="75" dur="500"/>
                                        <p:tgtEl>
                                          <p:spTgt spid="54"/>
                                        </p:tgtEl>
                                      </p:cBhvr>
                                    </p:animEffect>
                                  </p:childTnLst>
                                </p:cTn>
                              </p:par>
                              <p:par>
                                <p:cTn id="76" presetID="53" presetClass="entr" presetSubtype="16" fill="hold" nodeType="withEffect">
                                  <p:stCondLst>
                                    <p:cond delay="750"/>
                                  </p:stCondLst>
                                  <p:childTnLst>
                                    <p:set>
                                      <p:cBhvr>
                                        <p:cTn id="77" dur="1" fill="hold">
                                          <p:stCondLst>
                                            <p:cond delay="0"/>
                                          </p:stCondLst>
                                        </p:cTn>
                                        <p:tgtEl>
                                          <p:spTgt spid="45"/>
                                        </p:tgtEl>
                                        <p:attrNameLst>
                                          <p:attrName>style.visibility</p:attrName>
                                        </p:attrNameLst>
                                      </p:cBhvr>
                                      <p:to>
                                        <p:strVal val="visible"/>
                                      </p:to>
                                    </p:set>
                                    <p:anim calcmode="lin" valueType="num">
                                      <p:cBhvr>
                                        <p:cTn id="78" dur="500" fill="hold"/>
                                        <p:tgtEl>
                                          <p:spTgt spid="45"/>
                                        </p:tgtEl>
                                        <p:attrNameLst>
                                          <p:attrName>ppt_w</p:attrName>
                                        </p:attrNameLst>
                                      </p:cBhvr>
                                      <p:tavLst>
                                        <p:tav tm="0">
                                          <p:val>
                                            <p:fltVal val="0"/>
                                          </p:val>
                                        </p:tav>
                                        <p:tav tm="100000">
                                          <p:val>
                                            <p:strVal val="#ppt_w"/>
                                          </p:val>
                                        </p:tav>
                                      </p:tavLst>
                                    </p:anim>
                                    <p:anim calcmode="lin" valueType="num">
                                      <p:cBhvr>
                                        <p:cTn id="79" dur="500" fill="hold"/>
                                        <p:tgtEl>
                                          <p:spTgt spid="45"/>
                                        </p:tgtEl>
                                        <p:attrNameLst>
                                          <p:attrName>ppt_h</p:attrName>
                                        </p:attrNameLst>
                                      </p:cBhvr>
                                      <p:tavLst>
                                        <p:tav tm="0">
                                          <p:val>
                                            <p:fltVal val="0"/>
                                          </p:val>
                                        </p:tav>
                                        <p:tav tm="100000">
                                          <p:val>
                                            <p:strVal val="#ppt_h"/>
                                          </p:val>
                                        </p:tav>
                                      </p:tavLst>
                                    </p:anim>
                                    <p:animEffect transition="in" filter="fade">
                                      <p:cBhvr>
                                        <p:cTn id="80" dur="500"/>
                                        <p:tgtEl>
                                          <p:spTgt spid="45"/>
                                        </p:tgtEl>
                                      </p:cBhvr>
                                    </p:animEffect>
                                  </p:childTnLst>
                                </p:cTn>
                              </p:par>
                              <p:par>
                                <p:cTn id="81" presetID="22" presetClass="entr" presetSubtype="8" fill="hold" nodeType="withEffect">
                                  <p:stCondLst>
                                    <p:cond delay="750"/>
                                  </p:stCondLst>
                                  <p:childTnLst>
                                    <p:set>
                                      <p:cBhvr>
                                        <p:cTn id="82" dur="1" fill="hold">
                                          <p:stCondLst>
                                            <p:cond delay="0"/>
                                          </p:stCondLst>
                                        </p:cTn>
                                        <p:tgtEl>
                                          <p:spTgt spid="57"/>
                                        </p:tgtEl>
                                        <p:attrNameLst>
                                          <p:attrName>style.visibility</p:attrName>
                                        </p:attrNameLst>
                                      </p:cBhvr>
                                      <p:to>
                                        <p:strVal val="visible"/>
                                      </p:to>
                                    </p:set>
                                    <p:animEffect transition="in" filter="wipe(left)">
                                      <p:cBhvr>
                                        <p:cTn id="8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2706370" cy="3757295"/>
          </a:xfrm>
          <a:prstGeom prst="rect">
            <a:avLst/>
          </a:prstGeom>
        </p:spPr>
      </p:pic>
      <p:pic>
        <p:nvPicPr>
          <p:cNvPr id="5" name="图片 4" descr="花2"/>
          <p:cNvPicPr>
            <a:picLocks noChangeAspect="1"/>
          </p:cNvPicPr>
          <p:nvPr/>
        </p:nvPicPr>
        <p:blipFill>
          <a:blip r:embed="rId4"/>
          <a:stretch>
            <a:fillRect/>
          </a:stretch>
        </p:blipFill>
        <p:spPr>
          <a:xfrm>
            <a:off x="9205595" y="4671695"/>
            <a:ext cx="2987040" cy="2176145"/>
          </a:xfrm>
          <a:prstGeom prst="rect">
            <a:avLst/>
          </a:prstGeom>
        </p:spPr>
      </p:pic>
      <p:grpSp>
        <p:nvGrpSpPr>
          <p:cNvPr id="12" name="组合 11"/>
          <p:cNvGrpSpPr/>
          <p:nvPr/>
        </p:nvGrpSpPr>
        <p:grpSpPr>
          <a:xfrm>
            <a:off x="2313940" y="257810"/>
            <a:ext cx="9604375" cy="4558030"/>
            <a:chOff x="3644" y="406"/>
            <a:chExt cx="15125" cy="7178"/>
          </a:xfrm>
        </p:grpSpPr>
        <p:cxnSp>
          <p:nvCxnSpPr>
            <p:cNvPr id="6" name="直接连接符 5"/>
            <p:cNvCxnSpPr/>
            <p:nvPr/>
          </p:nvCxnSpPr>
          <p:spPr>
            <a:xfrm>
              <a:off x="3644" y="406"/>
              <a:ext cx="15125" cy="0"/>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69" y="406"/>
              <a:ext cx="0" cy="717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2890" y="1746885"/>
            <a:ext cx="8916670" cy="4831715"/>
            <a:chOff x="414" y="2751"/>
            <a:chExt cx="14042" cy="7609"/>
          </a:xfrm>
        </p:grpSpPr>
        <p:cxnSp>
          <p:nvCxnSpPr>
            <p:cNvPr id="8" name="直接连接符 7"/>
            <p:cNvCxnSpPr/>
            <p:nvPr/>
          </p:nvCxnSpPr>
          <p:spPr>
            <a:xfrm flipH="1" flipV="1">
              <a:off x="414" y="2751"/>
              <a:ext cx="2" cy="7601"/>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4040" cy="9"/>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8241665" y="5581015"/>
            <a:ext cx="907415" cy="807720"/>
          </a:xfrm>
          <a:prstGeom prst="rect">
            <a:avLst/>
          </a:prstGeom>
        </p:spPr>
      </p:pic>
      <p:cxnSp>
        <p:nvCxnSpPr>
          <p:cNvPr id="2" name="直接连接符 1"/>
          <p:cNvCxnSpPr/>
          <p:nvPr/>
        </p:nvCxnSpPr>
        <p:spPr>
          <a:xfrm flipH="1">
            <a:off x="6090285" y="248285"/>
            <a:ext cx="6350" cy="1367790"/>
          </a:xfrm>
          <a:prstGeom prst="line">
            <a:avLst/>
          </a:prstGeom>
          <a:ln w="12700">
            <a:solidFill>
              <a:srgbClr val="323232"/>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5302250" y="1616075"/>
            <a:ext cx="1587500" cy="1587500"/>
            <a:chOff x="3386" y="3538"/>
            <a:chExt cx="3308" cy="3308"/>
          </a:xfrm>
        </p:grpSpPr>
        <p:sp>
          <p:nvSpPr>
            <p:cNvPr id="11" name="椭圆 10"/>
            <p:cNvSpPr/>
            <p:nvPr/>
          </p:nvSpPr>
          <p:spPr>
            <a:xfrm>
              <a:off x="3386" y="3538"/>
              <a:ext cx="3309" cy="3309"/>
            </a:xfrm>
            <a:prstGeom prst="ellipse">
              <a:avLst/>
            </a:prstGeom>
            <a:noFill/>
            <a:ln>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472" y="3625"/>
              <a:ext cx="3136" cy="3136"/>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5412740" y="1898650"/>
            <a:ext cx="1367790" cy="1198880"/>
          </a:xfrm>
          <a:prstGeom prst="rect">
            <a:avLst/>
          </a:prstGeom>
          <a:noFill/>
        </p:spPr>
        <p:txBody>
          <a:bodyPr wrap="square" rtlCol="0">
            <a:spAutoFit/>
          </a:bodyPr>
          <a:lstStyle/>
          <a:p>
            <a:pPr algn="ctr"/>
            <a:r>
              <a:rPr lang="en-US" altLang="zh-CN" sz="3600">
                <a:solidFill>
                  <a:schemeClr val="bg1"/>
                </a:solidFill>
                <a:latin typeface="方正清刻本悦宋简体" panose="02000000000000000000" charset="-122"/>
                <a:ea typeface="方正清刻本悦宋简体" panose="02000000000000000000" charset="-122"/>
              </a:rPr>
              <a:t>PART</a:t>
            </a:r>
          </a:p>
          <a:p>
            <a:pPr algn="ctr"/>
            <a:r>
              <a:rPr lang="en-US" altLang="zh-CN" sz="3600">
                <a:solidFill>
                  <a:schemeClr val="bg1"/>
                </a:solidFill>
                <a:latin typeface="方正清刻本悦宋简体" panose="02000000000000000000" charset="-122"/>
                <a:ea typeface="方正清刻本悦宋简体" panose="02000000000000000000" charset="-122"/>
              </a:rPr>
              <a:t>04</a:t>
            </a:r>
          </a:p>
        </p:txBody>
      </p:sp>
      <p:sp>
        <p:nvSpPr>
          <p:cNvPr id="24" name="文本框 23"/>
          <p:cNvSpPr txBox="1"/>
          <p:nvPr/>
        </p:nvSpPr>
        <p:spPr>
          <a:xfrm>
            <a:off x="3785235" y="3620135"/>
            <a:ext cx="4620895" cy="521970"/>
          </a:xfrm>
          <a:prstGeom prst="rect">
            <a:avLst/>
          </a:prstGeom>
          <a:noFill/>
        </p:spPr>
        <p:txBody>
          <a:bodyPr wrap="square" rtlCol="0">
            <a:spAutoFit/>
          </a:bodyPr>
          <a:lstStyle/>
          <a:p>
            <a:pPr algn="ctr" fontAlgn="auto">
              <a:lnSpc>
                <a:spcPct val="100000"/>
              </a:lnSpc>
            </a:pPr>
            <a:r>
              <a:rPr lang="zh-CN" altLang="en-US" sz="2800">
                <a:solidFill>
                  <a:srgbClr val="323232"/>
                </a:solidFill>
                <a:latin typeface="方正清刻本悦宋简体" panose="02000000000000000000" charset="-122"/>
                <a:ea typeface="方正清刻本悦宋简体" panose="02000000000000000000" charset="-122"/>
                <a:sym typeface="+mn-ea"/>
              </a:rPr>
              <a:t>单击此处输入标题文本</a:t>
            </a:r>
          </a:p>
        </p:txBody>
      </p:sp>
      <p:sp>
        <p:nvSpPr>
          <p:cNvPr id="25" name="文本框 24"/>
          <p:cNvSpPr txBox="1"/>
          <p:nvPr/>
        </p:nvSpPr>
        <p:spPr>
          <a:xfrm>
            <a:off x="2969895" y="4238625"/>
            <a:ext cx="6250940" cy="829945"/>
          </a:xfrm>
          <a:prstGeom prst="rect">
            <a:avLst/>
          </a:prstGeom>
          <a:noFill/>
        </p:spPr>
        <p:txBody>
          <a:bodyPr wrap="square" rtlCol="0">
            <a:spAutoFit/>
          </a:bodyPr>
          <a:lstStyle/>
          <a:p>
            <a:pPr algn="ctr" fontAlgn="auto">
              <a:lnSpc>
                <a:spcPct val="200000"/>
              </a:lnSpc>
            </a:pPr>
            <a:r>
              <a:rPr lang="zh-CN" altLang="en-US" sz="1200">
                <a:solidFill>
                  <a:srgbClr val="323232"/>
                </a:solidFill>
                <a:latin typeface="微软雅黑" panose="020B0503020204020204" charset="-122"/>
                <a:ea typeface="微软雅黑" panose="020B0503020204020204" charset="-122"/>
                <a:sym typeface="+mn-ea"/>
              </a:rPr>
              <a:t>For our ever-lasting friendship, send sincere blessings and warm greetings to my friends whom I miss so much.</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par>
                          <p:cTn id="29" fill="hold">
                            <p:stCondLst>
                              <p:cond delay="1500"/>
                            </p:stCondLst>
                            <p:childTnLst>
                              <p:par>
                                <p:cTn id="30" presetID="20"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edge">
                                      <p:cBhvr>
                                        <p:cTn id="32" dur="500"/>
                                        <p:tgtEl>
                                          <p:spTgt spid="3"/>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12" presetClass="entr" presetSubtype="4"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ppt_y</p:attrName>
                                        </p:attrNameLst>
                                      </p:cBhvr>
                                      <p:tavLst>
                                        <p:tav tm="0">
                                          <p:val>
                                            <p:strVal val="#ppt_y+#ppt_h*1.125000"/>
                                          </p:val>
                                        </p:tav>
                                        <p:tav tm="100000">
                                          <p:val>
                                            <p:strVal val="#ppt_y"/>
                                          </p:val>
                                        </p:tav>
                                      </p:tavLst>
                                    </p:anim>
                                    <p:animEffect transition="in" filter="wipe(up)">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2336165" cy="3243580"/>
          </a:xfrm>
          <a:prstGeom prst="rect">
            <a:avLst/>
          </a:prstGeom>
        </p:spPr>
      </p:pic>
      <p:pic>
        <p:nvPicPr>
          <p:cNvPr id="5" name="图片 4" descr="花2"/>
          <p:cNvPicPr>
            <a:picLocks noChangeAspect="1"/>
          </p:cNvPicPr>
          <p:nvPr/>
        </p:nvPicPr>
        <p:blipFill>
          <a:blip r:embed="rId4"/>
          <a:stretch>
            <a:fillRect/>
          </a:stretch>
        </p:blipFill>
        <p:spPr>
          <a:xfrm>
            <a:off x="9705340" y="5035550"/>
            <a:ext cx="2487295" cy="1812290"/>
          </a:xfrm>
          <a:prstGeom prst="rect">
            <a:avLst/>
          </a:prstGeom>
        </p:spPr>
      </p:pic>
      <p:grpSp>
        <p:nvGrpSpPr>
          <p:cNvPr id="12" name="组合 11"/>
          <p:cNvGrpSpPr/>
          <p:nvPr/>
        </p:nvGrpSpPr>
        <p:grpSpPr>
          <a:xfrm>
            <a:off x="1939925" y="248285"/>
            <a:ext cx="9978390" cy="4886325"/>
            <a:chOff x="3055" y="391"/>
            <a:chExt cx="15714" cy="7695"/>
          </a:xfrm>
        </p:grpSpPr>
        <p:cxnSp>
          <p:nvCxnSpPr>
            <p:cNvPr id="6" name="直接连接符 5"/>
            <p:cNvCxnSpPr/>
            <p:nvPr/>
          </p:nvCxnSpPr>
          <p:spPr>
            <a:xfrm>
              <a:off x="3055" y="391"/>
              <a:ext cx="15714"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69" y="406"/>
              <a:ext cx="0" cy="7680"/>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2255" y="1425575"/>
            <a:ext cx="9478010" cy="5151120"/>
            <a:chOff x="413" y="2245"/>
            <a:chExt cx="14926" cy="8112"/>
          </a:xfrm>
        </p:grpSpPr>
        <p:cxnSp>
          <p:nvCxnSpPr>
            <p:cNvPr id="8" name="直接连接符 7"/>
            <p:cNvCxnSpPr/>
            <p:nvPr/>
          </p:nvCxnSpPr>
          <p:spPr>
            <a:xfrm flipH="1" flipV="1">
              <a:off x="413" y="2245"/>
              <a:ext cx="3" cy="810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4923"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8986520" y="5767070"/>
            <a:ext cx="718820" cy="640080"/>
          </a:xfrm>
          <a:prstGeom prst="rect">
            <a:avLst/>
          </a:prstGeom>
        </p:spPr>
      </p:pic>
      <p:grpSp>
        <p:nvGrpSpPr>
          <p:cNvPr id="11" name="组合 10"/>
          <p:cNvGrpSpPr/>
          <p:nvPr/>
        </p:nvGrpSpPr>
        <p:grpSpPr>
          <a:xfrm>
            <a:off x="2486025" y="2180590"/>
            <a:ext cx="7218680" cy="193675"/>
            <a:chOff x="3915" y="2944"/>
            <a:chExt cx="11368" cy="305"/>
          </a:xfrm>
        </p:grpSpPr>
        <p:cxnSp>
          <p:nvCxnSpPr>
            <p:cNvPr id="3" name="直接连接符 2"/>
            <p:cNvCxnSpPr/>
            <p:nvPr/>
          </p:nvCxnSpPr>
          <p:spPr>
            <a:xfrm>
              <a:off x="3915" y="3097"/>
              <a:ext cx="11369" cy="0"/>
            </a:xfrm>
            <a:prstGeom prst="line">
              <a:avLst/>
            </a:prstGeom>
            <a:ln w="22225">
              <a:solidFill>
                <a:srgbClr val="323232"/>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3915" y="2945"/>
              <a:ext cx="305" cy="305"/>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4979" y="2944"/>
              <a:ext cx="305" cy="305"/>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4544060" y="1174750"/>
            <a:ext cx="3102610" cy="768350"/>
          </a:xfrm>
          <a:prstGeom prst="rect">
            <a:avLst/>
          </a:prstGeom>
          <a:noFill/>
        </p:spPr>
        <p:txBody>
          <a:bodyPr wrap="square" rtlCol="0">
            <a:spAutoFit/>
          </a:bodyPr>
          <a:lstStyle/>
          <a:p>
            <a:pPr algn="ctr"/>
            <a:r>
              <a:rPr lang="zh-CN" altLang="en-US" sz="4400">
                <a:solidFill>
                  <a:srgbClr val="323232"/>
                </a:solidFill>
                <a:latin typeface="方正清刻本悦宋简体" panose="02000000000000000000" charset="-122"/>
                <a:ea typeface="方正清刻本悦宋简体" panose="02000000000000000000" charset="-122"/>
              </a:rPr>
              <a:t>目录 </a:t>
            </a:r>
            <a:r>
              <a:rPr lang="en-US" altLang="zh-CN" sz="4400" b="1">
                <a:solidFill>
                  <a:srgbClr val="323232"/>
                </a:solidFill>
                <a:latin typeface="方正清刻本悦宋简体" panose="02000000000000000000" charset="-122"/>
                <a:ea typeface="方正清刻本悦宋简体" panose="02000000000000000000" charset="-122"/>
              </a:rPr>
              <a:t>/ </a:t>
            </a:r>
            <a:r>
              <a:rPr lang="en-US" altLang="zh-CN" sz="2800">
                <a:solidFill>
                  <a:srgbClr val="323232"/>
                </a:solidFill>
                <a:latin typeface="方正清刻本悦宋简体" panose="02000000000000000000" charset="-122"/>
                <a:ea typeface="方正清刻本悦宋简体" panose="02000000000000000000" charset="-122"/>
              </a:rPr>
              <a:t>Contents</a:t>
            </a:r>
          </a:p>
        </p:txBody>
      </p:sp>
      <p:sp>
        <p:nvSpPr>
          <p:cNvPr id="16" name="文本框 15"/>
          <p:cNvSpPr txBox="1"/>
          <p:nvPr/>
        </p:nvSpPr>
        <p:spPr>
          <a:xfrm>
            <a:off x="2694940" y="3599815"/>
            <a:ext cx="1593850" cy="368300"/>
          </a:xfrm>
          <a:prstGeom prst="rect">
            <a:avLst/>
          </a:prstGeom>
          <a:solidFill>
            <a:srgbClr val="323232"/>
          </a:solid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单击输入标题</a:t>
            </a:r>
          </a:p>
        </p:txBody>
      </p:sp>
      <p:sp>
        <p:nvSpPr>
          <p:cNvPr id="18" name="文本框 17"/>
          <p:cNvSpPr txBox="1"/>
          <p:nvPr/>
        </p:nvSpPr>
        <p:spPr>
          <a:xfrm>
            <a:off x="4434840" y="3599815"/>
            <a:ext cx="1593850" cy="368300"/>
          </a:xfrm>
          <a:prstGeom prst="rect">
            <a:avLst/>
          </a:prstGeom>
          <a:solidFill>
            <a:srgbClr val="323232"/>
          </a:solid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单击输入标题</a:t>
            </a:r>
          </a:p>
        </p:txBody>
      </p:sp>
      <p:sp>
        <p:nvSpPr>
          <p:cNvPr id="19" name="文本框 18"/>
          <p:cNvSpPr txBox="1"/>
          <p:nvPr/>
        </p:nvSpPr>
        <p:spPr>
          <a:xfrm>
            <a:off x="6174740" y="3599815"/>
            <a:ext cx="1593850" cy="368300"/>
          </a:xfrm>
          <a:prstGeom prst="rect">
            <a:avLst/>
          </a:prstGeom>
          <a:solidFill>
            <a:srgbClr val="323232"/>
          </a:solid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单击输入标题</a:t>
            </a:r>
          </a:p>
        </p:txBody>
      </p:sp>
      <p:sp>
        <p:nvSpPr>
          <p:cNvPr id="20" name="文本框 19"/>
          <p:cNvSpPr txBox="1"/>
          <p:nvPr/>
        </p:nvSpPr>
        <p:spPr>
          <a:xfrm>
            <a:off x="7914640" y="3599815"/>
            <a:ext cx="1593850" cy="368300"/>
          </a:xfrm>
          <a:prstGeom prst="rect">
            <a:avLst/>
          </a:prstGeom>
          <a:solidFill>
            <a:srgbClr val="323232"/>
          </a:solid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单击输入标题</a:t>
            </a:r>
          </a:p>
        </p:txBody>
      </p:sp>
      <p:sp>
        <p:nvSpPr>
          <p:cNvPr id="22" name="文本框 21"/>
          <p:cNvSpPr txBox="1"/>
          <p:nvPr/>
        </p:nvSpPr>
        <p:spPr>
          <a:xfrm>
            <a:off x="3081655" y="2800350"/>
            <a:ext cx="820420" cy="645160"/>
          </a:xfrm>
          <a:prstGeom prst="rect">
            <a:avLst/>
          </a:prstGeom>
          <a:noFill/>
        </p:spPr>
        <p:txBody>
          <a:bodyPr wrap="square" rtlCol="0">
            <a:spAutoFit/>
          </a:bodyPr>
          <a:lstStyle/>
          <a:p>
            <a:pPr algn="ctr"/>
            <a:r>
              <a:rPr lang="en-US" altLang="zh-CN" sz="3600" b="1">
                <a:solidFill>
                  <a:srgbClr val="323232"/>
                </a:solidFill>
                <a:latin typeface="方正清刻本悦宋简体" panose="02000000000000000000" charset="-122"/>
                <a:ea typeface="方正清刻本悦宋简体" panose="02000000000000000000" charset="-122"/>
              </a:rPr>
              <a:t>01</a:t>
            </a:r>
          </a:p>
        </p:txBody>
      </p:sp>
      <p:sp>
        <p:nvSpPr>
          <p:cNvPr id="24" name="文本框 23"/>
          <p:cNvSpPr txBox="1"/>
          <p:nvPr/>
        </p:nvSpPr>
        <p:spPr>
          <a:xfrm>
            <a:off x="4821555" y="2800350"/>
            <a:ext cx="820420" cy="645160"/>
          </a:xfrm>
          <a:prstGeom prst="rect">
            <a:avLst/>
          </a:prstGeom>
          <a:noFill/>
        </p:spPr>
        <p:txBody>
          <a:bodyPr wrap="square" rtlCol="0">
            <a:spAutoFit/>
          </a:bodyPr>
          <a:lstStyle/>
          <a:p>
            <a:pPr algn="ctr"/>
            <a:r>
              <a:rPr lang="en-US" altLang="zh-CN" sz="3600" b="1">
                <a:solidFill>
                  <a:srgbClr val="323232"/>
                </a:solidFill>
                <a:latin typeface="方正清刻本悦宋简体" panose="02000000000000000000" charset="-122"/>
                <a:ea typeface="方正清刻本悦宋简体" panose="02000000000000000000" charset="-122"/>
              </a:rPr>
              <a:t>02</a:t>
            </a:r>
          </a:p>
        </p:txBody>
      </p:sp>
      <p:sp>
        <p:nvSpPr>
          <p:cNvPr id="25" name="文本框 24"/>
          <p:cNvSpPr txBox="1"/>
          <p:nvPr/>
        </p:nvSpPr>
        <p:spPr>
          <a:xfrm>
            <a:off x="6561455" y="2800350"/>
            <a:ext cx="820420" cy="645160"/>
          </a:xfrm>
          <a:prstGeom prst="rect">
            <a:avLst/>
          </a:prstGeom>
          <a:noFill/>
        </p:spPr>
        <p:txBody>
          <a:bodyPr wrap="square" rtlCol="0">
            <a:spAutoFit/>
          </a:bodyPr>
          <a:lstStyle/>
          <a:p>
            <a:pPr algn="ctr"/>
            <a:r>
              <a:rPr lang="en-US" altLang="zh-CN" sz="3600" b="1">
                <a:solidFill>
                  <a:srgbClr val="323232"/>
                </a:solidFill>
                <a:latin typeface="方正清刻本悦宋简体" panose="02000000000000000000" charset="-122"/>
                <a:ea typeface="方正清刻本悦宋简体" panose="02000000000000000000" charset="-122"/>
              </a:rPr>
              <a:t>03</a:t>
            </a:r>
          </a:p>
        </p:txBody>
      </p:sp>
      <p:sp>
        <p:nvSpPr>
          <p:cNvPr id="26" name="文本框 25"/>
          <p:cNvSpPr txBox="1"/>
          <p:nvPr/>
        </p:nvSpPr>
        <p:spPr>
          <a:xfrm>
            <a:off x="8301355" y="2800350"/>
            <a:ext cx="820420" cy="645160"/>
          </a:xfrm>
          <a:prstGeom prst="rect">
            <a:avLst/>
          </a:prstGeom>
          <a:noFill/>
        </p:spPr>
        <p:txBody>
          <a:bodyPr wrap="square" rtlCol="0">
            <a:spAutoFit/>
          </a:bodyPr>
          <a:lstStyle/>
          <a:p>
            <a:pPr algn="ctr"/>
            <a:r>
              <a:rPr lang="en-US" altLang="zh-CN" sz="3600" b="1">
                <a:solidFill>
                  <a:srgbClr val="323232"/>
                </a:solidFill>
                <a:latin typeface="方正清刻本悦宋简体" panose="02000000000000000000" charset="-122"/>
                <a:ea typeface="方正清刻本悦宋简体" panose="02000000000000000000" charset="-122"/>
              </a:rPr>
              <a:t>04</a:t>
            </a:r>
          </a:p>
        </p:txBody>
      </p:sp>
      <p:sp>
        <p:nvSpPr>
          <p:cNvPr id="27" name="文本框 26"/>
          <p:cNvSpPr txBox="1"/>
          <p:nvPr/>
        </p:nvSpPr>
        <p:spPr>
          <a:xfrm>
            <a:off x="2679700" y="4124960"/>
            <a:ext cx="1609090" cy="923330"/>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文本点击</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此处更换</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文本点击</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此处更换</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文本</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sp>
        <p:nvSpPr>
          <p:cNvPr id="28" name="文本框 27"/>
          <p:cNvSpPr txBox="1"/>
          <p:nvPr/>
        </p:nvSpPr>
        <p:spPr>
          <a:xfrm>
            <a:off x="4434840" y="4124960"/>
            <a:ext cx="1594485" cy="923330"/>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文本点击</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此处更换</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文本点击</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此处更换</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文本</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sp>
        <p:nvSpPr>
          <p:cNvPr id="29" name="文本框 28"/>
          <p:cNvSpPr txBox="1"/>
          <p:nvPr/>
        </p:nvSpPr>
        <p:spPr>
          <a:xfrm>
            <a:off x="6174740" y="4124960"/>
            <a:ext cx="1593850" cy="923330"/>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文本点击</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此处更换</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文本点击</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此处更换</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文本</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sp>
        <p:nvSpPr>
          <p:cNvPr id="30" name="文本框 29"/>
          <p:cNvSpPr txBox="1"/>
          <p:nvPr/>
        </p:nvSpPr>
        <p:spPr>
          <a:xfrm>
            <a:off x="7917815" y="4124960"/>
            <a:ext cx="1593850" cy="923330"/>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文本点击</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此处更换</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文本点击</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此处更换</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文本</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5"/>
                                        </p:tgtEl>
                                        <p:attrNameLst>
                                          <p:attrName>style.visibility</p:attrName>
                                        </p:attrNameLst>
                                      </p:cBhvr>
                                      <p:to>
                                        <p:strVal val="visible"/>
                                      </p:to>
                                    </p:set>
                                    <p:anim by="(-#ppt_w*2)" calcmode="lin" valueType="num">
                                      <p:cBhvr rctx="PPT">
                                        <p:cTn id="28" dur="250" autoRev="1" fill="hold">
                                          <p:stCondLst>
                                            <p:cond delay="0"/>
                                          </p:stCondLst>
                                        </p:cTn>
                                        <p:tgtEl>
                                          <p:spTgt spid="15"/>
                                        </p:tgtEl>
                                        <p:attrNameLst>
                                          <p:attrName>ppt_w</p:attrName>
                                        </p:attrNameLst>
                                      </p:cBhvr>
                                    </p:anim>
                                    <p:anim by="(#ppt_w*0.50)" calcmode="lin" valueType="num">
                                      <p:cBhvr>
                                        <p:cTn id="29" dur="250" decel="50000" autoRev="1" fill="hold">
                                          <p:stCondLst>
                                            <p:cond delay="0"/>
                                          </p:stCondLst>
                                        </p:cTn>
                                        <p:tgtEl>
                                          <p:spTgt spid="15"/>
                                        </p:tgtEl>
                                        <p:attrNameLst>
                                          <p:attrName>ppt_x</p:attrName>
                                        </p:attrNameLst>
                                      </p:cBhvr>
                                    </p:anim>
                                    <p:anim from="(-#ppt_h/2)" to="(#ppt_y)" calcmode="lin" valueType="num">
                                      <p:cBhvr>
                                        <p:cTn id="30" dur="500" fill="hold">
                                          <p:stCondLst>
                                            <p:cond delay="0"/>
                                          </p:stCondLst>
                                        </p:cTn>
                                        <p:tgtEl>
                                          <p:spTgt spid="15"/>
                                        </p:tgtEl>
                                        <p:attrNameLst>
                                          <p:attrName>ppt_y</p:attrName>
                                        </p:attrNameLst>
                                      </p:cBhvr>
                                    </p:anim>
                                    <p:animRot by="21600000">
                                      <p:cBhvr>
                                        <p:cTn id="31" dur="500" fill="hold">
                                          <p:stCondLst>
                                            <p:cond delay="0"/>
                                          </p:stCondLst>
                                        </p:cTn>
                                        <p:tgtEl>
                                          <p:spTgt spid="15"/>
                                        </p:tgtEl>
                                        <p:attrNameLst>
                                          <p:attrName>r</p:attrName>
                                        </p:attrNameLst>
                                      </p:cBhvr>
                                    </p:animRot>
                                  </p:childTnLst>
                                </p:cTn>
                              </p:par>
                            </p:childTnLst>
                          </p:cTn>
                        </p:par>
                        <p:par>
                          <p:cTn id="32" fill="hold">
                            <p:stCondLst>
                              <p:cond delay="2099"/>
                            </p:stCondLst>
                            <p:childTnLst>
                              <p:par>
                                <p:cTn id="33" presetID="22" presetClass="entr" presetSubtype="8"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2599"/>
                            </p:stCondLst>
                            <p:childTnLst>
                              <p:par>
                                <p:cTn id="37" presetID="53" presetClass="entr" presetSubtype="16"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3099"/>
                            </p:stCondLst>
                            <p:childTnLst>
                              <p:par>
                                <p:cTn id="43" presetID="29"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ppt_x</p:attrName>
                                        </p:attrNameLst>
                                      </p:cBhvr>
                                      <p:tavLst>
                                        <p:tav tm="0">
                                          <p:val>
                                            <p:strVal val="#ppt_x-.2"/>
                                          </p:val>
                                        </p:tav>
                                        <p:tav tm="100000">
                                          <p:val>
                                            <p:strVal val="#ppt_x"/>
                                          </p:val>
                                        </p:tav>
                                      </p:tavLst>
                                    </p:anim>
                                    <p:anim calcmode="lin" valueType="num">
                                      <p:cBhvr>
                                        <p:cTn id="46"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47" dur="500"/>
                                        <p:tgtEl>
                                          <p:spTgt spid="16"/>
                                        </p:tgtEl>
                                      </p:cBhvr>
                                    </p:animEffect>
                                  </p:childTnLst>
                                </p:cTn>
                              </p:par>
                            </p:childTnLst>
                          </p:cTn>
                        </p:par>
                        <p:par>
                          <p:cTn id="48" fill="hold">
                            <p:stCondLst>
                              <p:cond delay="3599"/>
                            </p:stCondLst>
                            <p:childTnLst>
                              <p:par>
                                <p:cTn id="49" presetID="12" presetClass="entr" presetSubtype="4"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p:tgtEl>
                                          <p:spTgt spid="27"/>
                                        </p:tgtEl>
                                        <p:attrNameLst>
                                          <p:attrName>ppt_y</p:attrName>
                                        </p:attrNameLst>
                                      </p:cBhvr>
                                      <p:tavLst>
                                        <p:tav tm="0">
                                          <p:val>
                                            <p:strVal val="#ppt_y+#ppt_h*1.125000"/>
                                          </p:val>
                                        </p:tav>
                                        <p:tav tm="100000">
                                          <p:val>
                                            <p:strVal val="#ppt_y"/>
                                          </p:val>
                                        </p:tav>
                                      </p:tavLst>
                                    </p:anim>
                                    <p:animEffect transition="in" filter="wipe(up)">
                                      <p:cBhvr>
                                        <p:cTn id="52" dur="500"/>
                                        <p:tgtEl>
                                          <p:spTgt spid="27"/>
                                        </p:tgtEl>
                                      </p:cBhvr>
                                    </p:animEffect>
                                  </p:childTnLst>
                                </p:cTn>
                              </p:par>
                            </p:childTnLst>
                          </p:cTn>
                        </p:par>
                        <p:par>
                          <p:cTn id="53" fill="hold">
                            <p:stCondLst>
                              <p:cond delay="4099"/>
                            </p:stCondLst>
                            <p:childTnLst>
                              <p:par>
                                <p:cTn id="54" presetID="53" presetClass="entr" presetSubtype="16"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fltVal val="0"/>
                                          </p:val>
                                        </p:tav>
                                        <p:tav tm="100000">
                                          <p:val>
                                            <p:strVal val="#ppt_w"/>
                                          </p:val>
                                        </p:tav>
                                      </p:tavLst>
                                    </p:anim>
                                    <p:anim calcmode="lin" valueType="num">
                                      <p:cBhvr>
                                        <p:cTn id="57" dur="500" fill="hold"/>
                                        <p:tgtEl>
                                          <p:spTgt spid="24"/>
                                        </p:tgtEl>
                                        <p:attrNameLst>
                                          <p:attrName>ppt_h</p:attrName>
                                        </p:attrNameLst>
                                      </p:cBhvr>
                                      <p:tavLst>
                                        <p:tav tm="0">
                                          <p:val>
                                            <p:fltVal val="0"/>
                                          </p:val>
                                        </p:tav>
                                        <p:tav tm="100000">
                                          <p:val>
                                            <p:strVal val="#ppt_h"/>
                                          </p:val>
                                        </p:tav>
                                      </p:tavLst>
                                    </p:anim>
                                    <p:animEffect transition="in" filter="fade">
                                      <p:cBhvr>
                                        <p:cTn id="58" dur="500"/>
                                        <p:tgtEl>
                                          <p:spTgt spid="24"/>
                                        </p:tgtEl>
                                      </p:cBhvr>
                                    </p:animEffect>
                                  </p:childTnLst>
                                </p:cTn>
                              </p:par>
                            </p:childTnLst>
                          </p:cTn>
                        </p:par>
                        <p:par>
                          <p:cTn id="59" fill="hold">
                            <p:stCondLst>
                              <p:cond delay="4599"/>
                            </p:stCondLst>
                            <p:childTnLst>
                              <p:par>
                                <p:cTn id="60" presetID="29"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ppt_x</p:attrName>
                                        </p:attrNameLst>
                                      </p:cBhvr>
                                      <p:tavLst>
                                        <p:tav tm="0">
                                          <p:val>
                                            <p:strVal val="#ppt_x-.2"/>
                                          </p:val>
                                        </p:tav>
                                        <p:tav tm="100000">
                                          <p:val>
                                            <p:strVal val="#ppt_x"/>
                                          </p:val>
                                        </p:tav>
                                      </p:tavLst>
                                    </p:anim>
                                    <p:anim calcmode="lin" valueType="num">
                                      <p:cBhvr>
                                        <p:cTn id="63"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64" dur="500"/>
                                        <p:tgtEl>
                                          <p:spTgt spid="18"/>
                                        </p:tgtEl>
                                      </p:cBhvr>
                                    </p:animEffect>
                                  </p:childTnLst>
                                </p:cTn>
                              </p:par>
                            </p:childTnLst>
                          </p:cTn>
                        </p:par>
                        <p:par>
                          <p:cTn id="65" fill="hold">
                            <p:stCondLst>
                              <p:cond delay="5099"/>
                            </p:stCondLst>
                            <p:childTnLst>
                              <p:par>
                                <p:cTn id="66" presetID="12" presetClass="entr" presetSubtype="4"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p:tgtEl>
                                          <p:spTgt spid="28"/>
                                        </p:tgtEl>
                                        <p:attrNameLst>
                                          <p:attrName>ppt_y</p:attrName>
                                        </p:attrNameLst>
                                      </p:cBhvr>
                                      <p:tavLst>
                                        <p:tav tm="0">
                                          <p:val>
                                            <p:strVal val="#ppt_y+#ppt_h*1.125000"/>
                                          </p:val>
                                        </p:tav>
                                        <p:tav tm="100000">
                                          <p:val>
                                            <p:strVal val="#ppt_y"/>
                                          </p:val>
                                        </p:tav>
                                      </p:tavLst>
                                    </p:anim>
                                    <p:animEffect transition="in" filter="wipe(up)">
                                      <p:cBhvr>
                                        <p:cTn id="69" dur="500"/>
                                        <p:tgtEl>
                                          <p:spTgt spid="28"/>
                                        </p:tgtEl>
                                      </p:cBhvr>
                                    </p:animEffect>
                                  </p:childTnLst>
                                </p:cTn>
                              </p:par>
                            </p:childTnLst>
                          </p:cTn>
                        </p:par>
                        <p:par>
                          <p:cTn id="70" fill="hold">
                            <p:stCondLst>
                              <p:cond delay="5599"/>
                            </p:stCondLst>
                            <p:childTnLst>
                              <p:par>
                                <p:cTn id="71" presetID="53" presetClass="entr" presetSubtype="16"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childTnLst>
                          </p:cTn>
                        </p:par>
                        <p:par>
                          <p:cTn id="76" fill="hold">
                            <p:stCondLst>
                              <p:cond delay="6099"/>
                            </p:stCondLst>
                            <p:childTnLst>
                              <p:par>
                                <p:cTn id="77" presetID="29"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ppt_x</p:attrName>
                                        </p:attrNameLst>
                                      </p:cBhvr>
                                      <p:tavLst>
                                        <p:tav tm="0">
                                          <p:val>
                                            <p:strVal val="#ppt_x-.2"/>
                                          </p:val>
                                        </p:tav>
                                        <p:tav tm="100000">
                                          <p:val>
                                            <p:strVal val="#ppt_x"/>
                                          </p:val>
                                        </p:tav>
                                      </p:tavLst>
                                    </p:anim>
                                    <p:anim calcmode="lin" valueType="num">
                                      <p:cBhvr>
                                        <p:cTn id="80"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81" dur="500"/>
                                        <p:tgtEl>
                                          <p:spTgt spid="19"/>
                                        </p:tgtEl>
                                      </p:cBhvr>
                                    </p:animEffect>
                                  </p:childTnLst>
                                </p:cTn>
                              </p:par>
                            </p:childTnLst>
                          </p:cTn>
                        </p:par>
                        <p:par>
                          <p:cTn id="82" fill="hold">
                            <p:stCondLst>
                              <p:cond delay="6599"/>
                            </p:stCondLst>
                            <p:childTnLst>
                              <p:par>
                                <p:cTn id="83" presetID="12" presetClass="entr" presetSubtype="4"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additive="base">
                                        <p:cTn id="85" dur="500"/>
                                        <p:tgtEl>
                                          <p:spTgt spid="29"/>
                                        </p:tgtEl>
                                        <p:attrNameLst>
                                          <p:attrName>ppt_y</p:attrName>
                                        </p:attrNameLst>
                                      </p:cBhvr>
                                      <p:tavLst>
                                        <p:tav tm="0">
                                          <p:val>
                                            <p:strVal val="#ppt_y+#ppt_h*1.125000"/>
                                          </p:val>
                                        </p:tav>
                                        <p:tav tm="100000">
                                          <p:val>
                                            <p:strVal val="#ppt_y"/>
                                          </p:val>
                                        </p:tav>
                                      </p:tavLst>
                                    </p:anim>
                                    <p:animEffect transition="in" filter="wipe(up)">
                                      <p:cBhvr>
                                        <p:cTn id="86" dur="500"/>
                                        <p:tgtEl>
                                          <p:spTgt spid="29"/>
                                        </p:tgtEl>
                                      </p:cBhvr>
                                    </p:animEffect>
                                  </p:childTnLst>
                                </p:cTn>
                              </p:par>
                            </p:childTnLst>
                          </p:cTn>
                        </p:par>
                        <p:par>
                          <p:cTn id="87" fill="hold">
                            <p:stCondLst>
                              <p:cond delay="7099"/>
                            </p:stCondLst>
                            <p:childTnLst>
                              <p:par>
                                <p:cTn id="88" presetID="53" presetClass="entr" presetSubtype="16"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p:cTn id="90" dur="500" fill="hold"/>
                                        <p:tgtEl>
                                          <p:spTgt spid="26"/>
                                        </p:tgtEl>
                                        <p:attrNameLst>
                                          <p:attrName>ppt_w</p:attrName>
                                        </p:attrNameLst>
                                      </p:cBhvr>
                                      <p:tavLst>
                                        <p:tav tm="0">
                                          <p:val>
                                            <p:fltVal val="0"/>
                                          </p:val>
                                        </p:tav>
                                        <p:tav tm="100000">
                                          <p:val>
                                            <p:strVal val="#ppt_w"/>
                                          </p:val>
                                        </p:tav>
                                      </p:tavLst>
                                    </p:anim>
                                    <p:anim calcmode="lin" valueType="num">
                                      <p:cBhvr>
                                        <p:cTn id="91" dur="500" fill="hold"/>
                                        <p:tgtEl>
                                          <p:spTgt spid="26"/>
                                        </p:tgtEl>
                                        <p:attrNameLst>
                                          <p:attrName>ppt_h</p:attrName>
                                        </p:attrNameLst>
                                      </p:cBhvr>
                                      <p:tavLst>
                                        <p:tav tm="0">
                                          <p:val>
                                            <p:fltVal val="0"/>
                                          </p:val>
                                        </p:tav>
                                        <p:tav tm="100000">
                                          <p:val>
                                            <p:strVal val="#ppt_h"/>
                                          </p:val>
                                        </p:tav>
                                      </p:tavLst>
                                    </p:anim>
                                    <p:animEffect transition="in" filter="fade">
                                      <p:cBhvr>
                                        <p:cTn id="92" dur="500"/>
                                        <p:tgtEl>
                                          <p:spTgt spid="26"/>
                                        </p:tgtEl>
                                      </p:cBhvr>
                                    </p:animEffect>
                                  </p:childTnLst>
                                </p:cTn>
                              </p:par>
                            </p:childTnLst>
                          </p:cTn>
                        </p:par>
                        <p:par>
                          <p:cTn id="93" fill="hold">
                            <p:stCondLst>
                              <p:cond delay="7599"/>
                            </p:stCondLst>
                            <p:childTnLst>
                              <p:par>
                                <p:cTn id="94" presetID="29"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p:cTn id="96" dur="500" fill="hold"/>
                                        <p:tgtEl>
                                          <p:spTgt spid="20"/>
                                        </p:tgtEl>
                                        <p:attrNameLst>
                                          <p:attrName>ppt_x</p:attrName>
                                        </p:attrNameLst>
                                      </p:cBhvr>
                                      <p:tavLst>
                                        <p:tav tm="0">
                                          <p:val>
                                            <p:strVal val="#ppt_x-.2"/>
                                          </p:val>
                                        </p:tav>
                                        <p:tav tm="100000">
                                          <p:val>
                                            <p:strVal val="#ppt_x"/>
                                          </p:val>
                                        </p:tav>
                                      </p:tavLst>
                                    </p:anim>
                                    <p:anim calcmode="lin" valueType="num">
                                      <p:cBhvr>
                                        <p:cTn id="97"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8" dur="500"/>
                                        <p:tgtEl>
                                          <p:spTgt spid="20"/>
                                        </p:tgtEl>
                                      </p:cBhvr>
                                    </p:animEffect>
                                  </p:childTnLst>
                                </p:cTn>
                              </p:par>
                            </p:childTnLst>
                          </p:cTn>
                        </p:par>
                        <p:par>
                          <p:cTn id="99" fill="hold">
                            <p:stCondLst>
                              <p:cond delay="8099"/>
                            </p:stCondLst>
                            <p:childTnLst>
                              <p:par>
                                <p:cTn id="100" presetID="12" presetClass="entr" presetSubtype="4"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cBhvr additive="base">
                                        <p:cTn id="102" dur="500"/>
                                        <p:tgtEl>
                                          <p:spTgt spid="30"/>
                                        </p:tgtEl>
                                        <p:attrNameLst>
                                          <p:attrName>ppt_y</p:attrName>
                                        </p:attrNameLst>
                                      </p:cBhvr>
                                      <p:tavLst>
                                        <p:tav tm="0">
                                          <p:val>
                                            <p:strVal val="#ppt_y+#ppt_h*1.125000"/>
                                          </p:val>
                                        </p:tav>
                                        <p:tav tm="100000">
                                          <p:val>
                                            <p:strVal val="#ppt_y"/>
                                          </p:val>
                                        </p:tav>
                                      </p:tavLst>
                                    </p:anim>
                                    <p:animEffect transition="in" filter="wipe(up)">
                                      <p:cBhvr>
                                        <p:cTn id="10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ldLvl="0" animBg="1"/>
      <p:bldP spid="18" grpId="0" bldLvl="0" animBg="1"/>
      <p:bldP spid="19" grpId="0" bldLvl="0" animBg="1"/>
      <p:bldP spid="20" grpId="0" bldLvl="0" animBg="1"/>
      <p:bldP spid="22" grpId="0"/>
      <p:bldP spid="24" grpId="0"/>
      <p:bldP spid="25" grpId="0"/>
      <p:bldP spid="26" grpId="0"/>
      <p:bldP spid="27" grpId="0"/>
      <p:bldP spid="28" grpId="0"/>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sp>
        <p:nvSpPr>
          <p:cNvPr id="67" name="Rectangle 1"/>
          <p:cNvSpPr/>
          <p:nvPr/>
        </p:nvSpPr>
        <p:spPr>
          <a:xfrm>
            <a:off x="3654425" y="1858010"/>
            <a:ext cx="2274888" cy="3600450"/>
          </a:xfrm>
          <a:prstGeom prst="rect">
            <a:avLst/>
          </a:prstGeom>
          <a:noFill/>
          <a:ln w="19050" cmpd="sng">
            <a:solidFill>
              <a:srgbClr val="323232"/>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ysClr val="windowText" lastClr="000000"/>
              </a:solidFill>
              <a:effectLst/>
              <a:uLnTx/>
              <a:uFillTx/>
            </a:endParaRPr>
          </a:p>
        </p:txBody>
      </p:sp>
      <p:sp>
        <p:nvSpPr>
          <p:cNvPr id="68" name="Rectangle 20"/>
          <p:cNvSpPr/>
          <p:nvPr/>
        </p:nvSpPr>
        <p:spPr>
          <a:xfrm>
            <a:off x="6261100" y="1858010"/>
            <a:ext cx="2274888" cy="3600450"/>
          </a:xfrm>
          <a:prstGeom prst="rect">
            <a:avLst/>
          </a:prstGeom>
          <a:noFill/>
          <a:ln w="19050" cmpd="sng">
            <a:solidFill>
              <a:srgbClr val="323232"/>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ysClr val="windowText" lastClr="000000"/>
              </a:solidFill>
              <a:effectLst/>
              <a:uLnTx/>
              <a:uFillTx/>
            </a:endParaRPr>
          </a:p>
        </p:txBody>
      </p:sp>
      <p:sp>
        <p:nvSpPr>
          <p:cNvPr id="69" name="Rectangle 30"/>
          <p:cNvSpPr/>
          <p:nvPr/>
        </p:nvSpPr>
        <p:spPr>
          <a:xfrm>
            <a:off x="8878888" y="1858010"/>
            <a:ext cx="2274888" cy="3600450"/>
          </a:xfrm>
          <a:prstGeom prst="rect">
            <a:avLst/>
          </a:prstGeom>
          <a:noFill/>
          <a:ln w="19050" cmpd="sng">
            <a:solidFill>
              <a:srgbClr val="323232"/>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ysClr val="windowText" lastClr="000000"/>
              </a:solidFill>
              <a:effectLst/>
              <a:uLnTx/>
              <a:uFillTx/>
            </a:endParaRPr>
          </a:p>
        </p:txBody>
      </p:sp>
      <p:sp>
        <p:nvSpPr>
          <p:cNvPr id="70" name="Rectangle 40"/>
          <p:cNvSpPr/>
          <p:nvPr/>
        </p:nvSpPr>
        <p:spPr>
          <a:xfrm>
            <a:off x="1013619" y="1858010"/>
            <a:ext cx="2274888" cy="3600450"/>
          </a:xfrm>
          <a:prstGeom prst="rect">
            <a:avLst/>
          </a:prstGeom>
          <a:noFill/>
          <a:ln w="19050" cmpd="sng">
            <a:solidFill>
              <a:srgbClr val="323232"/>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ysClr val="windowText" lastClr="000000"/>
              </a:solidFill>
              <a:effectLst/>
              <a:uLnTx/>
              <a:uFillTx/>
            </a:endParaRPr>
          </a:p>
        </p:txBody>
      </p:sp>
      <p:grpSp>
        <p:nvGrpSpPr>
          <p:cNvPr id="71" name="Group 42"/>
          <p:cNvGrpSpPr/>
          <p:nvPr/>
        </p:nvGrpSpPr>
        <p:grpSpPr>
          <a:xfrm>
            <a:off x="1826260" y="2181225"/>
            <a:ext cx="649605" cy="654685"/>
            <a:chOff x="9370207" y="7340312"/>
            <a:chExt cx="582303" cy="586852"/>
          </a:xfrm>
          <a:solidFill>
            <a:srgbClr val="323232"/>
          </a:solidFill>
        </p:grpSpPr>
        <p:sp>
          <p:nvSpPr>
            <p:cNvPr id="72" name="Freeform 38"/>
            <p:cNvSpPr>
              <a:spLocks noChangeArrowheads="1"/>
            </p:cNvSpPr>
            <p:nvPr/>
          </p:nvSpPr>
          <p:spPr bwMode="auto">
            <a:xfrm>
              <a:off x="9370207" y="7340312"/>
              <a:ext cx="582303" cy="586852"/>
            </a:xfrm>
            <a:custGeom>
              <a:avLst/>
              <a:gdLst>
                <a:gd name="T0" fmla="*/ 286 w 569"/>
                <a:gd name="T1" fmla="*/ 0 h 573"/>
                <a:gd name="T2" fmla="*/ 286 w 569"/>
                <a:gd name="T3" fmla="*/ 0 h 573"/>
                <a:gd name="T4" fmla="*/ 0 w 569"/>
                <a:gd name="T5" fmla="*/ 286 h 573"/>
                <a:gd name="T6" fmla="*/ 286 w 569"/>
                <a:gd name="T7" fmla="*/ 572 h 573"/>
                <a:gd name="T8" fmla="*/ 568 w 569"/>
                <a:gd name="T9" fmla="*/ 286 h 573"/>
                <a:gd name="T10" fmla="*/ 286 w 569"/>
                <a:gd name="T11" fmla="*/ 0 h 573"/>
                <a:gd name="T12" fmla="*/ 286 w 569"/>
                <a:gd name="T13" fmla="*/ 511 h 573"/>
                <a:gd name="T14" fmla="*/ 286 w 569"/>
                <a:gd name="T15" fmla="*/ 511 h 573"/>
                <a:gd name="T16" fmla="*/ 61 w 569"/>
                <a:gd name="T17" fmla="*/ 286 h 573"/>
                <a:gd name="T18" fmla="*/ 286 w 569"/>
                <a:gd name="T19" fmla="*/ 66 h 573"/>
                <a:gd name="T20" fmla="*/ 506 w 569"/>
                <a:gd name="T21" fmla="*/ 286 h 573"/>
                <a:gd name="T22" fmla="*/ 286 w 569"/>
                <a:gd name="T23" fmla="*/ 511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9" h="573">
                  <a:moveTo>
                    <a:pt x="286" y="0"/>
                  </a:moveTo>
                  <a:lnTo>
                    <a:pt x="286" y="0"/>
                  </a:lnTo>
                  <a:cubicBezTo>
                    <a:pt x="127" y="0"/>
                    <a:pt x="0" y="128"/>
                    <a:pt x="0" y="286"/>
                  </a:cubicBezTo>
                  <a:cubicBezTo>
                    <a:pt x="0" y="445"/>
                    <a:pt x="127" y="572"/>
                    <a:pt x="286" y="572"/>
                  </a:cubicBezTo>
                  <a:cubicBezTo>
                    <a:pt x="440" y="572"/>
                    <a:pt x="568" y="445"/>
                    <a:pt x="568" y="286"/>
                  </a:cubicBezTo>
                  <a:cubicBezTo>
                    <a:pt x="568" y="128"/>
                    <a:pt x="440" y="0"/>
                    <a:pt x="286" y="0"/>
                  </a:cubicBezTo>
                  <a:close/>
                  <a:moveTo>
                    <a:pt x="286" y="511"/>
                  </a:moveTo>
                  <a:lnTo>
                    <a:pt x="286" y="511"/>
                  </a:lnTo>
                  <a:cubicBezTo>
                    <a:pt x="163" y="511"/>
                    <a:pt x="61" y="410"/>
                    <a:pt x="61" y="286"/>
                  </a:cubicBezTo>
                  <a:cubicBezTo>
                    <a:pt x="61" y="163"/>
                    <a:pt x="163" y="66"/>
                    <a:pt x="286" y="66"/>
                  </a:cubicBezTo>
                  <a:cubicBezTo>
                    <a:pt x="409" y="66"/>
                    <a:pt x="506" y="163"/>
                    <a:pt x="506" y="286"/>
                  </a:cubicBezTo>
                  <a:cubicBezTo>
                    <a:pt x="506" y="410"/>
                    <a:pt x="409" y="511"/>
                    <a:pt x="286" y="511"/>
                  </a:cubicBezTo>
                  <a:close/>
                </a:path>
              </a:pathLst>
            </a:cu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endParaRPr>
            </a:p>
          </p:txBody>
        </p:sp>
        <p:sp>
          <p:nvSpPr>
            <p:cNvPr id="73" name="Freeform 39"/>
            <p:cNvSpPr>
              <a:spLocks noChangeArrowheads="1"/>
            </p:cNvSpPr>
            <p:nvPr/>
          </p:nvSpPr>
          <p:spPr bwMode="auto">
            <a:xfrm>
              <a:off x="9641048" y="7471224"/>
              <a:ext cx="139935" cy="279883"/>
            </a:xfrm>
            <a:custGeom>
              <a:avLst/>
              <a:gdLst>
                <a:gd name="T0" fmla="*/ 44 w 137"/>
                <a:gd name="T1" fmla="*/ 0 h 274"/>
                <a:gd name="T2" fmla="*/ 0 w 137"/>
                <a:gd name="T3" fmla="*/ 0 h 274"/>
                <a:gd name="T4" fmla="*/ 0 w 137"/>
                <a:gd name="T5" fmla="*/ 167 h 274"/>
                <a:gd name="T6" fmla="*/ 106 w 137"/>
                <a:gd name="T7" fmla="*/ 273 h 274"/>
                <a:gd name="T8" fmla="*/ 136 w 137"/>
                <a:gd name="T9" fmla="*/ 242 h 274"/>
                <a:gd name="T10" fmla="*/ 44 w 137"/>
                <a:gd name="T11" fmla="*/ 149 h 274"/>
                <a:gd name="T12" fmla="*/ 44 w 137"/>
                <a:gd name="T13" fmla="*/ 0 h 274"/>
              </a:gdLst>
              <a:ahLst/>
              <a:cxnLst>
                <a:cxn ang="0">
                  <a:pos x="T0" y="T1"/>
                </a:cxn>
                <a:cxn ang="0">
                  <a:pos x="T2" y="T3"/>
                </a:cxn>
                <a:cxn ang="0">
                  <a:pos x="T4" y="T5"/>
                </a:cxn>
                <a:cxn ang="0">
                  <a:pos x="T6" y="T7"/>
                </a:cxn>
                <a:cxn ang="0">
                  <a:pos x="T8" y="T9"/>
                </a:cxn>
                <a:cxn ang="0">
                  <a:pos x="T10" y="T11"/>
                </a:cxn>
                <a:cxn ang="0">
                  <a:pos x="T12" y="T13"/>
                </a:cxn>
              </a:cxnLst>
              <a:rect l="0" t="0" r="r" b="b"/>
              <a:pathLst>
                <a:path w="137" h="274">
                  <a:moveTo>
                    <a:pt x="44" y="0"/>
                  </a:moveTo>
                  <a:lnTo>
                    <a:pt x="0" y="0"/>
                  </a:lnTo>
                  <a:lnTo>
                    <a:pt x="0" y="167"/>
                  </a:lnTo>
                  <a:lnTo>
                    <a:pt x="106" y="273"/>
                  </a:lnTo>
                  <a:lnTo>
                    <a:pt x="136" y="242"/>
                  </a:lnTo>
                  <a:lnTo>
                    <a:pt x="44" y="149"/>
                  </a:lnTo>
                  <a:lnTo>
                    <a:pt x="44" y="0"/>
                  </a:lnTo>
                </a:path>
              </a:pathLst>
            </a:cu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endParaRPr>
            </a:p>
          </p:txBody>
        </p:sp>
      </p:grpSp>
      <p:sp>
        <p:nvSpPr>
          <p:cNvPr id="74" name="Freeform 72"/>
          <p:cNvSpPr>
            <a:spLocks noChangeArrowheads="1"/>
          </p:cNvSpPr>
          <p:nvPr/>
        </p:nvSpPr>
        <p:spPr bwMode="auto">
          <a:xfrm>
            <a:off x="7108190" y="2174240"/>
            <a:ext cx="581660" cy="581660"/>
          </a:xfrm>
          <a:custGeom>
            <a:avLst/>
            <a:gdLst>
              <a:gd name="T0" fmla="*/ 467 w 521"/>
              <a:gd name="T1" fmla="*/ 259 h 520"/>
              <a:gd name="T2" fmla="*/ 467 w 521"/>
              <a:gd name="T3" fmla="*/ 259 h 520"/>
              <a:gd name="T4" fmla="*/ 520 w 521"/>
              <a:gd name="T5" fmla="*/ 185 h 520"/>
              <a:gd name="T6" fmla="*/ 498 w 521"/>
              <a:gd name="T7" fmla="*/ 132 h 520"/>
              <a:gd name="T8" fmla="*/ 414 w 521"/>
              <a:gd name="T9" fmla="*/ 105 h 520"/>
              <a:gd name="T10" fmla="*/ 392 w 521"/>
              <a:gd name="T11" fmla="*/ 22 h 520"/>
              <a:gd name="T12" fmla="*/ 339 w 521"/>
              <a:gd name="T13" fmla="*/ 0 h 520"/>
              <a:gd name="T14" fmla="*/ 260 w 521"/>
              <a:gd name="T15" fmla="*/ 53 h 520"/>
              <a:gd name="T16" fmla="*/ 176 w 521"/>
              <a:gd name="T17" fmla="*/ 0 h 520"/>
              <a:gd name="T18" fmla="*/ 128 w 521"/>
              <a:gd name="T19" fmla="*/ 22 h 520"/>
              <a:gd name="T20" fmla="*/ 106 w 521"/>
              <a:gd name="T21" fmla="*/ 105 h 520"/>
              <a:gd name="T22" fmla="*/ 22 w 521"/>
              <a:gd name="T23" fmla="*/ 132 h 520"/>
              <a:gd name="T24" fmla="*/ 0 w 521"/>
              <a:gd name="T25" fmla="*/ 185 h 520"/>
              <a:gd name="T26" fmla="*/ 49 w 521"/>
              <a:gd name="T27" fmla="*/ 259 h 520"/>
              <a:gd name="T28" fmla="*/ 0 w 521"/>
              <a:gd name="T29" fmla="*/ 343 h 520"/>
              <a:gd name="T30" fmla="*/ 22 w 521"/>
              <a:gd name="T31" fmla="*/ 396 h 520"/>
              <a:gd name="T32" fmla="*/ 106 w 521"/>
              <a:gd name="T33" fmla="*/ 414 h 520"/>
              <a:gd name="T34" fmla="*/ 128 w 521"/>
              <a:gd name="T35" fmla="*/ 497 h 520"/>
              <a:gd name="T36" fmla="*/ 176 w 521"/>
              <a:gd name="T37" fmla="*/ 519 h 520"/>
              <a:gd name="T38" fmla="*/ 260 w 521"/>
              <a:gd name="T39" fmla="*/ 471 h 520"/>
              <a:gd name="T40" fmla="*/ 339 w 521"/>
              <a:gd name="T41" fmla="*/ 519 h 520"/>
              <a:gd name="T42" fmla="*/ 392 w 521"/>
              <a:gd name="T43" fmla="*/ 497 h 520"/>
              <a:gd name="T44" fmla="*/ 414 w 521"/>
              <a:gd name="T45" fmla="*/ 414 h 520"/>
              <a:gd name="T46" fmla="*/ 498 w 521"/>
              <a:gd name="T47" fmla="*/ 387 h 520"/>
              <a:gd name="T48" fmla="*/ 520 w 521"/>
              <a:gd name="T49" fmla="*/ 334 h 520"/>
              <a:gd name="T50" fmla="*/ 467 w 521"/>
              <a:gd name="T51" fmla="*/ 259 h 520"/>
              <a:gd name="T52" fmla="*/ 260 w 521"/>
              <a:gd name="T53" fmla="*/ 374 h 520"/>
              <a:gd name="T54" fmla="*/ 260 w 521"/>
              <a:gd name="T55" fmla="*/ 374 h 520"/>
              <a:gd name="T56" fmla="*/ 145 w 521"/>
              <a:gd name="T57" fmla="*/ 259 h 520"/>
              <a:gd name="T58" fmla="*/ 260 w 521"/>
              <a:gd name="T59" fmla="*/ 149 h 520"/>
              <a:gd name="T60" fmla="*/ 370 w 521"/>
              <a:gd name="T61" fmla="*/ 259 h 520"/>
              <a:gd name="T62" fmla="*/ 260 w 521"/>
              <a:gd name="T63" fmla="*/ 37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1" h="520">
                <a:moveTo>
                  <a:pt x="467" y="259"/>
                </a:moveTo>
                <a:lnTo>
                  <a:pt x="467" y="259"/>
                </a:lnTo>
                <a:cubicBezTo>
                  <a:pt x="467" y="229"/>
                  <a:pt x="489" y="202"/>
                  <a:pt x="520" y="185"/>
                </a:cubicBezTo>
                <a:cubicBezTo>
                  <a:pt x="515" y="167"/>
                  <a:pt x="506" y="149"/>
                  <a:pt x="498" y="132"/>
                </a:cubicBezTo>
                <a:cubicBezTo>
                  <a:pt x="462" y="141"/>
                  <a:pt x="436" y="127"/>
                  <a:pt x="414" y="105"/>
                </a:cubicBezTo>
                <a:cubicBezTo>
                  <a:pt x="392" y="83"/>
                  <a:pt x="383" y="57"/>
                  <a:pt x="392" y="22"/>
                </a:cubicBezTo>
                <a:cubicBezTo>
                  <a:pt x="374" y="13"/>
                  <a:pt x="357" y="9"/>
                  <a:pt x="339" y="0"/>
                </a:cubicBezTo>
                <a:cubicBezTo>
                  <a:pt x="322" y="31"/>
                  <a:pt x="291" y="53"/>
                  <a:pt x="260" y="53"/>
                </a:cubicBezTo>
                <a:cubicBezTo>
                  <a:pt x="225" y="53"/>
                  <a:pt x="194" y="31"/>
                  <a:pt x="176" y="0"/>
                </a:cubicBezTo>
                <a:cubicBezTo>
                  <a:pt x="159" y="9"/>
                  <a:pt x="141" y="13"/>
                  <a:pt x="128" y="22"/>
                </a:cubicBezTo>
                <a:cubicBezTo>
                  <a:pt x="137" y="57"/>
                  <a:pt x="128" y="83"/>
                  <a:pt x="106" y="105"/>
                </a:cubicBezTo>
                <a:cubicBezTo>
                  <a:pt x="84" y="127"/>
                  <a:pt x="53" y="141"/>
                  <a:pt x="22" y="132"/>
                </a:cubicBezTo>
                <a:cubicBezTo>
                  <a:pt x="14" y="149"/>
                  <a:pt x="5" y="167"/>
                  <a:pt x="0" y="185"/>
                </a:cubicBezTo>
                <a:cubicBezTo>
                  <a:pt x="31" y="202"/>
                  <a:pt x="49" y="229"/>
                  <a:pt x="49" y="259"/>
                </a:cubicBezTo>
                <a:cubicBezTo>
                  <a:pt x="49" y="295"/>
                  <a:pt x="31" y="326"/>
                  <a:pt x="0" y="343"/>
                </a:cubicBezTo>
                <a:cubicBezTo>
                  <a:pt x="5" y="361"/>
                  <a:pt x="14" y="378"/>
                  <a:pt x="22" y="396"/>
                </a:cubicBezTo>
                <a:cubicBezTo>
                  <a:pt x="53" y="387"/>
                  <a:pt x="84" y="391"/>
                  <a:pt x="106" y="414"/>
                </a:cubicBezTo>
                <a:cubicBezTo>
                  <a:pt x="128" y="440"/>
                  <a:pt x="137" y="466"/>
                  <a:pt x="128" y="497"/>
                </a:cubicBezTo>
                <a:cubicBezTo>
                  <a:pt x="141" y="506"/>
                  <a:pt x="159" y="515"/>
                  <a:pt x="176" y="519"/>
                </a:cubicBezTo>
                <a:cubicBezTo>
                  <a:pt x="194" y="488"/>
                  <a:pt x="225" y="471"/>
                  <a:pt x="260" y="471"/>
                </a:cubicBezTo>
                <a:cubicBezTo>
                  <a:pt x="291" y="471"/>
                  <a:pt x="322" y="488"/>
                  <a:pt x="339" y="519"/>
                </a:cubicBezTo>
                <a:cubicBezTo>
                  <a:pt x="357" y="515"/>
                  <a:pt x="374" y="506"/>
                  <a:pt x="392" y="497"/>
                </a:cubicBezTo>
                <a:cubicBezTo>
                  <a:pt x="383" y="466"/>
                  <a:pt x="392" y="440"/>
                  <a:pt x="414" y="414"/>
                </a:cubicBezTo>
                <a:cubicBezTo>
                  <a:pt x="436" y="391"/>
                  <a:pt x="462" y="378"/>
                  <a:pt x="498" y="387"/>
                </a:cubicBezTo>
                <a:cubicBezTo>
                  <a:pt x="506" y="374"/>
                  <a:pt x="515" y="356"/>
                  <a:pt x="520" y="334"/>
                </a:cubicBezTo>
                <a:cubicBezTo>
                  <a:pt x="489" y="317"/>
                  <a:pt x="467" y="295"/>
                  <a:pt x="467" y="259"/>
                </a:cubicBezTo>
                <a:close/>
                <a:moveTo>
                  <a:pt x="260" y="374"/>
                </a:moveTo>
                <a:lnTo>
                  <a:pt x="260" y="374"/>
                </a:lnTo>
                <a:cubicBezTo>
                  <a:pt x="198" y="374"/>
                  <a:pt x="145" y="321"/>
                  <a:pt x="145" y="259"/>
                </a:cubicBezTo>
                <a:cubicBezTo>
                  <a:pt x="145" y="198"/>
                  <a:pt x="198" y="149"/>
                  <a:pt x="260" y="149"/>
                </a:cubicBezTo>
                <a:cubicBezTo>
                  <a:pt x="322" y="149"/>
                  <a:pt x="370" y="198"/>
                  <a:pt x="370" y="259"/>
                </a:cubicBezTo>
                <a:cubicBezTo>
                  <a:pt x="370" y="321"/>
                  <a:pt x="322" y="374"/>
                  <a:pt x="260" y="374"/>
                </a:cubicBezTo>
                <a:close/>
              </a:path>
            </a:pathLst>
          </a:cu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endParaRPr>
          </a:p>
        </p:txBody>
      </p:sp>
      <p:sp>
        <p:nvSpPr>
          <p:cNvPr id="75" name="Freeform 97"/>
          <p:cNvSpPr>
            <a:spLocks noChangeArrowheads="1"/>
          </p:cNvSpPr>
          <p:nvPr/>
        </p:nvSpPr>
        <p:spPr bwMode="auto">
          <a:xfrm>
            <a:off x="9802495" y="2174240"/>
            <a:ext cx="561975" cy="510540"/>
          </a:xfrm>
          <a:custGeom>
            <a:avLst/>
            <a:gdLst>
              <a:gd name="T0" fmla="*/ 554 w 617"/>
              <a:gd name="T1" fmla="*/ 0 h 559"/>
              <a:gd name="T2" fmla="*/ 554 w 617"/>
              <a:gd name="T3" fmla="*/ 0 h 559"/>
              <a:gd name="T4" fmla="*/ 62 w 617"/>
              <a:gd name="T5" fmla="*/ 0 h 559"/>
              <a:gd name="T6" fmla="*/ 0 w 617"/>
              <a:gd name="T7" fmla="*/ 61 h 559"/>
              <a:gd name="T8" fmla="*/ 0 w 617"/>
              <a:gd name="T9" fmla="*/ 435 h 559"/>
              <a:gd name="T10" fmla="*/ 62 w 617"/>
              <a:gd name="T11" fmla="*/ 497 h 559"/>
              <a:gd name="T12" fmla="*/ 185 w 617"/>
              <a:gd name="T13" fmla="*/ 497 h 559"/>
              <a:gd name="T14" fmla="*/ 185 w 617"/>
              <a:gd name="T15" fmla="*/ 435 h 559"/>
              <a:gd name="T16" fmla="*/ 62 w 617"/>
              <a:gd name="T17" fmla="*/ 435 h 559"/>
              <a:gd name="T18" fmla="*/ 62 w 617"/>
              <a:gd name="T19" fmla="*/ 149 h 559"/>
              <a:gd name="T20" fmla="*/ 554 w 617"/>
              <a:gd name="T21" fmla="*/ 149 h 559"/>
              <a:gd name="T22" fmla="*/ 554 w 617"/>
              <a:gd name="T23" fmla="*/ 435 h 559"/>
              <a:gd name="T24" fmla="*/ 431 w 617"/>
              <a:gd name="T25" fmla="*/ 435 h 559"/>
              <a:gd name="T26" fmla="*/ 431 w 617"/>
              <a:gd name="T27" fmla="*/ 497 h 559"/>
              <a:gd name="T28" fmla="*/ 554 w 617"/>
              <a:gd name="T29" fmla="*/ 497 h 559"/>
              <a:gd name="T30" fmla="*/ 616 w 617"/>
              <a:gd name="T31" fmla="*/ 435 h 559"/>
              <a:gd name="T32" fmla="*/ 616 w 617"/>
              <a:gd name="T33" fmla="*/ 61 h 559"/>
              <a:gd name="T34" fmla="*/ 554 w 617"/>
              <a:gd name="T35" fmla="*/ 0 h 559"/>
              <a:gd name="T36" fmla="*/ 79 w 617"/>
              <a:gd name="T37" fmla="*/ 105 h 559"/>
              <a:gd name="T38" fmla="*/ 79 w 617"/>
              <a:gd name="T39" fmla="*/ 105 h 559"/>
              <a:gd name="T40" fmla="*/ 57 w 617"/>
              <a:gd name="T41" fmla="*/ 83 h 559"/>
              <a:gd name="T42" fmla="*/ 79 w 617"/>
              <a:gd name="T43" fmla="*/ 57 h 559"/>
              <a:gd name="T44" fmla="*/ 101 w 617"/>
              <a:gd name="T45" fmla="*/ 83 h 559"/>
              <a:gd name="T46" fmla="*/ 79 w 617"/>
              <a:gd name="T47" fmla="*/ 105 h 559"/>
              <a:gd name="T48" fmla="*/ 141 w 617"/>
              <a:gd name="T49" fmla="*/ 105 h 559"/>
              <a:gd name="T50" fmla="*/ 141 w 617"/>
              <a:gd name="T51" fmla="*/ 105 h 559"/>
              <a:gd name="T52" fmla="*/ 119 w 617"/>
              <a:gd name="T53" fmla="*/ 83 h 559"/>
              <a:gd name="T54" fmla="*/ 141 w 617"/>
              <a:gd name="T55" fmla="*/ 57 h 559"/>
              <a:gd name="T56" fmla="*/ 163 w 617"/>
              <a:gd name="T57" fmla="*/ 83 h 559"/>
              <a:gd name="T58" fmla="*/ 141 w 617"/>
              <a:gd name="T59" fmla="*/ 105 h 559"/>
              <a:gd name="T60" fmla="*/ 554 w 617"/>
              <a:gd name="T61" fmla="*/ 101 h 559"/>
              <a:gd name="T62" fmla="*/ 554 w 617"/>
              <a:gd name="T63" fmla="*/ 101 h 559"/>
              <a:gd name="T64" fmla="*/ 185 w 617"/>
              <a:gd name="T65" fmla="*/ 101 h 559"/>
              <a:gd name="T66" fmla="*/ 185 w 617"/>
              <a:gd name="T67" fmla="*/ 61 h 559"/>
              <a:gd name="T68" fmla="*/ 554 w 617"/>
              <a:gd name="T69" fmla="*/ 61 h 559"/>
              <a:gd name="T70" fmla="*/ 554 w 617"/>
              <a:gd name="T71" fmla="*/ 101 h 559"/>
              <a:gd name="T72" fmla="*/ 303 w 617"/>
              <a:gd name="T73" fmla="*/ 224 h 559"/>
              <a:gd name="T74" fmla="*/ 303 w 617"/>
              <a:gd name="T75" fmla="*/ 224 h 559"/>
              <a:gd name="T76" fmla="*/ 154 w 617"/>
              <a:gd name="T77" fmla="*/ 374 h 559"/>
              <a:gd name="T78" fmla="*/ 246 w 617"/>
              <a:gd name="T79" fmla="*/ 374 h 559"/>
              <a:gd name="T80" fmla="*/ 246 w 617"/>
              <a:gd name="T81" fmla="*/ 558 h 559"/>
              <a:gd name="T82" fmla="*/ 361 w 617"/>
              <a:gd name="T83" fmla="*/ 558 h 559"/>
              <a:gd name="T84" fmla="*/ 361 w 617"/>
              <a:gd name="T85" fmla="*/ 374 h 559"/>
              <a:gd name="T86" fmla="*/ 458 w 617"/>
              <a:gd name="T87" fmla="*/ 374 h 559"/>
              <a:gd name="T88" fmla="*/ 303 w 617"/>
              <a:gd name="T89" fmla="*/ 224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7" h="559">
                <a:moveTo>
                  <a:pt x="554" y="0"/>
                </a:moveTo>
                <a:lnTo>
                  <a:pt x="554" y="0"/>
                </a:lnTo>
                <a:cubicBezTo>
                  <a:pt x="62" y="0"/>
                  <a:pt x="62" y="0"/>
                  <a:pt x="62" y="0"/>
                </a:cubicBezTo>
                <a:cubicBezTo>
                  <a:pt x="26" y="0"/>
                  <a:pt x="0" y="30"/>
                  <a:pt x="0" y="61"/>
                </a:cubicBezTo>
                <a:cubicBezTo>
                  <a:pt x="0" y="435"/>
                  <a:pt x="0" y="435"/>
                  <a:pt x="0" y="435"/>
                </a:cubicBezTo>
                <a:cubicBezTo>
                  <a:pt x="0" y="466"/>
                  <a:pt x="26" y="497"/>
                  <a:pt x="62" y="497"/>
                </a:cubicBezTo>
                <a:cubicBezTo>
                  <a:pt x="185" y="497"/>
                  <a:pt x="185" y="497"/>
                  <a:pt x="185" y="497"/>
                </a:cubicBezTo>
                <a:cubicBezTo>
                  <a:pt x="185" y="435"/>
                  <a:pt x="185" y="435"/>
                  <a:pt x="185" y="435"/>
                </a:cubicBezTo>
                <a:cubicBezTo>
                  <a:pt x="62" y="435"/>
                  <a:pt x="62" y="435"/>
                  <a:pt x="62" y="435"/>
                </a:cubicBezTo>
                <a:cubicBezTo>
                  <a:pt x="62" y="149"/>
                  <a:pt x="62" y="149"/>
                  <a:pt x="62" y="149"/>
                </a:cubicBezTo>
                <a:cubicBezTo>
                  <a:pt x="554" y="149"/>
                  <a:pt x="554" y="149"/>
                  <a:pt x="554" y="149"/>
                </a:cubicBezTo>
                <a:cubicBezTo>
                  <a:pt x="554" y="435"/>
                  <a:pt x="554" y="435"/>
                  <a:pt x="554" y="435"/>
                </a:cubicBezTo>
                <a:cubicBezTo>
                  <a:pt x="431" y="435"/>
                  <a:pt x="431" y="435"/>
                  <a:pt x="431" y="435"/>
                </a:cubicBezTo>
                <a:cubicBezTo>
                  <a:pt x="431" y="497"/>
                  <a:pt x="431" y="497"/>
                  <a:pt x="431" y="497"/>
                </a:cubicBezTo>
                <a:cubicBezTo>
                  <a:pt x="554" y="497"/>
                  <a:pt x="554" y="497"/>
                  <a:pt x="554" y="497"/>
                </a:cubicBezTo>
                <a:cubicBezTo>
                  <a:pt x="590" y="497"/>
                  <a:pt x="616" y="466"/>
                  <a:pt x="616" y="435"/>
                </a:cubicBezTo>
                <a:cubicBezTo>
                  <a:pt x="616" y="61"/>
                  <a:pt x="616" y="61"/>
                  <a:pt x="616" y="61"/>
                </a:cubicBezTo>
                <a:cubicBezTo>
                  <a:pt x="616" y="30"/>
                  <a:pt x="590" y="0"/>
                  <a:pt x="554" y="0"/>
                </a:cubicBezTo>
                <a:close/>
                <a:moveTo>
                  <a:pt x="79" y="105"/>
                </a:moveTo>
                <a:lnTo>
                  <a:pt x="79" y="105"/>
                </a:lnTo>
                <a:cubicBezTo>
                  <a:pt x="66" y="105"/>
                  <a:pt x="57" y="92"/>
                  <a:pt x="57" y="83"/>
                </a:cubicBezTo>
                <a:cubicBezTo>
                  <a:pt x="57" y="70"/>
                  <a:pt x="66" y="57"/>
                  <a:pt x="79" y="57"/>
                </a:cubicBezTo>
                <a:cubicBezTo>
                  <a:pt x="92" y="57"/>
                  <a:pt x="101" y="70"/>
                  <a:pt x="101" y="83"/>
                </a:cubicBezTo>
                <a:cubicBezTo>
                  <a:pt x="101" y="92"/>
                  <a:pt x="92" y="105"/>
                  <a:pt x="79" y="105"/>
                </a:cubicBezTo>
                <a:close/>
                <a:moveTo>
                  <a:pt x="141" y="105"/>
                </a:moveTo>
                <a:lnTo>
                  <a:pt x="141" y="105"/>
                </a:lnTo>
                <a:cubicBezTo>
                  <a:pt x="127" y="105"/>
                  <a:pt x="119" y="92"/>
                  <a:pt x="119" y="83"/>
                </a:cubicBezTo>
                <a:cubicBezTo>
                  <a:pt x="119" y="70"/>
                  <a:pt x="127" y="57"/>
                  <a:pt x="141" y="57"/>
                </a:cubicBezTo>
                <a:cubicBezTo>
                  <a:pt x="154" y="57"/>
                  <a:pt x="163" y="70"/>
                  <a:pt x="163" y="83"/>
                </a:cubicBezTo>
                <a:cubicBezTo>
                  <a:pt x="163" y="92"/>
                  <a:pt x="154" y="105"/>
                  <a:pt x="141" y="105"/>
                </a:cubicBezTo>
                <a:close/>
                <a:moveTo>
                  <a:pt x="554" y="101"/>
                </a:moveTo>
                <a:lnTo>
                  <a:pt x="554" y="101"/>
                </a:lnTo>
                <a:cubicBezTo>
                  <a:pt x="185" y="101"/>
                  <a:pt x="185" y="101"/>
                  <a:pt x="185" y="101"/>
                </a:cubicBezTo>
                <a:cubicBezTo>
                  <a:pt x="185" y="61"/>
                  <a:pt x="185" y="61"/>
                  <a:pt x="185" y="61"/>
                </a:cubicBezTo>
                <a:cubicBezTo>
                  <a:pt x="554" y="61"/>
                  <a:pt x="554" y="61"/>
                  <a:pt x="554" y="61"/>
                </a:cubicBezTo>
                <a:lnTo>
                  <a:pt x="554" y="101"/>
                </a:lnTo>
                <a:close/>
                <a:moveTo>
                  <a:pt x="303" y="224"/>
                </a:moveTo>
                <a:lnTo>
                  <a:pt x="303" y="224"/>
                </a:lnTo>
                <a:cubicBezTo>
                  <a:pt x="154" y="374"/>
                  <a:pt x="154" y="374"/>
                  <a:pt x="154" y="374"/>
                </a:cubicBezTo>
                <a:cubicBezTo>
                  <a:pt x="246" y="374"/>
                  <a:pt x="246" y="374"/>
                  <a:pt x="246" y="374"/>
                </a:cubicBezTo>
                <a:cubicBezTo>
                  <a:pt x="246" y="558"/>
                  <a:pt x="246" y="558"/>
                  <a:pt x="246" y="558"/>
                </a:cubicBezTo>
                <a:cubicBezTo>
                  <a:pt x="361" y="558"/>
                  <a:pt x="361" y="558"/>
                  <a:pt x="361" y="558"/>
                </a:cubicBezTo>
                <a:cubicBezTo>
                  <a:pt x="361" y="374"/>
                  <a:pt x="361" y="374"/>
                  <a:pt x="361" y="374"/>
                </a:cubicBezTo>
                <a:cubicBezTo>
                  <a:pt x="458" y="374"/>
                  <a:pt x="458" y="374"/>
                  <a:pt x="458" y="374"/>
                </a:cubicBezTo>
                <a:lnTo>
                  <a:pt x="303" y="224"/>
                </a:lnTo>
                <a:close/>
              </a:path>
            </a:pathLst>
          </a:cu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endParaRPr>
          </a:p>
        </p:txBody>
      </p:sp>
      <p:sp>
        <p:nvSpPr>
          <p:cNvPr id="55323" name="Freeform 133"/>
          <p:cNvSpPr>
            <a:spLocks noChangeArrowheads="1"/>
          </p:cNvSpPr>
          <p:nvPr/>
        </p:nvSpPr>
        <p:spPr bwMode="auto">
          <a:xfrm>
            <a:off x="4444365" y="2174240"/>
            <a:ext cx="695325" cy="616585"/>
          </a:xfrm>
          <a:custGeom>
            <a:avLst/>
            <a:gdLst>
              <a:gd name="T0" fmla="*/ 370292 w 622"/>
              <a:gd name="T1" fmla="*/ 690280 h 552"/>
              <a:gd name="T2" fmla="*/ 370292 w 622"/>
              <a:gd name="T3" fmla="*/ 690280 h 552"/>
              <a:gd name="T4" fmla="*/ 706228 w 622"/>
              <a:gd name="T5" fmla="*/ 789437 h 552"/>
              <a:gd name="T6" fmla="*/ 740585 w 622"/>
              <a:gd name="T7" fmla="*/ 789437 h 552"/>
              <a:gd name="T8" fmla="*/ 923822 w 622"/>
              <a:gd name="T9" fmla="*/ 621634 h 552"/>
              <a:gd name="T10" fmla="*/ 923822 w 622"/>
              <a:gd name="T11" fmla="*/ 591124 h 552"/>
              <a:gd name="T12" fmla="*/ 839838 w 622"/>
              <a:gd name="T13" fmla="*/ 472899 h 552"/>
              <a:gd name="T14" fmla="*/ 1294115 w 622"/>
              <a:gd name="T15" fmla="*/ 0 h 552"/>
              <a:gd name="T16" fmla="*/ 958179 w 622"/>
              <a:gd name="T17" fmla="*/ 0 h 552"/>
              <a:gd name="T18" fmla="*/ 522990 w 622"/>
              <a:gd name="T19" fmla="*/ 236450 h 552"/>
              <a:gd name="T20" fmla="*/ 335935 w 622"/>
              <a:gd name="T21" fmla="*/ 369929 h 552"/>
              <a:gd name="T22" fmla="*/ 271039 w 622"/>
              <a:gd name="T23" fmla="*/ 522477 h 552"/>
              <a:gd name="T24" fmla="*/ 118341 w 622"/>
              <a:gd name="T25" fmla="*/ 572055 h 552"/>
              <a:gd name="T26" fmla="*/ 19087 w 622"/>
              <a:gd name="T27" fmla="*/ 655957 h 552"/>
              <a:gd name="T28" fmla="*/ 19087 w 622"/>
              <a:gd name="T29" fmla="*/ 705535 h 552"/>
              <a:gd name="T30" fmla="*/ 187055 w 622"/>
              <a:gd name="T31" fmla="*/ 892406 h 552"/>
              <a:gd name="T32" fmla="*/ 251951 w 622"/>
              <a:gd name="T33" fmla="*/ 892406 h 552"/>
              <a:gd name="T34" fmla="*/ 335935 w 622"/>
              <a:gd name="T35" fmla="*/ 823760 h 552"/>
              <a:gd name="T36" fmla="*/ 370292 w 622"/>
              <a:gd name="T37" fmla="*/ 690280 h 552"/>
              <a:gd name="T38" fmla="*/ 1042163 w 622"/>
              <a:gd name="T39" fmla="*/ 739858 h 552"/>
              <a:gd name="T40" fmla="*/ 1042163 w 622"/>
              <a:gd name="T41" fmla="*/ 739858 h 552"/>
              <a:gd name="T42" fmla="*/ 1007806 w 622"/>
              <a:gd name="T43" fmla="*/ 739858 h 552"/>
              <a:gd name="T44" fmla="*/ 839838 w 622"/>
              <a:gd name="T45" fmla="*/ 892406 h 552"/>
              <a:gd name="T46" fmla="*/ 824569 w 622"/>
              <a:gd name="T47" fmla="*/ 941985 h 552"/>
              <a:gd name="T48" fmla="*/ 1817105 w 622"/>
              <a:gd name="T49" fmla="*/ 2051772 h 552"/>
              <a:gd name="T50" fmla="*/ 1901089 w 622"/>
              <a:gd name="T51" fmla="*/ 2051772 h 552"/>
              <a:gd name="T52" fmla="*/ 2015612 w 622"/>
              <a:gd name="T53" fmla="*/ 1948802 h 552"/>
              <a:gd name="T54" fmla="*/ 2015612 w 622"/>
              <a:gd name="T55" fmla="*/ 1864901 h 552"/>
              <a:gd name="T56" fmla="*/ 1042163 w 622"/>
              <a:gd name="T57" fmla="*/ 739858 h 552"/>
              <a:gd name="T58" fmla="*/ 2351547 w 622"/>
              <a:gd name="T59" fmla="*/ 270773 h 552"/>
              <a:gd name="T60" fmla="*/ 2351547 w 622"/>
              <a:gd name="T61" fmla="*/ 270773 h 552"/>
              <a:gd name="T62" fmla="*/ 2301921 w 622"/>
              <a:gd name="T63" fmla="*/ 255518 h 552"/>
              <a:gd name="T64" fmla="*/ 2187397 w 622"/>
              <a:gd name="T65" fmla="*/ 423321 h 552"/>
              <a:gd name="T66" fmla="*/ 1950715 w 622"/>
              <a:gd name="T67" fmla="*/ 472899 h 552"/>
              <a:gd name="T68" fmla="*/ 1901089 w 622"/>
              <a:gd name="T69" fmla="*/ 270773 h 552"/>
              <a:gd name="T70" fmla="*/ 2000342 w 622"/>
              <a:gd name="T71" fmla="*/ 87715 h 552"/>
              <a:gd name="T72" fmla="*/ 1950715 w 622"/>
              <a:gd name="T73" fmla="*/ 34323 h 552"/>
              <a:gd name="T74" fmla="*/ 1630050 w 622"/>
              <a:gd name="T75" fmla="*/ 305096 h 552"/>
              <a:gd name="T76" fmla="*/ 1530796 w 622"/>
              <a:gd name="T77" fmla="*/ 705535 h 552"/>
              <a:gd name="T78" fmla="*/ 1362829 w 622"/>
              <a:gd name="T79" fmla="*/ 873338 h 552"/>
              <a:gd name="T80" fmla="*/ 1530796 w 622"/>
              <a:gd name="T81" fmla="*/ 1060209 h 552"/>
              <a:gd name="T82" fmla="*/ 1714034 w 622"/>
              <a:gd name="T83" fmla="*/ 873338 h 552"/>
              <a:gd name="T84" fmla="*/ 1950715 w 622"/>
              <a:gd name="T85" fmla="*/ 808505 h 552"/>
              <a:gd name="T86" fmla="*/ 2321008 w 622"/>
              <a:gd name="T87" fmla="*/ 655957 h 552"/>
              <a:gd name="T88" fmla="*/ 2351547 w 622"/>
              <a:gd name="T89" fmla="*/ 270773 h 552"/>
              <a:gd name="T90" fmla="*/ 335935 w 622"/>
              <a:gd name="T91" fmla="*/ 1880156 h 552"/>
              <a:gd name="T92" fmla="*/ 335935 w 622"/>
              <a:gd name="T93" fmla="*/ 1880156 h 552"/>
              <a:gd name="T94" fmla="*/ 335935 w 622"/>
              <a:gd name="T95" fmla="*/ 1967871 h 552"/>
              <a:gd name="T96" fmla="*/ 439006 w 622"/>
              <a:gd name="T97" fmla="*/ 2082282 h 552"/>
              <a:gd name="T98" fmla="*/ 538260 w 622"/>
              <a:gd name="T99" fmla="*/ 2067027 h 552"/>
              <a:gd name="T100" fmla="*/ 1110877 w 622"/>
              <a:gd name="T101" fmla="*/ 1494972 h 552"/>
              <a:gd name="T102" fmla="*/ 923822 w 622"/>
              <a:gd name="T103" fmla="*/ 1296659 h 552"/>
              <a:gd name="T104" fmla="*/ 335935 w 622"/>
              <a:gd name="T105" fmla="*/ 1880156 h 5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22" h="552">
                <a:moveTo>
                  <a:pt x="97" y="181"/>
                </a:moveTo>
                <a:lnTo>
                  <a:pt x="97" y="181"/>
                </a:lnTo>
                <a:cubicBezTo>
                  <a:pt x="128" y="155"/>
                  <a:pt x="150" y="172"/>
                  <a:pt x="185" y="207"/>
                </a:cubicBezTo>
                <a:cubicBezTo>
                  <a:pt x="185" y="212"/>
                  <a:pt x="194" y="207"/>
                  <a:pt x="194" y="207"/>
                </a:cubicBezTo>
                <a:cubicBezTo>
                  <a:pt x="198" y="203"/>
                  <a:pt x="238" y="163"/>
                  <a:pt x="242" y="163"/>
                </a:cubicBezTo>
                <a:cubicBezTo>
                  <a:pt x="242" y="163"/>
                  <a:pt x="247" y="159"/>
                  <a:pt x="242" y="155"/>
                </a:cubicBezTo>
                <a:cubicBezTo>
                  <a:pt x="238" y="150"/>
                  <a:pt x="229" y="137"/>
                  <a:pt x="220" y="124"/>
                </a:cubicBezTo>
                <a:cubicBezTo>
                  <a:pt x="163" y="53"/>
                  <a:pt x="374" y="0"/>
                  <a:pt x="339" y="0"/>
                </a:cubicBezTo>
                <a:cubicBezTo>
                  <a:pt x="326" y="0"/>
                  <a:pt x="260" y="0"/>
                  <a:pt x="251" y="0"/>
                </a:cubicBezTo>
                <a:cubicBezTo>
                  <a:pt x="212" y="5"/>
                  <a:pt x="159" y="45"/>
                  <a:pt x="137" y="62"/>
                </a:cubicBezTo>
                <a:cubicBezTo>
                  <a:pt x="102" y="84"/>
                  <a:pt x="88" y="97"/>
                  <a:pt x="88" y="97"/>
                </a:cubicBezTo>
                <a:cubicBezTo>
                  <a:pt x="80" y="106"/>
                  <a:pt x="84" y="124"/>
                  <a:pt x="71" y="137"/>
                </a:cubicBezTo>
                <a:cubicBezTo>
                  <a:pt x="53" y="155"/>
                  <a:pt x="40" y="141"/>
                  <a:pt x="31" y="150"/>
                </a:cubicBezTo>
                <a:cubicBezTo>
                  <a:pt x="27" y="155"/>
                  <a:pt x="9" y="168"/>
                  <a:pt x="5" y="172"/>
                </a:cubicBezTo>
                <a:cubicBezTo>
                  <a:pt x="5" y="172"/>
                  <a:pt x="0" y="181"/>
                  <a:pt x="5" y="185"/>
                </a:cubicBezTo>
                <a:cubicBezTo>
                  <a:pt x="5" y="185"/>
                  <a:pt x="44" y="229"/>
                  <a:pt x="49" y="234"/>
                </a:cubicBezTo>
                <a:cubicBezTo>
                  <a:pt x="53" y="238"/>
                  <a:pt x="62" y="238"/>
                  <a:pt x="66" y="234"/>
                </a:cubicBezTo>
                <a:cubicBezTo>
                  <a:pt x="71" y="229"/>
                  <a:pt x="84" y="216"/>
                  <a:pt x="88" y="216"/>
                </a:cubicBezTo>
                <a:cubicBezTo>
                  <a:pt x="88" y="212"/>
                  <a:pt x="88" y="190"/>
                  <a:pt x="97" y="181"/>
                </a:cubicBezTo>
                <a:close/>
                <a:moveTo>
                  <a:pt x="273" y="194"/>
                </a:moveTo>
                <a:lnTo>
                  <a:pt x="273" y="194"/>
                </a:lnTo>
                <a:cubicBezTo>
                  <a:pt x="273" y="190"/>
                  <a:pt x="269" y="190"/>
                  <a:pt x="264" y="194"/>
                </a:cubicBezTo>
                <a:cubicBezTo>
                  <a:pt x="220" y="234"/>
                  <a:pt x="220" y="234"/>
                  <a:pt x="220" y="234"/>
                </a:cubicBezTo>
                <a:cubicBezTo>
                  <a:pt x="216" y="234"/>
                  <a:pt x="216" y="243"/>
                  <a:pt x="216" y="247"/>
                </a:cubicBezTo>
                <a:cubicBezTo>
                  <a:pt x="476" y="538"/>
                  <a:pt x="476" y="538"/>
                  <a:pt x="476" y="538"/>
                </a:cubicBezTo>
                <a:cubicBezTo>
                  <a:pt x="480" y="542"/>
                  <a:pt x="489" y="542"/>
                  <a:pt x="498" y="538"/>
                </a:cubicBezTo>
                <a:cubicBezTo>
                  <a:pt x="528" y="511"/>
                  <a:pt x="528" y="511"/>
                  <a:pt x="528" y="511"/>
                </a:cubicBezTo>
                <a:cubicBezTo>
                  <a:pt x="533" y="507"/>
                  <a:pt x="533" y="498"/>
                  <a:pt x="528" y="489"/>
                </a:cubicBezTo>
                <a:lnTo>
                  <a:pt x="273" y="194"/>
                </a:lnTo>
                <a:close/>
                <a:moveTo>
                  <a:pt x="616" y="71"/>
                </a:moveTo>
                <a:lnTo>
                  <a:pt x="616" y="71"/>
                </a:lnTo>
                <a:cubicBezTo>
                  <a:pt x="616" y="53"/>
                  <a:pt x="608" y="58"/>
                  <a:pt x="603" y="67"/>
                </a:cubicBezTo>
                <a:cubicBezTo>
                  <a:pt x="599" y="71"/>
                  <a:pt x="581" y="97"/>
                  <a:pt x="573" y="111"/>
                </a:cubicBezTo>
                <a:cubicBezTo>
                  <a:pt x="564" y="124"/>
                  <a:pt x="546" y="150"/>
                  <a:pt x="511" y="124"/>
                </a:cubicBezTo>
                <a:cubicBezTo>
                  <a:pt x="476" y="97"/>
                  <a:pt x="489" y="80"/>
                  <a:pt x="498" y="71"/>
                </a:cubicBezTo>
                <a:cubicBezTo>
                  <a:pt x="502" y="58"/>
                  <a:pt x="520" y="27"/>
                  <a:pt x="524" y="23"/>
                </a:cubicBezTo>
                <a:cubicBezTo>
                  <a:pt x="528" y="18"/>
                  <a:pt x="524" y="5"/>
                  <a:pt x="511" y="9"/>
                </a:cubicBezTo>
                <a:cubicBezTo>
                  <a:pt x="502" y="14"/>
                  <a:pt x="436" y="40"/>
                  <a:pt x="427" y="80"/>
                </a:cubicBezTo>
                <a:cubicBezTo>
                  <a:pt x="414" y="119"/>
                  <a:pt x="432" y="155"/>
                  <a:pt x="401" y="185"/>
                </a:cubicBezTo>
                <a:cubicBezTo>
                  <a:pt x="357" y="229"/>
                  <a:pt x="357" y="229"/>
                  <a:pt x="357" y="229"/>
                </a:cubicBezTo>
                <a:cubicBezTo>
                  <a:pt x="401" y="278"/>
                  <a:pt x="401" y="278"/>
                  <a:pt x="401" y="278"/>
                </a:cubicBezTo>
                <a:cubicBezTo>
                  <a:pt x="449" y="229"/>
                  <a:pt x="449" y="229"/>
                  <a:pt x="449" y="229"/>
                </a:cubicBezTo>
                <a:cubicBezTo>
                  <a:pt x="462" y="216"/>
                  <a:pt x="489" y="207"/>
                  <a:pt x="511" y="212"/>
                </a:cubicBezTo>
                <a:cubicBezTo>
                  <a:pt x="564" y="225"/>
                  <a:pt x="590" y="203"/>
                  <a:pt x="608" y="172"/>
                </a:cubicBezTo>
                <a:cubicBezTo>
                  <a:pt x="621" y="146"/>
                  <a:pt x="621" y="84"/>
                  <a:pt x="616" y="71"/>
                </a:cubicBezTo>
                <a:close/>
                <a:moveTo>
                  <a:pt x="88" y="493"/>
                </a:moveTo>
                <a:lnTo>
                  <a:pt x="88" y="493"/>
                </a:lnTo>
                <a:cubicBezTo>
                  <a:pt x="80" y="498"/>
                  <a:pt x="80" y="511"/>
                  <a:pt x="88" y="516"/>
                </a:cubicBezTo>
                <a:cubicBezTo>
                  <a:pt x="115" y="546"/>
                  <a:pt x="115" y="546"/>
                  <a:pt x="115" y="546"/>
                </a:cubicBezTo>
                <a:cubicBezTo>
                  <a:pt x="123" y="551"/>
                  <a:pt x="132" y="551"/>
                  <a:pt x="141" y="542"/>
                </a:cubicBezTo>
                <a:cubicBezTo>
                  <a:pt x="291" y="392"/>
                  <a:pt x="291" y="392"/>
                  <a:pt x="291" y="392"/>
                </a:cubicBezTo>
                <a:cubicBezTo>
                  <a:pt x="242" y="340"/>
                  <a:pt x="242" y="340"/>
                  <a:pt x="242" y="340"/>
                </a:cubicBezTo>
                <a:lnTo>
                  <a:pt x="88" y="493"/>
                </a:lnTo>
                <a:close/>
              </a:path>
            </a:pathLst>
          </a:cu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44" name="文本框 143"/>
          <p:cNvSpPr txBox="1"/>
          <p:nvPr/>
        </p:nvSpPr>
        <p:spPr>
          <a:xfrm>
            <a:off x="1187450" y="3093720"/>
            <a:ext cx="1927225" cy="337185"/>
          </a:xfrm>
          <a:prstGeom prst="rect">
            <a:avLst/>
          </a:prstGeom>
          <a:noFill/>
        </p:spPr>
        <p:txBody>
          <a:bodyPr wrap="square" rtlCol="0">
            <a:spAutoFit/>
          </a:bodyPr>
          <a:lstStyle/>
          <a:p>
            <a:pPr algn="ctr"/>
            <a:r>
              <a:rPr lang="zh-CN" altLang="en-US" sz="1600" b="1">
                <a:solidFill>
                  <a:srgbClr val="323232"/>
                </a:solidFill>
                <a:latin typeface="微软雅黑" panose="020B0503020204020204" charset="-122"/>
                <a:ea typeface="微软雅黑" panose="020B0503020204020204" charset="-122"/>
              </a:rPr>
              <a:t>单击此处输入标题</a:t>
            </a:r>
          </a:p>
        </p:txBody>
      </p:sp>
      <p:sp>
        <p:nvSpPr>
          <p:cNvPr id="76" name="文本框 75"/>
          <p:cNvSpPr txBox="1"/>
          <p:nvPr/>
        </p:nvSpPr>
        <p:spPr>
          <a:xfrm>
            <a:off x="1133475" y="3495675"/>
            <a:ext cx="2035175" cy="1015663"/>
          </a:xfrm>
          <a:prstGeom prst="rect">
            <a:avLst/>
          </a:prstGeom>
          <a:noFill/>
        </p:spPr>
        <p:txBody>
          <a:bodyPr wrap="square" rtlCol="0">
            <a:spAutoFit/>
          </a:bodyPr>
          <a:lstStyle/>
          <a:p>
            <a:pPr algn="ct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b="1" dirty="0">
              <a:solidFill>
                <a:srgbClr val="323232"/>
              </a:solidFill>
              <a:latin typeface="微软雅黑" panose="020B0503020204020204" charset="-122"/>
              <a:ea typeface="微软雅黑" panose="020B0503020204020204" charset="-122"/>
              <a:sym typeface="+mn-ea"/>
            </a:endParaRPr>
          </a:p>
        </p:txBody>
      </p:sp>
      <p:sp>
        <p:nvSpPr>
          <p:cNvPr id="77" name="文本框 76"/>
          <p:cNvSpPr txBox="1"/>
          <p:nvPr/>
        </p:nvSpPr>
        <p:spPr>
          <a:xfrm>
            <a:off x="3816985" y="3093720"/>
            <a:ext cx="1950085" cy="337185"/>
          </a:xfrm>
          <a:prstGeom prst="rect">
            <a:avLst/>
          </a:prstGeom>
          <a:noFill/>
        </p:spPr>
        <p:txBody>
          <a:bodyPr wrap="square" rtlCol="0">
            <a:spAutoFit/>
          </a:bodyPr>
          <a:lstStyle/>
          <a:p>
            <a:pPr algn="ctr"/>
            <a:r>
              <a:rPr lang="zh-CN" altLang="en-US" sz="1600" b="1">
                <a:solidFill>
                  <a:srgbClr val="323232"/>
                </a:solidFill>
                <a:latin typeface="微软雅黑" panose="020B0503020204020204" charset="-122"/>
                <a:ea typeface="微软雅黑" panose="020B0503020204020204" charset="-122"/>
              </a:rPr>
              <a:t>单击此处输入标题</a:t>
            </a:r>
          </a:p>
        </p:txBody>
      </p:sp>
      <p:sp>
        <p:nvSpPr>
          <p:cNvPr id="78" name="文本框 77"/>
          <p:cNvSpPr txBox="1"/>
          <p:nvPr/>
        </p:nvSpPr>
        <p:spPr>
          <a:xfrm>
            <a:off x="3754120" y="3495675"/>
            <a:ext cx="2075815" cy="1015663"/>
          </a:xfrm>
          <a:prstGeom prst="rect">
            <a:avLst/>
          </a:prstGeom>
          <a:noFill/>
        </p:spPr>
        <p:txBody>
          <a:bodyPr wrap="square" rtlCol="0">
            <a:spAutoFit/>
          </a:bodyPr>
          <a:lstStyle/>
          <a:p>
            <a:pPr algn="ct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b="1" dirty="0">
              <a:solidFill>
                <a:srgbClr val="323232"/>
              </a:solidFill>
              <a:latin typeface="微软雅黑" panose="020B0503020204020204" charset="-122"/>
              <a:ea typeface="微软雅黑" panose="020B0503020204020204" charset="-122"/>
              <a:sym typeface="+mn-ea"/>
            </a:endParaRPr>
          </a:p>
        </p:txBody>
      </p:sp>
      <p:sp>
        <p:nvSpPr>
          <p:cNvPr id="79" name="文本框 78"/>
          <p:cNvSpPr txBox="1"/>
          <p:nvPr/>
        </p:nvSpPr>
        <p:spPr>
          <a:xfrm>
            <a:off x="6399530" y="3093720"/>
            <a:ext cx="1982470" cy="337185"/>
          </a:xfrm>
          <a:prstGeom prst="rect">
            <a:avLst/>
          </a:prstGeom>
          <a:noFill/>
        </p:spPr>
        <p:txBody>
          <a:bodyPr wrap="square" rtlCol="0">
            <a:spAutoFit/>
          </a:bodyPr>
          <a:lstStyle/>
          <a:p>
            <a:pPr algn="ctr"/>
            <a:r>
              <a:rPr lang="zh-CN" altLang="en-US" sz="1600" b="1">
                <a:solidFill>
                  <a:srgbClr val="323232"/>
                </a:solidFill>
                <a:latin typeface="微软雅黑" panose="020B0503020204020204" charset="-122"/>
                <a:ea typeface="微软雅黑" panose="020B0503020204020204" charset="-122"/>
              </a:rPr>
              <a:t>单击此处输入标题</a:t>
            </a:r>
          </a:p>
        </p:txBody>
      </p:sp>
      <p:sp>
        <p:nvSpPr>
          <p:cNvPr id="80" name="文本框 79"/>
          <p:cNvSpPr txBox="1"/>
          <p:nvPr/>
        </p:nvSpPr>
        <p:spPr>
          <a:xfrm>
            <a:off x="6370320" y="3495675"/>
            <a:ext cx="2040890" cy="1015663"/>
          </a:xfrm>
          <a:prstGeom prst="rect">
            <a:avLst/>
          </a:prstGeom>
          <a:noFill/>
        </p:spPr>
        <p:txBody>
          <a:bodyPr wrap="square" rtlCol="0">
            <a:spAutoFit/>
          </a:bodyPr>
          <a:lstStyle/>
          <a:p>
            <a:pPr algn="ct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b="1" dirty="0">
              <a:solidFill>
                <a:srgbClr val="323232"/>
              </a:solidFill>
              <a:latin typeface="微软雅黑" panose="020B0503020204020204" charset="-122"/>
              <a:ea typeface="微软雅黑" panose="020B0503020204020204" charset="-122"/>
              <a:sym typeface="+mn-ea"/>
            </a:endParaRPr>
          </a:p>
        </p:txBody>
      </p:sp>
      <p:sp>
        <p:nvSpPr>
          <p:cNvPr id="81" name="文本框 80"/>
          <p:cNvSpPr txBox="1"/>
          <p:nvPr/>
        </p:nvSpPr>
        <p:spPr>
          <a:xfrm>
            <a:off x="9125585" y="3093720"/>
            <a:ext cx="1916430" cy="337185"/>
          </a:xfrm>
          <a:prstGeom prst="rect">
            <a:avLst/>
          </a:prstGeom>
          <a:noFill/>
        </p:spPr>
        <p:txBody>
          <a:bodyPr wrap="square" rtlCol="0">
            <a:spAutoFit/>
          </a:bodyPr>
          <a:lstStyle/>
          <a:p>
            <a:pPr algn="ctr"/>
            <a:r>
              <a:rPr lang="zh-CN" altLang="en-US" sz="1600" b="1">
                <a:solidFill>
                  <a:srgbClr val="323232"/>
                </a:solidFill>
                <a:latin typeface="微软雅黑" panose="020B0503020204020204" charset="-122"/>
                <a:ea typeface="微软雅黑" panose="020B0503020204020204" charset="-122"/>
              </a:rPr>
              <a:t>单击此处输入标题</a:t>
            </a:r>
          </a:p>
        </p:txBody>
      </p:sp>
      <p:sp>
        <p:nvSpPr>
          <p:cNvPr id="82" name="文本框 81"/>
          <p:cNvSpPr txBox="1"/>
          <p:nvPr/>
        </p:nvSpPr>
        <p:spPr>
          <a:xfrm>
            <a:off x="8971280" y="3495675"/>
            <a:ext cx="2091055" cy="1015663"/>
          </a:xfrm>
          <a:prstGeom prst="rect">
            <a:avLst/>
          </a:prstGeom>
          <a:noFill/>
        </p:spPr>
        <p:txBody>
          <a:bodyPr wrap="square" rtlCol="0">
            <a:spAutoFit/>
          </a:bodyPr>
          <a:lstStyle/>
          <a:p>
            <a:pPr algn="ct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b="1" dirty="0">
              <a:solidFill>
                <a:srgbClr val="323232"/>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55" presetClass="entr" presetSubtype="0"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strVal val="#ppt_w*0.70"/>
                                          </p:val>
                                        </p:tav>
                                        <p:tav tm="100000">
                                          <p:val>
                                            <p:strVal val="#ppt_w"/>
                                          </p:val>
                                        </p:tav>
                                      </p:tavLst>
                                    </p:anim>
                                    <p:anim calcmode="lin" valueType="num">
                                      <p:cBhvr>
                                        <p:cTn id="34" dur="500" fill="hold"/>
                                        <p:tgtEl>
                                          <p:spTgt spid="70"/>
                                        </p:tgtEl>
                                        <p:attrNameLst>
                                          <p:attrName>ppt_h</p:attrName>
                                        </p:attrNameLst>
                                      </p:cBhvr>
                                      <p:tavLst>
                                        <p:tav tm="0">
                                          <p:val>
                                            <p:strVal val="#ppt_h"/>
                                          </p:val>
                                        </p:tav>
                                        <p:tav tm="100000">
                                          <p:val>
                                            <p:strVal val="#ppt_h"/>
                                          </p:val>
                                        </p:tav>
                                      </p:tavLst>
                                    </p:anim>
                                    <p:animEffect transition="in" filter="fade">
                                      <p:cBhvr>
                                        <p:cTn id="35" dur="500"/>
                                        <p:tgtEl>
                                          <p:spTgt spid="70"/>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71"/>
                                        </p:tgtEl>
                                        <p:attrNameLst>
                                          <p:attrName>style.visibility</p:attrName>
                                        </p:attrNameLst>
                                      </p:cBhvr>
                                      <p:to>
                                        <p:strVal val="visible"/>
                                      </p:to>
                                    </p:set>
                                    <p:anim calcmode="lin" valueType="num">
                                      <p:cBhvr>
                                        <p:cTn id="39" dur="500" fill="hold"/>
                                        <p:tgtEl>
                                          <p:spTgt spid="71"/>
                                        </p:tgtEl>
                                        <p:attrNameLst>
                                          <p:attrName>ppt_w</p:attrName>
                                        </p:attrNameLst>
                                      </p:cBhvr>
                                      <p:tavLst>
                                        <p:tav tm="0">
                                          <p:val>
                                            <p:fltVal val="0"/>
                                          </p:val>
                                        </p:tav>
                                        <p:tav tm="100000">
                                          <p:val>
                                            <p:strVal val="#ppt_w"/>
                                          </p:val>
                                        </p:tav>
                                      </p:tavLst>
                                    </p:anim>
                                    <p:anim calcmode="lin" valueType="num">
                                      <p:cBhvr>
                                        <p:cTn id="40" dur="500" fill="hold"/>
                                        <p:tgtEl>
                                          <p:spTgt spid="71"/>
                                        </p:tgtEl>
                                        <p:attrNameLst>
                                          <p:attrName>ppt_h</p:attrName>
                                        </p:attrNameLst>
                                      </p:cBhvr>
                                      <p:tavLst>
                                        <p:tav tm="0">
                                          <p:val>
                                            <p:fltVal val="0"/>
                                          </p:val>
                                        </p:tav>
                                        <p:tav tm="100000">
                                          <p:val>
                                            <p:strVal val="#ppt_h"/>
                                          </p:val>
                                        </p:tav>
                                      </p:tavLst>
                                    </p:anim>
                                    <p:animEffect transition="in" filter="fade">
                                      <p:cBhvr>
                                        <p:cTn id="41" dur="500"/>
                                        <p:tgtEl>
                                          <p:spTgt spid="71"/>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144"/>
                                        </p:tgtEl>
                                        <p:attrNameLst>
                                          <p:attrName>style.visibility</p:attrName>
                                        </p:attrNameLst>
                                      </p:cBhvr>
                                      <p:to>
                                        <p:strVal val="visible"/>
                                      </p:to>
                                    </p:set>
                                    <p:anim calcmode="lin" valueType="num">
                                      <p:cBhvr additive="base">
                                        <p:cTn id="44" dur="500"/>
                                        <p:tgtEl>
                                          <p:spTgt spid="144"/>
                                        </p:tgtEl>
                                        <p:attrNameLst>
                                          <p:attrName>ppt_y</p:attrName>
                                        </p:attrNameLst>
                                      </p:cBhvr>
                                      <p:tavLst>
                                        <p:tav tm="0">
                                          <p:val>
                                            <p:strVal val="#ppt_y+#ppt_h*1.125000"/>
                                          </p:val>
                                        </p:tav>
                                        <p:tav tm="100000">
                                          <p:val>
                                            <p:strVal val="#ppt_y"/>
                                          </p:val>
                                        </p:tav>
                                      </p:tavLst>
                                    </p:anim>
                                    <p:animEffect transition="in" filter="wipe(up)">
                                      <p:cBhvr>
                                        <p:cTn id="45" dur="500"/>
                                        <p:tgtEl>
                                          <p:spTgt spid="144"/>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76"/>
                                        </p:tgtEl>
                                        <p:attrNameLst>
                                          <p:attrName>style.visibility</p:attrName>
                                        </p:attrNameLst>
                                      </p:cBhvr>
                                      <p:to>
                                        <p:strVal val="visible"/>
                                      </p:to>
                                    </p:set>
                                    <p:anim calcmode="lin" valueType="num">
                                      <p:cBhvr additive="base">
                                        <p:cTn id="48" dur="500"/>
                                        <p:tgtEl>
                                          <p:spTgt spid="76"/>
                                        </p:tgtEl>
                                        <p:attrNameLst>
                                          <p:attrName>ppt_y</p:attrName>
                                        </p:attrNameLst>
                                      </p:cBhvr>
                                      <p:tavLst>
                                        <p:tav tm="0">
                                          <p:val>
                                            <p:strVal val="#ppt_y+#ppt_h*1.125000"/>
                                          </p:val>
                                        </p:tav>
                                        <p:tav tm="100000">
                                          <p:val>
                                            <p:strVal val="#ppt_y"/>
                                          </p:val>
                                        </p:tav>
                                      </p:tavLst>
                                    </p:anim>
                                    <p:animEffect transition="in" filter="wipe(up)">
                                      <p:cBhvr>
                                        <p:cTn id="49" dur="500"/>
                                        <p:tgtEl>
                                          <p:spTgt spid="76"/>
                                        </p:tgtEl>
                                      </p:cBhvr>
                                    </p:animEffect>
                                  </p:childTnLst>
                                </p:cTn>
                              </p:par>
                            </p:childTnLst>
                          </p:cTn>
                        </p:par>
                        <p:par>
                          <p:cTn id="50" fill="hold">
                            <p:stCondLst>
                              <p:cond delay="2500"/>
                            </p:stCondLst>
                            <p:childTnLst>
                              <p:par>
                                <p:cTn id="51" presetID="55" presetClass="entr" presetSubtype="0" fill="hold" grpId="0" nodeType="after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500" fill="hold"/>
                                        <p:tgtEl>
                                          <p:spTgt spid="67"/>
                                        </p:tgtEl>
                                        <p:attrNameLst>
                                          <p:attrName>ppt_w</p:attrName>
                                        </p:attrNameLst>
                                      </p:cBhvr>
                                      <p:tavLst>
                                        <p:tav tm="0">
                                          <p:val>
                                            <p:strVal val="#ppt_w*0.70"/>
                                          </p:val>
                                        </p:tav>
                                        <p:tav tm="100000">
                                          <p:val>
                                            <p:strVal val="#ppt_w"/>
                                          </p:val>
                                        </p:tav>
                                      </p:tavLst>
                                    </p:anim>
                                    <p:anim calcmode="lin" valueType="num">
                                      <p:cBhvr>
                                        <p:cTn id="54" dur="500" fill="hold"/>
                                        <p:tgtEl>
                                          <p:spTgt spid="67"/>
                                        </p:tgtEl>
                                        <p:attrNameLst>
                                          <p:attrName>ppt_h</p:attrName>
                                        </p:attrNameLst>
                                      </p:cBhvr>
                                      <p:tavLst>
                                        <p:tav tm="0">
                                          <p:val>
                                            <p:strVal val="#ppt_h"/>
                                          </p:val>
                                        </p:tav>
                                        <p:tav tm="100000">
                                          <p:val>
                                            <p:strVal val="#ppt_h"/>
                                          </p:val>
                                        </p:tav>
                                      </p:tavLst>
                                    </p:anim>
                                    <p:animEffect transition="in" filter="fade">
                                      <p:cBhvr>
                                        <p:cTn id="55" dur="500"/>
                                        <p:tgtEl>
                                          <p:spTgt spid="67"/>
                                        </p:tgtEl>
                                      </p:cBhvr>
                                    </p:animEffect>
                                  </p:childTnLst>
                                </p:cTn>
                              </p:par>
                            </p:childTnLst>
                          </p:cTn>
                        </p:par>
                        <p:par>
                          <p:cTn id="56" fill="hold">
                            <p:stCondLst>
                              <p:cond delay="3000"/>
                            </p:stCondLst>
                            <p:childTnLst>
                              <p:par>
                                <p:cTn id="57" presetID="53" presetClass="entr" presetSubtype="16" fill="hold" grpId="0" nodeType="afterEffect">
                                  <p:stCondLst>
                                    <p:cond delay="0"/>
                                  </p:stCondLst>
                                  <p:childTnLst>
                                    <p:set>
                                      <p:cBhvr>
                                        <p:cTn id="58" dur="1" fill="hold">
                                          <p:stCondLst>
                                            <p:cond delay="0"/>
                                          </p:stCondLst>
                                        </p:cTn>
                                        <p:tgtEl>
                                          <p:spTgt spid="55323"/>
                                        </p:tgtEl>
                                        <p:attrNameLst>
                                          <p:attrName>style.visibility</p:attrName>
                                        </p:attrNameLst>
                                      </p:cBhvr>
                                      <p:to>
                                        <p:strVal val="visible"/>
                                      </p:to>
                                    </p:set>
                                    <p:anim calcmode="lin" valueType="num">
                                      <p:cBhvr>
                                        <p:cTn id="59" dur="500" fill="hold"/>
                                        <p:tgtEl>
                                          <p:spTgt spid="55323"/>
                                        </p:tgtEl>
                                        <p:attrNameLst>
                                          <p:attrName>ppt_w</p:attrName>
                                        </p:attrNameLst>
                                      </p:cBhvr>
                                      <p:tavLst>
                                        <p:tav tm="0">
                                          <p:val>
                                            <p:fltVal val="0"/>
                                          </p:val>
                                        </p:tav>
                                        <p:tav tm="100000">
                                          <p:val>
                                            <p:strVal val="#ppt_w"/>
                                          </p:val>
                                        </p:tav>
                                      </p:tavLst>
                                    </p:anim>
                                    <p:anim calcmode="lin" valueType="num">
                                      <p:cBhvr>
                                        <p:cTn id="60" dur="500" fill="hold"/>
                                        <p:tgtEl>
                                          <p:spTgt spid="55323"/>
                                        </p:tgtEl>
                                        <p:attrNameLst>
                                          <p:attrName>ppt_h</p:attrName>
                                        </p:attrNameLst>
                                      </p:cBhvr>
                                      <p:tavLst>
                                        <p:tav tm="0">
                                          <p:val>
                                            <p:fltVal val="0"/>
                                          </p:val>
                                        </p:tav>
                                        <p:tav tm="100000">
                                          <p:val>
                                            <p:strVal val="#ppt_h"/>
                                          </p:val>
                                        </p:tav>
                                      </p:tavLst>
                                    </p:anim>
                                    <p:animEffect transition="in" filter="fade">
                                      <p:cBhvr>
                                        <p:cTn id="61" dur="500"/>
                                        <p:tgtEl>
                                          <p:spTgt spid="55323"/>
                                        </p:tgtEl>
                                      </p:cBhvr>
                                    </p:animEffect>
                                  </p:childTnLst>
                                </p:cTn>
                              </p:par>
                              <p:par>
                                <p:cTn id="62" presetID="12" presetClass="entr" presetSubtype="4" fill="hold" grpId="0" nodeType="withEffect">
                                  <p:stCondLst>
                                    <p:cond delay="0"/>
                                  </p:stCondLst>
                                  <p:childTnLst>
                                    <p:set>
                                      <p:cBhvr>
                                        <p:cTn id="63" dur="1" fill="hold">
                                          <p:stCondLst>
                                            <p:cond delay="0"/>
                                          </p:stCondLst>
                                        </p:cTn>
                                        <p:tgtEl>
                                          <p:spTgt spid="77"/>
                                        </p:tgtEl>
                                        <p:attrNameLst>
                                          <p:attrName>style.visibility</p:attrName>
                                        </p:attrNameLst>
                                      </p:cBhvr>
                                      <p:to>
                                        <p:strVal val="visible"/>
                                      </p:to>
                                    </p:set>
                                    <p:anim calcmode="lin" valueType="num">
                                      <p:cBhvr additive="base">
                                        <p:cTn id="64" dur="500"/>
                                        <p:tgtEl>
                                          <p:spTgt spid="77"/>
                                        </p:tgtEl>
                                        <p:attrNameLst>
                                          <p:attrName>ppt_y</p:attrName>
                                        </p:attrNameLst>
                                      </p:cBhvr>
                                      <p:tavLst>
                                        <p:tav tm="0">
                                          <p:val>
                                            <p:strVal val="#ppt_y+#ppt_h*1.125000"/>
                                          </p:val>
                                        </p:tav>
                                        <p:tav tm="100000">
                                          <p:val>
                                            <p:strVal val="#ppt_y"/>
                                          </p:val>
                                        </p:tav>
                                      </p:tavLst>
                                    </p:anim>
                                    <p:animEffect transition="in" filter="wipe(up)">
                                      <p:cBhvr>
                                        <p:cTn id="65" dur="500"/>
                                        <p:tgtEl>
                                          <p:spTgt spid="77"/>
                                        </p:tgtEl>
                                      </p:cBhvr>
                                    </p:animEffect>
                                  </p:childTnLst>
                                </p:cTn>
                              </p:par>
                              <p:par>
                                <p:cTn id="66" presetID="12" presetClass="entr" presetSubtype="4" fill="hold" grpId="0" nodeType="with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additive="base">
                                        <p:cTn id="68" dur="500"/>
                                        <p:tgtEl>
                                          <p:spTgt spid="78"/>
                                        </p:tgtEl>
                                        <p:attrNameLst>
                                          <p:attrName>ppt_y</p:attrName>
                                        </p:attrNameLst>
                                      </p:cBhvr>
                                      <p:tavLst>
                                        <p:tav tm="0">
                                          <p:val>
                                            <p:strVal val="#ppt_y+#ppt_h*1.125000"/>
                                          </p:val>
                                        </p:tav>
                                        <p:tav tm="100000">
                                          <p:val>
                                            <p:strVal val="#ppt_y"/>
                                          </p:val>
                                        </p:tav>
                                      </p:tavLst>
                                    </p:anim>
                                    <p:animEffect transition="in" filter="wipe(up)">
                                      <p:cBhvr>
                                        <p:cTn id="69" dur="500"/>
                                        <p:tgtEl>
                                          <p:spTgt spid="78"/>
                                        </p:tgtEl>
                                      </p:cBhvr>
                                    </p:animEffect>
                                  </p:childTnLst>
                                </p:cTn>
                              </p:par>
                            </p:childTnLst>
                          </p:cTn>
                        </p:par>
                        <p:par>
                          <p:cTn id="70" fill="hold">
                            <p:stCondLst>
                              <p:cond delay="3500"/>
                            </p:stCondLst>
                            <p:childTnLst>
                              <p:par>
                                <p:cTn id="71" presetID="55" presetClass="entr" presetSubtype="0"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p:cTn id="73" dur="500" fill="hold"/>
                                        <p:tgtEl>
                                          <p:spTgt spid="68"/>
                                        </p:tgtEl>
                                        <p:attrNameLst>
                                          <p:attrName>ppt_w</p:attrName>
                                        </p:attrNameLst>
                                      </p:cBhvr>
                                      <p:tavLst>
                                        <p:tav tm="0">
                                          <p:val>
                                            <p:strVal val="#ppt_w*0.70"/>
                                          </p:val>
                                        </p:tav>
                                        <p:tav tm="100000">
                                          <p:val>
                                            <p:strVal val="#ppt_w"/>
                                          </p:val>
                                        </p:tav>
                                      </p:tavLst>
                                    </p:anim>
                                    <p:anim calcmode="lin" valueType="num">
                                      <p:cBhvr>
                                        <p:cTn id="74" dur="500" fill="hold"/>
                                        <p:tgtEl>
                                          <p:spTgt spid="68"/>
                                        </p:tgtEl>
                                        <p:attrNameLst>
                                          <p:attrName>ppt_h</p:attrName>
                                        </p:attrNameLst>
                                      </p:cBhvr>
                                      <p:tavLst>
                                        <p:tav tm="0">
                                          <p:val>
                                            <p:strVal val="#ppt_h"/>
                                          </p:val>
                                        </p:tav>
                                        <p:tav tm="100000">
                                          <p:val>
                                            <p:strVal val="#ppt_h"/>
                                          </p:val>
                                        </p:tav>
                                      </p:tavLst>
                                    </p:anim>
                                    <p:animEffect transition="in" filter="fade">
                                      <p:cBhvr>
                                        <p:cTn id="75" dur="500"/>
                                        <p:tgtEl>
                                          <p:spTgt spid="68"/>
                                        </p:tgtEl>
                                      </p:cBhvr>
                                    </p:animEffect>
                                  </p:childTnLst>
                                </p:cTn>
                              </p:par>
                            </p:childTnLst>
                          </p:cTn>
                        </p:par>
                        <p:par>
                          <p:cTn id="76" fill="hold">
                            <p:stCondLst>
                              <p:cond delay="4000"/>
                            </p:stCondLst>
                            <p:childTnLst>
                              <p:par>
                                <p:cTn id="77" presetID="53" presetClass="entr" presetSubtype="16"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 calcmode="lin" valueType="num">
                                      <p:cBhvr>
                                        <p:cTn id="79" dur="500" fill="hold"/>
                                        <p:tgtEl>
                                          <p:spTgt spid="74"/>
                                        </p:tgtEl>
                                        <p:attrNameLst>
                                          <p:attrName>ppt_w</p:attrName>
                                        </p:attrNameLst>
                                      </p:cBhvr>
                                      <p:tavLst>
                                        <p:tav tm="0">
                                          <p:val>
                                            <p:fltVal val="0"/>
                                          </p:val>
                                        </p:tav>
                                        <p:tav tm="100000">
                                          <p:val>
                                            <p:strVal val="#ppt_w"/>
                                          </p:val>
                                        </p:tav>
                                      </p:tavLst>
                                    </p:anim>
                                    <p:anim calcmode="lin" valueType="num">
                                      <p:cBhvr>
                                        <p:cTn id="80" dur="500" fill="hold"/>
                                        <p:tgtEl>
                                          <p:spTgt spid="74"/>
                                        </p:tgtEl>
                                        <p:attrNameLst>
                                          <p:attrName>ppt_h</p:attrName>
                                        </p:attrNameLst>
                                      </p:cBhvr>
                                      <p:tavLst>
                                        <p:tav tm="0">
                                          <p:val>
                                            <p:fltVal val="0"/>
                                          </p:val>
                                        </p:tav>
                                        <p:tav tm="100000">
                                          <p:val>
                                            <p:strVal val="#ppt_h"/>
                                          </p:val>
                                        </p:tav>
                                      </p:tavLst>
                                    </p:anim>
                                    <p:animEffect transition="in" filter="fade">
                                      <p:cBhvr>
                                        <p:cTn id="81" dur="500"/>
                                        <p:tgtEl>
                                          <p:spTgt spid="74"/>
                                        </p:tgtEl>
                                      </p:cBhvr>
                                    </p:animEffect>
                                  </p:childTnLst>
                                </p:cTn>
                              </p:par>
                              <p:par>
                                <p:cTn id="82" presetID="12" presetClass="entr" presetSubtype="4" fill="hold" grpId="0" nodeType="withEffect">
                                  <p:stCondLst>
                                    <p:cond delay="0"/>
                                  </p:stCondLst>
                                  <p:childTnLst>
                                    <p:set>
                                      <p:cBhvr>
                                        <p:cTn id="83" dur="1" fill="hold">
                                          <p:stCondLst>
                                            <p:cond delay="0"/>
                                          </p:stCondLst>
                                        </p:cTn>
                                        <p:tgtEl>
                                          <p:spTgt spid="79"/>
                                        </p:tgtEl>
                                        <p:attrNameLst>
                                          <p:attrName>style.visibility</p:attrName>
                                        </p:attrNameLst>
                                      </p:cBhvr>
                                      <p:to>
                                        <p:strVal val="visible"/>
                                      </p:to>
                                    </p:set>
                                    <p:anim calcmode="lin" valueType="num">
                                      <p:cBhvr additive="base">
                                        <p:cTn id="84" dur="500"/>
                                        <p:tgtEl>
                                          <p:spTgt spid="79"/>
                                        </p:tgtEl>
                                        <p:attrNameLst>
                                          <p:attrName>ppt_y</p:attrName>
                                        </p:attrNameLst>
                                      </p:cBhvr>
                                      <p:tavLst>
                                        <p:tav tm="0">
                                          <p:val>
                                            <p:strVal val="#ppt_y+#ppt_h*1.125000"/>
                                          </p:val>
                                        </p:tav>
                                        <p:tav tm="100000">
                                          <p:val>
                                            <p:strVal val="#ppt_y"/>
                                          </p:val>
                                        </p:tav>
                                      </p:tavLst>
                                    </p:anim>
                                    <p:animEffect transition="in" filter="wipe(up)">
                                      <p:cBhvr>
                                        <p:cTn id="85" dur="500"/>
                                        <p:tgtEl>
                                          <p:spTgt spid="79"/>
                                        </p:tgtEl>
                                      </p:cBhvr>
                                    </p:animEffect>
                                  </p:childTnLst>
                                </p:cTn>
                              </p:par>
                              <p:par>
                                <p:cTn id="86" presetID="12" presetClass="entr" presetSubtype="4" fill="hold" grpId="0" nodeType="withEffect">
                                  <p:stCondLst>
                                    <p:cond delay="0"/>
                                  </p:stCondLst>
                                  <p:childTnLst>
                                    <p:set>
                                      <p:cBhvr>
                                        <p:cTn id="87" dur="1" fill="hold">
                                          <p:stCondLst>
                                            <p:cond delay="0"/>
                                          </p:stCondLst>
                                        </p:cTn>
                                        <p:tgtEl>
                                          <p:spTgt spid="80"/>
                                        </p:tgtEl>
                                        <p:attrNameLst>
                                          <p:attrName>style.visibility</p:attrName>
                                        </p:attrNameLst>
                                      </p:cBhvr>
                                      <p:to>
                                        <p:strVal val="visible"/>
                                      </p:to>
                                    </p:set>
                                    <p:anim calcmode="lin" valueType="num">
                                      <p:cBhvr additive="base">
                                        <p:cTn id="88" dur="500"/>
                                        <p:tgtEl>
                                          <p:spTgt spid="80"/>
                                        </p:tgtEl>
                                        <p:attrNameLst>
                                          <p:attrName>ppt_y</p:attrName>
                                        </p:attrNameLst>
                                      </p:cBhvr>
                                      <p:tavLst>
                                        <p:tav tm="0">
                                          <p:val>
                                            <p:strVal val="#ppt_y+#ppt_h*1.125000"/>
                                          </p:val>
                                        </p:tav>
                                        <p:tav tm="100000">
                                          <p:val>
                                            <p:strVal val="#ppt_y"/>
                                          </p:val>
                                        </p:tav>
                                      </p:tavLst>
                                    </p:anim>
                                    <p:animEffect transition="in" filter="wipe(up)">
                                      <p:cBhvr>
                                        <p:cTn id="89" dur="500"/>
                                        <p:tgtEl>
                                          <p:spTgt spid="80"/>
                                        </p:tgtEl>
                                      </p:cBhvr>
                                    </p:animEffect>
                                  </p:childTnLst>
                                </p:cTn>
                              </p:par>
                            </p:childTnLst>
                          </p:cTn>
                        </p:par>
                        <p:par>
                          <p:cTn id="90" fill="hold">
                            <p:stCondLst>
                              <p:cond delay="4500"/>
                            </p:stCondLst>
                            <p:childTnLst>
                              <p:par>
                                <p:cTn id="91" presetID="55" presetClass="entr" presetSubtype="0" fill="hold" grpId="0" nodeType="afterEffect">
                                  <p:stCondLst>
                                    <p:cond delay="0"/>
                                  </p:stCondLst>
                                  <p:childTnLst>
                                    <p:set>
                                      <p:cBhvr>
                                        <p:cTn id="92" dur="1" fill="hold">
                                          <p:stCondLst>
                                            <p:cond delay="0"/>
                                          </p:stCondLst>
                                        </p:cTn>
                                        <p:tgtEl>
                                          <p:spTgt spid="69"/>
                                        </p:tgtEl>
                                        <p:attrNameLst>
                                          <p:attrName>style.visibility</p:attrName>
                                        </p:attrNameLst>
                                      </p:cBhvr>
                                      <p:to>
                                        <p:strVal val="visible"/>
                                      </p:to>
                                    </p:set>
                                    <p:anim calcmode="lin" valueType="num">
                                      <p:cBhvr>
                                        <p:cTn id="93" dur="500" fill="hold"/>
                                        <p:tgtEl>
                                          <p:spTgt spid="69"/>
                                        </p:tgtEl>
                                        <p:attrNameLst>
                                          <p:attrName>ppt_w</p:attrName>
                                        </p:attrNameLst>
                                      </p:cBhvr>
                                      <p:tavLst>
                                        <p:tav tm="0">
                                          <p:val>
                                            <p:strVal val="#ppt_w*0.70"/>
                                          </p:val>
                                        </p:tav>
                                        <p:tav tm="100000">
                                          <p:val>
                                            <p:strVal val="#ppt_w"/>
                                          </p:val>
                                        </p:tav>
                                      </p:tavLst>
                                    </p:anim>
                                    <p:anim calcmode="lin" valueType="num">
                                      <p:cBhvr>
                                        <p:cTn id="94" dur="500" fill="hold"/>
                                        <p:tgtEl>
                                          <p:spTgt spid="69"/>
                                        </p:tgtEl>
                                        <p:attrNameLst>
                                          <p:attrName>ppt_h</p:attrName>
                                        </p:attrNameLst>
                                      </p:cBhvr>
                                      <p:tavLst>
                                        <p:tav tm="0">
                                          <p:val>
                                            <p:strVal val="#ppt_h"/>
                                          </p:val>
                                        </p:tav>
                                        <p:tav tm="100000">
                                          <p:val>
                                            <p:strVal val="#ppt_h"/>
                                          </p:val>
                                        </p:tav>
                                      </p:tavLst>
                                    </p:anim>
                                    <p:animEffect transition="in" filter="fade">
                                      <p:cBhvr>
                                        <p:cTn id="95" dur="500"/>
                                        <p:tgtEl>
                                          <p:spTgt spid="69"/>
                                        </p:tgtEl>
                                      </p:cBhvr>
                                    </p:animEffect>
                                  </p:childTnLst>
                                </p:cTn>
                              </p:par>
                            </p:childTnLst>
                          </p:cTn>
                        </p:par>
                        <p:par>
                          <p:cTn id="96" fill="hold">
                            <p:stCondLst>
                              <p:cond delay="5000"/>
                            </p:stCondLst>
                            <p:childTnLst>
                              <p:par>
                                <p:cTn id="97" presetID="53" presetClass="entr" presetSubtype="16" fill="hold" grpId="0" nodeType="afterEffect">
                                  <p:stCondLst>
                                    <p:cond delay="0"/>
                                  </p:stCondLst>
                                  <p:childTnLst>
                                    <p:set>
                                      <p:cBhvr>
                                        <p:cTn id="98" dur="1" fill="hold">
                                          <p:stCondLst>
                                            <p:cond delay="0"/>
                                          </p:stCondLst>
                                        </p:cTn>
                                        <p:tgtEl>
                                          <p:spTgt spid="75"/>
                                        </p:tgtEl>
                                        <p:attrNameLst>
                                          <p:attrName>style.visibility</p:attrName>
                                        </p:attrNameLst>
                                      </p:cBhvr>
                                      <p:to>
                                        <p:strVal val="visible"/>
                                      </p:to>
                                    </p:set>
                                    <p:anim calcmode="lin" valueType="num">
                                      <p:cBhvr>
                                        <p:cTn id="99" dur="500" fill="hold"/>
                                        <p:tgtEl>
                                          <p:spTgt spid="75"/>
                                        </p:tgtEl>
                                        <p:attrNameLst>
                                          <p:attrName>ppt_w</p:attrName>
                                        </p:attrNameLst>
                                      </p:cBhvr>
                                      <p:tavLst>
                                        <p:tav tm="0">
                                          <p:val>
                                            <p:fltVal val="0"/>
                                          </p:val>
                                        </p:tav>
                                        <p:tav tm="100000">
                                          <p:val>
                                            <p:strVal val="#ppt_w"/>
                                          </p:val>
                                        </p:tav>
                                      </p:tavLst>
                                    </p:anim>
                                    <p:anim calcmode="lin" valueType="num">
                                      <p:cBhvr>
                                        <p:cTn id="100" dur="500" fill="hold"/>
                                        <p:tgtEl>
                                          <p:spTgt spid="75"/>
                                        </p:tgtEl>
                                        <p:attrNameLst>
                                          <p:attrName>ppt_h</p:attrName>
                                        </p:attrNameLst>
                                      </p:cBhvr>
                                      <p:tavLst>
                                        <p:tav tm="0">
                                          <p:val>
                                            <p:fltVal val="0"/>
                                          </p:val>
                                        </p:tav>
                                        <p:tav tm="100000">
                                          <p:val>
                                            <p:strVal val="#ppt_h"/>
                                          </p:val>
                                        </p:tav>
                                      </p:tavLst>
                                    </p:anim>
                                    <p:animEffect transition="in" filter="fade">
                                      <p:cBhvr>
                                        <p:cTn id="101" dur="500"/>
                                        <p:tgtEl>
                                          <p:spTgt spid="75"/>
                                        </p:tgtEl>
                                      </p:cBhvr>
                                    </p:animEffect>
                                  </p:childTnLst>
                                </p:cTn>
                              </p:par>
                              <p:par>
                                <p:cTn id="102" presetID="12" presetClass="entr" presetSubtype="4" fill="hold" grpId="0" nodeType="withEffect">
                                  <p:stCondLst>
                                    <p:cond delay="0"/>
                                  </p:stCondLst>
                                  <p:childTnLst>
                                    <p:set>
                                      <p:cBhvr>
                                        <p:cTn id="103" dur="1" fill="hold">
                                          <p:stCondLst>
                                            <p:cond delay="0"/>
                                          </p:stCondLst>
                                        </p:cTn>
                                        <p:tgtEl>
                                          <p:spTgt spid="81"/>
                                        </p:tgtEl>
                                        <p:attrNameLst>
                                          <p:attrName>style.visibility</p:attrName>
                                        </p:attrNameLst>
                                      </p:cBhvr>
                                      <p:to>
                                        <p:strVal val="visible"/>
                                      </p:to>
                                    </p:set>
                                    <p:anim calcmode="lin" valueType="num">
                                      <p:cBhvr additive="base">
                                        <p:cTn id="104" dur="500"/>
                                        <p:tgtEl>
                                          <p:spTgt spid="81"/>
                                        </p:tgtEl>
                                        <p:attrNameLst>
                                          <p:attrName>ppt_y</p:attrName>
                                        </p:attrNameLst>
                                      </p:cBhvr>
                                      <p:tavLst>
                                        <p:tav tm="0">
                                          <p:val>
                                            <p:strVal val="#ppt_y+#ppt_h*1.125000"/>
                                          </p:val>
                                        </p:tav>
                                        <p:tav tm="100000">
                                          <p:val>
                                            <p:strVal val="#ppt_y"/>
                                          </p:val>
                                        </p:tav>
                                      </p:tavLst>
                                    </p:anim>
                                    <p:animEffect transition="in" filter="wipe(up)">
                                      <p:cBhvr>
                                        <p:cTn id="105" dur="500"/>
                                        <p:tgtEl>
                                          <p:spTgt spid="81"/>
                                        </p:tgtEl>
                                      </p:cBhvr>
                                    </p:animEffect>
                                  </p:childTnLst>
                                </p:cTn>
                              </p:par>
                              <p:par>
                                <p:cTn id="106" presetID="12" presetClass="entr" presetSubtype="4" fill="hold" grpId="0" nodeType="withEffect">
                                  <p:stCondLst>
                                    <p:cond delay="0"/>
                                  </p:stCondLst>
                                  <p:childTnLst>
                                    <p:set>
                                      <p:cBhvr>
                                        <p:cTn id="107" dur="1" fill="hold">
                                          <p:stCondLst>
                                            <p:cond delay="0"/>
                                          </p:stCondLst>
                                        </p:cTn>
                                        <p:tgtEl>
                                          <p:spTgt spid="82"/>
                                        </p:tgtEl>
                                        <p:attrNameLst>
                                          <p:attrName>style.visibility</p:attrName>
                                        </p:attrNameLst>
                                      </p:cBhvr>
                                      <p:to>
                                        <p:strVal val="visible"/>
                                      </p:to>
                                    </p:set>
                                    <p:anim calcmode="lin" valueType="num">
                                      <p:cBhvr additive="base">
                                        <p:cTn id="108" dur="500"/>
                                        <p:tgtEl>
                                          <p:spTgt spid="82"/>
                                        </p:tgtEl>
                                        <p:attrNameLst>
                                          <p:attrName>ppt_y</p:attrName>
                                        </p:attrNameLst>
                                      </p:cBhvr>
                                      <p:tavLst>
                                        <p:tav tm="0">
                                          <p:val>
                                            <p:strVal val="#ppt_y+#ppt_h*1.125000"/>
                                          </p:val>
                                        </p:tav>
                                        <p:tav tm="100000">
                                          <p:val>
                                            <p:strVal val="#ppt_y"/>
                                          </p:val>
                                        </p:tav>
                                      </p:tavLst>
                                    </p:anim>
                                    <p:animEffect transition="in" filter="wipe(up)">
                                      <p:cBhvr>
                                        <p:cTn id="10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7" grpId="0" bldLvl="0" animBg="1"/>
      <p:bldP spid="68" grpId="0" bldLvl="0" animBg="1"/>
      <p:bldP spid="69" grpId="0" bldLvl="0" animBg="1"/>
      <p:bldP spid="70" grpId="0" bldLvl="0" animBg="1"/>
      <p:bldP spid="74" grpId="0" bldLvl="0" animBg="1"/>
      <p:bldP spid="75" grpId="0" bldLvl="0" animBg="1"/>
      <p:bldP spid="55323" grpId="0" bldLvl="0" animBg="1"/>
      <p:bldP spid="144" grpId="0"/>
      <p:bldP spid="76" grpId="0"/>
      <p:bldP spid="77" grpId="0"/>
      <p:bldP spid="78" grpId="0"/>
      <p:bldP spid="79" grpId="0"/>
      <p:bldP spid="80" grpId="0"/>
      <p:bldP spid="81" grpId="0"/>
      <p:bldP spid="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cxnSp>
        <p:nvCxnSpPr>
          <p:cNvPr id="2" name="Straight Connector 7"/>
          <p:cNvCxnSpPr/>
          <p:nvPr/>
        </p:nvCxnSpPr>
        <p:spPr>
          <a:xfrm>
            <a:off x="1329854" y="5497728"/>
            <a:ext cx="9546074" cy="2118"/>
          </a:xfrm>
          <a:prstGeom prst="line">
            <a:avLst/>
          </a:prstGeom>
          <a:ln w="12700" cap="flat">
            <a:solidFill>
              <a:srgbClr val="323232"/>
            </a:solidFill>
            <a:prstDash val="sysDash"/>
            <a:round/>
          </a:ln>
        </p:spPr>
        <p:style>
          <a:lnRef idx="1">
            <a:schemeClr val="accent1"/>
          </a:lnRef>
          <a:fillRef idx="0">
            <a:schemeClr val="accent1"/>
          </a:fillRef>
          <a:effectRef idx="0">
            <a:schemeClr val="accent1"/>
          </a:effectRef>
          <a:fontRef idx="minor">
            <a:schemeClr val="tx1"/>
          </a:fontRef>
        </p:style>
      </p:cxnSp>
      <p:grpSp>
        <p:nvGrpSpPr>
          <p:cNvPr id="3" name="Group 61"/>
          <p:cNvGrpSpPr/>
          <p:nvPr/>
        </p:nvGrpSpPr>
        <p:grpSpPr>
          <a:xfrm>
            <a:off x="2734034" y="2142029"/>
            <a:ext cx="1812289" cy="3494534"/>
            <a:chOff x="2005914" y="1637612"/>
            <a:chExt cx="1359577" cy="2620294"/>
          </a:xfrm>
        </p:grpSpPr>
        <p:sp>
          <p:nvSpPr>
            <p:cNvPr id="18" name="Oval 12"/>
            <p:cNvSpPr/>
            <p:nvPr/>
          </p:nvSpPr>
          <p:spPr>
            <a:xfrm>
              <a:off x="2111286" y="4049700"/>
              <a:ext cx="208206" cy="208206"/>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75000"/>
                    <a:lumOff val="25000"/>
                  </a:schemeClr>
                </a:solidFill>
                <a:latin typeface="微软雅黑" panose="020B0503020204020204" charset="-122"/>
                <a:ea typeface="微软雅黑" panose="020B0503020204020204" charset="-122"/>
              </a:endParaRPr>
            </a:p>
          </p:txBody>
        </p:sp>
        <p:sp>
          <p:nvSpPr>
            <p:cNvPr id="11" name="Rectangle 43"/>
            <p:cNvSpPr/>
            <p:nvPr/>
          </p:nvSpPr>
          <p:spPr>
            <a:xfrm>
              <a:off x="2315558" y="2286114"/>
              <a:ext cx="1049933" cy="654643"/>
            </a:xfrm>
            <a:prstGeom prst="rect">
              <a:avLst/>
            </a:prstGeom>
          </p:spPr>
          <p:txBody>
            <a:bodyPr wrap="square">
              <a:spAutoFit/>
            </a:bodyPr>
            <a:lstStyle/>
            <a:p>
              <a:pPr algn="l">
                <a:lnSpc>
                  <a:spcPct val="13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ms-MY" sz="1200" dirty="0">
                <a:solidFill>
                  <a:schemeClr val="tx1">
                    <a:lumMod val="75000"/>
                    <a:lumOff val="25000"/>
                  </a:schemeClr>
                </a:solidFill>
                <a:latin typeface="微软雅黑" panose="020B0503020204020204" charset="-122"/>
                <a:ea typeface="微软雅黑" panose="020B0503020204020204" charset="-122"/>
                <a:cs typeface="Open Sans Light" panose="020B0306030504020204" pitchFamily="34" charset="0"/>
              </a:endParaRPr>
            </a:p>
          </p:txBody>
        </p:sp>
        <p:cxnSp>
          <p:nvCxnSpPr>
            <p:cNvPr id="15" name="Straight Connector 26"/>
            <p:cNvCxnSpPr/>
            <p:nvPr/>
          </p:nvCxnSpPr>
          <p:spPr>
            <a:xfrm rot="16200000" flipH="1">
              <a:off x="1337273" y="3163270"/>
              <a:ext cx="1763355" cy="8809"/>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nvGrpSpPr>
            <p:cNvPr id="14" name="Group 59"/>
            <p:cNvGrpSpPr/>
            <p:nvPr/>
          </p:nvGrpSpPr>
          <p:grpSpPr>
            <a:xfrm>
              <a:off x="2005914" y="1637612"/>
              <a:ext cx="418280" cy="418280"/>
              <a:chOff x="2005914" y="1637612"/>
              <a:chExt cx="418280" cy="418280"/>
            </a:xfrm>
          </p:grpSpPr>
          <p:sp>
            <p:nvSpPr>
              <p:cNvPr id="22" name="Teardrop 25"/>
              <p:cNvSpPr/>
              <p:nvPr/>
            </p:nvSpPr>
            <p:spPr>
              <a:xfrm rot="8100000">
                <a:off x="2005914" y="1637612"/>
                <a:ext cx="418280" cy="418280"/>
              </a:xfrm>
              <a:prstGeom prst="teardrop">
                <a:avLst>
                  <a:gd name="adj" fmla="val 131619"/>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微软雅黑" panose="020B0503020204020204" charset="-122"/>
                  <a:ea typeface="微软雅黑" panose="020B0503020204020204" charset="-122"/>
                </a:endParaRPr>
              </a:p>
            </p:txBody>
          </p:sp>
          <p:sp>
            <p:nvSpPr>
              <p:cNvPr id="23" name="Freeform 63"/>
              <p:cNvSpPr>
                <a:spLocks noEditPoints="1"/>
              </p:cNvSpPr>
              <p:nvPr/>
            </p:nvSpPr>
            <p:spPr bwMode="auto">
              <a:xfrm>
                <a:off x="2115407" y="1762183"/>
                <a:ext cx="199914" cy="171356"/>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bg1"/>
              </a:solidFill>
              <a:ln w="9525">
                <a:noFill/>
                <a:round/>
              </a:ln>
            </p:spPr>
            <p:txBody>
              <a:bodyPr vert="horz" wrap="square" lIns="121882" tIns="60941" rIns="121882" bIns="60941" numCol="1" anchor="t" anchorCtr="0" compatLnSpc="1"/>
              <a:lstStyle/>
              <a:p>
                <a:endParaRPr lang="en-US" sz="2400">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27" name="Group 72"/>
          <p:cNvGrpSpPr/>
          <p:nvPr/>
        </p:nvGrpSpPr>
        <p:grpSpPr>
          <a:xfrm>
            <a:off x="6828725" y="2142029"/>
            <a:ext cx="1854835" cy="3494534"/>
            <a:chOff x="5077748" y="1637612"/>
            <a:chExt cx="1391495" cy="2620294"/>
          </a:xfrm>
        </p:grpSpPr>
        <p:sp>
          <p:nvSpPr>
            <p:cNvPr id="28" name="Oval 16"/>
            <p:cNvSpPr/>
            <p:nvPr/>
          </p:nvSpPr>
          <p:spPr>
            <a:xfrm>
              <a:off x="5183120" y="4049700"/>
              <a:ext cx="208206" cy="208206"/>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75000"/>
                    <a:lumOff val="25000"/>
                  </a:schemeClr>
                </a:solidFill>
                <a:latin typeface="微软雅黑" panose="020B0503020204020204" charset="-122"/>
                <a:ea typeface="微软雅黑" panose="020B0503020204020204" charset="-122"/>
              </a:endParaRPr>
            </a:p>
          </p:txBody>
        </p:sp>
        <p:cxnSp>
          <p:nvCxnSpPr>
            <p:cNvPr id="29" name="Straight Connector 38"/>
            <p:cNvCxnSpPr/>
            <p:nvPr/>
          </p:nvCxnSpPr>
          <p:spPr>
            <a:xfrm rot="16200000" flipH="1">
              <a:off x="4409107" y="3163270"/>
              <a:ext cx="1763355" cy="8809"/>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sp>
          <p:nvSpPr>
            <p:cNvPr id="33" name="Rectangle 49"/>
            <p:cNvSpPr/>
            <p:nvPr/>
          </p:nvSpPr>
          <p:spPr>
            <a:xfrm>
              <a:off x="5391204" y="2286114"/>
              <a:ext cx="1078039" cy="654643"/>
            </a:xfrm>
            <a:prstGeom prst="rect">
              <a:avLst/>
            </a:prstGeom>
          </p:spPr>
          <p:txBody>
            <a:bodyPr wrap="square">
              <a:spAutoFit/>
            </a:bodyPr>
            <a:lstStyle/>
            <a:p>
              <a:pPr algn="l">
                <a:lnSpc>
                  <a:spcPct val="13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ms-MY" altLang="zh-CN" sz="1200" dirty="0">
                <a:solidFill>
                  <a:schemeClr val="tx1">
                    <a:lumMod val="75000"/>
                    <a:lumOff val="25000"/>
                  </a:schemeClr>
                </a:solidFill>
                <a:latin typeface="微软雅黑" panose="020B0503020204020204" charset="-122"/>
                <a:ea typeface="微软雅黑" panose="020B0503020204020204" charset="-122"/>
                <a:cs typeface="Open Sans Light" panose="020B0306030504020204" pitchFamily="34" charset="0"/>
              </a:endParaRPr>
            </a:p>
          </p:txBody>
        </p:sp>
        <p:grpSp>
          <p:nvGrpSpPr>
            <p:cNvPr id="32" name="Group 63"/>
            <p:cNvGrpSpPr/>
            <p:nvPr/>
          </p:nvGrpSpPr>
          <p:grpSpPr>
            <a:xfrm>
              <a:off x="5077748" y="1637612"/>
              <a:ext cx="418280" cy="418280"/>
              <a:chOff x="5077748" y="1637612"/>
              <a:chExt cx="418280" cy="418280"/>
            </a:xfrm>
          </p:grpSpPr>
          <p:sp>
            <p:nvSpPr>
              <p:cNvPr id="36" name="Teardrop 37"/>
              <p:cNvSpPr/>
              <p:nvPr/>
            </p:nvSpPr>
            <p:spPr>
              <a:xfrm rot="8100000">
                <a:off x="5077748" y="1637612"/>
                <a:ext cx="418280" cy="418280"/>
              </a:xfrm>
              <a:prstGeom prst="teardrop">
                <a:avLst>
                  <a:gd name="adj" fmla="val 131619"/>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微软雅黑" panose="020B0503020204020204" charset="-122"/>
                  <a:ea typeface="微软雅黑" panose="020B0503020204020204" charset="-122"/>
                </a:endParaRPr>
              </a:p>
            </p:txBody>
          </p:sp>
          <p:sp>
            <p:nvSpPr>
              <p:cNvPr id="37" name="Freeform 100"/>
              <p:cNvSpPr/>
              <p:nvPr/>
            </p:nvSpPr>
            <p:spPr bwMode="auto">
              <a:xfrm>
                <a:off x="5169641" y="1770740"/>
                <a:ext cx="176324" cy="198674"/>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121882" tIns="60941" rIns="121882" bIns="60941" numCol="1" anchor="t" anchorCtr="0" compatLnSpc="1"/>
              <a:lstStyle/>
              <a:p>
                <a:endParaRPr lang="en-US" sz="2400">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38" name="Group 71"/>
          <p:cNvGrpSpPr/>
          <p:nvPr/>
        </p:nvGrpSpPr>
        <p:grpSpPr>
          <a:xfrm>
            <a:off x="4734700" y="3217549"/>
            <a:ext cx="2216786" cy="2419015"/>
            <a:chOff x="3506811" y="2444065"/>
            <a:chExt cx="1663030" cy="1813841"/>
          </a:xfrm>
        </p:grpSpPr>
        <p:sp>
          <p:nvSpPr>
            <p:cNvPr id="39" name="Oval 14"/>
            <p:cNvSpPr/>
            <p:nvPr/>
          </p:nvSpPr>
          <p:spPr>
            <a:xfrm>
              <a:off x="3611484" y="4049700"/>
              <a:ext cx="208206" cy="208206"/>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75000"/>
                    <a:lumOff val="25000"/>
                  </a:schemeClr>
                </a:solidFill>
                <a:latin typeface="微软雅黑" panose="020B0503020204020204" charset="-122"/>
                <a:ea typeface="微软雅黑" panose="020B0503020204020204" charset="-122"/>
              </a:endParaRPr>
            </a:p>
          </p:txBody>
        </p:sp>
        <p:cxnSp>
          <p:nvCxnSpPr>
            <p:cNvPr id="40" name="Straight Connector 34"/>
            <p:cNvCxnSpPr/>
            <p:nvPr/>
          </p:nvCxnSpPr>
          <p:spPr>
            <a:xfrm rot="5400000">
              <a:off x="3251191" y="3584212"/>
              <a:ext cx="928694" cy="158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sp>
          <p:nvSpPr>
            <p:cNvPr id="42" name="Rectangle 47"/>
            <p:cNvSpPr/>
            <p:nvPr/>
          </p:nvSpPr>
          <p:spPr>
            <a:xfrm>
              <a:off x="3815503" y="3120659"/>
              <a:ext cx="1354338" cy="504637"/>
            </a:xfrm>
            <a:prstGeom prst="rect">
              <a:avLst/>
            </a:prstGeom>
          </p:spPr>
          <p:txBody>
            <a:bodyPr wrap="square">
              <a:spAutoFit/>
            </a:bodyPr>
            <a:lstStyle/>
            <a:p>
              <a:pPr algn="l">
                <a:lnSpc>
                  <a:spcPct val="13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ms-MY" sz="1200" dirty="0">
                <a:solidFill>
                  <a:schemeClr val="tx1">
                    <a:lumMod val="75000"/>
                    <a:lumOff val="25000"/>
                  </a:schemeClr>
                </a:solidFill>
                <a:latin typeface="微软雅黑" panose="020B0503020204020204" charset="-122"/>
                <a:ea typeface="微软雅黑" panose="020B0503020204020204" charset="-122"/>
                <a:cs typeface="Open Sans Light" panose="020B0306030504020204" pitchFamily="34" charset="0"/>
              </a:endParaRPr>
            </a:p>
          </p:txBody>
        </p:sp>
        <p:grpSp>
          <p:nvGrpSpPr>
            <p:cNvPr id="44" name="Group 62"/>
            <p:cNvGrpSpPr/>
            <p:nvPr/>
          </p:nvGrpSpPr>
          <p:grpSpPr>
            <a:xfrm>
              <a:off x="3506811" y="2444065"/>
              <a:ext cx="418280" cy="418280"/>
              <a:chOff x="3506811" y="2444065"/>
              <a:chExt cx="418280" cy="418280"/>
            </a:xfrm>
          </p:grpSpPr>
          <p:sp>
            <p:nvSpPr>
              <p:cNvPr id="45" name="Teardrop 33"/>
              <p:cNvSpPr/>
              <p:nvPr/>
            </p:nvSpPr>
            <p:spPr>
              <a:xfrm rot="8100000">
                <a:off x="3506811" y="2444065"/>
                <a:ext cx="418280" cy="418280"/>
              </a:xfrm>
              <a:prstGeom prst="teardrop">
                <a:avLst>
                  <a:gd name="adj" fmla="val 131619"/>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微软雅黑" panose="020B0503020204020204" charset="-122"/>
                  <a:ea typeface="微软雅黑" panose="020B0503020204020204" charset="-122"/>
                </a:endParaRPr>
              </a:p>
            </p:txBody>
          </p:sp>
          <p:sp>
            <p:nvSpPr>
              <p:cNvPr id="46" name="Freeform 103"/>
              <p:cNvSpPr/>
              <p:nvPr/>
            </p:nvSpPr>
            <p:spPr bwMode="auto">
              <a:xfrm>
                <a:off x="3628143" y="2604458"/>
                <a:ext cx="187500" cy="166390"/>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ln>
            </p:spPr>
            <p:txBody>
              <a:bodyPr vert="horz" wrap="square" lIns="121882" tIns="60941" rIns="121882" bIns="60941" numCol="1" anchor="t" anchorCtr="0" compatLnSpc="1"/>
              <a:lstStyle/>
              <a:p>
                <a:endParaRPr lang="en-US" sz="2400">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47" name="Group 73"/>
          <p:cNvGrpSpPr/>
          <p:nvPr/>
        </p:nvGrpSpPr>
        <p:grpSpPr>
          <a:xfrm>
            <a:off x="8924618" y="3217549"/>
            <a:ext cx="2206626" cy="2419015"/>
            <a:chOff x="6650083" y="2444065"/>
            <a:chExt cx="1655408" cy="1813841"/>
          </a:xfrm>
        </p:grpSpPr>
        <p:sp>
          <p:nvSpPr>
            <p:cNvPr id="48" name="Oval 18"/>
            <p:cNvSpPr/>
            <p:nvPr/>
          </p:nvSpPr>
          <p:spPr>
            <a:xfrm>
              <a:off x="6754756" y="4049700"/>
              <a:ext cx="208206" cy="208206"/>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75000"/>
                    <a:lumOff val="25000"/>
                  </a:schemeClr>
                </a:solidFill>
                <a:latin typeface="微软雅黑" panose="020B0503020204020204" charset="-122"/>
                <a:ea typeface="微软雅黑" panose="020B0503020204020204" charset="-122"/>
              </a:endParaRPr>
            </a:p>
          </p:txBody>
        </p:sp>
        <p:cxnSp>
          <p:nvCxnSpPr>
            <p:cNvPr id="49" name="Straight Connector 24"/>
            <p:cNvCxnSpPr/>
            <p:nvPr/>
          </p:nvCxnSpPr>
          <p:spPr>
            <a:xfrm rot="5400000">
              <a:off x="6394463" y="3584212"/>
              <a:ext cx="928694" cy="158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sp>
          <p:nvSpPr>
            <p:cNvPr id="53" name="Rectangle 51"/>
            <p:cNvSpPr/>
            <p:nvPr/>
          </p:nvSpPr>
          <p:spPr>
            <a:xfrm>
              <a:off x="6962586" y="3120659"/>
              <a:ext cx="1342905" cy="504637"/>
            </a:xfrm>
            <a:prstGeom prst="rect">
              <a:avLst/>
            </a:prstGeom>
          </p:spPr>
          <p:txBody>
            <a:bodyPr wrap="square">
              <a:spAutoFit/>
            </a:bodyPr>
            <a:lstStyle/>
            <a:p>
              <a:pPr algn="l">
                <a:lnSpc>
                  <a:spcPct val="13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ms-MY" sz="1200" dirty="0">
                <a:solidFill>
                  <a:schemeClr val="tx1">
                    <a:lumMod val="75000"/>
                    <a:lumOff val="25000"/>
                  </a:schemeClr>
                </a:solidFill>
                <a:latin typeface="微软雅黑" panose="020B0503020204020204" charset="-122"/>
                <a:ea typeface="微软雅黑" panose="020B0503020204020204" charset="-122"/>
                <a:cs typeface="Open Sans Light" panose="020B0306030504020204" pitchFamily="34" charset="0"/>
              </a:endParaRPr>
            </a:p>
          </p:txBody>
        </p:sp>
        <p:grpSp>
          <p:nvGrpSpPr>
            <p:cNvPr id="51" name="Group 64"/>
            <p:cNvGrpSpPr/>
            <p:nvPr/>
          </p:nvGrpSpPr>
          <p:grpSpPr>
            <a:xfrm>
              <a:off x="6650083" y="2444065"/>
              <a:ext cx="418280" cy="418280"/>
              <a:chOff x="6650083" y="2444065"/>
              <a:chExt cx="418280" cy="418280"/>
            </a:xfrm>
          </p:grpSpPr>
          <p:sp>
            <p:nvSpPr>
              <p:cNvPr id="52" name="Teardrop 21"/>
              <p:cNvSpPr/>
              <p:nvPr/>
            </p:nvSpPr>
            <p:spPr>
              <a:xfrm rot="8100000">
                <a:off x="6650083" y="2444065"/>
                <a:ext cx="418280" cy="418280"/>
              </a:xfrm>
              <a:prstGeom prst="teardrop">
                <a:avLst>
                  <a:gd name="adj" fmla="val 131619"/>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75000"/>
                      <a:lumOff val="25000"/>
                    </a:schemeClr>
                  </a:solidFill>
                  <a:latin typeface="微软雅黑" panose="020B0503020204020204" charset="-122"/>
                  <a:ea typeface="微软雅黑" panose="020B0503020204020204" charset="-122"/>
                </a:endParaRPr>
              </a:p>
            </p:txBody>
          </p:sp>
          <p:grpSp>
            <p:nvGrpSpPr>
              <p:cNvPr id="55" name="Group 58"/>
              <p:cNvGrpSpPr/>
              <p:nvPr/>
            </p:nvGrpSpPr>
            <p:grpSpPr>
              <a:xfrm>
                <a:off x="6760454" y="2563811"/>
                <a:ext cx="188740" cy="250826"/>
                <a:chOff x="8429652" y="3143254"/>
                <a:chExt cx="241300" cy="320675"/>
              </a:xfrm>
              <a:solidFill>
                <a:schemeClr val="bg1"/>
              </a:solidFill>
            </p:grpSpPr>
            <p:sp>
              <p:nvSpPr>
                <p:cNvPr id="56"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ln>
              </p:spPr>
              <p:txBody>
                <a:bodyPr vert="horz" wrap="square" lIns="121882" tIns="60941" rIns="121882" bIns="60941" numCol="1" anchor="t" anchorCtr="0" compatLnSpc="1"/>
                <a:lstStyle/>
                <a:p>
                  <a:endParaRPr lang="en-US" sz="2400">
                    <a:solidFill>
                      <a:schemeClr val="tx1">
                        <a:lumMod val="75000"/>
                        <a:lumOff val="25000"/>
                      </a:schemeClr>
                    </a:solidFill>
                    <a:latin typeface="微软雅黑" panose="020B0503020204020204" charset="-122"/>
                    <a:ea typeface="微软雅黑" panose="020B0503020204020204" charset="-122"/>
                  </a:endParaRPr>
                </a:p>
              </p:txBody>
            </p:sp>
            <p:sp>
              <p:nvSpPr>
                <p:cNvPr id="57" name="Freeform 109"/>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ln>
              </p:spPr>
              <p:txBody>
                <a:bodyPr vert="horz" wrap="square" lIns="121882" tIns="60941" rIns="121882" bIns="60941" numCol="1" anchor="t" anchorCtr="0" compatLnSpc="1"/>
                <a:lstStyle/>
                <a:p>
                  <a:endParaRPr lang="en-US" sz="2400">
                    <a:solidFill>
                      <a:schemeClr val="tx1">
                        <a:lumMod val="75000"/>
                        <a:lumOff val="25000"/>
                      </a:schemeClr>
                    </a:solidFill>
                    <a:latin typeface="微软雅黑" panose="020B0503020204020204" charset="-122"/>
                    <a:ea typeface="微软雅黑" panose="020B0503020204020204" charset="-122"/>
                  </a:endParaRPr>
                </a:p>
              </p:txBody>
            </p:sp>
          </p:grpSp>
        </p:gr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1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slide(fromLeft)">
                                      <p:cBhvr>
                                        <p:cTn id="33" dur="500"/>
                                        <p:tgtEl>
                                          <p:spTgt spid="2"/>
                                        </p:tgtEl>
                                      </p:cBhvr>
                                    </p:animEffect>
                                  </p:childTnLst>
                                </p:cTn>
                              </p:par>
                            </p:childTnLst>
                          </p:cTn>
                        </p:par>
                        <p:par>
                          <p:cTn id="34" fill="hold">
                            <p:stCondLst>
                              <p:cond delay="2000"/>
                            </p:stCondLst>
                            <p:childTnLst>
                              <p:par>
                                <p:cTn id="35" presetID="1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slide(fromBottom)">
                                      <p:cBhvr>
                                        <p:cTn id="37" dur="500"/>
                                        <p:tgtEl>
                                          <p:spTgt spid="3"/>
                                        </p:tgtEl>
                                      </p:cBhvr>
                                    </p:animEffect>
                                  </p:childTnLst>
                                </p:cTn>
                              </p:par>
                            </p:childTnLst>
                          </p:cTn>
                        </p:par>
                        <p:par>
                          <p:cTn id="38" fill="hold">
                            <p:stCondLst>
                              <p:cond delay="2500"/>
                            </p:stCondLst>
                            <p:childTnLst>
                              <p:par>
                                <p:cTn id="39" presetID="12" presetClass="entr" presetSubtype="4"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slide(fromBottom)">
                                      <p:cBhvr>
                                        <p:cTn id="41" dur="500"/>
                                        <p:tgtEl>
                                          <p:spTgt spid="38"/>
                                        </p:tgtEl>
                                      </p:cBhvr>
                                    </p:animEffect>
                                  </p:childTnLst>
                                </p:cTn>
                              </p:par>
                            </p:childTnLst>
                          </p:cTn>
                        </p:par>
                        <p:par>
                          <p:cTn id="42" fill="hold">
                            <p:stCondLst>
                              <p:cond delay="3000"/>
                            </p:stCondLst>
                            <p:childTnLst>
                              <p:par>
                                <p:cTn id="43" presetID="12" presetClass="entr" presetSubtype="4"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slide(fromBottom)">
                                      <p:cBhvr>
                                        <p:cTn id="45" dur="500"/>
                                        <p:tgtEl>
                                          <p:spTgt spid="27"/>
                                        </p:tgtEl>
                                      </p:cBhvr>
                                    </p:animEffect>
                                  </p:childTnLst>
                                </p:cTn>
                              </p:par>
                            </p:childTnLst>
                          </p:cTn>
                        </p:par>
                        <p:par>
                          <p:cTn id="46" fill="hold">
                            <p:stCondLst>
                              <p:cond delay="3500"/>
                            </p:stCondLst>
                            <p:childTnLst>
                              <p:par>
                                <p:cTn id="47" presetID="12" presetClass="entr" presetSubtype="4"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slide(fromBottom)">
                                      <p:cBhvr>
                                        <p:cTn id="4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sp>
        <p:nvSpPr>
          <p:cNvPr id="2" name="矩形 1"/>
          <p:cNvSpPr/>
          <p:nvPr/>
        </p:nvSpPr>
        <p:spPr>
          <a:xfrm>
            <a:off x="1841500" y="3731260"/>
            <a:ext cx="4175760" cy="206438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245860" y="3731260"/>
            <a:ext cx="4175760" cy="206438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31"/>
          <p:cNvSpPr/>
          <p:nvPr/>
        </p:nvSpPr>
        <p:spPr>
          <a:xfrm>
            <a:off x="1841500" y="2118995"/>
            <a:ext cx="4175760" cy="1010858"/>
          </a:xfrm>
          <a:prstGeom prst="rect">
            <a:avLst/>
          </a:prstGeom>
        </p:spPr>
        <p:txBody>
          <a:bodyPr wrap="square" lIns="86683" tIns="43341" rIns="86683" bIns="43341">
            <a:spAutoFit/>
          </a:bodyPr>
          <a:lstStyle/>
          <a:p>
            <a:pPr algn="l" defTabSz="914400">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sz="1000" dirty="0">
              <a:solidFill>
                <a:srgbClr val="323232"/>
              </a:solidFill>
              <a:latin typeface="微软雅黑" panose="020B0503020204020204" charset="-122"/>
              <a:ea typeface="微软雅黑" panose="020B0503020204020204" charset="-122"/>
              <a:sym typeface="+mn-ea"/>
            </a:endParaRPr>
          </a:p>
          <a:p>
            <a:pPr algn="l" defTabSz="914400">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200" dirty="0">
              <a:solidFill>
                <a:srgbClr val="323232"/>
              </a:solidFill>
              <a:effectLst/>
              <a:latin typeface="微软雅黑" panose="020B0503020204020204" charset="-122"/>
              <a:ea typeface="微软雅黑" panose="020B0503020204020204" charset="-122"/>
              <a:cs typeface="+mn-ea"/>
              <a:sym typeface="+mn-ea"/>
            </a:endParaRPr>
          </a:p>
        </p:txBody>
      </p:sp>
      <p:sp>
        <p:nvSpPr>
          <p:cNvPr id="42" name="TextBox 41"/>
          <p:cNvSpPr txBox="1"/>
          <p:nvPr/>
        </p:nvSpPr>
        <p:spPr>
          <a:xfrm>
            <a:off x="1841500" y="1786890"/>
            <a:ext cx="2044700" cy="332105"/>
          </a:xfrm>
          <a:prstGeom prst="rect">
            <a:avLst/>
          </a:prstGeom>
          <a:noFill/>
        </p:spPr>
        <p:txBody>
          <a:bodyPr wrap="square" lIns="86683" tIns="43341" rIns="86683" bIns="43341" rtlCol="0">
            <a:spAutoFit/>
          </a:bodyPr>
          <a:lstStyle/>
          <a:p>
            <a:pPr algn="l">
              <a:lnSpc>
                <a:spcPct val="100000"/>
              </a:lnSpc>
              <a:spcBef>
                <a:spcPct val="20000"/>
              </a:spcBef>
              <a:spcAft>
                <a:spcPts val="600"/>
              </a:spcAft>
              <a:buClr>
                <a:schemeClr val="accent1">
                  <a:lumMod val="75000"/>
                </a:schemeClr>
              </a:buClr>
              <a:buSzPct val="145000"/>
              <a:buFont typeface="Arial" panose="020B0604020202020204"/>
            </a:pPr>
            <a:r>
              <a:rPr lang="zh-CN" altLang="en-US" sz="1600" b="1" dirty="0">
                <a:solidFill>
                  <a:srgbClr val="323232"/>
                </a:solidFill>
                <a:effectLst/>
                <a:latin typeface="微软雅黑" panose="020B0503020204020204" charset="-122"/>
                <a:ea typeface="微软雅黑" panose="020B0503020204020204" charset="-122"/>
                <a:sym typeface="+mn-ea"/>
              </a:rPr>
              <a:t>单击此处输入标题</a:t>
            </a:r>
            <a:endParaRPr lang="zh-CN" altLang="en-US" sz="1600" b="1" dirty="0">
              <a:solidFill>
                <a:srgbClr val="323232"/>
              </a:solidFill>
              <a:effectLst/>
              <a:latin typeface="微软雅黑" panose="020B0503020204020204" charset="-122"/>
              <a:ea typeface="微软雅黑" panose="020B0503020204020204" charset="-122"/>
              <a:cs typeface="+mn-ea"/>
              <a:sym typeface="+mn-ea"/>
            </a:endParaRPr>
          </a:p>
        </p:txBody>
      </p:sp>
      <p:sp>
        <p:nvSpPr>
          <p:cNvPr id="11" name="Rectangle 31"/>
          <p:cNvSpPr/>
          <p:nvPr/>
        </p:nvSpPr>
        <p:spPr>
          <a:xfrm>
            <a:off x="6245860" y="2118995"/>
            <a:ext cx="4175760" cy="1010858"/>
          </a:xfrm>
          <a:prstGeom prst="rect">
            <a:avLst/>
          </a:prstGeom>
        </p:spPr>
        <p:txBody>
          <a:bodyPr wrap="square" lIns="86683" tIns="43341" rIns="86683" bIns="43341">
            <a:spAutoFit/>
          </a:bodyPr>
          <a:lstStyle/>
          <a:p>
            <a:pPr algn="l" defTabSz="914400">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sz="1000" dirty="0">
              <a:solidFill>
                <a:srgbClr val="323232"/>
              </a:solidFill>
              <a:latin typeface="微软雅黑" panose="020B0503020204020204" charset="-122"/>
              <a:ea typeface="微软雅黑" panose="020B0503020204020204" charset="-122"/>
              <a:sym typeface="+mn-ea"/>
            </a:endParaRPr>
          </a:p>
          <a:p>
            <a:pPr algn="l" defTabSz="914400">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200" dirty="0">
              <a:solidFill>
                <a:srgbClr val="323232"/>
              </a:solidFill>
              <a:effectLst/>
              <a:latin typeface="微软雅黑" panose="020B0503020204020204" charset="-122"/>
              <a:ea typeface="微软雅黑" panose="020B0503020204020204" charset="-122"/>
              <a:cs typeface="+mn-ea"/>
              <a:sym typeface="+mn-ea"/>
            </a:endParaRPr>
          </a:p>
        </p:txBody>
      </p:sp>
      <p:sp>
        <p:nvSpPr>
          <p:cNvPr id="14" name="TextBox 41"/>
          <p:cNvSpPr txBox="1"/>
          <p:nvPr/>
        </p:nvSpPr>
        <p:spPr>
          <a:xfrm>
            <a:off x="6245860" y="1786890"/>
            <a:ext cx="2044700" cy="332105"/>
          </a:xfrm>
          <a:prstGeom prst="rect">
            <a:avLst/>
          </a:prstGeom>
          <a:noFill/>
        </p:spPr>
        <p:txBody>
          <a:bodyPr wrap="square" lIns="86683" tIns="43341" rIns="86683" bIns="43341" rtlCol="0">
            <a:spAutoFit/>
          </a:bodyPr>
          <a:lstStyle/>
          <a:p>
            <a:pPr algn="l">
              <a:lnSpc>
                <a:spcPct val="100000"/>
              </a:lnSpc>
              <a:spcBef>
                <a:spcPct val="20000"/>
              </a:spcBef>
              <a:spcAft>
                <a:spcPts val="600"/>
              </a:spcAft>
              <a:buClr>
                <a:schemeClr val="accent1">
                  <a:lumMod val="75000"/>
                </a:schemeClr>
              </a:buClr>
              <a:buSzPct val="145000"/>
              <a:buFont typeface="Arial" panose="020B0604020202020204"/>
            </a:pPr>
            <a:r>
              <a:rPr lang="zh-CN" altLang="en-US" sz="1600" b="1" dirty="0">
                <a:solidFill>
                  <a:srgbClr val="323232"/>
                </a:solidFill>
                <a:effectLst/>
                <a:latin typeface="微软雅黑" panose="020B0503020204020204" charset="-122"/>
                <a:ea typeface="微软雅黑" panose="020B0503020204020204" charset="-122"/>
                <a:sym typeface="+mn-ea"/>
              </a:rPr>
              <a:t>单击此处输入标题</a:t>
            </a:r>
            <a:endParaRPr lang="zh-CN" altLang="en-US" sz="1600" b="1" dirty="0">
              <a:solidFill>
                <a:srgbClr val="323232"/>
              </a:solidFill>
              <a:effectLst/>
              <a:latin typeface="微软雅黑" panose="020B0503020204020204" charset="-122"/>
              <a:ea typeface="微软雅黑" panose="020B0503020204020204" charset="-122"/>
              <a:cs typeface="+mn-ea"/>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2" grpId="0"/>
      <p:bldP spid="42" grpId="0"/>
      <p:bldP spid="11"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grpSp>
        <p:nvGrpSpPr>
          <p:cNvPr id="2" name="Group 34"/>
          <p:cNvGrpSpPr/>
          <p:nvPr/>
        </p:nvGrpSpPr>
        <p:grpSpPr>
          <a:xfrm>
            <a:off x="6995674" y="2097166"/>
            <a:ext cx="899829" cy="486001"/>
            <a:chOff x="7166383" y="2666161"/>
            <a:chExt cx="900000" cy="486001"/>
          </a:xfrm>
          <a:solidFill>
            <a:srgbClr val="323232"/>
          </a:solidFill>
        </p:grpSpPr>
        <p:sp>
          <p:nvSpPr>
            <p:cNvPr id="3" name="Freeform 95"/>
            <p:cNvSpPr>
              <a:spLocks noEditPoints="1"/>
            </p:cNvSpPr>
            <p:nvPr/>
          </p:nvSpPr>
          <p:spPr bwMode="auto">
            <a:xfrm>
              <a:off x="7166383"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22" name="Rectangle 96"/>
            <p:cNvSpPr>
              <a:spLocks noChangeArrowheads="1"/>
            </p:cNvSpPr>
            <p:nvPr/>
          </p:nvSpPr>
          <p:spPr bwMode="auto">
            <a:xfrm>
              <a:off x="7261305"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32" name="Rectangle 96"/>
            <p:cNvSpPr>
              <a:spLocks noChangeArrowheads="1"/>
            </p:cNvSpPr>
            <p:nvPr/>
          </p:nvSpPr>
          <p:spPr bwMode="auto">
            <a:xfrm>
              <a:off x="7420592"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33" name="Rectangle 96"/>
            <p:cNvSpPr>
              <a:spLocks noChangeArrowheads="1"/>
            </p:cNvSpPr>
            <p:nvPr/>
          </p:nvSpPr>
          <p:spPr bwMode="auto">
            <a:xfrm>
              <a:off x="7586442" y="2738684"/>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1" name="Group 39"/>
          <p:cNvGrpSpPr/>
          <p:nvPr/>
        </p:nvGrpSpPr>
        <p:grpSpPr>
          <a:xfrm>
            <a:off x="4412322" y="2098281"/>
            <a:ext cx="899829" cy="486001"/>
            <a:chOff x="4605752" y="2667275"/>
            <a:chExt cx="900000" cy="486001"/>
          </a:xfrm>
          <a:solidFill>
            <a:srgbClr val="323232"/>
          </a:solidFill>
        </p:grpSpPr>
        <p:sp>
          <p:nvSpPr>
            <p:cNvPr id="14" name="Freeform 95"/>
            <p:cNvSpPr>
              <a:spLocks noEditPoints="1"/>
            </p:cNvSpPr>
            <p:nvPr/>
          </p:nvSpPr>
          <p:spPr bwMode="auto">
            <a:xfrm>
              <a:off x="4605752" y="2667275"/>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ctr">
                <a:lnSpc>
                  <a:spcPct val="120000"/>
                </a:lnSpc>
              </a:pPr>
              <a:endParaRPr lang="en-US" sz="1335" dirty="0">
                <a:latin typeface="Arial" panose="020B0604020202020204" pitchFamily="34" charset="0"/>
                <a:ea typeface="微软雅黑" panose="020B0503020204020204" charset="-122"/>
                <a:cs typeface="+mn-ea"/>
                <a:sym typeface="Arial" panose="020B0604020202020204" pitchFamily="34" charset="0"/>
              </a:endParaRPr>
            </a:p>
          </p:txBody>
        </p:sp>
        <p:sp>
          <p:nvSpPr>
            <p:cNvPr id="36" name="Rectangle 96"/>
            <p:cNvSpPr>
              <a:spLocks noChangeArrowheads="1"/>
            </p:cNvSpPr>
            <p:nvPr/>
          </p:nvSpPr>
          <p:spPr bwMode="auto">
            <a:xfrm>
              <a:off x="4699080"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1335" dirty="0">
                <a:latin typeface="Arial" panose="020B0604020202020204" pitchFamily="34" charset="0"/>
                <a:ea typeface="微软雅黑" panose="020B0503020204020204" charset="-122"/>
                <a:cs typeface="+mn-ea"/>
                <a:sym typeface="Arial" panose="020B0604020202020204" pitchFamily="34" charset="0"/>
              </a:endParaRPr>
            </a:p>
          </p:txBody>
        </p:sp>
        <p:sp>
          <p:nvSpPr>
            <p:cNvPr id="37" name="Rectangle 96"/>
            <p:cNvSpPr>
              <a:spLocks noChangeArrowheads="1"/>
            </p:cNvSpPr>
            <p:nvPr/>
          </p:nvSpPr>
          <p:spPr bwMode="auto">
            <a:xfrm>
              <a:off x="4858367"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1335"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5" name="Group 44"/>
          <p:cNvGrpSpPr/>
          <p:nvPr/>
        </p:nvGrpSpPr>
        <p:grpSpPr>
          <a:xfrm>
            <a:off x="1828972" y="2097166"/>
            <a:ext cx="899829" cy="486001"/>
            <a:chOff x="2006307" y="2666161"/>
            <a:chExt cx="900000" cy="486001"/>
          </a:xfrm>
          <a:solidFill>
            <a:srgbClr val="323232"/>
          </a:solidFill>
        </p:grpSpPr>
        <p:sp>
          <p:nvSpPr>
            <p:cNvPr id="16" name="Freeform 95"/>
            <p:cNvSpPr>
              <a:spLocks noEditPoints="1"/>
            </p:cNvSpPr>
            <p:nvPr/>
          </p:nvSpPr>
          <p:spPr bwMode="auto">
            <a:xfrm>
              <a:off x="2006307"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1" name="Rectangle 96"/>
            <p:cNvSpPr>
              <a:spLocks noChangeArrowheads="1"/>
            </p:cNvSpPr>
            <p:nvPr/>
          </p:nvSpPr>
          <p:spPr bwMode="auto">
            <a:xfrm>
              <a:off x="2098755"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8" name="Group 49"/>
          <p:cNvGrpSpPr/>
          <p:nvPr/>
        </p:nvGrpSpPr>
        <p:grpSpPr>
          <a:xfrm>
            <a:off x="9579024" y="2097166"/>
            <a:ext cx="899829" cy="486001"/>
            <a:chOff x="9913617" y="2666161"/>
            <a:chExt cx="900000" cy="486001"/>
          </a:xfrm>
          <a:solidFill>
            <a:srgbClr val="323232"/>
          </a:solidFill>
        </p:grpSpPr>
        <p:sp>
          <p:nvSpPr>
            <p:cNvPr id="19" name="Freeform 95"/>
            <p:cNvSpPr>
              <a:spLocks noEditPoints="1"/>
            </p:cNvSpPr>
            <p:nvPr/>
          </p:nvSpPr>
          <p:spPr bwMode="auto">
            <a:xfrm>
              <a:off x="9913617"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6" name="Rectangle 96"/>
            <p:cNvSpPr>
              <a:spLocks noChangeArrowheads="1"/>
            </p:cNvSpPr>
            <p:nvPr/>
          </p:nvSpPr>
          <p:spPr bwMode="auto">
            <a:xfrm>
              <a:off x="10004505"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7" name="Rectangle 96"/>
            <p:cNvSpPr>
              <a:spLocks noChangeArrowheads="1"/>
            </p:cNvSpPr>
            <p:nvPr/>
          </p:nvSpPr>
          <p:spPr bwMode="auto">
            <a:xfrm>
              <a:off x="10163792"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8" name="Rectangle 96"/>
            <p:cNvSpPr>
              <a:spLocks noChangeArrowheads="1"/>
            </p:cNvSpPr>
            <p:nvPr/>
          </p:nvSpPr>
          <p:spPr bwMode="auto">
            <a:xfrm>
              <a:off x="10329642" y="2738684"/>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9" name="Rectangle 96"/>
            <p:cNvSpPr>
              <a:spLocks noChangeArrowheads="1"/>
            </p:cNvSpPr>
            <p:nvPr/>
          </p:nvSpPr>
          <p:spPr bwMode="auto">
            <a:xfrm>
              <a:off x="10496212" y="2738684"/>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3" name="Group 74"/>
          <p:cNvGrpSpPr/>
          <p:nvPr/>
        </p:nvGrpSpPr>
        <p:grpSpPr>
          <a:xfrm>
            <a:off x="1923474" y="4616932"/>
            <a:ext cx="710825" cy="710958"/>
            <a:chOff x="821491" y="4182919"/>
            <a:chExt cx="710960" cy="710958"/>
          </a:xfrm>
        </p:grpSpPr>
        <p:sp>
          <p:nvSpPr>
            <p:cNvPr id="52" name="Oval 51"/>
            <p:cNvSpPr/>
            <p:nvPr/>
          </p:nvSpPr>
          <p:spPr>
            <a:xfrm>
              <a:off x="821491" y="4182919"/>
              <a:ext cx="710960" cy="710958"/>
            </a:xfrm>
            <a:prstGeom prst="ellipse">
              <a:avLst/>
            </a:prstGeom>
            <a:noFill/>
            <a:ln>
              <a:solidFill>
                <a:srgbClr val="323232"/>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pPr>
              <a:endParaRPr lang="zh-CN" altLang="en-US" sz="8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52"/>
            <p:cNvGrpSpPr>
              <a:grpSpLocks noChangeAspect="1"/>
            </p:cNvGrpSpPr>
            <p:nvPr/>
          </p:nvGrpSpPr>
          <p:grpSpPr>
            <a:xfrm>
              <a:off x="1004854" y="4369560"/>
              <a:ext cx="344222" cy="351018"/>
              <a:chOff x="7160655" y="2178006"/>
              <a:chExt cx="379359" cy="386846"/>
            </a:xfrm>
            <a:solidFill>
              <a:schemeClr val="accent2"/>
            </a:solidFill>
          </p:grpSpPr>
          <p:sp>
            <p:nvSpPr>
              <p:cNvPr id="54"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rgbClr val="323232"/>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55"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rgbClr val="323232"/>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56"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rgbClr val="323232"/>
              </a:solid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28" name="Group 76"/>
          <p:cNvGrpSpPr/>
          <p:nvPr/>
        </p:nvGrpSpPr>
        <p:grpSpPr>
          <a:xfrm>
            <a:off x="7132086" y="4616844"/>
            <a:ext cx="710825" cy="710958"/>
            <a:chOff x="6038386" y="4179022"/>
            <a:chExt cx="710960" cy="710958"/>
          </a:xfrm>
          <a:solidFill>
            <a:srgbClr val="323232"/>
          </a:solidFill>
        </p:grpSpPr>
        <p:sp>
          <p:nvSpPr>
            <p:cNvPr id="58" name="Oval 57"/>
            <p:cNvSpPr/>
            <p:nvPr/>
          </p:nvSpPr>
          <p:spPr>
            <a:xfrm>
              <a:off x="6038386" y="4179022"/>
              <a:ext cx="710960" cy="710958"/>
            </a:xfrm>
            <a:prstGeom prst="ellipse">
              <a:avLst/>
            </a:prstGeom>
            <a:noFill/>
            <a:ln>
              <a:solidFill>
                <a:srgbClr val="323232"/>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pPr>
              <a:endParaRPr lang="zh-CN" altLang="en-US" sz="8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29" name="Group 58"/>
            <p:cNvGrpSpPr>
              <a:grpSpLocks noChangeAspect="1"/>
            </p:cNvGrpSpPr>
            <p:nvPr/>
          </p:nvGrpSpPr>
          <p:grpSpPr>
            <a:xfrm>
              <a:off x="6214075" y="4376217"/>
              <a:ext cx="359478" cy="316865"/>
              <a:chOff x="6040049" y="4182118"/>
              <a:chExt cx="521476" cy="459658"/>
            </a:xfrm>
            <a:grpFill/>
          </p:grpSpPr>
          <p:sp>
            <p:nvSpPr>
              <p:cNvPr id="60"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1"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2"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3"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4" name="Freeform 88"/>
              <p:cNvSpPr/>
              <p:nvPr/>
            </p:nvSpPr>
            <p:spPr bwMode="auto">
              <a:xfrm>
                <a:off x="6437145" y="4182118"/>
                <a:ext cx="124380" cy="459658"/>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30" name="Group 77"/>
          <p:cNvGrpSpPr/>
          <p:nvPr/>
        </p:nvGrpSpPr>
        <p:grpSpPr>
          <a:xfrm>
            <a:off x="9673527" y="4617882"/>
            <a:ext cx="710825" cy="710958"/>
            <a:chOff x="8613835" y="4173075"/>
            <a:chExt cx="710960" cy="710958"/>
          </a:xfrm>
          <a:solidFill>
            <a:srgbClr val="323232"/>
          </a:solidFill>
        </p:grpSpPr>
        <p:sp>
          <p:nvSpPr>
            <p:cNvPr id="66" name="Oval 65"/>
            <p:cNvSpPr/>
            <p:nvPr/>
          </p:nvSpPr>
          <p:spPr>
            <a:xfrm>
              <a:off x="8613835" y="4173075"/>
              <a:ext cx="710960" cy="710958"/>
            </a:xfrm>
            <a:prstGeom prst="ellipse">
              <a:avLst/>
            </a:prstGeom>
            <a:noFill/>
            <a:ln>
              <a:solidFill>
                <a:srgbClr val="323232"/>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pPr>
              <a:endParaRPr lang="zh-CN" alt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7" name="Freeform 16"/>
            <p:cNvSpPr>
              <a:spLocks noChangeAspect="1" noEditPoints="1"/>
            </p:cNvSpPr>
            <p:nvPr/>
          </p:nvSpPr>
          <p:spPr bwMode="auto">
            <a:xfrm>
              <a:off x="8807774" y="4323051"/>
              <a:ext cx="310685" cy="360000"/>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grpFill/>
            <a:ln>
              <a:noFill/>
            </a:ln>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1" name="Group 75"/>
          <p:cNvGrpSpPr/>
          <p:nvPr/>
        </p:nvGrpSpPr>
        <p:grpSpPr>
          <a:xfrm>
            <a:off x="4507461" y="4617247"/>
            <a:ext cx="710825" cy="710958"/>
            <a:chOff x="3445843" y="4173075"/>
            <a:chExt cx="710960" cy="710958"/>
          </a:xfrm>
          <a:solidFill>
            <a:srgbClr val="323232"/>
          </a:solidFill>
        </p:grpSpPr>
        <p:sp>
          <p:nvSpPr>
            <p:cNvPr id="69" name="Oval 68"/>
            <p:cNvSpPr/>
            <p:nvPr/>
          </p:nvSpPr>
          <p:spPr>
            <a:xfrm>
              <a:off x="3445843" y="4173075"/>
              <a:ext cx="710960" cy="710958"/>
            </a:xfrm>
            <a:prstGeom prst="ellipse">
              <a:avLst/>
            </a:prstGeom>
            <a:noFill/>
            <a:ln>
              <a:solidFill>
                <a:srgbClr val="323232"/>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pPr>
              <a:endParaRPr lang="zh-CN" alt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70" name="Freeform 6"/>
            <p:cNvSpPr>
              <a:spLocks noEditPoints="1"/>
            </p:cNvSpPr>
            <p:nvPr/>
          </p:nvSpPr>
          <p:spPr bwMode="auto">
            <a:xfrm>
              <a:off x="3636568" y="4374006"/>
              <a:ext cx="330025" cy="28990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grpFill/>
            <a:ln>
              <a:noFill/>
            </a:ln>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sp>
        <p:nvSpPr>
          <p:cNvPr id="51" name="Content Placeholder 2"/>
          <p:cNvSpPr txBox="1"/>
          <p:nvPr/>
        </p:nvSpPr>
        <p:spPr>
          <a:xfrm>
            <a:off x="1246018" y="2817425"/>
            <a:ext cx="206700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914400">
              <a:lnSpc>
                <a:spcPct val="100000"/>
              </a:lnSpc>
            </a:pPr>
            <a:r>
              <a:rPr lang="zh-CN" altLang="en-US" sz="1600" b="1" dirty="0">
                <a:solidFill>
                  <a:srgbClr val="323232"/>
                </a:solidFill>
                <a:latin typeface="微软雅黑" panose="020B0503020204020204" charset="-122"/>
                <a:ea typeface="微软雅黑" panose="020B0503020204020204" charset="-122"/>
                <a:sym typeface="+mn-ea"/>
              </a:rPr>
              <a:t>单击此处输入标题</a:t>
            </a:r>
            <a:endParaRPr lang="zh-CN" altLang="en-US" sz="1600" b="1" dirty="0">
              <a:solidFill>
                <a:srgbClr val="323232"/>
              </a:solidFill>
              <a:latin typeface="微软雅黑" panose="020B0503020204020204" charset="-122"/>
              <a:ea typeface="微软雅黑" panose="020B0503020204020204" charset="-122"/>
              <a:cs typeface="+mn-ea"/>
              <a:sym typeface="+mn-ea"/>
            </a:endParaRPr>
          </a:p>
        </p:txBody>
      </p:sp>
      <p:sp>
        <p:nvSpPr>
          <p:cNvPr id="57" name="Content Placeholder 2"/>
          <p:cNvSpPr txBox="1"/>
          <p:nvPr/>
        </p:nvSpPr>
        <p:spPr>
          <a:xfrm>
            <a:off x="1071245" y="3207385"/>
            <a:ext cx="2415540" cy="1057275"/>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200" b="1" dirty="0">
              <a:solidFill>
                <a:srgbClr val="323232"/>
              </a:solidFill>
              <a:latin typeface="微软雅黑" panose="020B0503020204020204" charset="-122"/>
              <a:ea typeface="微软雅黑" panose="020B0503020204020204" charset="-122"/>
              <a:cs typeface="+mn-ea"/>
              <a:sym typeface="+mn-ea"/>
            </a:endParaRPr>
          </a:p>
        </p:txBody>
      </p:sp>
      <p:sp>
        <p:nvSpPr>
          <p:cNvPr id="65" name="Content Placeholder 2"/>
          <p:cNvSpPr txBox="1"/>
          <p:nvPr/>
        </p:nvSpPr>
        <p:spPr>
          <a:xfrm>
            <a:off x="3830005" y="2817425"/>
            <a:ext cx="206700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914400">
              <a:lnSpc>
                <a:spcPct val="100000"/>
              </a:lnSpc>
              <a:spcBef>
                <a:spcPct val="20000"/>
              </a:spcBef>
              <a:spcAft>
                <a:spcPts val="600"/>
              </a:spcAft>
            </a:pPr>
            <a:r>
              <a:rPr lang="zh-CN" altLang="en-US" sz="1600" b="1" dirty="0">
                <a:solidFill>
                  <a:srgbClr val="323232"/>
                </a:solidFill>
                <a:latin typeface="微软雅黑" panose="020B0503020204020204" charset="-122"/>
                <a:ea typeface="微软雅黑" panose="020B0503020204020204" charset="-122"/>
                <a:sym typeface="+mn-ea"/>
              </a:rPr>
              <a:t>单击此处输入标题</a:t>
            </a:r>
            <a:endParaRPr lang="zh-CN" altLang="en-US" sz="1600" b="1" dirty="0">
              <a:solidFill>
                <a:srgbClr val="323232"/>
              </a:solidFill>
              <a:latin typeface="微软雅黑" panose="020B0503020204020204" charset="-122"/>
              <a:ea typeface="微软雅黑" panose="020B0503020204020204" charset="-122"/>
              <a:cs typeface="+mn-ea"/>
              <a:sym typeface="+mn-ea"/>
            </a:endParaRPr>
          </a:p>
        </p:txBody>
      </p:sp>
      <p:sp>
        <p:nvSpPr>
          <p:cNvPr id="68" name="Content Placeholder 2"/>
          <p:cNvSpPr txBox="1"/>
          <p:nvPr/>
        </p:nvSpPr>
        <p:spPr>
          <a:xfrm>
            <a:off x="3656330" y="3207385"/>
            <a:ext cx="2415540" cy="1009650"/>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200" b="1" dirty="0">
              <a:solidFill>
                <a:srgbClr val="323232"/>
              </a:solidFill>
              <a:latin typeface="微软雅黑" panose="020B0503020204020204" charset="-122"/>
              <a:ea typeface="微软雅黑" panose="020B0503020204020204" charset="-122"/>
              <a:cs typeface="+mn-ea"/>
              <a:sym typeface="+mn-ea"/>
            </a:endParaRPr>
          </a:p>
        </p:txBody>
      </p:sp>
      <p:sp>
        <p:nvSpPr>
          <p:cNvPr id="79" name="Content Placeholder 2"/>
          <p:cNvSpPr txBox="1"/>
          <p:nvPr/>
        </p:nvSpPr>
        <p:spPr>
          <a:xfrm>
            <a:off x="6412086" y="2817425"/>
            <a:ext cx="206700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914400">
              <a:lnSpc>
                <a:spcPct val="100000"/>
              </a:lnSpc>
              <a:spcBef>
                <a:spcPct val="20000"/>
              </a:spcBef>
              <a:spcAft>
                <a:spcPts val="600"/>
              </a:spcAft>
            </a:pPr>
            <a:r>
              <a:rPr lang="zh-CN" altLang="en-US" sz="1600" b="1" dirty="0">
                <a:solidFill>
                  <a:srgbClr val="323232"/>
                </a:solidFill>
                <a:latin typeface="微软雅黑" panose="020B0503020204020204" charset="-122"/>
                <a:ea typeface="微软雅黑" panose="020B0503020204020204" charset="-122"/>
                <a:sym typeface="+mn-ea"/>
              </a:rPr>
              <a:t>单击此处输入标题</a:t>
            </a:r>
            <a:endParaRPr lang="zh-CN" altLang="en-US" sz="1600" b="1" dirty="0">
              <a:solidFill>
                <a:srgbClr val="323232"/>
              </a:solidFill>
              <a:latin typeface="微软雅黑" panose="020B0503020204020204" charset="-122"/>
              <a:ea typeface="微软雅黑" panose="020B0503020204020204" charset="-122"/>
              <a:cs typeface="+mn-ea"/>
              <a:sym typeface="+mn-ea"/>
            </a:endParaRPr>
          </a:p>
        </p:txBody>
      </p:sp>
      <p:sp>
        <p:nvSpPr>
          <p:cNvPr id="80" name="Content Placeholder 2"/>
          <p:cNvSpPr txBox="1"/>
          <p:nvPr/>
        </p:nvSpPr>
        <p:spPr>
          <a:xfrm>
            <a:off x="6253480" y="3156585"/>
            <a:ext cx="2383790" cy="1060450"/>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200" b="1" dirty="0">
              <a:solidFill>
                <a:srgbClr val="323232"/>
              </a:solidFill>
              <a:latin typeface="微软雅黑" panose="020B0503020204020204" charset="-122"/>
              <a:ea typeface="微软雅黑" panose="020B0503020204020204" charset="-122"/>
              <a:cs typeface="+mn-ea"/>
              <a:sym typeface="+mn-ea"/>
            </a:endParaRPr>
          </a:p>
        </p:txBody>
      </p:sp>
      <p:sp>
        <p:nvSpPr>
          <p:cNvPr id="81" name="Content Placeholder 2"/>
          <p:cNvSpPr txBox="1"/>
          <p:nvPr/>
        </p:nvSpPr>
        <p:spPr>
          <a:xfrm>
            <a:off x="8995436" y="2817425"/>
            <a:ext cx="206700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914400">
              <a:lnSpc>
                <a:spcPct val="100000"/>
              </a:lnSpc>
              <a:spcBef>
                <a:spcPct val="20000"/>
              </a:spcBef>
              <a:spcAft>
                <a:spcPts val="600"/>
              </a:spcAft>
            </a:pPr>
            <a:r>
              <a:rPr lang="zh-CN" altLang="en-US" sz="1600" b="1" dirty="0">
                <a:solidFill>
                  <a:srgbClr val="323232"/>
                </a:solidFill>
                <a:latin typeface="微软雅黑" panose="020B0503020204020204" charset="-122"/>
                <a:ea typeface="微软雅黑" panose="020B0503020204020204" charset="-122"/>
                <a:sym typeface="+mn-ea"/>
              </a:rPr>
              <a:t>单击此处输入标题</a:t>
            </a:r>
            <a:endParaRPr lang="zh-CN" altLang="en-US" sz="1600" b="1" dirty="0">
              <a:solidFill>
                <a:srgbClr val="323232"/>
              </a:solidFill>
              <a:latin typeface="微软雅黑" panose="020B0503020204020204" charset="-122"/>
              <a:ea typeface="微软雅黑" panose="020B0503020204020204" charset="-122"/>
              <a:cs typeface="+mn-ea"/>
              <a:sym typeface="+mn-ea"/>
            </a:endParaRPr>
          </a:p>
        </p:txBody>
      </p:sp>
      <p:sp>
        <p:nvSpPr>
          <p:cNvPr id="82" name="Content Placeholder 2"/>
          <p:cNvSpPr txBox="1"/>
          <p:nvPr/>
        </p:nvSpPr>
        <p:spPr>
          <a:xfrm>
            <a:off x="8819515" y="3156585"/>
            <a:ext cx="2495550" cy="1060450"/>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zh-CN" altLang="en-US" sz="1200" b="1" dirty="0">
              <a:solidFill>
                <a:srgbClr val="323232"/>
              </a:solidFill>
              <a:latin typeface="微软雅黑" panose="020B0503020204020204" charset="-122"/>
              <a:ea typeface="微软雅黑" panose="020B0503020204020204" charset="-122"/>
              <a:cs typeface="+mn-ea"/>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par>
                          <p:cTn id="34" fill="hold">
                            <p:stCondLst>
                              <p:cond delay="2000"/>
                            </p:stCondLst>
                            <p:childTnLst>
                              <p:par>
                                <p:cTn id="35" presetID="2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left)">
                                      <p:cBhvr>
                                        <p:cTn id="41" dur="500"/>
                                        <p:tgtEl>
                                          <p:spTgt spid="2"/>
                                        </p:tgtEl>
                                      </p:cBhvr>
                                    </p:animEffect>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500"/>
                                        <p:tgtEl>
                                          <p:spTgt spid="51"/>
                                        </p:tgtEl>
                                      </p:cBhvr>
                                    </p:animEffect>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left)">
                                      <p:cBhvr>
                                        <p:cTn id="53" dur="500"/>
                                        <p:tgtEl>
                                          <p:spTgt spid="57"/>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wipe(left)">
                                      <p:cBhvr>
                                        <p:cTn id="63" dur="500"/>
                                        <p:tgtEl>
                                          <p:spTgt spid="65"/>
                                        </p:tgtEl>
                                      </p:cBhvr>
                                    </p:animEffect>
                                  </p:childTnLst>
                                </p:cTn>
                              </p:par>
                            </p:childTnLst>
                          </p:cTn>
                        </p:par>
                        <p:par>
                          <p:cTn id="64" fill="hold">
                            <p:stCondLst>
                              <p:cond delay="5500"/>
                            </p:stCondLst>
                            <p:childTnLst>
                              <p:par>
                                <p:cTn id="65" presetID="22" presetClass="entr" presetSubtype="8" fill="hold" grpId="0" nodeType="after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wipe(left)">
                                      <p:cBhvr>
                                        <p:cTn id="67" dur="500"/>
                                        <p:tgtEl>
                                          <p:spTgt spid="68"/>
                                        </p:tgtEl>
                                      </p:cBhvr>
                                    </p:animEffect>
                                  </p:childTnLst>
                                </p:cTn>
                              </p:par>
                            </p:childTnLst>
                          </p:cTn>
                        </p:par>
                        <p:par>
                          <p:cTn id="68" fill="hold">
                            <p:stCondLst>
                              <p:cond delay="6000"/>
                            </p:stCondLst>
                            <p:childTnLst>
                              <p:par>
                                <p:cTn id="69" presetID="53" presetClass="entr" presetSubtype="16"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ppt_w</p:attrName>
                                        </p:attrNameLst>
                                      </p:cBhvr>
                                      <p:tavLst>
                                        <p:tav tm="0">
                                          <p:val>
                                            <p:fltVal val="0"/>
                                          </p:val>
                                        </p:tav>
                                        <p:tav tm="100000">
                                          <p:val>
                                            <p:strVal val="#ppt_w"/>
                                          </p:val>
                                        </p:tav>
                                      </p:tavLst>
                                    </p:anim>
                                    <p:anim calcmode="lin" valueType="num">
                                      <p:cBhvr>
                                        <p:cTn id="72" dur="500" fill="hold"/>
                                        <p:tgtEl>
                                          <p:spTgt spid="31"/>
                                        </p:tgtEl>
                                        <p:attrNameLst>
                                          <p:attrName>ppt_h</p:attrName>
                                        </p:attrNameLst>
                                      </p:cBhvr>
                                      <p:tavLst>
                                        <p:tav tm="0">
                                          <p:val>
                                            <p:fltVal val="0"/>
                                          </p:val>
                                        </p:tav>
                                        <p:tav tm="100000">
                                          <p:val>
                                            <p:strVal val="#ppt_h"/>
                                          </p:val>
                                        </p:tav>
                                      </p:tavLst>
                                    </p:anim>
                                    <p:animEffect transition="in" filter="fade">
                                      <p:cBhvr>
                                        <p:cTn id="73" dur="500"/>
                                        <p:tgtEl>
                                          <p:spTgt spid="31"/>
                                        </p:tgtEl>
                                      </p:cBhvr>
                                    </p:animEffect>
                                  </p:childTnLst>
                                </p:cTn>
                              </p:par>
                            </p:childTnLst>
                          </p:cTn>
                        </p:par>
                        <p:par>
                          <p:cTn id="74" fill="hold">
                            <p:stCondLst>
                              <p:cond delay="6500"/>
                            </p:stCondLst>
                            <p:childTnLst>
                              <p:par>
                                <p:cTn id="75" presetID="22" presetClass="entr" presetSubtype="8" fill="hold" grpId="0" nodeType="afterEffect">
                                  <p:stCondLst>
                                    <p:cond delay="0"/>
                                  </p:stCondLst>
                                  <p:childTnLst>
                                    <p:set>
                                      <p:cBhvr>
                                        <p:cTn id="76" dur="1" fill="hold">
                                          <p:stCondLst>
                                            <p:cond delay="0"/>
                                          </p:stCondLst>
                                        </p:cTn>
                                        <p:tgtEl>
                                          <p:spTgt spid="79"/>
                                        </p:tgtEl>
                                        <p:attrNameLst>
                                          <p:attrName>style.visibility</p:attrName>
                                        </p:attrNameLst>
                                      </p:cBhvr>
                                      <p:to>
                                        <p:strVal val="visible"/>
                                      </p:to>
                                    </p:set>
                                    <p:animEffect transition="in" filter="wipe(left)">
                                      <p:cBhvr>
                                        <p:cTn id="77" dur="500"/>
                                        <p:tgtEl>
                                          <p:spTgt spid="79"/>
                                        </p:tgtEl>
                                      </p:cBhvr>
                                    </p:animEffect>
                                  </p:childTnLst>
                                </p:cTn>
                              </p:par>
                            </p:childTnLst>
                          </p:cTn>
                        </p:par>
                        <p:par>
                          <p:cTn id="78" fill="hold">
                            <p:stCondLst>
                              <p:cond delay="7000"/>
                            </p:stCondLst>
                            <p:childTnLst>
                              <p:par>
                                <p:cTn id="79" presetID="22" presetClass="entr" presetSubtype="8" fill="hold" grpId="0" nodeType="afterEffect">
                                  <p:stCondLst>
                                    <p:cond delay="0"/>
                                  </p:stCondLst>
                                  <p:childTnLst>
                                    <p:set>
                                      <p:cBhvr>
                                        <p:cTn id="80" dur="1" fill="hold">
                                          <p:stCondLst>
                                            <p:cond delay="0"/>
                                          </p:stCondLst>
                                        </p:cTn>
                                        <p:tgtEl>
                                          <p:spTgt spid="80"/>
                                        </p:tgtEl>
                                        <p:attrNameLst>
                                          <p:attrName>style.visibility</p:attrName>
                                        </p:attrNameLst>
                                      </p:cBhvr>
                                      <p:to>
                                        <p:strVal val="visible"/>
                                      </p:to>
                                    </p:set>
                                    <p:animEffect transition="in" filter="wipe(left)">
                                      <p:cBhvr>
                                        <p:cTn id="81" dur="500"/>
                                        <p:tgtEl>
                                          <p:spTgt spid="80"/>
                                        </p:tgtEl>
                                      </p:cBhvr>
                                    </p:animEffect>
                                  </p:childTnLst>
                                </p:cTn>
                              </p:par>
                            </p:childTnLst>
                          </p:cTn>
                        </p:par>
                        <p:par>
                          <p:cTn id="82" fill="hold">
                            <p:stCondLst>
                              <p:cond delay="7500"/>
                            </p:stCondLst>
                            <p:childTnLst>
                              <p:par>
                                <p:cTn id="83" presetID="53" presetClass="entr" presetSubtype="16" fill="hold" nodeType="after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Effect transition="in" filter="fade">
                                      <p:cBhvr>
                                        <p:cTn id="87" dur="500"/>
                                        <p:tgtEl>
                                          <p:spTgt spid="28"/>
                                        </p:tgtEl>
                                      </p:cBhvr>
                                    </p:animEffect>
                                  </p:childTnLst>
                                </p:cTn>
                              </p:par>
                            </p:childTnLst>
                          </p:cTn>
                        </p:par>
                        <p:par>
                          <p:cTn id="88" fill="hold">
                            <p:stCondLst>
                              <p:cond delay="8000"/>
                            </p:stCondLst>
                            <p:childTnLst>
                              <p:par>
                                <p:cTn id="89" presetID="22" presetClass="entr" presetSubtype="8" fill="hold" grpId="0" nodeType="afterEffect">
                                  <p:stCondLst>
                                    <p:cond delay="0"/>
                                  </p:stCondLst>
                                  <p:childTnLst>
                                    <p:set>
                                      <p:cBhvr>
                                        <p:cTn id="90" dur="1" fill="hold">
                                          <p:stCondLst>
                                            <p:cond delay="0"/>
                                          </p:stCondLst>
                                        </p:cTn>
                                        <p:tgtEl>
                                          <p:spTgt spid="81"/>
                                        </p:tgtEl>
                                        <p:attrNameLst>
                                          <p:attrName>style.visibility</p:attrName>
                                        </p:attrNameLst>
                                      </p:cBhvr>
                                      <p:to>
                                        <p:strVal val="visible"/>
                                      </p:to>
                                    </p:set>
                                    <p:animEffect transition="in" filter="wipe(left)">
                                      <p:cBhvr>
                                        <p:cTn id="91" dur="500"/>
                                        <p:tgtEl>
                                          <p:spTgt spid="81"/>
                                        </p:tgtEl>
                                      </p:cBhvr>
                                    </p:animEffect>
                                  </p:childTnLst>
                                </p:cTn>
                              </p:par>
                            </p:childTnLst>
                          </p:cTn>
                        </p:par>
                        <p:par>
                          <p:cTn id="92" fill="hold">
                            <p:stCondLst>
                              <p:cond delay="8500"/>
                            </p:stCondLst>
                            <p:childTnLst>
                              <p:par>
                                <p:cTn id="93" presetID="22" presetClass="entr" presetSubtype="8" fill="hold" grpId="0" nodeType="afterEffect">
                                  <p:stCondLst>
                                    <p:cond delay="0"/>
                                  </p:stCondLst>
                                  <p:childTnLst>
                                    <p:set>
                                      <p:cBhvr>
                                        <p:cTn id="94" dur="1" fill="hold">
                                          <p:stCondLst>
                                            <p:cond delay="0"/>
                                          </p:stCondLst>
                                        </p:cTn>
                                        <p:tgtEl>
                                          <p:spTgt spid="82"/>
                                        </p:tgtEl>
                                        <p:attrNameLst>
                                          <p:attrName>style.visibility</p:attrName>
                                        </p:attrNameLst>
                                      </p:cBhvr>
                                      <p:to>
                                        <p:strVal val="visible"/>
                                      </p:to>
                                    </p:set>
                                    <p:animEffect transition="in" filter="wipe(left)">
                                      <p:cBhvr>
                                        <p:cTn id="95" dur="500"/>
                                        <p:tgtEl>
                                          <p:spTgt spid="82"/>
                                        </p:tgtEl>
                                      </p:cBhvr>
                                    </p:animEffect>
                                  </p:childTnLst>
                                </p:cTn>
                              </p:par>
                            </p:childTnLst>
                          </p:cTn>
                        </p:par>
                        <p:par>
                          <p:cTn id="96" fill="hold">
                            <p:stCondLst>
                              <p:cond delay="9000"/>
                            </p:stCondLst>
                            <p:childTnLst>
                              <p:par>
                                <p:cTn id="97" presetID="53" presetClass="entr" presetSubtype="16"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500" fill="hold"/>
                                        <p:tgtEl>
                                          <p:spTgt spid="30"/>
                                        </p:tgtEl>
                                        <p:attrNameLst>
                                          <p:attrName>ppt_w</p:attrName>
                                        </p:attrNameLst>
                                      </p:cBhvr>
                                      <p:tavLst>
                                        <p:tav tm="0">
                                          <p:val>
                                            <p:fltVal val="0"/>
                                          </p:val>
                                        </p:tav>
                                        <p:tav tm="100000">
                                          <p:val>
                                            <p:strVal val="#ppt_w"/>
                                          </p:val>
                                        </p:tav>
                                      </p:tavLst>
                                    </p:anim>
                                    <p:anim calcmode="lin" valueType="num">
                                      <p:cBhvr>
                                        <p:cTn id="100" dur="500" fill="hold"/>
                                        <p:tgtEl>
                                          <p:spTgt spid="30"/>
                                        </p:tgtEl>
                                        <p:attrNameLst>
                                          <p:attrName>ppt_h</p:attrName>
                                        </p:attrNameLst>
                                      </p:cBhvr>
                                      <p:tavLst>
                                        <p:tav tm="0">
                                          <p:val>
                                            <p:fltVal val="0"/>
                                          </p:val>
                                        </p:tav>
                                        <p:tav tm="100000">
                                          <p:val>
                                            <p:strVal val="#ppt_h"/>
                                          </p:val>
                                        </p:tav>
                                      </p:tavLst>
                                    </p:anim>
                                    <p:animEffect transition="in" filter="fade">
                                      <p:cBhvr>
                                        <p:cTn id="10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1" grpId="0"/>
      <p:bldP spid="57" grpId="0"/>
      <p:bldP spid="65" grpId="0"/>
      <p:bldP spid="68" grpId="0"/>
      <p:bldP spid="79" grpId="0"/>
      <p:bldP spid="80" grpId="0"/>
      <p:bldP spid="81" grpId="0"/>
      <p:bldP spid="8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2706370" cy="3757295"/>
          </a:xfrm>
          <a:prstGeom prst="rect">
            <a:avLst/>
          </a:prstGeom>
        </p:spPr>
      </p:pic>
      <p:pic>
        <p:nvPicPr>
          <p:cNvPr id="5" name="图片 4" descr="花2"/>
          <p:cNvPicPr>
            <a:picLocks noChangeAspect="1"/>
          </p:cNvPicPr>
          <p:nvPr/>
        </p:nvPicPr>
        <p:blipFill>
          <a:blip r:embed="rId4"/>
          <a:stretch>
            <a:fillRect/>
          </a:stretch>
        </p:blipFill>
        <p:spPr>
          <a:xfrm>
            <a:off x="9205595" y="4671695"/>
            <a:ext cx="2987040" cy="2176145"/>
          </a:xfrm>
          <a:prstGeom prst="rect">
            <a:avLst/>
          </a:prstGeom>
        </p:spPr>
      </p:pic>
      <p:grpSp>
        <p:nvGrpSpPr>
          <p:cNvPr id="12" name="组合 11"/>
          <p:cNvGrpSpPr/>
          <p:nvPr/>
        </p:nvGrpSpPr>
        <p:grpSpPr>
          <a:xfrm>
            <a:off x="2313940" y="257810"/>
            <a:ext cx="9604375" cy="4558030"/>
            <a:chOff x="3644" y="406"/>
            <a:chExt cx="15125" cy="7178"/>
          </a:xfrm>
        </p:grpSpPr>
        <p:cxnSp>
          <p:nvCxnSpPr>
            <p:cNvPr id="6" name="直接连接符 5"/>
            <p:cNvCxnSpPr/>
            <p:nvPr/>
          </p:nvCxnSpPr>
          <p:spPr>
            <a:xfrm>
              <a:off x="3644" y="406"/>
              <a:ext cx="15125" cy="0"/>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69" y="406"/>
              <a:ext cx="0" cy="717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2890" y="1746885"/>
            <a:ext cx="8916670" cy="4831715"/>
            <a:chOff x="414" y="2751"/>
            <a:chExt cx="14042" cy="7609"/>
          </a:xfrm>
        </p:grpSpPr>
        <p:cxnSp>
          <p:nvCxnSpPr>
            <p:cNvPr id="8" name="直接连接符 7"/>
            <p:cNvCxnSpPr/>
            <p:nvPr/>
          </p:nvCxnSpPr>
          <p:spPr>
            <a:xfrm flipH="1" flipV="1">
              <a:off x="414" y="2751"/>
              <a:ext cx="2" cy="7601"/>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4040" cy="9"/>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8241665" y="5581015"/>
            <a:ext cx="907415" cy="807720"/>
          </a:xfrm>
          <a:prstGeom prst="rect">
            <a:avLst/>
          </a:prstGeom>
        </p:spPr>
      </p:pic>
      <p:sp>
        <p:nvSpPr>
          <p:cNvPr id="2" name="文本框 1"/>
          <p:cNvSpPr txBox="1"/>
          <p:nvPr/>
        </p:nvSpPr>
        <p:spPr>
          <a:xfrm>
            <a:off x="2923540" y="2226310"/>
            <a:ext cx="6344285" cy="1198880"/>
          </a:xfrm>
          <a:prstGeom prst="rect">
            <a:avLst/>
          </a:prstGeom>
          <a:noFill/>
        </p:spPr>
        <p:txBody>
          <a:bodyPr wrap="square" rtlCol="0">
            <a:spAutoFit/>
          </a:bodyPr>
          <a:lstStyle/>
          <a:p>
            <a:pPr algn="ctr"/>
            <a:r>
              <a:rPr lang="en-US" altLang="zh-CN" sz="7200" b="1">
                <a:solidFill>
                  <a:srgbClr val="323232"/>
                </a:solidFill>
                <a:latin typeface="微软雅黑" panose="020B0503020204020204" charset="-122"/>
                <a:ea typeface="微软雅黑" panose="020B0503020204020204" charset="-122"/>
              </a:rPr>
              <a:t>THANK YOU</a:t>
            </a:r>
          </a:p>
        </p:txBody>
      </p:sp>
      <p:sp>
        <p:nvSpPr>
          <p:cNvPr id="3" name="文本框 2"/>
          <p:cNvSpPr txBox="1"/>
          <p:nvPr/>
        </p:nvSpPr>
        <p:spPr>
          <a:xfrm>
            <a:off x="3126105" y="3572510"/>
            <a:ext cx="5939155" cy="922020"/>
          </a:xfrm>
          <a:prstGeom prst="rect">
            <a:avLst/>
          </a:prstGeom>
          <a:noFill/>
        </p:spPr>
        <p:txBody>
          <a:bodyPr wrap="square" rtlCol="0">
            <a:spAutoFit/>
          </a:bodyPr>
          <a:lstStyle/>
          <a:p>
            <a:pPr algn="ctr" fontAlgn="auto">
              <a:lnSpc>
                <a:spcPct val="150000"/>
              </a:lnSpc>
            </a:pPr>
            <a:r>
              <a:rPr sz="1200" dirty="0">
                <a:solidFill>
                  <a:srgbClr val="323232"/>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41" presetClass="entr" presetSubtype="0" fill="hold" grpId="1" nodeType="afterEffect">
                                  <p:stCondLst>
                                    <p:cond delay="0"/>
                                  </p:stCondLst>
                                  <p:iterate type="lt">
                                    <p:tmPct val="10000"/>
                                  </p:iterate>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
                                        </p:tgtEl>
                                        <p:attrNameLst>
                                          <p:attrName>ppt_y</p:attrName>
                                        </p:attrNameLst>
                                      </p:cBhvr>
                                      <p:tavLst>
                                        <p:tav tm="0">
                                          <p:val>
                                            <p:strVal val="#ppt_y"/>
                                          </p:val>
                                        </p:tav>
                                        <p:tav tm="100000">
                                          <p:val>
                                            <p:strVal val="#ppt_y"/>
                                          </p:val>
                                        </p:tav>
                                      </p:tavLst>
                                    </p:anim>
                                    <p:anim calcmode="lin" valueType="num">
                                      <p:cBhvr>
                                        <p:cTn id="3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
                                        </p:tgtEl>
                                      </p:cBhvr>
                                    </p:animEffect>
                                  </p:childTnLst>
                                </p:cTn>
                              </p:par>
                            </p:childTnLst>
                          </p:cTn>
                        </p:par>
                        <p:par>
                          <p:cTn id="33" fill="hold">
                            <p:stCondLst>
                              <p:cond delay="1899"/>
                            </p:stCondLst>
                            <p:childTnLst>
                              <p:par>
                                <p:cTn id="34" presetID="12" presetClass="entr" presetSubtype="4"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p:tgtEl>
                                          <p:spTgt spid="3"/>
                                        </p:tgtEl>
                                        <p:attrNameLst>
                                          <p:attrName>ppt_y</p:attrName>
                                        </p:attrNameLst>
                                      </p:cBhvr>
                                      <p:tavLst>
                                        <p:tav tm="0">
                                          <p:val>
                                            <p:strVal val="#ppt_y+#ppt_h*1.125000"/>
                                          </p:val>
                                        </p:tav>
                                        <p:tav tm="100000">
                                          <p:val>
                                            <p:strVal val="#ppt_y"/>
                                          </p:val>
                                        </p:tav>
                                      </p:tavLst>
                                    </p:anim>
                                    <p:animEffect transition="in" filter="wipe(up)">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2706370" cy="3757295"/>
          </a:xfrm>
          <a:prstGeom prst="rect">
            <a:avLst/>
          </a:prstGeom>
        </p:spPr>
      </p:pic>
      <p:pic>
        <p:nvPicPr>
          <p:cNvPr id="5" name="图片 4" descr="花2"/>
          <p:cNvPicPr>
            <a:picLocks noChangeAspect="1"/>
          </p:cNvPicPr>
          <p:nvPr/>
        </p:nvPicPr>
        <p:blipFill>
          <a:blip r:embed="rId4"/>
          <a:stretch>
            <a:fillRect/>
          </a:stretch>
        </p:blipFill>
        <p:spPr>
          <a:xfrm>
            <a:off x="9205595" y="4671695"/>
            <a:ext cx="2987040" cy="2176145"/>
          </a:xfrm>
          <a:prstGeom prst="rect">
            <a:avLst/>
          </a:prstGeom>
        </p:spPr>
      </p:pic>
      <p:grpSp>
        <p:nvGrpSpPr>
          <p:cNvPr id="12" name="组合 11"/>
          <p:cNvGrpSpPr/>
          <p:nvPr/>
        </p:nvGrpSpPr>
        <p:grpSpPr>
          <a:xfrm>
            <a:off x="2313940" y="257810"/>
            <a:ext cx="9604375" cy="4558030"/>
            <a:chOff x="3644" y="406"/>
            <a:chExt cx="15125" cy="7178"/>
          </a:xfrm>
        </p:grpSpPr>
        <p:cxnSp>
          <p:nvCxnSpPr>
            <p:cNvPr id="6" name="直接连接符 5"/>
            <p:cNvCxnSpPr/>
            <p:nvPr/>
          </p:nvCxnSpPr>
          <p:spPr>
            <a:xfrm>
              <a:off x="3644" y="406"/>
              <a:ext cx="15125" cy="0"/>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69" y="406"/>
              <a:ext cx="0" cy="717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2890" y="1746885"/>
            <a:ext cx="8916670" cy="4831715"/>
            <a:chOff x="414" y="2751"/>
            <a:chExt cx="14042" cy="7609"/>
          </a:xfrm>
        </p:grpSpPr>
        <p:cxnSp>
          <p:nvCxnSpPr>
            <p:cNvPr id="8" name="直接连接符 7"/>
            <p:cNvCxnSpPr/>
            <p:nvPr/>
          </p:nvCxnSpPr>
          <p:spPr>
            <a:xfrm flipH="1" flipV="1">
              <a:off x="414" y="2751"/>
              <a:ext cx="2" cy="7601"/>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4040" cy="9"/>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8241665" y="5581015"/>
            <a:ext cx="907415" cy="807720"/>
          </a:xfrm>
          <a:prstGeom prst="rect">
            <a:avLst/>
          </a:prstGeom>
        </p:spPr>
      </p:pic>
      <p:cxnSp>
        <p:nvCxnSpPr>
          <p:cNvPr id="2" name="直接连接符 1"/>
          <p:cNvCxnSpPr/>
          <p:nvPr/>
        </p:nvCxnSpPr>
        <p:spPr>
          <a:xfrm flipH="1">
            <a:off x="6090285" y="248285"/>
            <a:ext cx="6350" cy="1367790"/>
          </a:xfrm>
          <a:prstGeom prst="line">
            <a:avLst/>
          </a:prstGeom>
          <a:ln w="12700">
            <a:solidFill>
              <a:srgbClr val="323232"/>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5302250" y="1616075"/>
            <a:ext cx="1587500" cy="1587500"/>
            <a:chOff x="3386" y="3538"/>
            <a:chExt cx="3308" cy="3308"/>
          </a:xfrm>
        </p:grpSpPr>
        <p:sp>
          <p:nvSpPr>
            <p:cNvPr id="11" name="椭圆 10"/>
            <p:cNvSpPr/>
            <p:nvPr/>
          </p:nvSpPr>
          <p:spPr>
            <a:xfrm>
              <a:off x="3386" y="3538"/>
              <a:ext cx="3309" cy="3309"/>
            </a:xfrm>
            <a:prstGeom prst="ellipse">
              <a:avLst/>
            </a:prstGeom>
            <a:noFill/>
            <a:ln>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472" y="3625"/>
              <a:ext cx="3136" cy="3136"/>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5412740" y="1898650"/>
            <a:ext cx="1367790" cy="1198880"/>
          </a:xfrm>
          <a:prstGeom prst="rect">
            <a:avLst/>
          </a:prstGeom>
          <a:noFill/>
        </p:spPr>
        <p:txBody>
          <a:bodyPr wrap="square" rtlCol="0">
            <a:spAutoFit/>
          </a:bodyPr>
          <a:lstStyle/>
          <a:p>
            <a:pPr algn="ctr"/>
            <a:r>
              <a:rPr lang="en-US" altLang="zh-CN" sz="3600">
                <a:solidFill>
                  <a:schemeClr val="bg1"/>
                </a:solidFill>
                <a:latin typeface="方正清刻本悦宋简体" panose="02000000000000000000" charset="-122"/>
                <a:ea typeface="方正清刻本悦宋简体" panose="02000000000000000000" charset="-122"/>
              </a:rPr>
              <a:t>PART</a:t>
            </a:r>
          </a:p>
          <a:p>
            <a:pPr algn="ctr"/>
            <a:r>
              <a:rPr lang="en-US" altLang="zh-CN" sz="3600">
                <a:solidFill>
                  <a:schemeClr val="bg1"/>
                </a:solidFill>
                <a:latin typeface="方正清刻本悦宋简体" panose="02000000000000000000" charset="-122"/>
                <a:ea typeface="方正清刻本悦宋简体" panose="02000000000000000000" charset="-122"/>
              </a:rPr>
              <a:t>01</a:t>
            </a:r>
          </a:p>
        </p:txBody>
      </p:sp>
      <p:sp>
        <p:nvSpPr>
          <p:cNvPr id="24" name="文本框 23"/>
          <p:cNvSpPr txBox="1"/>
          <p:nvPr/>
        </p:nvSpPr>
        <p:spPr>
          <a:xfrm>
            <a:off x="3785235" y="3620135"/>
            <a:ext cx="4620895" cy="521970"/>
          </a:xfrm>
          <a:prstGeom prst="rect">
            <a:avLst/>
          </a:prstGeom>
          <a:noFill/>
        </p:spPr>
        <p:txBody>
          <a:bodyPr wrap="square" rtlCol="0">
            <a:spAutoFit/>
          </a:bodyPr>
          <a:lstStyle/>
          <a:p>
            <a:pPr algn="ctr" fontAlgn="auto">
              <a:lnSpc>
                <a:spcPct val="100000"/>
              </a:lnSpc>
            </a:pPr>
            <a:r>
              <a:rPr lang="zh-CN" altLang="en-US" sz="2800">
                <a:solidFill>
                  <a:srgbClr val="323232"/>
                </a:solidFill>
                <a:latin typeface="方正清刻本悦宋简体" panose="02000000000000000000" charset="-122"/>
                <a:ea typeface="方正清刻本悦宋简体" panose="02000000000000000000" charset="-122"/>
                <a:sym typeface="+mn-ea"/>
              </a:rPr>
              <a:t>单击此处输入标题文本</a:t>
            </a:r>
          </a:p>
        </p:txBody>
      </p:sp>
      <p:sp>
        <p:nvSpPr>
          <p:cNvPr id="25" name="文本框 24"/>
          <p:cNvSpPr txBox="1"/>
          <p:nvPr/>
        </p:nvSpPr>
        <p:spPr>
          <a:xfrm>
            <a:off x="2969895" y="4238625"/>
            <a:ext cx="6250940" cy="829945"/>
          </a:xfrm>
          <a:prstGeom prst="rect">
            <a:avLst/>
          </a:prstGeom>
          <a:noFill/>
        </p:spPr>
        <p:txBody>
          <a:bodyPr wrap="square" rtlCol="0">
            <a:spAutoFit/>
          </a:bodyPr>
          <a:lstStyle/>
          <a:p>
            <a:pPr algn="ctr" fontAlgn="auto">
              <a:lnSpc>
                <a:spcPct val="200000"/>
              </a:lnSpc>
            </a:pPr>
            <a:r>
              <a:rPr lang="zh-CN" altLang="en-US" sz="1200">
                <a:solidFill>
                  <a:srgbClr val="323232"/>
                </a:solidFill>
                <a:latin typeface="微软雅黑" panose="020B0503020204020204" charset="-122"/>
                <a:ea typeface="微软雅黑" panose="020B0503020204020204" charset="-122"/>
                <a:sym typeface="+mn-ea"/>
              </a:rPr>
              <a:t>For our ever-lasting friendship, send sincere blessings and warm greetings to my friends whom I miss so much.</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par>
                          <p:cTn id="29" fill="hold">
                            <p:stCondLst>
                              <p:cond delay="1500"/>
                            </p:stCondLst>
                            <p:childTnLst>
                              <p:par>
                                <p:cTn id="30" presetID="20"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edge">
                                      <p:cBhvr>
                                        <p:cTn id="32" dur="500"/>
                                        <p:tgtEl>
                                          <p:spTgt spid="3"/>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12" presetClass="entr" presetSubtype="4"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ppt_y</p:attrName>
                                        </p:attrNameLst>
                                      </p:cBhvr>
                                      <p:tavLst>
                                        <p:tav tm="0">
                                          <p:val>
                                            <p:strVal val="#ppt_y+#ppt_h*1.125000"/>
                                          </p:val>
                                        </p:tav>
                                        <p:tav tm="100000">
                                          <p:val>
                                            <p:strVal val="#ppt_y"/>
                                          </p:val>
                                        </p:tav>
                                      </p:tavLst>
                                    </p:anim>
                                    <p:animEffect transition="in" filter="wipe(up)">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grpSp>
        <p:nvGrpSpPr>
          <p:cNvPr id="18" name="组合 17"/>
          <p:cNvGrpSpPr/>
          <p:nvPr/>
        </p:nvGrpSpPr>
        <p:grpSpPr>
          <a:xfrm>
            <a:off x="4702810" y="2137410"/>
            <a:ext cx="2834005" cy="2802255"/>
            <a:chOff x="7406" y="3366"/>
            <a:chExt cx="4463" cy="4413"/>
          </a:xfrm>
        </p:grpSpPr>
        <p:grpSp>
          <p:nvGrpSpPr>
            <p:cNvPr id="2" name="组合 1"/>
            <p:cNvGrpSpPr/>
            <p:nvPr/>
          </p:nvGrpSpPr>
          <p:grpSpPr>
            <a:xfrm>
              <a:off x="7472" y="3389"/>
              <a:ext cx="4334" cy="4390"/>
              <a:chOff x="5066" y="3477"/>
              <a:chExt cx="4334" cy="4390"/>
            </a:xfrm>
          </p:grpSpPr>
          <p:sp>
            <p:nvSpPr>
              <p:cNvPr id="5124" name="空心弧 3"/>
              <p:cNvSpPr/>
              <p:nvPr/>
            </p:nvSpPr>
            <p:spPr>
              <a:xfrm rot="-4678923">
                <a:off x="5038" y="3505"/>
                <a:ext cx="4390" cy="4335"/>
              </a:xfrm>
              <a:custGeom>
                <a:avLst/>
                <a:gdLst/>
                <a:ahLst/>
                <a:cxnLst>
                  <a:cxn ang="0">
                    <a:pos x="1101990" y="30507"/>
                  </a:cxn>
                  <a:cxn ang="0">
                    <a:pos x="2754655" y="1078660"/>
                  </a:cxn>
                  <a:cxn ang="0">
                    <a:pos x="2082798" y="1225639"/>
                  </a:cxn>
                  <a:cxn ang="0">
                    <a:pos x="1247724" y="702590"/>
                  </a:cxn>
                  <a:cxn ang="0">
                    <a:pos x="1101990" y="30507"/>
                  </a:cxn>
                </a:cxnLst>
                <a:rect l="0" t="0" r="0" b="0"/>
                <a:pathLst>
                  <a:path w="2788528" h="2753783">
                    <a:moveTo>
                      <a:pt x="1102337" y="30519"/>
                    </a:moveTo>
                    <a:cubicBezTo>
                      <a:pt x="1851532" y="-127902"/>
                      <a:pt x="2589801" y="340355"/>
                      <a:pt x="2755523" y="1079075"/>
                    </a:cubicBezTo>
                    <a:lnTo>
                      <a:pt x="2083454" y="1226110"/>
                    </a:lnTo>
                    <a:cubicBezTo>
                      <a:pt x="1998817" y="858048"/>
                      <a:pt x="1626466" y="624810"/>
                      <a:pt x="1248117" y="702860"/>
                    </a:cubicBezTo>
                    <a:lnTo>
                      <a:pt x="1102337" y="30519"/>
                    </a:lnTo>
                    <a:close/>
                  </a:path>
                </a:pathLst>
              </a:custGeom>
              <a:solidFill>
                <a:srgbClr val="323232">
                  <a:alpha val="50000"/>
                </a:srgbClr>
              </a:solidFill>
              <a:ln w="9525">
                <a:noFill/>
              </a:ln>
            </p:spPr>
            <p:txBody>
              <a:bodyPr/>
              <a:lstStyle/>
              <a:p>
                <a:endParaRPr lang="zh-CN" altLang="en-US"/>
              </a:p>
            </p:txBody>
          </p:sp>
          <p:sp>
            <p:nvSpPr>
              <p:cNvPr id="5128" name="Freeform 34"/>
              <p:cNvSpPr/>
              <p:nvPr/>
            </p:nvSpPr>
            <p:spPr>
              <a:xfrm>
                <a:off x="5710" y="4302"/>
                <a:ext cx="572" cy="505"/>
              </a:xfrm>
              <a:custGeom>
                <a:avLst/>
                <a:gdLst/>
                <a:ahLst/>
                <a:cxnLst>
                  <a:cxn ang="0">
                    <a:pos x="363537" y="128270"/>
                  </a:cxn>
                  <a:cxn ang="0">
                    <a:pos x="181769" y="0"/>
                  </a:cxn>
                  <a:cxn ang="0">
                    <a:pos x="0" y="128270"/>
                  </a:cxn>
                  <a:cxn ang="0">
                    <a:pos x="98903" y="243179"/>
                  </a:cxn>
                  <a:cxn ang="0">
                    <a:pos x="58807" y="320675"/>
                  </a:cxn>
                  <a:cxn ang="0">
                    <a:pos x="195134" y="256540"/>
                  </a:cxn>
                  <a:cxn ang="0">
                    <a:pos x="363537" y="128270"/>
                  </a:cxn>
                </a:cxnLst>
                <a:rect l="0" t="0" r="0" b="0"/>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alpha val="100000"/>
                </a:schemeClr>
              </a:solidFill>
              <a:ln w="9525">
                <a:noFill/>
              </a:ln>
            </p:spPr>
            <p:txBody>
              <a:bodyPr/>
              <a:lstStyle/>
              <a:p>
                <a:endParaRPr lang="zh-CN" altLang="en-US"/>
              </a:p>
            </p:txBody>
          </p:sp>
        </p:grpSp>
        <p:grpSp>
          <p:nvGrpSpPr>
            <p:cNvPr id="3" name="组合 2"/>
            <p:cNvGrpSpPr/>
            <p:nvPr/>
          </p:nvGrpSpPr>
          <p:grpSpPr>
            <a:xfrm>
              <a:off x="7477" y="3411"/>
              <a:ext cx="4392" cy="4340"/>
              <a:chOff x="5063" y="3515"/>
              <a:chExt cx="4392" cy="4340"/>
            </a:xfrm>
          </p:grpSpPr>
          <p:sp>
            <p:nvSpPr>
              <p:cNvPr id="5125" name="空心弧 4"/>
              <p:cNvSpPr/>
              <p:nvPr/>
            </p:nvSpPr>
            <p:spPr>
              <a:xfrm rot="10221374">
                <a:off x="5063" y="3515"/>
                <a:ext cx="4392" cy="4340"/>
              </a:xfrm>
              <a:custGeom>
                <a:avLst/>
                <a:gdLst/>
                <a:ahLst/>
                <a:cxnLst>
                  <a:cxn ang="0">
                    <a:pos x="1634314" y="20505"/>
                  </a:cxn>
                  <a:cxn ang="0">
                    <a:pos x="2770679" y="1602003"/>
                  </a:cxn>
                  <a:cxn ang="0">
                    <a:pos x="2097345" y="1492369"/>
                  </a:cxn>
                  <a:cxn ang="0">
                    <a:pos x="1515616" y="692711"/>
                  </a:cxn>
                  <a:cxn ang="0">
                    <a:pos x="1634314" y="20505"/>
                  </a:cxn>
                </a:cxnLst>
                <a:rect l="0" t="0" r="0" b="0"/>
                <a:pathLst>
                  <a:path w="2789647" h="2754576">
                    <a:moveTo>
                      <a:pt x="1634554" y="20495"/>
                    </a:moveTo>
                    <a:cubicBezTo>
                      <a:pt x="2388389" y="150361"/>
                      <a:pt x="2895510" y="855687"/>
                      <a:pt x="2771086" y="1601233"/>
                    </a:cubicBezTo>
                    <a:lnTo>
                      <a:pt x="2097653" y="1491652"/>
                    </a:lnTo>
                    <a:cubicBezTo>
                      <a:pt x="2162163" y="1114477"/>
                      <a:pt x="1902179" y="757321"/>
                      <a:pt x="1515839" y="692378"/>
                    </a:cubicBezTo>
                    <a:lnTo>
                      <a:pt x="1634554" y="20495"/>
                    </a:lnTo>
                    <a:close/>
                  </a:path>
                </a:pathLst>
              </a:custGeom>
              <a:solidFill>
                <a:srgbClr val="323232"/>
              </a:solidFill>
              <a:ln w="9525">
                <a:noFill/>
              </a:ln>
            </p:spPr>
            <p:txBody>
              <a:bodyPr/>
              <a:lstStyle/>
              <a:p>
                <a:endParaRPr lang="zh-CN" altLang="en-US"/>
              </a:p>
            </p:txBody>
          </p:sp>
          <p:sp>
            <p:nvSpPr>
              <p:cNvPr id="5129" name="Freeform 64"/>
              <p:cNvSpPr>
                <a:spLocks noEditPoints="1"/>
              </p:cNvSpPr>
              <p:nvPr/>
            </p:nvSpPr>
            <p:spPr>
              <a:xfrm>
                <a:off x="5830" y="6660"/>
                <a:ext cx="515" cy="493"/>
              </a:xfrm>
              <a:custGeom>
                <a:avLst/>
                <a:gdLst/>
                <a:ahLst/>
                <a:cxnLst>
                  <a:cxn ang="0">
                    <a:pos x="307354" y="0"/>
                  </a:cxn>
                  <a:cxn ang="0">
                    <a:pos x="22130" y="0"/>
                  </a:cxn>
                  <a:cxn ang="0">
                    <a:pos x="0" y="22163"/>
                  </a:cxn>
                  <a:cxn ang="0">
                    <a:pos x="0" y="224088"/>
                  </a:cxn>
                  <a:cxn ang="0">
                    <a:pos x="22130" y="246250"/>
                  </a:cxn>
                  <a:cxn ang="0">
                    <a:pos x="130318" y="246250"/>
                  </a:cxn>
                  <a:cxn ang="0">
                    <a:pos x="98353" y="290575"/>
                  </a:cxn>
                  <a:cxn ang="0">
                    <a:pos x="98353" y="312738"/>
                  </a:cxn>
                  <a:cxn ang="0">
                    <a:pos x="130318" y="312738"/>
                  </a:cxn>
                  <a:cxn ang="0">
                    <a:pos x="196707" y="312738"/>
                  </a:cxn>
                  <a:cxn ang="0">
                    <a:pos x="231130" y="312738"/>
                  </a:cxn>
                  <a:cxn ang="0">
                    <a:pos x="231130" y="290575"/>
                  </a:cxn>
                  <a:cxn ang="0">
                    <a:pos x="196707" y="246250"/>
                  </a:cxn>
                  <a:cxn ang="0">
                    <a:pos x="307354" y="246250"/>
                  </a:cxn>
                  <a:cxn ang="0">
                    <a:pos x="327025" y="224088"/>
                  </a:cxn>
                  <a:cxn ang="0">
                    <a:pos x="327025" y="22163"/>
                  </a:cxn>
                  <a:cxn ang="0">
                    <a:pos x="307354" y="0"/>
                  </a:cxn>
                  <a:cxn ang="0">
                    <a:pos x="147530" y="219163"/>
                  </a:cxn>
                  <a:cxn ang="0">
                    <a:pos x="164742" y="201925"/>
                  </a:cxn>
                  <a:cxn ang="0">
                    <a:pos x="184413" y="219163"/>
                  </a:cxn>
                  <a:cxn ang="0">
                    <a:pos x="164742" y="238863"/>
                  </a:cxn>
                  <a:cxn ang="0">
                    <a:pos x="147530" y="219163"/>
                  </a:cxn>
                  <a:cxn ang="0">
                    <a:pos x="304895" y="194538"/>
                  </a:cxn>
                  <a:cxn ang="0">
                    <a:pos x="24588" y="194538"/>
                  </a:cxn>
                  <a:cxn ang="0">
                    <a:pos x="24588" y="24625"/>
                  </a:cxn>
                  <a:cxn ang="0">
                    <a:pos x="304895" y="24625"/>
                  </a:cxn>
                  <a:cxn ang="0">
                    <a:pos x="304895" y="194538"/>
                  </a:cxn>
                </a:cxnLst>
                <a:rect l="0" t="0" r="0" b="0"/>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alpha val="100000"/>
                </a:schemeClr>
              </a:solidFill>
              <a:ln w="9525">
                <a:noFill/>
              </a:ln>
            </p:spPr>
            <p:txBody>
              <a:bodyPr/>
              <a:lstStyle/>
              <a:p>
                <a:endParaRPr lang="zh-CN" altLang="en-US"/>
              </a:p>
            </p:txBody>
          </p:sp>
        </p:grpSp>
        <p:grpSp>
          <p:nvGrpSpPr>
            <p:cNvPr id="11" name="组合 10"/>
            <p:cNvGrpSpPr/>
            <p:nvPr/>
          </p:nvGrpSpPr>
          <p:grpSpPr>
            <a:xfrm>
              <a:off x="7482" y="3366"/>
              <a:ext cx="4334" cy="4390"/>
              <a:chOff x="5266" y="3677"/>
              <a:chExt cx="4334" cy="4390"/>
            </a:xfrm>
          </p:grpSpPr>
          <p:sp>
            <p:nvSpPr>
              <p:cNvPr id="5127" name="空心弧 6"/>
              <p:cNvSpPr/>
              <p:nvPr/>
            </p:nvSpPr>
            <p:spPr>
              <a:xfrm rot="4607761">
                <a:off x="5238" y="3705"/>
                <a:ext cx="4390" cy="4335"/>
              </a:xfrm>
              <a:custGeom>
                <a:avLst/>
                <a:gdLst/>
                <a:ahLst/>
                <a:cxnLst>
                  <a:cxn ang="0">
                    <a:pos x="1716943" y="37495"/>
                  </a:cxn>
                  <a:cxn ang="0">
                    <a:pos x="2751569" y="1687503"/>
                  </a:cxn>
                  <a:cxn ang="0">
                    <a:pos x="2078139" y="1533180"/>
                  </a:cxn>
                  <a:cxn ang="0">
                    <a:pos x="1554870" y="709057"/>
                  </a:cxn>
                  <a:cxn ang="0">
                    <a:pos x="1716943" y="37495"/>
                  </a:cxn>
                </a:cxnLst>
                <a:rect l="0" t="0" r="0" b="0"/>
                <a:pathLst>
                  <a:path w="2788528" h="2753783">
                    <a:moveTo>
                      <a:pt x="1717484" y="37509"/>
                    </a:moveTo>
                    <a:cubicBezTo>
                      <a:pt x="2463405" y="213057"/>
                      <a:pt x="2925780" y="950499"/>
                      <a:pt x="2752436" y="1688152"/>
                    </a:cubicBezTo>
                    <a:lnTo>
                      <a:pt x="2078794" y="1533769"/>
                    </a:lnTo>
                    <a:cubicBezTo>
                      <a:pt x="2167607" y="1165147"/>
                      <a:pt x="1933288" y="796080"/>
                      <a:pt x="1555360" y="709330"/>
                    </a:cubicBezTo>
                    <a:lnTo>
                      <a:pt x="1717484" y="37509"/>
                    </a:lnTo>
                    <a:close/>
                  </a:path>
                </a:pathLst>
              </a:custGeom>
              <a:solidFill>
                <a:srgbClr val="323232">
                  <a:alpha val="50000"/>
                </a:srgbClr>
              </a:solidFill>
              <a:ln w="9525">
                <a:noFill/>
              </a:ln>
            </p:spPr>
            <p:txBody>
              <a:bodyPr/>
              <a:lstStyle/>
              <a:p>
                <a:endParaRPr lang="zh-CN" altLang="en-US"/>
              </a:p>
            </p:txBody>
          </p:sp>
          <p:grpSp>
            <p:nvGrpSpPr>
              <p:cNvPr id="14" name="组合 13"/>
              <p:cNvGrpSpPr/>
              <p:nvPr/>
            </p:nvGrpSpPr>
            <p:grpSpPr>
              <a:xfrm>
                <a:off x="8271" y="6738"/>
                <a:ext cx="491" cy="430"/>
                <a:chOff x="8103" y="6660"/>
                <a:chExt cx="491" cy="430"/>
              </a:xfrm>
            </p:grpSpPr>
            <p:sp>
              <p:nvSpPr>
                <p:cNvPr id="5130" name="Freeform 110"/>
                <p:cNvSpPr/>
                <p:nvPr/>
              </p:nvSpPr>
              <p:spPr>
                <a:xfrm>
                  <a:off x="8433" y="6790"/>
                  <a:ext cx="127" cy="128"/>
                </a:xfrm>
                <a:custGeom>
                  <a:avLst/>
                  <a:gdLst/>
                  <a:ahLst/>
                  <a:cxnLst>
                    <a:cxn ang="0">
                      <a:pos x="0" y="77014"/>
                    </a:cxn>
                    <a:cxn ang="0">
                      <a:pos x="5924" y="80963"/>
                    </a:cxn>
                    <a:cxn ang="0">
                      <a:pos x="80962" y="5924"/>
                    </a:cxn>
                    <a:cxn ang="0">
                      <a:pos x="77013" y="0"/>
                    </a:cxn>
                    <a:cxn ang="0">
                      <a:pos x="0" y="77014"/>
                    </a:cxn>
                  </a:cxnLst>
                  <a:rect l="0" t="0" r="0" b="0"/>
                  <a:pathLst>
                    <a:path w="41" h="41">
                      <a:moveTo>
                        <a:pt x="0" y="39"/>
                      </a:moveTo>
                      <a:lnTo>
                        <a:pt x="3" y="41"/>
                      </a:lnTo>
                      <a:lnTo>
                        <a:pt x="41" y="3"/>
                      </a:lnTo>
                      <a:lnTo>
                        <a:pt x="39" y="0"/>
                      </a:lnTo>
                      <a:lnTo>
                        <a:pt x="0" y="39"/>
                      </a:lnTo>
                      <a:close/>
                    </a:path>
                  </a:pathLst>
                </a:custGeom>
                <a:solidFill>
                  <a:schemeClr val="bg1">
                    <a:alpha val="100000"/>
                  </a:schemeClr>
                </a:solidFill>
                <a:ln w="9525">
                  <a:noFill/>
                </a:ln>
              </p:spPr>
              <p:txBody>
                <a:bodyPr/>
                <a:lstStyle/>
                <a:p>
                  <a:endParaRPr lang="zh-CN" altLang="en-US"/>
                </a:p>
              </p:txBody>
            </p:sp>
            <p:sp>
              <p:nvSpPr>
                <p:cNvPr id="5131" name="Freeform 111"/>
                <p:cNvSpPr/>
                <p:nvPr/>
              </p:nvSpPr>
              <p:spPr>
                <a:xfrm>
                  <a:off x="8403" y="6755"/>
                  <a:ext cx="140" cy="145"/>
                </a:xfrm>
                <a:custGeom>
                  <a:avLst/>
                  <a:gdLst/>
                  <a:ahLst/>
                  <a:cxnLst>
                    <a:cxn ang="0">
                      <a:pos x="74757" y="0"/>
                    </a:cxn>
                    <a:cxn ang="0">
                      <a:pos x="0" y="78064"/>
                    </a:cxn>
                    <a:cxn ang="0">
                      <a:pos x="12123" y="92075"/>
                    </a:cxn>
                    <a:cxn ang="0">
                      <a:pos x="88900" y="16013"/>
                    </a:cxn>
                    <a:cxn ang="0">
                      <a:pos x="74757" y="0"/>
                    </a:cxn>
                  </a:cxnLst>
                  <a:rect l="0" t="0" r="0" b="0"/>
                  <a:pathLst>
                    <a:path w="44" h="46">
                      <a:moveTo>
                        <a:pt x="37" y="0"/>
                      </a:moveTo>
                      <a:lnTo>
                        <a:pt x="0" y="39"/>
                      </a:lnTo>
                      <a:lnTo>
                        <a:pt x="6" y="46"/>
                      </a:lnTo>
                      <a:lnTo>
                        <a:pt x="44" y="8"/>
                      </a:lnTo>
                      <a:lnTo>
                        <a:pt x="37" y="0"/>
                      </a:lnTo>
                      <a:close/>
                    </a:path>
                  </a:pathLst>
                </a:custGeom>
                <a:solidFill>
                  <a:schemeClr val="bg1">
                    <a:alpha val="100000"/>
                  </a:schemeClr>
                </a:solidFill>
                <a:ln w="9525">
                  <a:noFill/>
                </a:ln>
              </p:spPr>
              <p:txBody>
                <a:bodyPr/>
                <a:lstStyle/>
                <a:p>
                  <a:endParaRPr lang="zh-CN" altLang="en-US"/>
                </a:p>
              </p:txBody>
            </p:sp>
            <p:sp>
              <p:nvSpPr>
                <p:cNvPr id="5132" name="Freeform 112"/>
                <p:cNvSpPr/>
                <p:nvPr/>
              </p:nvSpPr>
              <p:spPr>
                <a:xfrm>
                  <a:off x="8378" y="6735"/>
                  <a:ext cx="132" cy="133"/>
                </a:xfrm>
                <a:custGeom>
                  <a:avLst/>
                  <a:gdLst/>
                  <a:ahLst/>
                  <a:cxnLst>
                    <a:cxn ang="0">
                      <a:pos x="0" y="76125"/>
                    </a:cxn>
                    <a:cxn ang="0">
                      <a:pos x="8013" y="84138"/>
                    </a:cxn>
                    <a:cxn ang="0">
                      <a:pos x="84137" y="8013"/>
                    </a:cxn>
                    <a:cxn ang="0">
                      <a:pos x="76124" y="0"/>
                    </a:cxn>
                    <a:cxn ang="0">
                      <a:pos x="0" y="76125"/>
                    </a:cxn>
                  </a:cxnLst>
                  <a:rect l="0" t="0" r="0" b="0"/>
                  <a:pathLst>
                    <a:path w="42" h="42">
                      <a:moveTo>
                        <a:pt x="0" y="38"/>
                      </a:moveTo>
                      <a:lnTo>
                        <a:pt x="4" y="42"/>
                      </a:lnTo>
                      <a:lnTo>
                        <a:pt x="42" y="4"/>
                      </a:lnTo>
                      <a:lnTo>
                        <a:pt x="38" y="0"/>
                      </a:lnTo>
                      <a:lnTo>
                        <a:pt x="0" y="38"/>
                      </a:lnTo>
                      <a:close/>
                    </a:path>
                  </a:pathLst>
                </a:custGeom>
                <a:solidFill>
                  <a:schemeClr val="bg1">
                    <a:alpha val="100000"/>
                  </a:schemeClr>
                </a:solidFill>
                <a:ln w="9525">
                  <a:noFill/>
                </a:ln>
              </p:spPr>
              <p:txBody>
                <a:bodyPr/>
                <a:lstStyle/>
                <a:p>
                  <a:endParaRPr lang="zh-CN" altLang="en-US"/>
                </a:p>
              </p:txBody>
            </p:sp>
            <p:sp>
              <p:nvSpPr>
                <p:cNvPr id="5133" name="Freeform 113"/>
                <p:cNvSpPr/>
                <p:nvPr/>
              </p:nvSpPr>
              <p:spPr>
                <a:xfrm>
                  <a:off x="8343" y="6865"/>
                  <a:ext cx="90" cy="88"/>
                </a:xfrm>
                <a:custGeom>
                  <a:avLst/>
                  <a:gdLst/>
                  <a:ahLst/>
                  <a:cxnLst>
                    <a:cxn ang="0">
                      <a:pos x="57150" y="39688"/>
                    </a:cxn>
                    <a:cxn ang="0">
                      <a:pos x="16329" y="0"/>
                    </a:cxn>
                    <a:cxn ang="0">
                      <a:pos x="0" y="39688"/>
                    </a:cxn>
                    <a:cxn ang="0">
                      <a:pos x="18370" y="55563"/>
                    </a:cxn>
                    <a:cxn ang="0">
                      <a:pos x="57150" y="39688"/>
                    </a:cxn>
                  </a:cxnLst>
                  <a:rect l="0" t="0" r="0" b="0"/>
                  <a:pathLst>
                    <a:path w="28" h="28">
                      <a:moveTo>
                        <a:pt x="28" y="20"/>
                      </a:moveTo>
                      <a:lnTo>
                        <a:pt x="8" y="0"/>
                      </a:lnTo>
                      <a:lnTo>
                        <a:pt x="0" y="20"/>
                      </a:lnTo>
                      <a:lnTo>
                        <a:pt x="9" y="28"/>
                      </a:lnTo>
                      <a:lnTo>
                        <a:pt x="28" y="20"/>
                      </a:lnTo>
                      <a:close/>
                    </a:path>
                  </a:pathLst>
                </a:custGeom>
                <a:solidFill>
                  <a:schemeClr val="bg1">
                    <a:alpha val="100000"/>
                  </a:schemeClr>
                </a:solidFill>
                <a:ln w="9525">
                  <a:noFill/>
                </a:ln>
              </p:spPr>
              <p:txBody>
                <a:bodyPr/>
                <a:lstStyle/>
                <a:p>
                  <a:endParaRPr lang="zh-CN" altLang="en-US"/>
                </a:p>
              </p:txBody>
            </p:sp>
            <p:sp>
              <p:nvSpPr>
                <p:cNvPr id="5134" name="Freeform 114"/>
                <p:cNvSpPr/>
                <p:nvPr/>
              </p:nvSpPr>
              <p:spPr>
                <a:xfrm>
                  <a:off x="8320" y="6938"/>
                  <a:ext cx="45" cy="40"/>
                </a:xfrm>
                <a:custGeom>
                  <a:avLst/>
                  <a:gdLst/>
                  <a:ahLst/>
                  <a:cxnLst>
                    <a:cxn ang="0">
                      <a:pos x="0" y="25400"/>
                    </a:cxn>
                    <a:cxn ang="0">
                      <a:pos x="28575" y="11723"/>
                    </a:cxn>
                    <a:cxn ang="0">
                      <a:pos x="12246" y="0"/>
                    </a:cxn>
                    <a:cxn ang="0">
                      <a:pos x="0" y="25400"/>
                    </a:cxn>
                  </a:cxnLst>
                  <a:rect l="0" t="0" r="0" b="0"/>
                  <a:pathLst>
                    <a:path w="14" h="13">
                      <a:moveTo>
                        <a:pt x="0" y="13"/>
                      </a:moveTo>
                      <a:lnTo>
                        <a:pt x="14" y="6"/>
                      </a:lnTo>
                      <a:lnTo>
                        <a:pt x="6" y="0"/>
                      </a:lnTo>
                      <a:lnTo>
                        <a:pt x="0" y="13"/>
                      </a:lnTo>
                      <a:close/>
                    </a:path>
                  </a:pathLst>
                </a:custGeom>
                <a:solidFill>
                  <a:schemeClr val="bg1">
                    <a:alpha val="100000"/>
                  </a:schemeClr>
                </a:solidFill>
                <a:ln w="9525">
                  <a:noFill/>
                </a:ln>
              </p:spPr>
              <p:txBody>
                <a:bodyPr/>
                <a:lstStyle/>
                <a:p>
                  <a:endParaRPr lang="zh-CN" altLang="en-US"/>
                </a:p>
              </p:txBody>
            </p:sp>
            <p:sp>
              <p:nvSpPr>
                <p:cNvPr id="5135" name="Freeform 115"/>
                <p:cNvSpPr/>
                <p:nvPr/>
              </p:nvSpPr>
              <p:spPr>
                <a:xfrm>
                  <a:off x="8508" y="6703"/>
                  <a:ext cx="87" cy="90"/>
                </a:xfrm>
                <a:custGeom>
                  <a:avLst/>
                  <a:gdLst/>
                  <a:ahLst/>
                  <a:cxnLst>
                    <a:cxn ang="0">
                      <a:pos x="13891" y="0"/>
                    </a:cxn>
                    <a:cxn ang="0">
                      <a:pos x="0" y="16329"/>
                    </a:cxn>
                    <a:cxn ang="0">
                      <a:pos x="39687" y="57150"/>
                    </a:cxn>
                    <a:cxn ang="0">
                      <a:pos x="55562" y="40821"/>
                    </a:cxn>
                    <a:cxn ang="0">
                      <a:pos x="13891" y="0"/>
                    </a:cxn>
                  </a:cxnLst>
                  <a:rect l="0" t="0" r="0" b="0"/>
                  <a:pathLst>
                    <a:path w="28" h="28">
                      <a:moveTo>
                        <a:pt x="7" y="0"/>
                      </a:moveTo>
                      <a:lnTo>
                        <a:pt x="0" y="8"/>
                      </a:lnTo>
                      <a:lnTo>
                        <a:pt x="20" y="28"/>
                      </a:lnTo>
                      <a:lnTo>
                        <a:pt x="28" y="20"/>
                      </a:lnTo>
                      <a:lnTo>
                        <a:pt x="7" y="0"/>
                      </a:lnTo>
                      <a:close/>
                    </a:path>
                  </a:pathLst>
                </a:custGeom>
                <a:solidFill>
                  <a:schemeClr val="bg1">
                    <a:alpha val="100000"/>
                  </a:schemeClr>
                </a:solidFill>
                <a:ln w="9525">
                  <a:noFill/>
                </a:ln>
              </p:spPr>
              <p:txBody>
                <a:bodyPr/>
                <a:lstStyle/>
                <a:p>
                  <a:endParaRPr lang="zh-CN" altLang="en-US"/>
                </a:p>
              </p:txBody>
            </p:sp>
            <p:sp>
              <p:nvSpPr>
                <p:cNvPr id="5136" name="Freeform 116"/>
                <p:cNvSpPr/>
                <p:nvPr/>
              </p:nvSpPr>
              <p:spPr>
                <a:xfrm>
                  <a:off x="8103" y="6660"/>
                  <a:ext cx="355" cy="430"/>
                </a:xfrm>
                <a:custGeom>
                  <a:avLst/>
                  <a:gdLst/>
                  <a:ahLst/>
                  <a:cxnLst>
                    <a:cxn ang="0">
                      <a:pos x="209323" y="202780"/>
                    </a:cxn>
                    <a:cxn ang="0">
                      <a:pos x="167056" y="202780"/>
                    </a:cxn>
                    <a:cxn ang="0">
                      <a:pos x="167056" y="258996"/>
                    </a:cxn>
                    <a:cxn ang="0">
                      <a:pos x="14089" y="258996"/>
                    </a:cxn>
                    <a:cxn ang="0">
                      <a:pos x="14089" y="64247"/>
                    </a:cxn>
                    <a:cxn ang="0">
                      <a:pos x="209323" y="64247"/>
                    </a:cxn>
                    <a:cxn ang="0">
                      <a:pos x="209323" y="80309"/>
                    </a:cxn>
                    <a:cxn ang="0">
                      <a:pos x="225425" y="64247"/>
                    </a:cxn>
                    <a:cxn ang="0">
                      <a:pos x="225425" y="12046"/>
                    </a:cxn>
                    <a:cxn ang="0">
                      <a:pos x="195234" y="12046"/>
                    </a:cxn>
                    <a:cxn ang="0">
                      <a:pos x="195234" y="40154"/>
                    </a:cxn>
                    <a:cxn ang="0">
                      <a:pos x="191209" y="40154"/>
                    </a:cxn>
                    <a:cxn ang="0">
                      <a:pos x="191209" y="0"/>
                    </a:cxn>
                    <a:cxn ang="0">
                      <a:pos x="179132" y="0"/>
                    </a:cxn>
                    <a:cxn ang="0">
                      <a:pos x="179132" y="40154"/>
                    </a:cxn>
                    <a:cxn ang="0">
                      <a:pos x="175107" y="40154"/>
                    </a:cxn>
                    <a:cxn ang="0">
                      <a:pos x="175107" y="12046"/>
                    </a:cxn>
                    <a:cxn ang="0">
                      <a:pos x="159005" y="12046"/>
                    </a:cxn>
                    <a:cxn ang="0">
                      <a:pos x="159005" y="40154"/>
                    </a:cxn>
                    <a:cxn ang="0">
                      <a:pos x="152967" y="40154"/>
                    </a:cxn>
                    <a:cxn ang="0">
                      <a:pos x="152967" y="0"/>
                    </a:cxn>
                    <a:cxn ang="0">
                      <a:pos x="144916" y="0"/>
                    </a:cxn>
                    <a:cxn ang="0">
                      <a:pos x="144916" y="40154"/>
                    </a:cxn>
                    <a:cxn ang="0">
                      <a:pos x="136865" y="40154"/>
                    </a:cxn>
                    <a:cxn ang="0">
                      <a:pos x="136865" y="12046"/>
                    </a:cxn>
                    <a:cxn ang="0">
                      <a:pos x="120763" y="12046"/>
                    </a:cxn>
                    <a:cxn ang="0">
                      <a:pos x="120763" y="40154"/>
                    </a:cxn>
                    <a:cxn ang="0">
                      <a:pos x="114725" y="40154"/>
                    </a:cxn>
                    <a:cxn ang="0">
                      <a:pos x="114725" y="0"/>
                    </a:cxn>
                    <a:cxn ang="0">
                      <a:pos x="106674" y="0"/>
                    </a:cxn>
                    <a:cxn ang="0">
                      <a:pos x="106674" y="40154"/>
                    </a:cxn>
                    <a:cxn ang="0">
                      <a:pos x="102649" y="40154"/>
                    </a:cxn>
                    <a:cxn ang="0">
                      <a:pos x="102649" y="12046"/>
                    </a:cxn>
                    <a:cxn ang="0">
                      <a:pos x="86547" y="12046"/>
                    </a:cxn>
                    <a:cxn ang="0">
                      <a:pos x="86547" y="40154"/>
                    </a:cxn>
                    <a:cxn ang="0">
                      <a:pos x="80509" y="40154"/>
                    </a:cxn>
                    <a:cxn ang="0">
                      <a:pos x="80509" y="0"/>
                    </a:cxn>
                    <a:cxn ang="0">
                      <a:pos x="70445" y="0"/>
                    </a:cxn>
                    <a:cxn ang="0">
                      <a:pos x="70445" y="40154"/>
                    </a:cxn>
                    <a:cxn ang="0">
                      <a:pos x="64407" y="40154"/>
                    </a:cxn>
                    <a:cxn ang="0">
                      <a:pos x="64407" y="12046"/>
                    </a:cxn>
                    <a:cxn ang="0">
                      <a:pos x="50318" y="12046"/>
                    </a:cxn>
                    <a:cxn ang="0">
                      <a:pos x="50318" y="40154"/>
                    </a:cxn>
                    <a:cxn ang="0">
                      <a:pos x="46293" y="40154"/>
                    </a:cxn>
                    <a:cxn ang="0">
                      <a:pos x="46293" y="0"/>
                    </a:cxn>
                    <a:cxn ang="0">
                      <a:pos x="34216" y="0"/>
                    </a:cxn>
                    <a:cxn ang="0">
                      <a:pos x="34216" y="40154"/>
                    </a:cxn>
                    <a:cxn ang="0">
                      <a:pos x="30191" y="40154"/>
                    </a:cxn>
                    <a:cxn ang="0">
                      <a:pos x="30191" y="12046"/>
                    </a:cxn>
                    <a:cxn ang="0">
                      <a:pos x="0" y="12046"/>
                    </a:cxn>
                    <a:cxn ang="0">
                      <a:pos x="0" y="48185"/>
                    </a:cxn>
                    <a:cxn ang="0">
                      <a:pos x="0" y="56216"/>
                    </a:cxn>
                    <a:cxn ang="0">
                      <a:pos x="0" y="273050"/>
                    </a:cxn>
                    <a:cxn ang="0">
                      <a:pos x="179132" y="273050"/>
                    </a:cxn>
                    <a:cxn ang="0">
                      <a:pos x="225425" y="220849"/>
                    </a:cxn>
                    <a:cxn ang="0">
                      <a:pos x="225425" y="168649"/>
                    </a:cxn>
                    <a:cxn ang="0">
                      <a:pos x="209323" y="184710"/>
                    </a:cxn>
                    <a:cxn ang="0">
                      <a:pos x="209323" y="202780"/>
                    </a:cxn>
                  </a:cxnLst>
                  <a:rect l="0" t="0" r="0" b="0"/>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alpha val="100000"/>
                  </a:schemeClr>
                </a:solidFill>
                <a:ln w="9525">
                  <a:noFill/>
                </a:ln>
              </p:spPr>
              <p:txBody>
                <a:bodyPr/>
                <a:lstStyle/>
                <a:p>
                  <a:endParaRPr lang="zh-CN" altLang="en-US"/>
                </a:p>
              </p:txBody>
            </p:sp>
            <p:sp>
              <p:nvSpPr>
                <p:cNvPr id="5137" name="Rectangle 117"/>
                <p:cNvSpPr/>
                <p:nvPr/>
              </p:nvSpPr>
              <p:spPr>
                <a:xfrm>
                  <a:off x="8165" y="6805"/>
                  <a:ext cx="140" cy="23"/>
                </a:xfrm>
                <a:prstGeom prst="rect">
                  <a:avLst/>
                </a:prstGeom>
                <a:solidFill>
                  <a:schemeClr val="bg1"/>
                </a:solidFill>
                <a:ln w="9525">
                  <a:noFill/>
                </a:ln>
              </p:spPr>
              <p:txBody>
                <a:bodyPr/>
                <a:lstStyle/>
                <a:p>
                  <a:pPr lvl="0" eaLnBrk="1" hangingPunct="1"/>
                  <a:endParaRPr lang="en-US" altLang="zh-CN"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5138" name="Rectangle 118"/>
                <p:cNvSpPr/>
                <p:nvPr/>
              </p:nvSpPr>
              <p:spPr>
                <a:xfrm>
                  <a:off x="8165" y="6855"/>
                  <a:ext cx="140" cy="23"/>
                </a:xfrm>
                <a:prstGeom prst="rect">
                  <a:avLst/>
                </a:prstGeom>
                <a:solidFill>
                  <a:schemeClr val="bg1"/>
                </a:solidFill>
                <a:ln w="9525">
                  <a:noFill/>
                </a:ln>
              </p:spPr>
              <p:txBody>
                <a:bodyPr/>
                <a:lstStyle/>
                <a:p>
                  <a:pPr lvl="0" eaLnBrk="1" hangingPunct="1"/>
                  <a:endParaRPr lang="en-US" altLang="zh-CN"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5139" name="Rectangle 119"/>
                <p:cNvSpPr/>
                <p:nvPr/>
              </p:nvSpPr>
              <p:spPr>
                <a:xfrm>
                  <a:off x="8165" y="6913"/>
                  <a:ext cx="140" cy="17"/>
                </a:xfrm>
                <a:prstGeom prst="rect">
                  <a:avLst/>
                </a:prstGeom>
                <a:solidFill>
                  <a:schemeClr val="bg1"/>
                </a:solidFill>
                <a:ln w="9525">
                  <a:noFill/>
                </a:ln>
              </p:spPr>
              <p:txBody>
                <a:bodyPr/>
                <a:lstStyle/>
                <a:p>
                  <a:pPr lvl="0" eaLnBrk="1" hangingPunct="1"/>
                  <a:endParaRPr lang="en-US" altLang="zh-CN"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5140" name="Rectangle 120"/>
                <p:cNvSpPr/>
                <p:nvPr/>
              </p:nvSpPr>
              <p:spPr>
                <a:xfrm>
                  <a:off x="8165" y="6965"/>
                  <a:ext cx="140" cy="23"/>
                </a:xfrm>
                <a:prstGeom prst="rect">
                  <a:avLst/>
                </a:prstGeom>
                <a:solidFill>
                  <a:schemeClr val="bg1"/>
                </a:solidFill>
                <a:ln w="9525">
                  <a:noFill/>
                </a:ln>
              </p:spPr>
              <p:txBody>
                <a:bodyPr/>
                <a:lstStyle/>
                <a:p>
                  <a:pPr lvl="0" eaLnBrk="1" hangingPunct="1"/>
                  <a:endParaRPr lang="en-US" altLang="zh-CN"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grpSp>
        </p:grpSp>
        <p:grpSp>
          <p:nvGrpSpPr>
            <p:cNvPr id="15" name="组合 14"/>
            <p:cNvGrpSpPr/>
            <p:nvPr/>
          </p:nvGrpSpPr>
          <p:grpSpPr>
            <a:xfrm>
              <a:off x="7406" y="3392"/>
              <a:ext cx="4390" cy="4336"/>
              <a:chOff x="5018" y="3478"/>
              <a:chExt cx="4390" cy="4336"/>
            </a:xfrm>
          </p:grpSpPr>
          <p:sp>
            <p:nvSpPr>
              <p:cNvPr id="5126" name="空心弧 5"/>
              <p:cNvSpPr/>
              <p:nvPr/>
            </p:nvSpPr>
            <p:spPr>
              <a:xfrm rot="851343">
                <a:off x="5018" y="3478"/>
                <a:ext cx="4390" cy="4337"/>
              </a:xfrm>
              <a:custGeom>
                <a:avLst/>
                <a:gdLst/>
                <a:ahLst/>
                <a:cxnLst>
                  <a:cxn ang="0">
                    <a:pos x="1062536" y="39466"/>
                  </a:cxn>
                  <a:cxn ang="0">
                    <a:pos x="2117990" y="200461"/>
                  </a:cxn>
                  <a:cxn ang="0">
                    <a:pos x="2751950" y="1067462"/>
                  </a:cxn>
                  <a:cxn ang="0">
                    <a:pos x="2083866" y="1219806"/>
                  </a:cxn>
                  <a:cxn ang="0">
                    <a:pos x="1758697" y="784275"/>
                  </a:cxn>
                  <a:cxn ang="0">
                    <a:pos x="1227338" y="704907"/>
                  </a:cxn>
                  <a:cxn ang="0">
                    <a:pos x="1062536" y="39466"/>
                  </a:cxn>
                </a:cxnLst>
                <a:rect l="0" t="0" r="0" b="0"/>
                <a:pathLst>
                  <a:path w="2788529" h="2753782">
                    <a:moveTo>
                      <a:pt x="1062871" y="39458"/>
                    </a:moveTo>
                    <a:cubicBezTo>
                      <a:pt x="1422483" y="-47441"/>
                      <a:pt x="1802327" y="10470"/>
                      <a:pt x="2118658" y="200422"/>
                    </a:cubicBezTo>
                    <a:cubicBezTo>
                      <a:pt x="2439675" y="393188"/>
                      <a:pt x="2668330" y="705737"/>
                      <a:pt x="2752818" y="1067257"/>
                    </a:cubicBezTo>
                    <a:lnTo>
                      <a:pt x="2084523" y="1219571"/>
                    </a:lnTo>
                    <a:cubicBezTo>
                      <a:pt x="2040913" y="1037492"/>
                      <a:pt x="1923570" y="880402"/>
                      <a:pt x="1759252" y="784124"/>
                    </a:cubicBezTo>
                    <a:cubicBezTo>
                      <a:pt x="1599636" y="690602"/>
                      <a:pt x="1408708" y="662097"/>
                      <a:pt x="1227725" y="704771"/>
                    </a:cubicBezTo>
                    <a:lnTo>
                      <a:pt x="1062871" y="39458"/>
                    </a:lnTo>
                    <a:close/>
                  </a:path>
                </a:pathLst>
              </a:custGeom>
              <a:solidFill>
                <a:srgbClr val="323232"/>
              </a:solidFill>
              <a:ln w="9525">
                <a:noFill/>
              </a:ln>
            </p:spPr>
            <p:txBody>
              <a:bodyPr/>
              <a:lstStyle/>
              <a:p>
                <a:endParaRPr lang="zh-CN" altLang="en-US"/>
              </a:p>
            </p:txBody>
          </p:sp>
          <p:grpSp>
            <p:nvGrpSpPr>
              <p:cNvPr id="16" name="组合 15"/>
              <p:cNvGrpSpPr/>
              <p:nvPr/>
            </p:nvGrpSpPr>
            <p:grpSpPr>
              <a:xfrm>
                <a:off x="8115" y="4350"/>
                <a:ext cx="544" cy="543"/>
                <a:chOff x="8115" y="4350"/>
                <a:chExt cx="544" cy="543"/>
              </a:xfrm>
            </p:grpSpPr>
            <p:sp>
              <p:nvSpPr>
                <p:cNvPr id="5141" name="Freeform 126"/>
                <p:cNvSpPr>
                  <a:spLocks noEditPoints="1"/>
                </p:cNvSpPr>
                <p:nvPr/>
              </p:nvSpPr>
              <p:spPr>
                <a:xfrm>
                  <a:off x="8403" y="4475"/>
                  <a:ext cx="257" cy="418"/>
                </a:xfrm>
                <a:custGeom>
                  <a:avLst/>
                  <a:gdLst/>
                  <a:ahLst/>
                  <a:cxnLst>
                    <a:cxn ang="0">
                      <a:pos x="0" y="68287"/>
                    </a:cxn>
                    <a:cxn ang="0">
                      <a:pos x="0" y="265113"/>
                    </a:cxn>
                    <a:cxn ang="0">
                      <a:pos x="163512" y="198835"/>
                    </a:cxn>
                    <a:cxn ang="0">
                      <a:pos x="163512" y="0"/>
                    </a:cxn>
                    <a:cxn ang="0">
                      <a:pos x="0" y="68287"/>
                    </a:cxn>
                    <a:cxn ang="0">
                      <a:pos x="151548" y="20084"/>
                    </a:cxn>
                    <a:cxn ang="0">
                      <a:pos x="151548" y="188793"/>
                    </a:cxn>
                    <a:cxn ang="0">
                      <a:pos x="9970" y="132557"/>
                    </a:cxn>
                    <a:cxn ang="0">
                      <a:pos x="9970" y="76320"/>
                    </a:cxn>
                    <a:cxn ang="0">
                      <a:pos x="151548" y="20084"/>
                    </a:cxn>
                    <a:cxn ang="0">
                      <a:pos x="9970" y="140590"/>
                    </a:cxn>
                    <a:cxn ang="0">
                      <a:pos x="145566" y="192809"/>
                    </a:cxn>
                    <a:cxn ang="0">
                      <a:pos x="9970" y="249046"/>
                    </a:cxn>
                    <a:cxn ang="0">
                      <a:pos x="9970" y="140590"/>
                    </a:cxn>
                  </a:cxnLst>
                  <a:rect l="0" t="0" r="0" b="0"/>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solidFill>
                  <a:schemeClr val="bg1">
                    <a:alpha val="100000"/>
                  </a:schemeClr>
                </a:solidFill>
                <a:ln w="9525">
                  <a:noFill/>
                </a:ln>
              </p:spPr>
              <p:txBody>
                <a:bodyPr/>
                <a:lstStyle/>
                <a:p>
                  <a:endParaRPr lang="zh-CN" altLang="en-US"/>
                </a:p>
              </p:txBody>
            </p:sp>
            <p:sp>
              <p:nvSpPr>
                <p:cNvPr id="5142" name="Freeform 127"/>
                <p:cNvSpPr/>
                <p:nvPr/>
              </p:nvSpPr>
              <p:spPr>
                <a:xfrm>
                  <a:off x="8115" y="4475"/>
                  <a:ext cx="255" cy="418"/>
                </a:xfrm>
                <a:custGeom>
                  <a:avLst/>
                  <a:gdLst/>
                  <a:ahLst/>
                  <a:cxnLst>
                    <a:cxn ang="0">
                      <a:pos x="0" y="198835"/>
                    </a:cxn>
                    <a:cxn ang="0">
                      <a:pos x="161925" y="265113"/>
                    </a:cxn>
                    <a:cxn ang="0">
                      <a:pos x="161925" y="68287"/>
                    </a:cxn>
                    <a:cxn ang="0">
                      <a:pos x="0" y="0"/>
                    </a:cxn>
                    <a:cxn ang="0">
                      <a:pos x="0" y="198835"/>
                    </a:cxn>
                  </a:cxnLst>
                  <a:rect l="0" t="0" r="0" b="0"/>
                  <a:pathLst>
                    <a:path w="81" h="132">
                      <a:moveTo>
                        <a:pt x="0" y="99"/>
                      </a:moveTo>
                      <a:lnTo>
                        <a:pt x="81" y="132"/>
                      </a:lnTo>
                      <a:lnTo>
                        <a:pt x="81" y="34"/>
                      </a:lnTo>
                      <a:lnTo>
                        <a:pt x="0" y="0"/>
                      </a:lnTo>
                      <a:lnTo>
                        <a:pt x="0" y="99"/>
                      </a:lnTo>
                      <a:close/>
                    </a:path>
                  </a:pathLst>
                </a:custGeom>
                <a:solidFill>
                  <a:schemeClr val="bg1">
                    <a:alpha val="100000"/>
                  </a:schemeClr>
                </a:solidFill>
                <a:ln w="9525">
                  <a:noFill/>
                </a:ln>
              </p:spPr>
              <p:txBody>
                <a:bodyPr/>
                <a:lstStyle/>
                <a:p>
                  <a:endParaRPr lang="zh-CN" altLang="en-US"/>
                </a:p>
              </p:txBody>
            </p:sp>
            <p:sp>
              <p:nvSpPr>
                <p:cNvPr id="5143" name="Freeform 128"/>
                <p:cNvSpPr>
                  <a:spLocks noEditPoints="1"/>
                </p:cNvSpPr>
                <p:nvPr/>
              </p:nvSpPr>
              <p:spPr>
                <a:xfrm>
                  <a:off x="8130" y="4350"/>
                  <a:ext cx="525" cy="208"/>
                </a:xfrm>
                <a:custGeom>
                  <a:avLst/>
                  <a:gdLst/>
                  <a:ahLst/>
                  <a:cxnLst>
                    <a:cxn ang="0">
                      <a:pos x="164679" y="0"/>
                    </a:cxn>
                    <a:cxn ang="0">
                      <a:pos x="0" y="63885"/>
                    </a:cxn>
                    <a:cxn ang="0">
                      <a:pos x="160663" y="131763"/>
                    </a:cxn>
                    <a:cxn ang="0">
                      <a:pos x="333375" y="63885"/>
                    </a:cxn>
                    <a:cxn ang="0">
                      <a:pos x="164679" y="0"/>
                    </a:cxn>
                    <a:cxn ang="0">
                      <a:pos x="164679" y="11978"/>
                    </a:cxn>
                    <a:cxn ang="0">
                      <a:pos x="303251" y="63885"/>
                    </a:cxn>
                    <a:cxn ang="0">
                      <a:pos x="164679" y="117788"/>
                    </a:cxn>
                    <a:cxn ang="0">
                      <a:pos x="164679" y="11978"/>
                    </a:cxn>
                    <a:cxn ang="0">
                      <a:pos x="156646" y="13975"/>
                    </a:cxn>
                    <a:cxn ang="0">
                      <a:pos x="156646" y="117788"/>
                    </a:cxn>
                    <a:cxn ang="0">
                      <a:pos x="30124" y="63885"/>
                    </a:cxn>
                    <a:cxn ang="0">
                      <a:pos x="156646" y="13975"/>
                    </a:cxn>
                  </a:cxnLst>
                  <a:rect l="0" t="0" r="0" b="0"/>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solidFill>
                  <a:schemeClr val="bg1">
                    <a:alpha val="100000"/>
                  </a:schemeClr>
                </a:solidFill>
                <a:ln w="9525">
                  <a:noFill/>
                </a:ln>
              </p:spPr>
              <p:txBody>
                <a:bodyPr/>
                <a:lstStyle/>
                <a:p>
                  <a:endParaRPr lang="zh-CN" altLang="en-US"/>
                </a:p>
              </p:txBody>
            </p:sp>
          </p:grpSp>
        </p:grpSp>
      </p:grpSp>
      <p:sp>
        <p:nvSpPr>
          <p:cNvPr id="19" name="文本框 18"/>
          <p:cNvSpPr txBox="1"/>
          <p:nvPr/>
        </p:nvSpPr>
        <p:spPr>
          <a:xfrm>
            <a:off x="7549515" y="2051050"/>
            <a:ext cx="2738755" cy="352425"/>
          </a:xfrm>
          <a:prstGeom prst="rect">
            <a:avLst/>
          </a:prstGeom>
          <a:noFill/>
        </p:spPr>
        <p:txBody>
          <a:bodyPr wrap="square" rtlCol="0">
            <a:spAutoFit/>
          </a:bodyPr>
          <a:lstStyle/>
          <a:p>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20" name="文本框 19"/>
          <p:cNvSpPr txBox="1"/>
          <p:nvPr/>
        </p:nvSpPr>
        <p:spPr>
          <a:xfrm>
            <a:off x="7549515" y="2360295"/>
            <a:ext cx="3566160" cy="526811"/>
          </a:xfrm>
          <a:prstGeom prst="rect">
            <a:avLst/>
          </a:prstGeom>
          <a:noFill/>
        </p:spPr>
        <p:txBody>
          <a:bodyPr wrap="square"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
        <p:nvSpPr>
          <p:cNvPr id="21" name="文本框 20"/>
          <p:cNvSpPr txBox="1"/>
          <p:nvPr/>
        </p:nvSpPr>
        <p:spPr>
          <a:xfrm>
            <a:off x="7549515" y="3973830"/>
            <a:ext cx="2738755" cy="352425"/>
          </a:xfrm>
          <a:prstGeom prst="rect">
            <a:avLst/>
          </a:prstGeom>
          <a:noFill/>
        </p:spPr>
        <p:txBody>
          <a:bodyPr wrap="square" rtlCol="0">
            <a:spAutoFit/>
          </a:bodyPr>
          <a:lstStyle/>
          <a:p>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22" name="文本框 21"/>
          <p:cNvSpPr txBox="1"/>
          <p:nvPr/>
        </p:nvSpPr>
        <p:spPr>
          <a:xfrm>
            <a:off x="7549515" y="4283075"/>
            <a:ext cx="3566160" cy="526811"/>
          </a:xfrm>
          <a:prstGeom prst="rect">
            <a:avLst/>
          </a:prstGeom>
          <a:noFill/>
        </p:spPr>
        <p:txBody>
          <a:bodyPr wrap="square" rtlCol="0">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
        <p:nvSpPr>
          <p:cNvPr id="23" name="文本框 22"/>
          <p:cNvSpPr txBox="1"/>
          <p:nvPr/>
        </p:nvSpPr>
        <p:spPr>
          <a:xfrm>
            <a:off x="1909445" y="2051050"/>
            <a:ext cx="2738755" cy="352425"/>
          </a:xfrm>
          <a:prstGeom prst="rect">
            <a:avLst/>
          </a:prstGeom>
          <a:noFill/>
        </p:spPr>
        <p:txBody>
          <a:bodyPr wrap="square" rtlCol="0">
            <a:spAutoFit/>
          </a:bodyPr>
          <a:lstStyle/>
          <a:p>
            <a:pPr algn="r"/>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27" name="文本框 26"/>
          <p:cNvSpPr txBox="1"/>
          <p:nvPr/>
        </p:nvSpPr>
        <p:spPr>
          <a:xfrm>
            <a:off x="1082040" y="2360295"/>
            <a:ext cx="3566160" cy="526811"/>
          </a:xfrm>
          <a:prstGeom prst="rect">
            <a:avLst/>
          </a:prstGeom>
          <a:noFill/>
        </p:spPr>
        <p:txBody>
          <a:bodyPr wrap="square" rtlCol="0">
            <a:spAutoFit/>
          </a:bodyPr>
          <a:lstStyle/>
          <a:p>
            <a:pPr algn="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
        <p:nvSpPr>
          <p:cNvPr id="28" name="文本框 27"/>
          <p:cNvSpPr txBox="1"/>
          <p:nvPr/>
        </p:nvSpPr>
        <p:spPr>
          <a:xfrm>
            <a:off x="1909445" y="3973830"/>
            <a:ext cx="2738755" cy="352425"/>
          </a:xfrm>
          <a:prstGeom prst="rect">
            <a:avLst/>
          </a:prstGeom>
          <a:noFill/>
        </p:spPr>
        <p:txBody>
          <a:bodyPr wrap="square" rtlCol="0">
            <a:spAutoFit/>
          </a:bodyPr>
          <a:lstStyle/>
          <a:p>
            <a:pPr algn="r"/>
            <a:r>
              <a:rPr lang="zh-CN" altLang="en-US" sz="1600" b="1">
                <a:solidFill>
                  <a:srgbClr val="323232"/>
                </a:solidFill>
                <a:latin typeface="微软雅黑" panose="020B0503020204020204" charset="-122"/>
                <a:ea typeface="微软雅黑" panose="020B0503020204020204" charset="-122"/>
                <a:sym typeface="+mn-ea"/>
              </a:rPr>
              <a:t>单击此处输入标题</a:t>
            </a:r>
          </a:p>
        </p:txBody>
      </p:sp>
      <p:sp>
        <p:nvSpPr>
          <p:cNvPr id="29" name="文本框 28"/>
          <p:cNvSpPr txBox="1"/>
          <p:nvPr/>
        </p:nvSpPr>
        <p:spPr>
          <a:xfrm>
            <a:off x="1082040" y="4283075"/>
            <a:ext cx="3566160" cy="526811"/>
          </a:xfrm>
          <a:prstGeom prst="rect">
            <a:avLst/>
          </a:prstGeom>
          <a:noFill/>
        </p:spPr>
        <p:txBody>
          <a:bodyPr wrap="square" rtlCol="0">
            <a:spAutoFit/>
          </a:bodyPr>
          <a:lstStyle/>
          <a:p>
            <a:pPr algn="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323232"/>
              </a:solidFill>
              <a:latin typeface="微软雅黑" panose="020B0503020204020204" charset="-122"/>
              <a:ea typeface="微软雅黑" panose="020B0503020204020204" charset="-122"/>
              <a:cs typeface="+mn-ea"/>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35"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anim calcmode="lin" valueType="num">
                                      <p:cBhvr>
                                        <p:cTn id="34" dur="500" fill="hold"/>
                                        <p:tgtEl>
                                          <p:spTgt spid="18"/>
                                        </p:tgtEl>
                                        <p:attrNameLst>
                                          <p:attrName>style.rotation</p:attrName>
                                        </p:attrNameLst>
                                      </p:cBhvr>
                                      <p:tavLst>
                                        <p:tav tm="0">
                                          <p:val>
                                            <p:fltVal val="720"/>
                                          </p:val>
                                        </p:tav>
                                        <p:tav tm="100000">
                                          <p:val>
                                            <p:fltVal val="0"/>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 calcmode="lin" valueType="num">
                                      <p:cBhvr>
                                        <p:cTn id="36" dur="500" fill="hold"/>
                                        <p:tgtEl>
                                          <p:spTgt spid="18"/>
                                        </p:tgtEl>
                                        <p:attrNameLst>
                                          <p:attrName>ppt_w</p:attrName>
                                        </p:attrNameLst>
                                      </p:cBhvr>
                                      <p:tavLst>
                                        <p:tav tm="0">
                                          <p:val>
                                            <p:fltVal val="0"/>
                                          </p:val>
                                        </p:tav>
                                        <p:tav tm="100000">
                                          <p:val>
                                            <p:strVal val="#ppt_w"/>
                                          </p:val>
                                        </p:tav>
                                      </p:tavLst>
                                    </p:anim>
                                  </p:childTnLst>
                                </p:cTn>
                              </p:par>
                            </p:childTnLst>
                          </p:cTn>
                        </p:par>
                        <p:par>
                          <p:cTn id="37" fill="hold">
                            <p:stCondLst>
                              <p:cond delay="2000"/>
                            </p:stCondLst>
                            <p:childTnLst>
                              <p:par>
                                <p:cTn id="38" presetID="22" presetClass="entr" presetSubtype="2"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right)">
                                      <p:cBhvr>
                                        <p:cTn id="40" dur="500"/>
                                        <p:tgtEl>
                                          <p:spTgt spid="23"/>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right)">
                                      <p:cBhvr>
                                        <p:cTn id="43" dur="500"/>
                                        <p:tgtEl>
                                          <p:spTgt spid="27"/>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par>
                          <p:cTn id="51" fill="hold">
                            <p:stCondLst>
                              <p:cond delay="3000"/>
                            </p:stCondLst>
                            <p:childTnLst>
                              <p:par>
                                <p:cTn id="52" presetID="22" presetClass="entr" presetSubtype="2"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right)">
                                      <p:cBhvr>
                                        <p:cTn id="54" dur="500"/>
                                        <p:tgtEl>
                                          <p:spTgt spid="2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right)">
                                      <p:cBhvr>
                                        <p:cTn id="57" dur="500"/>
                                        <p:tgtEl>
                                          <p:spTgt spid="29"/>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1" grpId="0"/>
      <p:bldP spid="22" grpId="0"/>
      <p:bldP spid="23" grpId="0"/>
      <p:bldP spid="27"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cxnSp>
        <p:nvCxnSpPr>
          <p:cNvPr id="26632" name="直接箭头连接符 14"/>
          <p:cNvCxnSpPr>
            <a:cxnSpLocks noChangeShapeType="1"/>
          </p:cNvCxnSpPr>
          <p:nvPr/>
        </p:nvCxnSpPr>
        <p:spPr bwMode="auto">
          <a:xfrm>
            <a:off x="1980565" y="2930208"/>
            <a:ext cx="1470025" cy="1166495"/>
          </a:xfrm>
          <a:prstGeom prst="straightConnector1">
            <a:avLst/>
          </a:prstGeom>
          <a:noFill/>
          <a:ln w="19050">
            <a:solidFill>
              <a:srgbClr val="323232"/>
            </a:solidFill>
            <a:prstDash val="sysDot"/>
            <a:round/>
            <a:tailEnd type="triangle" w="med" len="med"/>
          </a:ln>
          <a:extLst>
            <a:ext uri="{909E8E84-426E-40DD-AFC4-6F175D3DCCD1}">
              <a14:hiddenFill xmlns:a14="http://schemas.microsoft.com/office/drawing/2010/main">
                <a:noFill/>
              </a14:hiddenFill>
            </a:ext>
          </a:extLst>
        </p:spPr>
      </p:cxnSp>
      <p:cxnSp>
        <p:nvCxnSpPr>
          <p:cNvPr id="26633" name="直接箭头连接符 15"/>
          <p:cNvCxnSpPr>
            <a:cxnSpLocks noChangeShapeType="1"/>
          </p:cNvCxnSpPr>
          <p:nvPr/>
        </p:nvCxnSpPr>
        <p:spPr bwMode="auto">
          <a:xfrm flipV="1">
            <a:off x="4097020" y="2930208"/>
            <a:ext cx="1764665" cy="1166495"/>
          </a:xfrm>
          <a:prstGeom prst="straightConnector1">
            <a:avLst/>
          </a:prstGeom>
          <a:noFill/>
          <a:ln w="19050">
            <a:solidFill>
              <a:srgbClr val="323232"/>
            </a:solidFill>
            <a:prstDash val="sysDot"/>
            <a:round/>
            <a:tailEnd type="triangle" w="med" len="med"/>
          </a:ln>
          <a:extLst>
            <a:ext uri="{909E8E84-426E-40DD-AFC4-6F175D3DCCD1}">
              <a14:hiddenFill xmlns:a14="http://schemas.microsoft.com/office/drawing/2010/main">
                <a:noFill/>
              </a14:hiddenFill>
            </a:ext>
          </a:extLst>
        </p:spPr>
      </p:cxnSp>
      <p:cxnSp>
        <p:nvCxnSpPr>
          <p:cNvPr id="26634" name="直接箭头连接符 16"/>
          <p:cNvCxnSpPr>
            <a:cxnSpLocks noChangeShapeType="1"/>
          </p:cNvCxnSpPr>
          <p:nvPr/>
        </p:nvCxnSpPr>
        <p:spPr bwMode="auto">
          <a:xfrm>
            <a:off x="6508115" y="2930208"/>
            <a:ext cx="1830070" cy="1166495"/>
          </a:xfrm>
          <a:prstGeom prst="straightConnector1">
            <a:avLst/>
          </a:prstGeom>
          <a:noFill/>
          <a:ln w="19050">
            <a:solidFill>
              <a:srgbClr val="323232"/>
            </a:solidFill>
            <a:prstDash val="sysDot"/>
            <a:round/>
            <a:tailEnd type="triangle" w="med" len="med"/>
          </a:ln>
          <a:extLst>
            <a:ext uri="{909E8E84-426E-40DD-AFC4-6F175D3DCCD1}">
              <a14:hiddenFill xmlns:a14="http://schemas.microsoft.com/office/drawing/2010/main">
                <a:noFill/>
              </a14:hiddenFill>
            </a:ext>
          </a:extLst>
        </p:spPr>
      </p:cxnSp>
      <p:grpSp>
        <p:nvGrpSpPr>
          <p:cNvPr id="2" name="组合 1"/>
          <p:cNvGrpSpPr/>
          <p:nvPr/>
        </p:nvGrpSpPr>
        <p:grpSpPr>
          <a:xfrm>
            <a:off x="1213485" y="2150110"/>
            <a:ext cx="914400" cy="914400"/>
            <a:chOff x="2043" y="3126"/>
            <a:chExt cx="1440" cy="1440"/>
          </a:xfrm>
        </p:grpSpPr>
        <p:sp>
          <p:nvSpPr>
            <p:cNvPr id="26628" name="椭圆 10"/>
            <p:cNvSpPr>
              <a:spLocks noChangeArrowheads="1"/>
            </p:cNvSpPr>
            <p:nvPr/>
          </p:nvSpPr>
          <p:spPr bwMode="auto">
            <a:xfrm>
              <a:off x="2043" y="3126"/>
              <a:ext cx="1440" cy="1440"/>
            </a:xfrm>
            <a:prstGeom prst="ellipse">
              <a:avLst/>
            </a:prstGeom>
            <a:solidFill>
              <a:srgbClr val="323232"/>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323232"/>
                </a:solidFill>
              </a:endParaRPr>
            </a:p>
          </p:txBody>
        </p:sp>
        <p:sp>
          <p:nvSpPr>
            <p:cNvPr id="26646" name="Freeform 5"/>
            <p:cNvSpPr>
              <a:spLocks noChangeAspect="1" noEditPoints="1"/>
            </p:cNvSpPr>
            <p:nvPr/>
          </p:nvSpPr>
          <p:spPr bwMode="auto">
            <a:xfrm>
              <a:off x="2338" y="3441"/>
              <a:ext cx="850" cy="810"/>
            </a:xfrm>
            <a:custGeom>
              <a:avLst/>
              <a:gdLst>
                <a:gd name="T0" fmla="*/ 1460 w 2389"/>
                <a:gd name="T1" fmla="*/ 2175 h 2272"/>
                <a:gd name="T2" fmla="*/ 1456 w 2389"/>
                <a:gd name="T3" fmla="*/ 2038 h 2272"/>
                <a:gd name="T4" fmla="*/ 1920 w 2389"/>
                <a:gd name="T5" fmla="*/ 1771 h 2272"/>
                <a:gd name="T6" fmla="*/ 1838 w 2389"/>
                <a:gd name="T7" fmla="*/ 1553 h 2272"/>
                <a:gd name="T8" fmla="*/ 1851 w 2389"/>
                <a:gd name="T9" fmla="*/ 1288 h 2272"/>
                <a:gd name="T10" fmla="*/ 1474 w 2389"/>
                <a:gd name="T11" fmla="*/ 972 h 2272"/>
                <a:gd name="T12" fmla="*/ 1810 w 2389"/>
                <a:gd name="T13" fmla="*/ 504 h 2272"/>
                <a:gd name="T14" fmla="*/ 1349 w 2389"/>
                <a:gd name="T15" fmla="*/ 137 h 2272"/>
                <a:gd name="T16" fmla="*/ 1436 w 2389"/>
                <a:gd name="T17" fmla="*/ 441 h 2272"/>
                <a:gd name="T18" fmla="*/ 1308 w 2389"/>
                <a:gd name="T19" fmla="*/ 749 h 2272"/>
                <a:gd name="T20" fmla="*/ 918 w 2389"/>
                <a:gd name="T21" fmla="*/ 721 h 2272"/>
                <a:gd name="T22" fmla="*/ 1019 w 2389"/>
                <a:gd name="T23" fmla="*/ 962 h 2272"/>
                <a:gd name="T24" fmla="*/ 1275 w 2389"/>
                <a:gd name="T25" fmla="*/ 1292 h 2272"/>
                <a:gd name="T26" fmla="*/ 854 w 2389"/>
                <a:gd name="T27" fmla="*/ 1363 h 2272"/>
                <a:gd name="T28" fmla="*/ 581 w 2389"/>
                <a:gd name="T29" fmla="*/ 1007 h 2272"/>
                <a:gd name="T30" fmla="*/ 336 w 2389"/>
                <a:gd name="T31" fmla="*/ 1094 h 2272"/>
                <a:gd name="T32" fmla="*/ 342 w 2389"/>
                <a:gd name="T33" fmla="*/ 1239 h 2272"/>
                <a:gd name="T34" fmla="*/ 201 w 2389"/>
                <a:gd name="T35" fmla="*/ 1094 h 2272"/>
                <a:gd name="T36" fmla="*/ 2389 w 2389"/>
                <a:gd name="T37" fmla="*/ 1094 h 2272"/>
                <a:gd name="T38" fmla="*/ 1301 w 2389"/>
                <a:gd name="T39" fmla="*/ 1535 h 2272"/>
                <a:gd name="T40" fmla="*/ 1478 w 2389"/>
                <a:gd name="T41" fmla="*/ 1399 h 2272"/>
                <a:gd name="T42" fmla="*/ 966 w 2389"/>
                <a:gd name="T43" fmla="*/ 1516 h 2272"/>
                <a:gd name="T44" fmla="*/ 236 w 2389"/>
                <a:gd name="T45" fmla="*/ 1389 h 2272"/>
                <a:gd name="T46" fmla="*/ 207 w 2389"/>
                <a:gd name="T47" fmla="*/ 1482 h 2272"/>
                <a:gd name="T48" fmla="*/ 322 w 2389"/>
                <a:gd name="T49" fmla="*/ 1831 h 2272"/>
                <a:gd name="T50" fmla="*/ 52 w 2389"/>
                <a:gd name="T51" fmla="*/ 1732 h 2272"/>
                <a:gd name="T52" fmla="*/ 13 w 2389"/>
                <a:gd name="T53" fmla="*/ 1802 h 2272"/>
                <a:gd name="T54" fmla="*/ 111 w 2389"/>
                <a:gd name="T55" fmla="*/ 1975 h 2272"/>
                <a:gd name="T56" fmla="*/ 179 w 2389"/>
                <a:gd name="T57" fmla="*/ 2119 h 2272"/>
                <a:gd name="T58" fmla="*/ 1568 w 2389"/>
                <a:gd name="T59" fmla="*/ 1413 h 2272"/>
                <a:gd name="T60" fmla="*/ 1288 w 2389"/>
                <a:gd name="T61" fmla="*/ 1867 h 2272"/>
                <a:gd name="T62" fmla="*/ 1345 w 2389"/>
                <a:gd name="T63" fmla="*/ 2114 h 2272"/>
                <a:gd name="T64" fmla="*/ 1240 w 2389"/>
                <a:gd name="T65" fmla="*/ 2264 h 2272"/>
                <a:gd name="T66" fmla="*/ 974 w 2389"/>
                <a:gd name="T67" fmla="*/ 2010 h 2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89"/>
                <a:gd name="T103" fmla="*/ 0 h 2272"/>
                <a:gd name="T104" fmla="*/ 2389 w 2389"/>
                <a:gd name="T105" fmla="*/ 2272 h 22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89" h="2272">
                  <a:moveTo>
                    <a:pt x="2389" y="1094"/>
                  </a:moveTo>
                  <a:cubicBezTo>
                    <a:pt x="2389" y="1641"/>
                    <a:pt x="1985" y="2095"/>
                    <a:pt x="1460" y="2175"/>
                  </a:cubicBezTo>
                  <a:cubicBezTo>
                    <a:pt x="1465" y="2151"/>
                    <a:pt x="1466" y="2126"/>
                    <a:pt x="1463" y="2100"/>
                  </a:cubicBezTo>
                  <a:cubicBezTo>
                    <a:pt x="1463" y="2100"/>
                    <a:pt x="1460" y="2074"/>
                    <a:pt x="1456" y="2038"/>
                  </a:cubicBezTo>
                  <a:cubicBezTo>
                    <a:pt x="1642" y="2007"/>
                    <a:pt x="1810" y="1921"/>
                    <a:pt x="1944" y="1798"/>
                  </a:cubicBezTo>
                  <a:cubicBezTo>
                    <a:pt x="1936" y="1792"/>
                    <a:pt x="1928" y="1783"/>
                    <a:pt x="1920" y="1771"/>
                  </a:cubicBezTo>
                  <a:cubicBezTo>
                    <a:pt x="1884" y="1720"/>
                    <a:pt x="1931" y="1669"/>
                    <a:pt x="1931" y="1623"/>
                  </a:cubicBezTo>
                  <a:cubicBezTo>
                    <a:pt x="1931" y="1579"/>
                    <a:pt x="1841" y="1583"/>
                    <a:pt x="1838" y="1553"/>
                  </a:cubicBezTo>
                  <a:cubicBezTo>
                    <a:pt x="1827" y="1452"/>
                    <a:pt x="1901" y="1450"/>
                    <a:pt x="1940" y="1411"/>
                  </a:cubicBezTo>
                  <a:cubicBezTo>
                    <a:pt x="1979" y="1372"/>
                    <a:pt x="1901" y="1282"/>
                    <a:pt x="1851" y="1288"/>
                  </a:cubicBezTo>
                  <a:cubicBezTo>
                    <a:pt x="1800" y="1294"/>
                    <a:pt x="1657" y="1265"/>
                    <a:pt x="1670" y="1155"/>
                  </a:cubicBezTo>
                  <a:cubicBezTo>
                    <a:pt x="1686" y="1022"/>
                    <a:pt x="1500" y="1034"/>
                    <a:pt x="1474" y="972"/>
                  </a:cubicBezTo>
                  <a:cubicBezTo>
                    <a:pt x="1435" y="881"/>
                    <a:pt x="1499" y="770"/>
                    <a:pt x="1583" y="745"/>
                  </a:cubicBezTo>
                  <a:cubicBezTo>
                    <a:pt x="1702" y="709"/>
                    <a:pt x="1820" y="612"/>
                    <a:pt x="1810" y="504"/>
                  </a:cubicBezTo>
                  <a:cubicBezTo>
                    <a:pt x="1800" y="381"/>
                    <a:pt x="1745" y="271"/>
                    <a:pt x="1653" y="205"/>
                  </a:cubicBezTo>
                  <a:cubicBezTo>
                    <a:pt x="1558" y="167"/>
                    <a:pt x="1456" y="143"/>
                    <a:pt x="1349" y="137"/>
                  </a:cubicBezTo>
                  <a:cubicBezTo>
                    <a:pt x="1253" y="141"/>
                    <a:pt x="1169" y="162"/>
                    <a:pt x="1173" y="206"/>
                  </a:cubicBezTo>
                  <a:cubicBezTo>
                    <a:pt x="1182" y="313"/>
                    <a:pt x="1487" y="341"/>
                    <a:pt x="1436" y="441"/>
                  </a:cubicBezTo>
                  <a:cubicBezTo>
                    <a:pt x="1410" y="493"/>
                    <a:pt x="1209" y="567"/>
                    <a:pt x="1247" y="645"/>
                  </a:cubicBezTo>
                  <a:cubicBezTo>
                    <a:pt x="1271" y="696"/>
                    <a:pt x="1331" y="652"/>
                    <a:pt x="1308" y="749"/>
                  </a:cubicBezTo>
                  <a:cubicBezTo>
                    <a:pt x="1298" y="794"/>
                    <a:pt x="1259" y="878"/>
                    <a:pt x="1199" y="884"/>
                  </a:cubicBezTo>
                  <a:cubicBezTo>
                    <a:pt x="1137" y="889"/>
                    <a:pt x="1086" y="726"/>
                    <a:pt x="918" y="721"/>
                  </a:cubicBezTo>
                  <a:cubicBezTo>
                    <a:pt x="839" y="718"/>
                    <a:pt x="727" y="844"/>
                    <a:pt x="822" y="934"/>
                  </a:cubicBezTo>
                  <a:cubicBezTo>
                    <a:pt x="879" y="988"/>
                    <a:pt x="987" y="869"/>
                    <a:pt x="1019" y="962"/>
                  </a:cubicBezTo>
                  <a:cubicBezTo>
                    <a:pt x="1041" y="1028"/>
                    <a:pt x="1016" y="1166"/>
                    <a:pt x="1121" y="1224"/>
                  </a:cubicBezTo>
                  <a:cubicBezTo>
                    <a:pt x="1159" y="1245"/>
                    <a:pt x="1217" y="1263"/>
                    <a:pt x="1275" y="1292"/>
                  </a:cubicBezTo>
                  <a:cubicBezTo>
                    <a:pt x="1189" y="1310"/>
                    <a:pt x="1084" y="1343"/>
                    <a:pt x="959" y="1391"/>
                  </a:cubicBezTo>
                  <a:cubicBezTo>
                    <a:pt x="854" y="1363"/>
                    <a:pt x="854" y="1363"/>
                    <a:pt x="854" y="1363"/>
                  </a:cubicBezTo>
                  <a:cubicBezTo>
                    <a:pt x="898" y="1326"/>
                    <a:pt x="969" y="1301"/>
                    <a:pt x="952" y="1221"/>
                  </a:cubicBezTo>
                  <a:cubicBezTo>
                    <a:pt x="925" y="1103"/>
                    <a:pt x="721" y="1148"/>
                    <a:pt x="581" y="1007"/>
                  </a:cubicBezTo>
                  <a:cubicBezTo>
                    <a:pt x="538" y="964"/>
                    <a:pt x="446" y="821"/>
                    <a:pt x="446" y="649"/>
                  </a:cubicBezTo>
                  <a:cubicBezTo>
                    <a:pt x="376" y="782"/>
                    <a:pt x="336" y="933"/>
                    <a:pt x="336" y="1094"/>
                  </a:cubicBezTo>
                  <a:cubicBezTo>
                    <a:pt x="336" y="1143"/>
                    <a:pt x="340" y="1192"/>
                    <a:pt x="347" y="1239"/>
                  </a:cubicBezTo>
                  <a:cubicBezTo>
                    <a:pt x="345" y="1239"/>
                    <a:pt x="344" y="1239"/>
                    <a:pt x="342" y="1239"/>
                  </a:cubicBezTo>
                  <a:cubicBezTo>
                    <a:pt x="298" y="1239"/>
                    <a:pt x="255" y="1248"/>
                    <a:pt x="214" y="1266"/>
                  </a:cubicBezTo>
                  <a:cubicBezTo>
                    <a:pt x="205" y="1210"/>
                    <a:pt x="201" y="1152"/>
                    <a:pt x="201" y="1094"/>
                  </a:cubicBezTo>
                  <a:cubicBezTo>
                    <a:pt x="201" y="491"/>
                    <a:pt x="691" y="0"/>
                    <a:pt x="1295" y="0"/>
                  </a:cubicBezTo>
                  <a:cubicBezTo>
                    <a:pt x="1898" y="0"/>
                    <a:pt x="2389" y="491"/>
                    <a:pt x="2389" y="1094"/>
                  </a:cubicBezTo>
                  <a:close/>
                  <a:moveTo>
                    <a:pt x="1568" y="1413"/>
                  </a:moveTo>
                  <a:cubicBezTo>
                    <a:pt x="1301" y="1535"/>
                    <a:pt x="1301" y="1535"/>
                    <a:pt x="1301" y="1535"/>
                  </a:cubicBezTo>
                  <a:cubicBezTo>
                    <a:pt x="1305" y="1477"/>
                    <a:pt x="1305" y="1477"/>
                    <a:pt x="1305" y="1477"/>
                  </a:cubicBezTo>
                  <a:cubicBezTo>
                    <a:pt x="1478" y="1399"/>
                    <a:pt x="1478" y="1399"/>
                    <a:pt x="1478" y="1399"/>
                  </a:cubicBezTo>
                  <a:cubicBezTo>
                    <a:pt x="1453" y="1397"/>
                    <a:pt x="1428" y="1397"/>
                    <a:pt x="1402" y="1397"/>
                  </a:cubicBezTo>
                  <a:cubicBezTo>
                    <a:pt x="1307" y="1397"/>
                    <a:pt x="1145" y="1445"/>
                    <a:pt x="966" y="1516"/>
                  </a:cubicBezTo>
                  <a:cubicBezTo>
                    <a:pt x="393" y="1365"/>
                    <a:pt x="393" y="1365"/>
                    <a:pt x="393" y="1365"/>
                  </a:cubicBezTo>
                  <a:cubicBezTo>
                    <a:pt x="340" y="1351"/>
                    <a:pt x="283" y="1359"/>
                    <a:pt x="236" y="1389"/>
                  </a:cubicBezTo>
                  <a:cubicBezTo>
                    <a:pt x="208" y="1407"/>
                    <a:pt x="208" y="1407"/>
                    <a:pt x="208" y="1407"/>
                  </a:cubicBezTo>
                  <a:cubicBezTo>
                    <a:pt x="180" y="1424"/>
                    <a:pt x="180" y="1464"/>
                    <a:pt x="207" y="1482"/>
                  </a:cubicBezTo>
                  <a:cubicBezTo>
                    <a:pt x="551" y="1705"/>
                    <a:pt x="551" y="1705"/>
                    <a:pt x="551" y="1705"/>
                  </a:cubicBezTo>
                  <a:cubicBezTo>
                    <a:pt x="469" y="1747"/>
                    <a:pt x="391" y="1790"/>
                    <a:pt x="322" y="1831"/>
                  </a:cubicBezTo>
                  <a:cubicBezTo>
                    <a:pt x="145" y="1737"/>
                    <a:pt x="145" y="1737"/>
                    <a:pt x="145" y="1737"/>
                  </a:cubicBezTo>
                  <a:cubicBezTo>
                    <a:pt x="117" y="1722"/>
                    <a:pt x="82" y="1720"/>
                    <a:pt x="52" y="1732"/>
                  </a:cubicBezTo>
                  <a:cubicBezTo>
                    <a:pt x="35" y="1739"/>
                    <a:pt x="35" y="1739"/>
                    <a:pt x="35" y="1739"/>
                  </a:cubicBezTo>
                  <a:cubicBezTo>
                    <a:pt x="10" y="1749"/>
                    <a:pt x="0" y="1779"/>
                    <a:pt x="13" y="1802"/>
                  </a:cubicBezTo>
                  <a:cubicBezTo>
                    <a:pt x="111" y="1975"/>
                    <a:pt x="111" y="1975"/>
                    <a:pt x="111" y="1975"/>
                  </a:cubicBezTo>
                  <a:cubicBezTo>
                    <a:pt x="111" y="1975"/>
                    <a:pt x="111" y="1975"/>
                    <a:pt x="111" y="1975"/>
                  </a:cubicBezTo>
                  <a:cubicBezTo>
                    <a:pt x="74" y="2007"/>
                    <a:pt x="53" y="2033"/>
                    <a:pt x="53" y="2051"/>
                  </a:cubicBezTo>
                  <a:cubicBezTo>
                    <a:pt x="53" y="2105"/>
                    <a:pt x="120" y="2119"/>
                    <a:pt x="179" y="2119"/>
                  </a:cubicBezTo>
                  <a:cubicBezTo>
                    <a:pt x="284" y="2119"/>
                    <a:pt x="1671" y="1801"/>
                    <a:pt x="1671" y="1513"/>
                  </a:cubicBezTo>
                  <a:cubicBezTo>
                    <a:pt x="1671" y="1456"/>
                    <a:pt x="1632" y="1428"/>
                    <a:pt x="1568" y="1413"/>
                  </a:cubicBezTo>
                  <a:close/>
                  <a:moveTo>
                    <a:pt x="983" y="1975"/>
                  </a:moveTo>
                  <a:cubicBezTo>
                    <a:pt x="1288" y="1867"/>
                    <a:pt x="1288" y="1867"/>
                    <a:pt x="1288" y="1867"/>
                  </a:cubicBezTo>
                  <a:cubicBezTo>
                    <a:pt x="1302" y="1862"/>
                    <a:pt x="1316" y="1871"/>
                    <a:pt x="1318" y="1885"/>
                  </a:cubicBezTo>
                  <a:cubicBezTo>
                    <a:pt x="1345" y="2114"/>
                    <a:pt x="1345" y="2114"/>
                    <a:pt x="1345" y="2114"/>
                  </a:cubicBezTo>
                  <a:cubicBezTo>
                    <a:pt x="1351" y="2171"/>
                    <a:pt x="1320" y="2226"/>
                    <a:pt x="1268" y="2251"/>
                  </a:cubicBezTo>
                  <a:cubicBezTo>
                    <a:pt x="1240" y="2264"/>
                    <a:pt x="1240" y="2264"/>
                    <a:pt x="1240" y="2264"/>
                  </a:cubicBezTo>
                  <a:cubicBezTo>
                    <a:pt x="1222" y="2272"/>
                    <a:pt x="1201" y="2268"/>
                    <a:pt x="1188" y="2253"/>
                  </a:cubicBezTo>
                  <a:cubicBezTo>
                    <a:pt x="974" y="2010"/>
                    <a:pt x="974" y="2010"/>
                    <a:pt x="974" y="2010"/>
                  </a:cubicBezTo>
                  <a:cubicBezTo>
                    <a:pt x="963" y="1998"/>
                    <a:pt x="968" y="1980"/>
                    <a:pt x="983" y="197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endParaRPr lang="zh-CN" altLang="en-US">
                <a:solidFill>
                  <a:srgbClr val="323232"/>
                </a:solidFill>
              </a:endParaRPr>
            </a:p>
          </p:txBody>
        </p:sp>
      </p:grpSp>
      <p:grpSp>
        <p:nvGrpSpPr>
          <p:cNvPr id="3" name="组合 2"/>
          <p:cNvGrpSpPr/>
          <p:nvPr/>
        </p:nvGrpSpPr>
        <p:grpSpPr>
          <a:xfrm>
            <a:off x="3329940" y="3963035"/>
            <a:ext cx="914400" cy="914400"/>
            <a:chOff x="5376" y="5981"/>
            <a:chExt cx="1440" cy="1440"/>
          </a:xfrm>
        </p:grpSpPr>
        <p:sp>
          <p:nvSpPr>
            <p:cNvPr id="26629" name="椭圆 11"/>
            <p:cNvSpPr>
              <a:spLocks noChangeArrowheads="1"/>
            </p:cNvSpPr>
            <p:nvPr/>
          </p:nvSpPr>
          <p:spPr bwMode="auto">
            <a:xfrm>
              <a:off x="5376" y="5981"/>
              <a:ext cx="1440" cy="1440"/>
            </a:xfrm>
            <a:prstGeom prst="ellipse">
              <a:avLst/>
            </a:prstGeom>
            <a:solidFill>
              <a:srgbClr val="323232"/>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323232"/>
                </a:solidFill>
              </a:endParaRPr>
            </a:p>
          </p:txBody>
        </p:sp>
        <p:sp>
          <p:nvSpPr>
            <p:cNvPr id="26647" name="Freeform 22"/>
            <p:cNvSpPr>
              <a:spLocks noChangeAspect="1" noEditPoints="1"/>
            </p:cNvSpPr>
            <p:nvPr/>
          </p:nvSpPr>
          <p:spPr bwMode="auto">
            <a:xfrm>
              <a:off x="5673" y="6291"/>
              <a:ext cx="850" cy="820"/>
            </a:xfrm>
            <a:custGeom>
              <a:avLst/>
              <a:gdLst>
                <a:gd name="T0" fmla="*/ 220 w 340"/>
                <a:gd name="T1" fmla="*/ 272 h 328"/>
                <a:gd name="T2" fmla="*/ 220 w 340"/>
                <a:gd name="T3" fmla="*/ 150 h 328"/>
                <a:gd name="T4" fmla="*/ 291 w 340"/>
                <a:gd name="T5" fmla="*/ 139 h 328"/>
                <a:gd name="T6" fmla="*/ 163 w 340"/>
                <a:gd name="T7" fmla="*/ 32 h 328"/>
                <a:gd name="T8" fmla="*/ 32 w 340"/>
                <a:gd name="T9" fmla="*/ 163 h 328"/>
                <a:gd name="T10" fmla="*/ 163 w 340"/>
                <a:gd name="T11" fmla="*/ 294 h 328"/>
                <a:gd name="T12" fmla="*/ 184 w 340"/>
                <a:gd name="T13" fmla="*/ 292 h 328"/>
                <a:gd name="T14" fmla="*/ 210 w 340"/>
                <a:gd name="T15" fmla="*/ 273 h 328"/>
                <a:gd name="T16" fmla="*/ 220 w 340"/>
                <a:gd name="T17" fmla="*/ 272 h 328"/>
                <a:gd name="T18" fmla="*/ 187 w 340"/>
                <a:gd name="T19" fmla="*/ 43 h 328"/>
                <a:gd name="T20" fmla="*/ 173 w 340"/>
                <a:gd name="T21" fmla="*/ 104 h 328"/>
                <a:gd name="T22" fmla="*/ 159 w 340"/>
                <a:gd name="T23" fmla="*/ 104 h 328"/>
                <a:gd name="T24" fmla="*/ 149 w 340"/>
                <a:gd name="T25" fmla="*/ 43 h 328"/>
                <a:gd name="T26" fmla="*/ 187 w 340"/>
                <a:gd name="T27" fmla="*/ 43 h 328"/>
                <a:gd name="T28" fmla="*/ 163 w 340"/>
                <a:gd name="T29" fmla="*/ 212 h 328"/>
                <a:gd name="T30" fmla="*/ 114 w 340"/>
                <a:gd name="T31" fmla="*/ 163 h 328"/>
                <a:gd name="T32" fmla="*/ 163 w 340"/>
                <a:gd name="T33" fmla="*/ 114 h 328"/>
                <a:gd name="T34" fmla="*/ 212 w 340"/>
                <a:gd name="T35" fmla="*/ 163 h 328"/>
                <a:gd name="T36" fmla="*/ 163 w 340"/>
                <a:gd name="T37" fmla="*/ 212 h 328"/>
                <a:gd name="T38" fmla="*/ 163 w 340"/>
                <a:gd name="T39" fmla="*/ 126 h 328"/>
                <a:gd name="T40" fmla="*/ 126 w 340"/>
                <a:gd name="T41" fmla="*/ 163 h 328"/>
                <a:gd name="T42" fmla="*/ 163 w 340"/>
                <a:gd name="T43" fmla="*/ 200 h 328"/>
                <a:gd name="T44" fmla="*/ 200 w 340"/>
                <a:gd name="T45" fmla="*/ 163 h 328"/>
                <a:gd name="T46" fmla="*/ 163 w 340"/>
                <a:gd name="T47" fmla="*/ 126 h 328"/>
                <a:gd name="T48" fmla="*/ 163 w 340"/>
                <a:gd name="T49" fmla="*/ 189 h 328"/>
                <a:gd name="T50" fmla="*/ 137 w 340"/>
                <a:gd name="T51" fmla="*/ 163 h 328"/>
                <a:gd name="T52" fmla="*/ 163 w 340"/>
                <a:gd name="T53" fmla="*/ 137 h 328"/>
                <a:gd name="T54" fmla="*/ 189 w 340"/>
                <a:gd name="T55" fmla="*/ 163 h 328"/>
                <a:gd name="T56" fmla="*/ 163 w 340"/>
                <a:gd name="T57" fmla="*/ 189 h 328"/>
                <a:gd name="T58" fmla="*/ 180 w 340"/>
                <a:gd name="T59" fmla="*/ 315 h 328"/>
                <a:gd name="T60" fmla="*/ 184 w 340"/>
                <a:gd name="T61" fmla="*/ 324 h 328"/>
                <a:gd name="T62" fmla="*/ 163 w 340"/>
                <a:gd name="T63" fmla="*/ 326 h 328"/>
                <a:gd name="T64" fmla="*/ 0 w 340"/>
                <a:gd name="T65" fmla="*/ 163 h 328"/>
                <a:gd name="T66" fmla="*/ 163 w 340"/>
                <a:gd name="T67" fmla="*/ 0 h 328"/>
                <a:gd name="T68" fmla="*/ 323 w 340"/>
                <a:gd name="T69" fmla="*/ 134 h 328"/>
                <a:gd name="T70" fmla="*/ 307 w 340"/>
                <a:gd name="T71" fmla="*/ 136 h 328"/>
                <a:gd name="T72" fmla="*/ 163 w 340"/>
                <a:gd name="T73" fmla="*/ 16 h 328"/>
                <a:gd name="T74" fmla="*/ 16 w 340"/>
                <a:gd name="T75" fmla="*/ 163 h 328"/>
                <a:gd name="T76" fmla="*/ 163 w 340"/>
                <a:gd name="T77" fmla="*/ 310 h 328"/>
                <a:gd name="T78" fmla="*/ 179 w 340"/>
                <a:gd name="T79" fmla="*/ 309 h 328"/>
                <a:gd name="T80" fmla="*/ 180 w 340"/>
                <a:gd name="T81" fmla="*/ 315 h 328"/>
                <a:gd name="T82" fmla="*/ 340 w 340"/>
                <a:gd name="T83" fmla="*/ 142 h 328"/>
                <a:gd name="T84" fmla="*/ 340 w 340"/>
                <a:gd name="T85" fmla="*/ 283 h 328"/>
                <a:gd name="T86" fmla="*/ 317 w 340"/>
                <a:gd name="T87" fmla="*/ 308 h 328"/>
                <a:gd name="T88" fmla="*/ 285 w 340"/>
                <a:gd name="T89" fmla="*/ 294 h 328"/>
                <a:gd name="T90" fmla="*/ 307 w 340"/>
                <a:gd name="T91" fmla="*/ 266 h 328"/>
                <a:gd name="T92" fmla="*/ 326 w 340"/>
                <a:gd name="T93" fmla="*/ 267 h 328"/>
                <a:gd name="T94" fmla="*/ 326 w 340"/>
                <a:gd name="T95" fmla="*/ 182 h 328"/>
                <a:gd name="T96" fmla="*/ 250 w 340"/>
                <a:gd name="T97" fmla="*/ 196 h 328"/>
                <a:gd name="T98" fmla="*/ 249 w 340"/>
                <a:gd name="T99" fmla="*/ 302 h 328"/>
                <a:gd name="T100" fmla="*/ 249 w 340"/>
                <a:gd name="T101" fmla="*/ 302 h 328"/>
                <a:gd name="T102" fmla="*/ 227 w 340"/>
                <a:gd name="T103" fmla="*/ 325 h 328"/>
                <a:gd name="T104" fmla="*/ 195 w 340"/>
                <a:gd name="T105" fmla="*/ 311 h 328"/>
                <a:gd name="T106" fmla="*/ 217 w 340"/>
                <a:gd name="T107" fmla="*/ 284 h 328"/>
                <a:gd name="T108" fmla="*/ 235 w 340"/>
                <a:gd name="T109" fmla="*/ 284 h 328"/>
                <a:gd name="T110" fmla="*/ 235 w 340"/>
                <a:gd name="T111" fmla="*/ 159 h 328"/>
                <a:gd name="T112" fmla="*/ 340 w 340"/>
                <a:gd name="T113" fmla="*/ 142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0"/>
                <a:gd name="T172" fmla="*/ 0 h 328"/>
                <a:gd name="T173" fmla="*/ 340 w 340"/>
                <a:gd name="T174" fmla="*/ 328 h 32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0" h="328">
                  <a:moveTo>
                    <a:pt x="220" y="272"/>
                  </a:moveTo>
                  <a:cubicBezTo>
                    <a:pt x="220" y="150"/>
                    <a:pt x="220" y="150"/>
                    <a:pt x="220" y="150"/>
                  </a:cubicBezTo>
                  <a:cubicBezTo>
                    <a:pt x="291" y="139"/>
                    <a:pt x="291" y="139"/>
                    <a:pt x="291" y="139"/>
                  </a:cubicBezTo>
                  <a:cubicBezTo>
                    <a:pt x="280" y="78"/>
                    <a:pt x="227" y="32"/>
                    <a:pt x="163" y="32"/>
                  </a:cubicBezTo>
                  <a:cubicBezTo>
                    <a:pt x="91" y="32"/>
                    <a:pt x="32" y="91"/>
                    <a:pt x="32" y="163"/>
                  </a:cubicBezTo>
                  <a:cubicBezTo>
                    <a:pt x="32" y="235"/>
                    <a:pt x="91" y="294"/>
                    <a:pt x="163" y="294"/>
                  </a:cubicBezTo>
                  <a:cubicBezTo>
                    <a:pt x="170" y="294"/>
                    <a:pt x="177" y="293"/>
                    <a:pt x="184" y="292"/>
                  </a:cubicBezTo>
                  <a:cubicBezTo>
                    <a:pt x="189" y="283"/>
                    <a:pt x="198" y="276"/>
                    <a:pt x="210" y="273"/>
                  </a:cubicBezTo>
                  <a:cubicBezTo>
                    <a:pt x="213" y="273"/>
                    <a:pt x="217" y="272"/>
                    <a:pt x="220" y="272"/>
                  </a:cubicBezTo>
                  <a:close/>
                  <a:moveTo>
                    <a:pt x="187" y="43"/>
                  </a:moveTo>
                  <a:cubicBezTo>
                    <a:pt x="173" y="104"/>
                    <a:pt x="173" y="104"/>
                    <a:pt x="173" y="104"/>
                  </a:cubicBezTo>
                  <a:cubicBezTo>
                    <a:pt x="159" y="104"/>
                    <a:pt x="159" y="104"/>
                    <a:pt x="159" y="104"/>
                  </a:cubicBezTo>
                  <a:cubicBezTo>
                    <a:pt x="149" y="43"/>
                    <a:pt x="149" y="43"/>
                    <a:pt x="149" y="43"/>
                  </a:cubicBezTo>
                  <a:cubicBezTo>
                    <a:pt x="164" y="36"/>
                    <a:pt x="187" y="43"/>
                    <a:pt x="187" y="43"/>
                  </a:cubicBezTo>
                  <a:close/>
                  <a:moveTo>
                    <a:pt x="163" y="212"/>
                  </a:moveTo>
                  <a:cubicBezTo>
                    <a:pt x="136" y="212"/>
                    <a:pt x="114" y="190"/>
                    <a:pt x="114" y="163"/>
                  </a:cubicBezTo>
                  <a:cubicBezTo>
                    <a:pt x="114" y="136"/>
                    <a:pt x="136" y="114"/>
                    <a:pt x="163" y="114"/>
                  </a:cubicBezTo>
                  <a:cubicBezTo>
                    <a:pt x="190" y="114"/>
                    <a:pt x="212" y="136"/>
                    <a:pt x="212" y="163"/>
                  </a:cubicBezTo>
                  <a:cubicBezTo>
                    <a:pt x="212" y="190"/>
                    <a:pt x="190" y="212"/>
                    <a:pt x="163" y="212"/>
                  </a:cubicBezTo>
                  <a:close/>
                  <a:moveTo>
                    <a:pt x="163" y="126"/>
                  </a:moveTo>
                  <a:cubicBezTo>
                    <a:pt x="143" y="126"/>
                    <a:pt x="126" y="143"/>
                    <a:pt x="126" y="163"/>
                  </a:cubicBezTo>
                  <a:cubicBezTo>
                    <a:pt x="126" y="183"/>
                    <a:pt x="143" y="200"/>
                    <a:pt x="163" y="200"/>
                  </a:cubicBezTo>
                  <a:cubicBezTo>
                    <a:pt x="183" y="200"/>
                    <a:pt x="200" y="183"/>
                    <a:pt x="200" y="163"/>
                  </a:cubicBezTo>
                  <a:cubicBezTo>
                    <a:pt x="200" y="143"/>
                    <a:pt x="183" y="126"/>
                    <a:pt x="163" y="126"/>
                  </a:cubicBezTo>
                  <a:close/>
                  <a:moveTo>
                    <a:pt x="163" y="189"/>
                  </a:moveTo>
                  <a:cubicBezTo>
                    <a:pt x="148" y="189"/>
                    <a:pt x="137" y="178"/>
                    <a:pt x="137" y="163"/>
                  </a:cubicBezTo>
                  <a:cubicBezTo>
                    <a:pt x="137" y="148"/>
                    <a:pt x="148" y="137"/>
                    <a:pt x="163" y="137"/>
                  </a:cubicBezTo>
                  <a:cubicBezTo>
                    <a:pt x="178" y="137"/>
                    <a:pt x="189" y="148"/>
                    <a:pt x="189" y="163"/>
                  </a:cubicBezTo>
                  <a:cubicBezTo>
                    <a:pt x="189" y="178"/>
                    <a:pt x="178" y="189"/>
                    <a:pt x="163" y="189"/>
                  </a:cubicBezTo>
                  <a:close/>
                  <a:moveTo>
                    <a:pt x="180" y="315"/>
                  </a:moveTo>
                  <a:cubicBezTo>
                    <a:pt x="180" y="318"/>
                    <a:pt x="182" y="321"/>
                    <a:pt x="184" y="324"/>
                  </a:cubicBezTo>
                  <a:cubicBezTo>
                    <a:pt x="177" y="325"/>
                    <a:pt x="170" y="326"/>
                    <a:pt x="163" y="326"/>
                  </a:cubicBezTo>
                  <a:cubicBezTo>
                    <a:pt x="73" y="326"/>
                    <a:pt x="0" y="253"/>
                    <a:pt x="0" y="163"/>
                  </a:cubicBezTo>
                  <a:cubicBezTo>
                    <a:pt x="0" y="73"/>
                    <a:pt x="73" y="0"/>
                    <a:pt x="163" y="0"/>
                  </a:cubicBezTo>
                  <a:cubicBezTo>
                    <a:pt x="243" y="0"/>
                    <a:pt x="309" y="58"/>
                    <a:pt x="323" y="134"/>
                  </a:cubicBezTo>
                  <a:cubicBezTo>
                    <a:pt x="307" y="136"/>
                    <a:pt x="307" y="136"/>
                    <a:pt x="307" y="136"/>
                  </a:cubicBezTo>
                  <a:cubicBezTo>
                    <a:pt x="294" y="68"/>
                    <a:pt x="235" y="16"/>
                    <a:pt x="163" y="16"/>
                  </a:cubicBezTo>
                  <a:cubicBezTo>
                    <a:pt x="82" y="16"/>
                    <a:pt x="16" y="82"/>
                    <a:pt x="16" y="163"/>
                  </a:cubicBezTo>
                  <a:cubicBezTo>
                    <a:pt x="16" y="244"/>
                    <a:pt x="82" y="310"/>
                    <a:pt x="163" y="310"/>
                  </a:cubicBezTo>
                  <a:cubicBezTo>
                    <a:pt x="168" y="310"/>
                    <a:pt x="174" y="309"/>
                    <a:pt x="179" y="309"/>
                  </a:cubicBezTo>
                  <a:cubicBezTo>
                    <a:pt x="179" y="311"/>
                    <a:pt x="179" y="313"/>
                    <a:pt x="180" y="315"/>
                  </a:cubicBezTo>
                  <a:close/>
                  <a:moveTo>
                    <a:pt x="340" y="142"/>
                  </a:moveTo>
                  <a:cubicBezTo>
                    <a:pt x="340" y="283"/>
                    <a:pt x="340" y="283"/>
                    <a:pt x="340" y="283"/>
                  </a:cubicBezTo>
                  <a:cubicBezTo>
                    <a:pt x="340" y="295"/>
                    <a:pt x="331" y="304"/>
                    <a:pt x="317" y="308"/>
                  </a:cubicBezTo>
                  <a:cubicBezTo>
                    <a:pt x="302" y="311"/>
                    <a:pt x="288" y="305"/>
                    <a:pt x="285" y="294"/>
                  </a:cubicBezTo>
                  <a:cubicBezTo>
                    <a:pt x="282" y="282"/>
                    <a:pt x="292" y="270"/>
                    <a:pt x="307" y="266"/>
                  </a:cubicBezTo>
                  <a:cubicBezTo>
                    <a:pt x="314" y="265"/>
                    <a:pt x="320" y="265"/>
                    <a:pt x="326" y="267"/>
                  </a:cubicBezTo>
                  <a:cubicBezTo>
                    <a:pt x="326" y="182"/>
                    <a:pt x="326" y="182"/>
                    <a:pt x="326" y="182"/>
                  </a:cubicBezTo>
                  <a:cubicBezTo>
                    <a:pt x="250" y="196"/>
                    <a:pt x="250" y="196"/>
                    <a:pt x="250" y="196"/>
                  </a:cubicBezTo>
                  <a:cubicBezTo>
                    <a:pt x="249" y="302"/>
                    <a:pt x="249" y="302"/>
                    <a:pt x="249" y="302"/>
                  </a:cubicBezTo>
                  <a:cubicBezTo>
                    <a:pt x="249" y="302"/>
                    <a:pt x="249" y="302"/>
                    <a:pt x="249" y="302"/>
                  </a:cubicBezTo>
                  <a:cubicBezTo>
                    <a:pt x="249" y="312"/>
                    <a:pt x="240" y="321"/>
                    <a:pt x="227" y="325"/>
                  </a:cubicBezTo>
                  <a:cubicBezTo>
                    <a:pt x="212" y="328"/>
                    <a:pt x="197" y="321"/>
                    <a:pt x="195" y="311"/>
                  </a:cubicBezTo>
                  <a:cubicBezTo>
                    <a:pt x="192" y="300"/>
                    <a:pt x="202" y="287"/>
                    <a:pt x="217" y="284"/>
                  </a:cubicBezTo>
                  <a:cubicBezTo>
                    <a:pt x="224" y="282"/>
                    <a:pt x="230" y="282"/>
                    <a:pt x="235" y="284"/>
                  </a:cubicBezTo>
                  <a:cubicBezTo>
                    <a:pt x="235" y="159"/>
                    <a:pt x="235" y="159"/>
                    <a:pt x="235" y="159"/>
                  </a:cubicBezTo>
                  <a:lnTo>
                    <a:pt x="340" y="14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endParaRPr lang="zh-CN" altLang="en-US">
                <a:solidFill>
                  <a:srgbClr val="323232"/>
                </a:solidFill>
              </a:endParaRPr>
            </a:p>
          </p:txBody>
        </p:sp>
      </p:grpSp>
      <p:grpSp>
        <p:nvGrpSpPr>
          <p:cNvPr id="14" name="组合 13"/>
          <p:cNvGrpSpPr/>
          <p:nvPr/>
        </p:nvGrpSpPr>
        <p:grpSpPr>
          <a:xfrm>
            <a:off x="5741035" y="2150110"/>
            <a:ext cx="914400" cy="914400"/>
            <a:chOff x="9173" y="3126"/>
            <a:chExt cx="1440" cy="1440"/>
          </a:xfrm>
        </p:grpSpPr>
        <p:sp>
          <p:nvSpPr>
            <p:cNvPr id="26630" name="椭圆 12"/>
            <p:cNvSpPr>
              <a:spLocks noChangeArrowheads="1"/>
            </p:cNvSpPr>
            <p:nvPr/>
          </p:nvSpPr>
          <p:spPr bwMode="auto">
            <a:xfrm>
              <a:off x="9173" y="3126"/>
              <a:ext cx="1440" cy="1440"/>
            </a:xfrm>
            <a:prstGeom prst="ellipse">
              <a:avLst/>
            </a:prstGeom>
            <a:solidFill>
              <a:srgbClr val="323232"/>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323232"/>
                </a:solidFill>
              </a:endParaRPr>
            </a:p>
          </p:txBody>
        </p:sp>
        <p:pic>
          <p:nvPicPr>
            <p:cNvPr id="26648" name="Group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08" y="3441"/>
              <a:ext cx="728"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组合 14"/>
          <p:cNvGrpSpPr/>
          <p:nvPr/>
        </p:nvGrpSpPr>
        <p:grpSpPr>
          <a:xfrm>
            <a:off x="8217535" y="3963035"/>
            <a:ext cx="914400" cy="914400"/>
            <a:chOff x="13073" y="5981"/>
            <a:chExt cx="1440" cy="1440"/>
          </a:xfrm>
        </p:grpSpPr>
        <p:sp>
          <p:nvSpPr>
            <p:cNvPr id="26631" name="椭圆 13"/>
            <p:cNvSpPr>
              <a:spLocks noChangeArrowheads="1"/>
            </p:cNvSpPr>
            <p:nvPr/>
          </p:nvSpPr>
          <p:spPr bwMode="auto">
            <a:xfrm>
              <a:off x="13073" y="5981"/>
              <a:ext cx="1440" cy="1440"/>
            </a:xfrm>
            <a:prstGeom prst="ellipse">
              <a:avLst/>
            </a:prstGeom>
            <a:solidFill>
              <a:srgbClr val="323232"/>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323232"/>
                </a:solidFill>
              </a:endParaRPr>
            </a:p>
          </p:txBody>
        </p:sp>
        <p:pic>
          <p:nvPicPr>
            <p:cNvPr id="26649" name="Group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66" y="6456"/>
              <a:ext cx="855" cy="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矩形 10"/>
          <p:cNvSpPr/>
          <p:nvPr/>
        </p:nvSpPr>
        <p:spPr>
          <a:xfrm>
            <a:off x="2301875" y="1813024"/>
            <a:ext cx="1808480" cy="337185"/>
          </a:xfrm>
          <a:prstGeom prst="rect">
            <a:avLst/>
          </a:prstGeom>
        </p:spPr>
        <p:txBody>
          <a:bodyPr wrap="none">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18" name="矩形 17"/>
          <p:cNvSpPr/>
          <p:nvPr/>
        </p:nvSpPr>
        <p:spPr>
          <a:xfrm>
            <a:off x="2301875" y="2150110"/>
            <a:ext cx="2977515" cy="526811"/>
          </a:xfrm>
          <a:prstGeom prst="rect">
            <a:avLst/>
          </a:prstGeom>
        </p:spPr>
        <p:txBody>
          <a:bodyPr wrap="square">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a:t>
            </a:r>
            <a:endParaRPr sz="1000" dirty="0">
              <a:solidFill>
                <a:srgbClr val="323232"/>
              </a:solidFill>
              <a:latin typeface="微软雅黑" panose="020B0503020204020204" charset="-122"/>
              <a:ea typeface="微软雅黑" panose="020B0503020204020204" charset="-122"/>
              <a:sym typeface="+mn-ea"/>
            </a:endParaRPr>
          </a:p>
        </p:txBody>
      </p:sp>
      <p:sp>
        <p:nvSpPr>
          <p:cNvPr id="22" name="矩形 21"/>
          <p:cNvSpPr/>
          <p:nvPr/>
        </p:nvSpPr>
        <p:spPr>
          <a:xfrm>
            <a:off x="4385310" y="4083784"/>
            <a:ext cx="1808480" cy="337185"/>
          </a:xfrm>
          <a:prstGeom prst="rect">
            <a:avLst/>
          </a:prstGeom>
        </p:spPr>
        <p:txBody>
          <a:bodyPr wrap="none">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16" name="矩形 15"/>
          <p:cNvSpPr/>
          <p:nvPr/>
        </p:nvSpPr>
        <p:spPr>
          <a:xfrm>
            <a:off x="4385310" y="4420870"/>
            <a:ext cx="2977515" cy="526811"/>
          </a:xfrm>
          <a:prstGeom prst="rect">
            <a:avLst/>
          </a:prstGeom>
        </p:spPr>
        <p:txBody>
          <a:bodyPr wrap="square">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a:t>
            </a:r>
            <a:endParaRPr sz="1000" dirty="0">
              <a:solidFill>
                <a:srgbClr val="323232"/>
              </a:solidFill>
              <a:latin typeface="微软雅黑" panose="020B0503020204020204" charset="-122"/>
              <a:ea typeface="微软雅黑" panose="020B0503020204020204" charset="-122"/>
              <a:sym typeface="+mn-ea"/>
            </a:endParaRPr>
          </a:p>
        </p:txBody>
      </p:sp>
      <p:sp>
        <p:nvSpPr>
          <p:cNvPr id="25" name="矩形 24"/>
          <p:cNvSpPr/>
          <p:nvPr/>
        </p:nvSpPr>
        <p:spPr>
          <a:xfrm>
            <a:off x="6802120" y="1813024"/>
            <a:ext cx="1808480" cy="337185"/>
          </a:xfrm>
          <a:prstGeom prst="rect">
            <a:avLst/>
          </a:prstGeom>
        </p:spPr>
        <p:txBody>
          <a:bodyPr wrap="none">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26" name="矩形 25"/>
          <p:cNvSpPr/>
          <p:nvPr/>
        </p:nvSpPr>
        <p:spPr>
          <a:xfrm>
            <a:off x="6802120" y="2150110"/>
            <a:ext cx="2977515" cy="526811"/>
          </a:xfrm>
          <a:prstGeom prst="rect">
            <a:avLst/>
          </a:prstGeom>
        </p:spPr>
        <p:txBody>
          <a:bodyPr wrap="square">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a:t>
            </a:r>
            <a:endParaRPr sz="1000" dirty="0">
              <a:solidFill>
                <a:srgbClr val="323232"/>
              </a:solidFill>
              <a:latin typeface="微软雅黑" panose="020B0503020204020204" charset="-122"/>
              <a:ea typeface="微软雅黑" panose="020B0503020204020204" charset="-122"/>
              <a:sym typeface="+mn-ea"/>
            </a:endParaRPr>
          </a:p>
        </p:txBody>
      </p:sp>
      <p:sp>
        <p:nvSpPr>
          <p:cNvPr id="27" name="矩形 26"/>
          <p:cNvSpPr/>
          <p:nvPr/>
        </p:nvSpPr>
        <p:spPr>
          <a:xfrm>
            <a:off x="8217535" y="5005804"/>
            <a:ext cx="1808480" cy="337185"/>
          </a:xfrm>
          <a:prstGeom prst="rect">
            <a:avLst/>
          </a:prstGeom>
        </p:spPr>
        <p:txBody>
          <a:bodyPr wrap="none">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30" name="矩形 29"/>
          <p:cNvSpPr/>
          <p:nvPr/>
        </p:nvSpPr>
        <p:spPr>
          <a:xfrm>
            <a:off x="8217535" y="5342890"/>
            <a:ext cx="2977515" cy="526811"/>
          </a:xfrm>
          <a:prstGeom prst="rect">
            <a:avLst/>
          </a:prstGeom>
        </p:spPr>
        <p:txBody>
          <a:bodyPr wrap="square">
            <a:spAutoFit/>
          </a:bodyPr>
          <a:lstStyle/>
          <a:p>
            <a:pPr algn="l">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a:t>
            </a:r>
            <a:endParaRPr sz="1000" dirty="0">
              <a:solidFill>
                <a:srgbClr val="323232"/>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2500"/>
                            </p:stCondLst>
                            <p:childTnLst>
                              <p:par>
                                <p:cTn id="44" presetID="22" presetClass="entr" presetSubtype="8" fill="hold" nodeType="afterEffect">
                                  <p:stCondLst>
                                    <p:cond delay="0"/>
                                  </p:stCondLst>
                                  <p:childTnLst>
                                    <p:set>
                                      <p:cBhvr>
                                        <p:cTn id="45" dur="1" fill="hold">
                                          <p:stCondLst>
                                            <p:cond delay="0"/>
                                          </p:stCondLst>
                                        </p:cTn>
                                        <p:tgtEl>
                                          <p:spTgt spid="26632"/>
                                        </p:tgtEl>
                                        <p:attrNameLst>
                                          <p:attrName>style.visibility</p:attrName>
                                        </p:attrNameLst>
                                      </p:cBhvr>
                                      <p:to>
                                        <p:strVal val="visible"/>
                                      </p:to>
                                    </p:set>
                                    <p:animEffect transition="in" filter="wipe(left)">
                                      <p:cBhvr>
                                        <p:cTn id="46" dur="500"/>
                                        <p:tgtEl>
                                          <p:spTgt spid="26632"/>
                                        </p:tgtEl>
                                      </p:cBhvr>
                                    </p:animEffect>
                                  </p:childTnLst>
                                </p:cTn>
                              </p:par>
                            </p:childTnLst>
                          </p:cTn>
                        </p:par>
                        <p:par>
                          <p:cTn id="47" fill="hold">
                            <p:stCondLst>
                              <p:cond delay="3000"/>
                            </p:stCondLst>
                            <p:childTnLst>
                              <p:par>
                                <p:cTn id="48" presetID="53" presetClass="entr" presetSubtype="16"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p:cTn id="50" dur="500" fill="hold"/>
                                        <p:tgtEl>
                                          <p:spTgt spid="3"/>
                                        </p:tgtEl>
                                        <p:attrNameLst>
                                          <p:attrName>ppt_w</p:attrName>
                                        </p:attrNameLst>
                                      </p:cBhvr>
                                      <p:tavLst>
                                        <p:tav tm="0">
                                          <p:val>
                                            <p:fltVal val="0"/>
                                          </p:val>
                                        </p:tav>
                                        <p:tav tm="100000">
                                          <p:val>
                                            <p:strVal val="#ppt_w"/>
                                          </p:val>
                                        </p:tav>
                                      </p:tavLst>
                                    </p:anim>
                                    <p:anim calcmode="lin" valueType="num">
                                      <p:cBhvr>
                                        <p:cTn id="51" dur="500" fill="hold"/>
                                        <p:tgtEl>
                                          <p:spTgt spid="3"/>
                                        </p:tgtEl>
                                        <p:attrNameLst>
                                          <p:attrName>ppt_h</p:attrName>
                                        </p:attrNameLst>
                                      </p:cBhvr>
                                      <p:tavLst>
                                        <p:tav tm="0">
                                          <p:val>
                                            <p:fltVal val="0"/>
                                          </p:val>
                                        </p:tav>
                                        <p:tav tm="100000">
                                          <p:val>
                                            <p:strVal val="#ppt_h"/>
                                          </p:val>
                                        </p:tav>
                                      </p:tavLst>
                                    </p:anim>
                                    <p:animEffect transition="in" filter="fade">
                                      <p:cBhvr>
                                        <p:cTn id="52" dur="500"/>
                                        <p:tgtEl>
                                          <p:spTgt spid="3"/>
                                        </p:tgtEl>
                                      </p:cBhvr>
                                    </p:animEffect>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childTnLst>
                          </p:cTn>
                        </p:par>
                        <p:par>
                          <p:cTn id="60" fill="hold">
                            <p:stCondLst>
                              <p:cond delay="4000"/>
                            </p:stCondLst>
                            <p:childTnLst>
                              <p:par>
                                <p:cTn id="61" presetID="22" presetClass="entr" presetSubtype="8" fill="hold" nodeType="afterEffect">
                                  <p:stCondLst>
                                    <p:cond delay="0"/>
                                  </p:stCondLst>
                                  <p:childTnLst>
                                    <p:set>
                                      <p:cBhvr>
                                        <p:cTn id="62" dur="1" fill="hold">
                                          <p:stCondLst>
                                            <p:cond delay="0"/>
                                          </p:stCondLst>
                                        </p:cTn>
                                        <p:tgtEl>
                                          <p:spTgt spid="26633"/>
                                        </p:tgtEl>
                                        <p:attrNameLst>
                                          <p:attrName>style.visibility</p:attrName>
                                        </p:attrNameLst>
                                      </p:cBhvr>
                                      <p:to>
                                        <p:strVal val="visible"/>
                                      </p:to>
                                    </p:set>
                                    <p:animEffect transition="in" filter="wipe(left)">
                                      <p:cBhvr>
                                        <p:cTn id="63" dur="500"/>
                                        <p:tgtEl>
                                          <p:spTgt spid="26633"/>
                                        </p:tgtEl>
                                      </p:cBhvr>
                                    </p:animEffect>
                                  </p:childTnLst>
                                </p:cTn>
                              </p:par>
                            </p:childTnLst>
                          </p:cTn>
                        </p:par>
                        <p:par>
                          <p:cTn id="64" fill="hold">
                            <p:stCondLst>
                              <p:cond delay="4500"/>
                            </p:stCondLst>
                            <p:childTnLst>
                              <p:par>
                                <p:cTn id="65" presetID="53" presetClass="entr" presetSubtype="16"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childTnLst>
                          </p:cTn>
                        </p:par>
                        <p:par>
                          <p:cTn id="70" fill="hold">
                            <p:stCondLst>
                              <p:cond delay="5000"/>
                            </p:stCondLst>
                            <p:childTnLst>
                              <p:par>
                                <p:cTn id="71" presetID="22" presetClass="entr" presetSubtype="8"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left)">
                                      <p:cBhvr>
                                        <p:cTn id="73" dur="500"/>
                                        <p:tgtEl>
                                          <p:spTgt spid="25"/>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left)">
                                      <p:cBhvr>
                                        <p:cTn id="76" dur="500"/>
                                        <p:tgtEl>
                                          <p:spTgt spid="26"/>
                                        </p:tgtEl>
                                      </p:cBhvr>
                                    </p:animEffect>
                                  </p:childTnLst>
                                </p:cTn>
                              </p:par>
                            </p:childTnLst>
                          </p:cTn>
                        </p:par>
                        <p:par>
                          <p:cTn id="77" fill="hold">
                            <p:stCondLst>
                              <p:cond delay="5500"/>
                            </p:stCondLst>
                            <p:childTnLst>
                              <p:par>
                                <p:cTn id="78" presetID="22" presetClass="entr" presetSubtype="8" fill="hold" nodeType="afterEffect">
                                  <p:stCondLst>
                                    <p:cond delay="0"/>
                                  </p:stCondLst>
                                  <p:childTnLst>
                                    <p:set>
                                      <p:cBhvr>
                                        <p:cTn id="79" dur="1" fill="hold">
                                          <p:stCondLst>
                                            <p:cond delay="0"/>
                                          </p:stCondLst>
                                        </p:cTn>
                                        <p:tgtEl>
                                          <p:spTgt spid="26634"/>
                                        </p:tgtEl>
                                        <p:attrNameLst>
                                          <p:attrName>style.visibility</p:attrName>
                                        </p:attrNameLst>
                                      </p:cBhvr>
                                      <p:to>
                                        <p:strVal val="visible"/>
                                      </p:to>
                                    </p:set>
                                    <p:animEffect transition="in" filter="wipe(left)">
                                      <p:cBhvr>
                                        <p:cTn id="80" dur="500"/>
                                        <p:tgtEl>
                                          <p:spTgt spid="26634"/>
                                        </p:tgtEl>
                                      </p:cBhvr>
                                    </p:animEffect>
                                  </p:childTnLst>
                                </p:cTn>
                              </p:par>
                            </p:childTnLst>
                          </p:cTn>
                        </p:par>
                        <p:par>
                          <p:cTn id="81" fill="hold">
                            <p:stCondLst>
                              <p:cond delay="6000"/>
                            </p:stCondLst>
                            <p:childTnLst>
                              <p:par>
                                <p:cTn id="82" presetID="53" presetClass="entr" presetSubtype="16" fill="hold" nodeType="after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p:cTn id="84" dur="500" fill="hold"/>
                                        <p:tgtEl>
                                          <p:spTgt spid="15"/>
                                        </p:tgtEl>
                                        <p:attrNameLst>
                                          <p:attrName>ppt_w</p:attrName>
                                        </p:attrNameLst>
                                      </p:cBhvr>
                                      <p:tavLst>
                                        <p:tav tm="0">
                                          <p:val>
                                            <p:fltVal val="0"/>
                                          </p:val>
                                        </p:tav>
                                        <p:tav tm="100000">
                                          <p:val>
                                            <p:strVal val="#ppt_w"/>
                                          </p:val>
                                        </p:tav>
                                      </p:tavLst>
                                    </p:anim>
                                    <p:anim calcmode="lin" valueType="num">
                                      <p:cBhvr>
                                        <p:cTn id="85" dur="500" fill="hold"/>
                                        <p:tgtEl>
                                          <p:spTgt spid="15"/>
                                        </p:tgtEl>
                                        <p:attrNameLst>
                                          <p:attrName>ppt_h</p:attrName>
                                        </p:attrNameLst>
                                      </p:cBhvr>
                                      <p:tavLst>
                                        <p:tav tm="0">
                                          <p:val>
                                            <p:fltVal val="0"/>
                                          </p:val>
                                        </p:tav>
                                        <p:tav tm="100000">
                                          <p:val>
                                            <p:strVal val="#ppt_h"/>
                                          </p:val>
                                        </p:tav>
                                      </p:tavLst>
                                    </p:anim>
                                    <p:animEffect transition="in" filter="fade">
                                      <p:cBhvr>
                                        <p:cTn id="86" dur="500"/>
                                        <p:tgtEl>
                                          <p:spTgt spid="15"/>
                                        </p:tgtEl>
                                      </p:cBhvr>
                                    </p:animEffect>
                                  </p:childTnLst>
                                </p:cTn>
                              </p:par>
                            </p:childTnLst>
                          </p:cTn>
                        </p:par>
                        <p:par>
                          <p:cTn id="87" fill="hold">
                            <p:stCondLst>
                              <p:cond delay="6500"/>
                            </p:stCondLst>
                            <p:childTnLst>
                              <p:par>
                                <p:cTn id="88" presetID="22" presetClass="entr" presetSubtype="8"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wipe(left)">
                                      <p:cBhvr>
                                        <p:cTn id="90" dur="500"/>
                                        <p:tgtEl>
                                          <p:spTgt spid="27"/>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wipe(left)">
                                      <p:cBhvr>
                                        <p:cTn id="9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P spid="18" grpId="0"/>
      <p:bldP spid="22" grpId="0"/>
      <p:bldP spid="16" grpId="0"/>
      <p:bldP spid="25" grpId="0"/>
      <p:bldP spid="26" grpId="0"/>
      <p:bldP spid="27"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sp>
        <p:nvSpPr>
          <p:cNvPr id="2" name="椭圆 1"/>
          <p:cNvSpPr/>
          <p:nvPr/>
        </p:nvSpPr>
        <p:spPr>
          <a:xfrm>
            <a:off x="5231130" y="1826260"/>
            <a:ext cx="1730375" cy="1730375"/>
          </a:xfrm>
          <a:prstGeom prst="ellipse">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106410" y="1826260"/>
            <a:ext cx="1730375" cy="1730375"/>
          </a:xfrm>
          <a:prstGeom prst="ellipse">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358390" y="1826260"/>
            <a:ext cx="1730375" cy="1730375"/>
          </a:xfrm>
          <a:prstGeom prst="ellipse">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76"/>
          <p:cNvSpPr txBox="1"/>
          <p:nvPr/>
        </p:nvSpPr>
        <p:spPr>
          <a:xfrm>
            <a:off x="2282190" y="3868420"/>
            <a:ext cx="1883410" cy="337185"/>
          </a:xfrm>
          <a:prstGeom prst="rect">
            <a:avLst/>
          </a:prstGeom>
          <a:noFill/>
        </p:spPr>
        <p:txBody>
          <a:bodyPr wrap="square" rtlCol="0">
            <a:spAutoFit/>
          </a:bodyPr>
          <a:lstStyle/>
          <a:p>
            <a:pPr algn="ctr"/>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28" name="文本框 27"/>
          <p:cNvSpPr txBox="1"/>
          <p:nvPr/>
        </p:nvSpPr>
        <p:spPr>
          <a:xfrm>
            <a:off x="1988820" y="4279265"/>
            <a:ext cx="2469515" cy="784830"/>
          </a:xfrm>
          <a:prstGeom prst="rect">
            <a:avLst/>
          </a:prstGeom>
          <a:noFill/>
        </p:spPr>
        <p:txBody>
          <a:bodyPr wrap="square" rtlCol="0">
            <a:spAutoFit/>
          </a:bodyPr>
          <a:lstStyle/>
          <a:p>
            <a:pPr algn="ct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sym typeface="+mn-ea"/>
            </a:endParaRPr>
          </a:p>
        </p:txBody>
      </p:sp>
      <p:sp>
        <p:nvSpPr>
          <p:cNvPr id="14" name="TextBox 76"/>
          <p:cNvSpPr txBox="1"/>
          <p:nvPr/>
        </p:nvSpPr>
        <p:spPr>
          <a:xfrm>
            <a:off x="5154930" y="3868420"/>
            <a:ext cx="1883410" cy="337185"/>
          </a:xfrm>
          <a:prstGeom prst="rect">
            <a:avLst/>
          </a:prstGeom>
          <a:noFill/>
        </p:spPr>
        <p:txBody>
          <a:bodyPr wrap="square" rtlCol="0">
            <a:spAutoFit/>
          </a:bodyPr>
          <a:lstStyle/>
          <a:p>
            <a:pPr algn="ctr"/>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15" name="文本框 14"/>
          <p:cNvSpPr txBox="1"/>
          <p:nvPr/>
        </p:nvSpPr>
        <p:spPr>
          <a:xfrm>
            <a:off x="4861560" y="4279265"/>
            <a:ext cx="2469515" cy="784830"/>
          </a:xfrm>
          <a:prstGeom prst="rect">
            <a:avLst/>
          </a:prstGeom>
          <a:noFill/>
        </p:spPr>
        <p:txBody>
          <a:bodyPr wrap="square" rtlCol="0">
            <a:spAutoFit/>
          </a:bodyPr>
          <a:lstStyle/>
          <a:p>
            <a:pPr algn="ct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sym typeface="+mn-ea"/>
            </a:endParaRPr>
          </a:p>
        </p:txBody>
      </p:sp>
      <p:sp>
        <p:nvSpPr>
          <p:cNvPr id="16" name="TextBox 76"/>
          <p:cNvSpPr txBox="1"/>
          <p:nvPr/>
        </p:nvSpPr>
        <p:spPr>
          <a:xfrm>
            <a:off x="8029575" y="3868420"/>
            <a:ext cx="1883410" cy="337185"/>
          </a:xfrm>
          <a:prstGeom prst="rect">
            <a:avLst/>
          </a:prstGeom>
          <a:noFill/>
        </p:spPr>
        <p:txBody>
          <a:bodyPr wrap="square" rtlCol="0">
            <a:spAutoFit/>
          </a:bodyPr>
          <a:lstStyle/>
          <a:p>
            <a:pPr algn="ctr"/>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18" name="文本框 17"/>
          <p:cNvSpPr txBox="1"/>
          <p:nvPr/>
        </p:nvSpPr>
        <p:spPr>
          <a:xfrm>
            <a:off x="7736205" y="4279265"/>
            <a:ext cx="2469515" cy="784830"/>
          </a:xfrm>
          <a:prstGeom prst="rect">
            <a:avLst/>
          </a:prstGeom>
          <a:noFill/>
        </p:spPr>
        <p:txBody>
          <a:bodyPr wrap="square" rtlCol="0">
            <a:spAutoFit/>
          </a:bodyPr>
          <a:lstStyle/>
          <a:p>
            <a:pPr algn="ct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5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Scale>
                                      <p:cBhvr>
                                        <p:cTn id="33"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500" decel="50000" fill="hold">
                                          <p:stCondLst>
                                            <p:cond delay="0"/>
                                          </p:stCondLst>
                                        </p:cTn>
                                        <p:tgtEl>
                                          <p:spTgt spid="11"/>
                                        </p:tgtEl>
                                        <p:attrNameLst>
                                          <p:attrName>ppt_x</p:attrName>
                                          <p:attrName>ppt_y</p:attrName>
                                        </p:attrNameLst>
                                      </p:cBhvr>
                                    </p:animMotion>
                                    <p:animEffect transition="in" filter="fade">
                                      <p:cBhvr>
                                        <p:cTn id="35" dur="500"/>
                                        <p:tgtEl>
                                          <p:spTgt spid="11"/>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p:tgtEl>
                                          <p:spTgt spid="27"/>
                                        </p:tgtEl>
                                        <p:attrNameLst>
                                          <p:attrName>ppt_y</p:attrName>
                                        </p:attrNameLst>
                                      </p:cBhvr>
                                      <p:tavLst>
                                        <p:tav tm="0">
                                          <p:val>
                                            <p:strVal val="#ppt_y+#ppt_h*1.125000"/>
                                          </p:val>
                                        </p:tav>
                                        <p:tav tm="100000">
                                          <p:val>
                                            <p:strVal val="#ppt_y"/>
                                          </p:val>
                                        </p:tav>
                                      </p:tavLst>
                                    </p:anim>
                                    <p:animEffect transition="in" filter="wipe(up)">
                                      <p:cBhvr>
                                        <p:cTn id="40" dur="500"/>
                                        <p:tgtEl>
                                          <p:spTgt spid="27"/>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p:tgtEl>
                                          <p:spTgt spid="28"/>
                                        </p:tgtEl>
                                        <p:attrNameLst>
                                          <p:attrName>ppt_y</p:attrName>
                                        </p:attrNameLst>
                                      </p:cBhvr>
                                      <p:tavLst>
                                        <p:tav tm="0">
                                          <p:val>
                                            <p:strVal val="#ppt_y+#ppt_h*1.125000"/>
                                          </p:val>
                                        </p:tav>
                                        <p:tav tm="100000">
                                          <p:val>
                                            <p:strVal val="#ppt_y"/>
                                          </p:val>
                                        </p:tav>
                                      </p:tavLst>
                                    </p:anim>
                                    <p:animEffect transition="in" filter="wipe(up)">
                                      <p:cBhvr>
                                        <p:cTn id="44" dur="500"/>
                                        <p:tgtEl>
                                          <p:spTgt spid="28"/>
                                        </p:tgtEl>
                                      </p:cBhvr>
                                    </p:animEffect>
                                  </p:childTnLst>
                                </p:cTn>
                              </p:par>
                            </p:childTnLst>
                          </p:cTn>
                        </p:par>
                        <p:par>
                          <p:cTn id="45" fill="hold">
                            <p:stCondLst>
                              <p:cond delay="2500"/>
                            </p:stCondLst>
                            <p:childTnLst>
                              <p:par>
                                <p:cTn id="46" presetID="52"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Scale>
                                      <p:cBhvr>
                                        <p:cTn id="48" dur="5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500" decel="50000" fill="hold">
                                          <p:stCondLst>
                                            <p:cond delay="0"/>
                                          </p:stCondLst>
                                        </p:cTn>
                                        <p:tgtEl>
                                          <p:spTgt spid="2"/>
                                        </p:tgtEl>
                                        <p:attrNameLst>
                                          <p:attrName>ppt_x</p:attrName>
                                          <p:attrName>ppt_y</p:attrName>
                                        </p:attrNameLst>
                                      </p:cBhvr>
                                    </p:animMotion>
                                    <p:animEffect transition="in" filter="fade">
                                      <p:cBhvr>
                                        <p:cTn id="50" dur="500"/>
                                        <p:tgtEl>
                                          <p:spTgt spid="2"/>
                                        </p:tgtEl>
                                      </p:cBhvr>
                                    </p:animEffect>
                                  </p:childTnLst>
                                </p:cTn>
                              </p:par>
                            </p:childTnLst>
                          </p:cTn>
                        </p:par>
                        <p:par>
                          <p:cTn id="51" fill="hold">
                            <p:stCondLst>
                              <p:cond delay="3000"/>
                            </p:stCondLst>
                            <p:childTnLst>
                              <p:par>
                                <p:cTn id="52" presetID="12" presetClass="entr" presetSubtype="4"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p:tgtEl>
                                          <p:spTgt spid="14"/>
                                        </p:tgtEl>
                                        <p:attrNameLst>
                                          <p:attrName>ppt_y</p:attrName>
                                        </p:attrNameLst>
                                      </p:cBhvr>
                                      <p:tavLst>
                                        <p:tav tm="0">
                                          <p:val>
                                            <p:strVal val="#ppt_y+#ppt_h*1.125000"/>
                                          </p:val>
                                        </p:tav>
                                        <p:tav tm="100000">
                                          <p:val>
                                            <p:strVal val="#ppt_y"/>
                                          </p:val>
                                        </p:tav>
                                      </p:tavLst>
                                    </p:anim>
                                    <p:animEffect transition="in" filter="wipe(up)">
                                      <p:cBhvr>
                                        <p:cTn id="55" dur="500"/>
                                        <p:tgtEl>
                                          <p:spTgt spid="14"/>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ppt_y</p:attrName>
                                        </p:attrNameLst>
                                      </p:cBhvr>
                                      <p:tavLst>
                                        <p:tav tm="0">
                                          <p:val>
                                            <p:strVal val="#ppt_y+#ppt_h*1.125000"/>
                                          </p:val>
                                        </p:tav>
                                        <p:tav tm="100000">
                                          <p:val>
                                            <p:strVal val="#ppt_y"/>
                                          </p:val>
                                        </p:tav>
                                      </p:tavLst>
                                    </p:anim>
                                    <p:animEffect transition="in" filter="wipe(up)">
                                      <p:cBhvr>
                                        <p:cTn id="59" dur="500"/>
                                        <p:tgtEl>
                                          <p:spTgt spid="15"/>
                                        </p:tgtEl>
                                      </p:cBhvr>
                                    </p:animEffect>
                                  </p:childTnLst>
                                </p:cTn>
                              </p:par>
                            </p:childTnLst>
                          </p:cTn>
                        </p:par>
                        <p:par>
                          <p:cTn id="60" fill="hold">
                            <p:stCondLst>
                              <p:cond delay="3500"/>
                            </p:stCondLst>
                            <p:childTnLst>
                              <p:par>
                                <p:cTn id="61" presetID="52" presetClass="entr" presetSubtype="0"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Scale>
                                      <p:cBhvr>
                                        <p:cTn id="63" dur="5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
                                        </p:tgtEl>
                                        <p:attrNameLst>
                                          <p:attrName>ppt_x</p:attrName>
                                          <p:attrName>ppt_y</p:attrName>
                                        </p:attrNameLst>
                                      </p:cBhvr>
                                    </p:animMotion>
                                    <p:animEffect transition="in" filter="fade">
                                      <p:cBhvr>
                                        <p:cTn id="65" dur="500"/>
                                        <p:tgtEl>
                                          <p:spTgt spid="3"/>
                                        </p:tgtEl>
                                      </p:cBhvr>
                                    </p:animEffect>
                                  </p:childTnLst>
                                </p:cTn>
                              </p:par>
                            </p:childTnLst>
                          </p:cTn>
                        </p:par>
                        <p:par>
                          <p:cTn id="66" fill="hold">
                            <p:stCondLst>
                              <p:cond delay="4000"/>
                            </p:stCondLst>
                            <p:childTnLst>
                              <p:par>
                                <p:cTn id="67" presetID="12" presetClass="entr" presetSubtype="4"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p:tgtEl>
                                          <p:spTgt spid="16"/>
                                        </p:tgtEl>
                                        <p:attrNameLst>
                                          <p:attrName>ppt_y</p:attrName>
                                        </p:attrNameLst>
                                      </p:cBhvr>
                                      <p:tavLst>
                                        <p:tav tm="0">
                                          <p:val>
                                            <p:strVal val="#ppt_y+#ppt_h*1.125000"/>
                                          </p:val>
                                        </p:tav>
                                        <p:tav tm="100000">
                                          <p:val>
                                            <p:strVal val="#ppt_y"/>
                                          </p:val>
                                        </p:tav>
                                      </p:tavLst>
                                    </p:anim>
                                    <p:animEffect transition="in" filter="wipe(up)">
                                      <p:cBhvr>
                                        <p:cTn id="70" dur="500"/>
                                        <p:tgtEl>
                                          <p:spTgt spid="16"/>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p:tgtEl>
                                          <p:spTgt spid="18"/>
                                        </p:tgtEl>
                                        <p:attrNameLst>
                                          <p:attrName>ppt_y</p:attrName>
                                        </p:attrNameLst>
                                      </p:cBhvr>
                                      <p:tavLst>
                                        <p:tav tm="0">
                                          <p:val>
                                            <p:strVal val="#ppt_y+#ppt_h*1.125000"/>
                                          </p:val>
                                        </p:tav>
                                        <p:tav tm="100000">
                                          <p:val>
                                            <p:strVal val="#ppt_y"/>
                                          </p:val>
                                        </p:tav>
                                      </p:tavLst>
                                    </p:anim>
                                    <p:animEffect transition="in" filter="wipe(up)">
                                      <p:cBhvr>
                                        <p:cTn id="7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bldLvl="0" animBg="1"/>
      <p:bldP spid="3" grpId="0" bldLvl="0" animBg="1"/>
      <p:bldP spid="11" grpId="0" bldLvl="0" animBg="1"/>
      <p:bldP spid="27" grpId="0"/>
      <p:bldP spid="28" grpId="0"/>
      <p:bldP spid="14" grpId="0"/>
      <p:bldP spid="15" grpId="0"/>
      <p:bldP spid="16"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cxnSp>
        <p:nvCxnSpPr>
          <p:cNvPr id="73" name="直接箭头连接符 72"/>
          <p:cNvCxnSpPr/>
          <p:nvPr/>
        </p:nvCxnSpPr>
        <p:spPr>
          <a:xfrm>
            <a:off x="2543175" y="1812925"/>
            <a:ext cx="5715" cy="1134110"/>
          </a:xfrm>
          <a:prstGeom prst="straightConnector1">
            <a:avLst/>
          </a:prstGeom>
          <a:ln w="28575">
            <a:solidFill>
              <a:srgbClr val="323232"/>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9636760" y="1812925"/>
            <a:ext cx="5715" cy="1134110"/>
          </a:xfrm>
          <a:prstGeom prst="straightConnector1">
            <a:avLst/>
          </a:prstGeom>
          <a:ln w="28575">
            <a:solidFill>
              <a:srgbClr val="32323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7272655" y="1812925"/>
            <a:ext cx="5715" cy="1134110"/>
          </a:xfrm>
          <a:prstGeom prst="straightConnector1">
            <a:avLst/>
          </a:prstGeom>
          <a:ln w="28575">
            <a:solidFill>
              <a:srgbClr val="32323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4907915" y="1812925"/>
            <a:ext cx="5715" cy="1134110"/>
          </a:xfrm>
          <a:prstGeom prst="straightConnector1">
            <a:avLst/>
          </a:prstGeom>
          <a:ln w="28575">
            <a:solidFill>
              <a:srgbClr val="323232"/>
            </a:solidFill>
            <a:tailEnd type="triangle"/>
          </a:ln>
        </p:spPr>
        <p:style>
          <a:lnRef idx="1">
            <a:schemeClr val="accent1"/>
          </a:lnRef>
          <a:fillRef idx="0">
            <a:schemeClr val="accent1"/>
          </a:fillRef>
          <a:effectRef idx="0">
            <a:schemeClr val="accent1"/>
          </a:effectRef>
          <a:fontRef idx="minor">
            <a:schemeClr val="tx1"/>
          </a:fontRef>
        </p:style>
      </p:cxnSp>
      <p:sp>
        <p:nvSpPr>
          <p:cNvPr id="65" name="燕尾形 64"/>
          <p:cNvSpPr/>
          <p:nvPr/>
        </p:nvSpPr>
        <p:spPr>
          <a:xfrm>
            <a:off x="1416685" y="1812925"/>
            <a:ext cx="2260600" cy="271145"/>
          </a:xfrm>
          <a:prstGeom prst="chevron">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燕尾形 65"/>
          <p:cNvSpPr/>
          <p:nvPr/>
        </p:nvSpPr>
        <p:spPr>
          <a:xfrm>
            <a:off x="3781425" y="1812925"/>
            <a:ext cx="2260600" cy="271145"/>
          </a:xfrm>
          <a:prstGeom prst="chevron">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燕尾形 66"/>
          <p:cNvSpPr/>
          <p:nvPr/>
        </p:nvSpPr>
        <p:spPr>
          <a:xfrm>
            <a:off x="6146165" y="1812925"/>
            <a:ext cx="2260600" cy="271145"/>
          </a:xfrm>
          <a:prstGeom prst="chevron">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燕尾形 67"/>
          <p:cNvSpPr/>
          <p:nvPr/>
        </p:nvSpPr>
        <p:spPr>
          <a:xfrm>
            <a:off x="8510270" y="1812925"/>
            <a:ext cx="2260600" cy="271145"/>
          </a:xfrm>
          <a:prstGeom prst="chevron">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4" name="组合 73"/>
          <p:cNvGrpSpPr/>
          <p:nvPr/>
        </p:nvGrpSpPr>
        <p:grpSpPr>
          <a:xfrm>
            <a:off x="9187180" y="2976880"/>
            <a:ext cx="904240" cy="904240"/>
            <a:chOff x="14468" y="5385"/>
            <a:chExt cx="1424" cy="1424"/>
          </a:xfrm>
        </p:grpSpPr>
        <p:sp>
          <p:nvSpPr>
            <p:cNvPr id="75" name="椭圆 74"/>
            <p:cNvSpPr>
              <a:spLocks noChangeAspect="1"/>
            </p:cNvSpPr>
            <p:nvPr/>
          </p:nvSpPr>
          <p:spPr>
            <a:xfrm>
              <a:off x="14468" y="5385"/>
              <a:ext cx="1424" cy="1424"/>
            </a:xfrm>
            <a:prstGeom prst="ellipse">
              <a:avLst/>
            </a:prstGeom>
            <a:noFill/>
            <a:ln w="25400">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6" name="Freeform 217"/>
            <p:cNvSpPr>
              <a:spLocks noChangeAspect="1" noEditPoints="1"/>
            </p:cNvSpPr>
            <p:nvPr/>
          </p:nvSpPr>
          <p:spPr bwMode="auto">
            <a:xfrm>
              <a:off x="14795" y="5695"/>
              <a:ext cx="771" cy="783"/>
            </a:xfrm>
            <a:custGeom>
              <a:avLst/>
              <a:gdLst>
                <a:gd name="T0" fmla="*/ 49 w 125"/>
                <a:gd name="T1" fmla="*/ 16 h 127"/>
                <a:gd name="T2" fmla="*/ 36 w 125"/>
                <a:gd name="T3" fmla="*/ 18 h 127"/>
                <a:gd name="T4" fmla="*/ 25 w 125"/>
                <a:gd name="T5" fmla="*/ 26 h 127"/>
                <a:gd name="T6" fmla="*/ 18 w 125"/>
                <a:gd name="T7" fmla="*/ 37 h 127"/>
                <a:gd name="T8" fmla="*/ 15 w 125"/>
                <a:gd name="T9" fmla="*/ 50 h 127"/>
                <a:gd name="T10" fmla="*/ 18 w 125"/>
                <a:gd name="T11" fmla="*/ 64 h 127"/>
                <a:gd name="T12" fmla="*/ 25 w 125"/>
                <a:gd name="T13" fmla="*/ 75 h 127"/>
                <a:gd name="T14" fmla="*/ 36 w 125"/>
                <a:gd name="T15" fmla="*/ 81 h 127"/>
                <a:gd name="T16" fmla="*/ 49 w 125"/>
                <a:gd name="T17" fmla="*/ 85 h 127"/>
                <a:gd name="T18" fmla="*/ 63 w 125"/>
                <a:gd name="T19" fmla="*/ 81 h 127"/>
                <a:gd name="T20" fmla="*/ 73 w 125"/>
                <a:gd name="T21" fmla="*/ 75 h 127"/>
                <a:gd name="T22" fmla="*/ 81 w 125"/>
                <a:gd name="T23" fmla="*/ 64 h 127"/>
                <a:gd name="T24" fmla="*/ 84 w 125"/>
                <a:gd name="T25" fmla="*/ 50 h 127"/>
                <a:gd name="T26" fmla="*/ 81 w 125"/>
                <a:gd name="T27" fmla="*/ 37 h 127"/>
                <a:gd name="T28" fmla="*/ 73 w 125"/>
                <a:gd name="T29" fmla="*/ 26 h 127"/>
                <a:gd name="T30" fmla="*/ 63 w 125"/>
                <a:gd name="T31" fmla="*/ 18 h 127"/>
                <a:gd name="T32" fmla="*/ 49 w 125"/>
                <a:gd name="T33" fmla="*/ 16 h 127"/>
                <a:gd name="T34" fmla="*/ 49 w 125"/>
                <a:gd name="T35" fmla="*/ 0 h 127"/>
                <a:gd name="T36" fmla="*/ 68 w 125"/>
                <a:gd name="T37" fmla="*/ 4 h 127"/>
                <a:gd name="T38" fmla="*/ 85 w 125"/>
                <a:gd name="T39" fmla="*/ 16 h 127"/>
                <a:gd name="T40" fmla="*/ 95 w 125"/>
                <a:gd name="T41" fmla="*/ 31 h 127"/>
                <a:gd name="T42" fmla="*/ 99 w 125"/>
                <a:gd name="T43" fmla="*/ 50 h 127"/>
                <a:gd name="T44" fmla="*/ 97 w 125"/>
                <a:gd name="T45" fmla="*/ 64 h 127"/>
                <a:gd name="T46" fmla="*/ 91 w 125"/>
                <a:gd name="T47" fmla="*/ 77 h 127"/>
                <a:gd name="T48" fmla="*/ 91 w 125"/>
                <a:gd name="T49" fmla="*/ 78 h 127"/>
                <a:gd name="T50" fmla="*/ 122 w 125"/>
                <a:gd name="T51" fmla="*/ 109 h 127"/>
                <a:gd name="T52" fmla="*/ 124 w 125"/>
                <a:gd name="T53" fmla="*/ 113 h 127"/>
                <a:gd name="T54" fmla="*/ 125 w 125"/>
                <a:gd name="T55" fmla="*/ 116 h 127"/>
                <a:gd name="T56" fmla="*/ 124 w 125"/>
                <a:gd name="T57" fmla="*/ 120 h 127"/>
                <a:gd name="T58" fmla="*/ 122 w 125"/>
                <a:gd name="T59" fmla="*/ 123 h 127"/>
                <a:gd name="T60" fmla="*/ 119 w 125"/>
                <a:gd name="T61" fmla="*/ 126 h 127"/>
                <a:gd name="T62" fmla="*/ 115 w 125"/>
                <a:gd name="T63" fmla="*/ 127 h 127"/>
                <a:gd name="T64" fmla="*/ 111 w 125"/>
                <a:gd name="T65" fmla="*/ 126 h 127"/>
                <a:gd name="T66" fmla="*/ 107 w 125"/>
                <a:gd name="T67" fmla="*/ 123 h 127"/>
                <a:gd name="T68" fmla="*/ 77 w 125"/>
                <a:gd name="T69" fmla="*/ 93 h 127"/>
                <a:gd name="T70" fmla="*/ 76 w 125"/>
                <a:gd name="T71" fmla="*/ 92 h 127"/>
                <a:gd name="T72" fmla="*/ 64 w 125"/>
                <a:gd name="T73" fmla="*/ 98 h 127"/>
                <a:gd name="T74" fmla="*/ 49 w 125"/>
                <a:gd name="T75" fmla="*/ 101 h 127"/>
                <a:gd name="T76" fmla="*/ 30 w 125"/>
                <a:gd name="T77" fmla="*/ 97 h 127"/>
                <a:gd name="T78" fmla="*/ 14 w 125"/>
                <a:gd name="T79" fmla="*/ 85 h 127"/>
                <a:gd name="T80" fmla="*/ 4 w 125"/>
                <a:gd name="T81" fmla="*/ 69 h 127"/>
                <a:gd name="T82" fmla="*/ 0 w 125"/>
                <a:gd name="T83" fmla="*/ 50 h 127"/>
                <a:gd name="T84" fmla="*/ 4 w 125"/>
                <a:gd name="T85" fmla="*/ 31 h 127"/>
                <a:gd name="T86" fmla="*/ 14 w 125"/>
                <a:gd name="T87" fmla="*/ 16 h 127"/>
                <a:gd name="T88" fmla="*/ 30 w 125"/>
                <a:gd name="T89" fmla="*/ 4 h 127"/>
                <a:gd name="T90" fmla="*/ 49 w 125"/>
                <a:gd name="T9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 h="127">
                  <a:moveTo>
                    <a:pt x="49" y="16"/>
                  </a:moveTo>
                  <a:lnTo>
                    <a:pt x="36" y="18"/>
                  </a:lnTo>
                  <a:lnTo>
                    <a:pt x="25" y="26"/>
                  </a:lnTo>
                  <a:lnTo>
                    <a:pt x="18" y="37"/>
                  </a:lnTo>
                  <a:lnTo>
                    <a:pt x="15" y="50"/>
                  </a:lnTo>
                  <a:lnTo>
                    <a:pt x="18" y="64"/>
                  </a:lnTo>
                  <a:lnTo>
                    <a:pt x="25" y="75"/>
                  </a:lnTo>
                  <a:lnTo>
                    <a:pt x="36" y="81"/>
                  </a:lnTo>
                  <a:lnTo>
                    <a:pt x="49" y="85"/>
                  </a:lnTo>
                  <a:lnTo>
                    <a:pt x="63" y="81"/>
                  </a:lnTo>
                  <a:lnTo>
                    <a:pt x="73" y="75"/>
                  </a:lnTo>
                  <a:lnTo>
                    <a:pt x="81" y="64"/>
                  </a:lnTo>
                  <a:lnTo>
                    <a:pt x="84" y="50"/>
                  </a:lnTo>
                  <a:lnTo>
                    <a:pt x="81" y="37"/>
                  </a:lnTo>
                  <a:lnTo>
                    <a:pt x="73" y="26"/>
                  </a:lnTo>
                  <a:lnTo>
                    <a:pt x="63" y="18"/>
                  </a:lnTo>
                  <a:lnTo>
                    <a:pt x="49" y="16"/>
                  </a:lnTo>
                  <a:close/>
                  <a:moveTo>
                    <a:pt x="49" y="0"/>
                  </a:moveTo>
                  <a:lnTo>
                    <a:pt x="68" y="4"/>
                  </a:lnTo>
                  <a:lnTo>
                    <a:pt x="85" y="16"/>
                  </a:lnTo>
                  <a:lnTo>
                    <a:pt x="95" y="31"/>
                  </a:lnTo>
                  <a:lnTo>
                    <a:pt x="99" y="50"/>
                  </a:lnTo>
                  <a:lnTo>
                    <a:pt x="97" y="64"/>
                  </a:lnTo>
                  <a:lnTo>
                    <a:pt x="91" y="77"/>
                  </a:lnTo>
                  <a:lnTo>
                    <a:pt x="91" y="78"/>
                  </a:lnTo>
                  <a:lnTo>
                    <a:pt x="122" y="109"/>
                  </a:lnTo>
                  <a:lnTo>
                    <a:pt x="124" y="113"/>
                  </a:lnTo>
                  <a:lnTo>
                    <a:pt x="125" y="116"/>
                  </a:lnTo>
                  <a:lnTo>
                    <a:pt x="124" y="120"/>
                  </a:lnTo>
                  <a:lnTo>
                    <a:pt x="122" y="123"/>
                  </a:lnTo>
                  <a:lnTo>
                    <a:pt x="119" y="126"/>
                  </a:lnTo>
                  <a:lnTo>
                    <a:pt x="115" y="127"/>
                  </a:lnTo>
                  <a:lnTo>
                    <a:pt x="111" y="126"/>
                  </a:lnTo>
                  <a:lnTo>
                    <a:pt x="107" y="123"/>
                  </a:lnTo>
                  <a:lnTo>
                    <a:pt x="77" y="93"/>
                  </a:lnTo>
                  <a:lnTo>
                    <a:pt x="76" y="92"/>
                  </a:lnTo>
                  <a:lnTo>
                    <a:pt x="64" y="98"/>
                  </a:lnTo>
                  <a:lnTo>
                    <a:pt x="49" y="101"/>
                  </a:lnTo>
                  <a:lnTo>
                    <a:pt x="30" y="97"/>
                  </a:lnTo>
                  <a:lnTo>
                    <a:pt x="14" y="85"/>
                  </a:lnTo>
                  <a:lnTo>
                    <a:pt x="4" y="69"/>
                  </a:lnTo>
                  <a:lnTo>
                    <a:pt x="0" y="50"/>
                  </a:lnTo>
                  <a:lnTo>
                    <a:pt x="4" y="31"/>
                  </a:lnTo>
                  <a:lnTo>
                    <a:pt x="14" y="16"/>
                  </a:lnTo>
                  <a:lnTo>
                    <a:pt x="30" y="4"/>
                  </a:lnTo>
                  <a:lnTo>
                    <a:pt x="49" y="0"/>
                  </a:lnTo>
                  <a:close/>
                </a:path>
              </a:pathLst>
            </a:custGeom>
            <a:solidFill>
              <a:srgbClr val="323232"/>
            </a:solidFill>
            <a:ln w="0">
              <a:noFill/>
              <a:prstDash val="solid"/>
              <a:round/>
            </a:ln>
          </p:spPr>
          <p:txBody>
            <a:bodyPr vert="horz" wrap="square" lIns="91440" tIns="45720" rIns="91440" bIns="45720" numCol="1" anchor="t" anchorCtr="0" compatLnSpc="1"/>
            <a:lstStyle/>
            <a:p>
              <a:endParaRPr lang="zh-CN" altLang="en-US"/>
            </a:p>
          </p:txBody>
        </p:sp>
      </p:grpSp>
      <p:grpSp>
        <p:nvGrpSpPr>
          <p:cNvPr id="77" name="组合 76"/>
          <p:cNvGrpSpPr/>
          <p:nvPr/>
        </p:nvGrpSpPr>
        <p:grpSpPr>
          <a:xfrm>
            <a:off x="2094230" y="2976880"/>
            <a:ext cx="904240" cy="904240"/>
            <a:chOff x="3297" y="5385"/>
            <a:chExt cx="1424" cy="1424"/>
          </a:xfrm>
        </p:grpSpPr>
        <p:sp>
          <p:nvSpPr>
            <p:cNvPr id="78" name="椭圆 77"/>
            <p:cNvSpPr>
              <a:spLocks noChangeAspect="1"/>
            </p:cNvSpPr>
            <p:nvPr/>
          </p:nvSpPr>
          <p:spPr>
            <a:xfrm>
              <a:off x="3297" y="5385"/>
              <a:ext cx="1424" cy="1424"/>
            </a:xfrm>
            <a:prstGeom prst="ellipse">
              <a:avLst/>
            </a:prstGeom>
            <a:noFill/>
            <a:ln w="25400">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9" name="Freeform 218"/>
            <p:cNvSpPr>
              <a:spLocks noChangeAspect="1" noEditPoints="1"/>
            </p:cNvSpPr>
            <p:nvPr/>
          </p:nvSpPr>
          <p:spPr bwMode="auto">
            <a:xfrm>
              <a:off x="3637" y="5704"/>
              <a:ext cx="745" cy="783"/>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rgbClr val="323232"/>
            </a:solidFill>
            <a:ln w="0">
              <a:noFill/>
              <a:prstDash val="solid"/>
              <a:round/>
            </a:ln>
          </p:spPr>
          <p:txBody>
            <a:bodyPr vert="horz" wrap="square" lIns="91440" tIns="45720" rIns="91440" bIns="45720" numCol="1" anchor="t" anchorCtr="0" compatLnSpc="1"/>
            <a:lstStyle/>
            <a:p>
              <a:endParaRPr lang="zh-CN" altLang="en-US"/>
            </a:p>
          </p:txBody>
        </p:sp>
      </p:grpSp>
      <p:grpSp>
        <p:nvGrpSpPr>
          <p:cNvPr id="80" name="组合 79"/>
          <p:cNvGrpSpPr/>
          <p:nvPr/>
        </p:nvGrpSpPr>
        <p:grpSpPr>
          <a:xfrm>
            <a:off x="4458335" y="2976880"/>
            <a:ext cx="904240" cy="904240"/>
            <a:chOff x="7021" y="5385"/>
            <a:chExt cx="1424" cy="1424"/>
          </a:xfrm>
        </p:grpSpPr>
        <p:sp>
          <p:nvSpPr>
            <p:cNvPr id="81" name="椭圆 80"/>
            <p:cNvSpPr>
              <a:spLocks noChangeAspect="1"/>
            </p:cNvSpPr>
            <p:nvPr/>
          </p:nvSpPr>
          <p:spPr>
            <a:xfrm>
              <a:off x="7021" y="5385"/>
              <a:ext cx="1424" cy="1424"/>
            </a:xfrm>
            <a:prstGeom prst="ellipse">
              <a:avLst/>
            </a:prstGeom>
            <a:noFill/>
            <a:ln w="25400">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82" name="Freeform 219"/>
            <p:cNvSpPr>
              <a:spLocks noChangeAspect="1" noEditPoints="1"/>
            </p:cNvSpPr>
            <p:nvPr/>
          </p:nvSpPr>
          <p:spPr bwMode="auto">
            <a:xfrm>
              <a:off x="7428" y="5691"/>
              <a:ext cx="610" cy="783"/>
            </a:xfrm>
            <a:custGeom>
              <a:avLst/>
              <a:gdLst>
                <a:gd name="T0" fmla="*/ 49 w 99"/>
                <a:gd name="T1" fmla="*/ 17 h 127"/>
                <a:gd name="T2" fmla="*/ 36 w 99"/>
                <a:gd name="T3" fmla="*/ 21 h 127"/>
                <a:gd name="T4" fmla="*/ 26 w 99"/>
                <a:gd name="T5" fmla="*/ 31 h 127"/>
                <a:gd name="T6" fmla="*/ 22 w 99"/>
                <a:gd name="T7" fmla="*/ 46 h 127"/>
                <a:gd name="T8" fmla="*/ 26 w 99"/>
                <a:gd name="T9" fmla="*/ 60 h 127"/>
                <a:gd name="T10" fmla="*/ 36 w 99"/>
                <a:gd name="T11" fmla="*/ 69 h 127"/>
                <a:gd name="T12" fmla="*/ 49 w 99"/>
                <a:gd name="T13" fmla="*/ 73 h 127"/>
                <a:gd name="T14" fmla="*/ 64 w 99"/>
                <a:gd name="T15" fmla="*/ 69 h 127"/>
                <a:gd name="T16" fmla="*/ 74 w 99"/>
                <a:gd name="T17" fmla="*/ 60 h 127"/>
                <a:gd name="T18" fmla="*/ 78 w 99"/>
                <a:gd name="T19" fmla="*/ 46 h 127"/>
                <a:gd name="T20" fmla="*/ 74 w 99"/>
                <a:gd name="T21" fmla="*/ 31 h 127"/>
                <a:gd name="T22" fmla="*/ 64 w 99"/>
                <a:gd name="T23" fmla="*/ 21 h 127"/>
                <a:gd name="T24" fmla="*/ 49 w 99"/>
                <a:gd name="T25" fmla="*/ 17 h 127"/>
                <a:gd name="T26" fmla="*/ 49 w 99"/>
                <a:gd name="T27" fmla="*/ 0 h 127"/>
                <a:gd name="T28" fmla="*/ 69 w 99"/>
                <a:gd name="T29" fmla="*/ 4 h 127"/>
                <a:gd name="T30" fmla="*/ 85 w 99"/>
                <a:gd name="T31" fmla="*/ 14 h 127"/>
                <a:gd name="T32" fmla="*/ 95 w 99"/>
                <a:gd name="T33" fmla="*/ 30 h 127"/>
                <a:gd name="T34" fmla="*/ 99 w 99"/>
                <a:gd name="T35" fmla="*/ 50 h 127"/>
                <a:gd name="T36" fmla="*/ 99 w 99"/>
                <a:gd name="T37" fmla="*/ 55 h 127"/>
                <a:gd name="T38" fmla="*/ 97 w 99"/>
                <a:gd name="T39" fmla="*/ 72 h 127"/>
                <a:gd name="T40" fmla="*/ 89 w 99"/>
                <a:gd name="T41" fmla="*/ 89 h 127"/>
                <a:gd name="T42" fmla="*/ 80 w 99"/>
                <a:gd name="T43" fmla="*/ 102 h 127"/>
                <a:gd name="T44" fmla="*/ 69 w 99"/>
                <a:gd name="T45" fmla="*/ 113 h 127"/>
                <a:gd name="T46" fmla="*/ 60 w 99"/>
                <a:gd name="T47" fmla="*/ 120 h 127"/>
                <a:gd name="T48" fmla="*/ 53 w 99"/>
                <a:gd name="T49" fmla="*/ 126 h 127"/>
                <a:gd name="T50" fmla="*/ 51 w 99"/>
                <a:gd name="T51" fmla="*/ 127 h 127"/>
                <a:gd name="T52" fmla="*/ 48 w 99"/>
                <a:gd name="T53" fmla="*/ 126 h 127"/>
                <a:gd name="T54" fmla="*/ 43 w 99"/>
                <a:gd name="T55" fmla="*/ 122 h 127"/>
                <a:gd name="T56" fmla="*/ 34 w 99"/>
                <a:gd name="T57" fmla="*/ 115 h 127"/>
                <a:gd name="T58" fmla="*/ 25 w 99"/>
                <a:gd name="T59" fmla="*/ 106 h 127"/>
                <a:gd name="T60" fmla="*/ 15 w 99"/>
                <a:gd name="T61" fmla="*/ 94 h 127"/>
                <a:gd name="T62" fmla="*/ 8 w 99"/>
                <a:gd name="T63" fmla="*/ 80 h 127"/>
                <a:gd name="T64" fmla="*/ 2 w 99"/>
                <a:gd name="T65" fmla="*/ 65 h 127"/>
                <a:gd name="T66" fmla="*/ 1 w 99"/>
                <a:gd name="T67" fmla="*/ 58 h 127"/>
                <a:gd name="T68" fmla="*/ 0 w 99"/>
                <a:gd name="T69" fmla="*/ 50 h 127"/>
                <a:gd name="T70" fmla="*/ 4 w 99"/>
                <a:gd name="T71" fmla="*/ 30 h 127"/>
                <a:gd name="T72" fmla="*/ 14 w 99"/>
                <a:gd name="T73" fmla="*/ 14 h 127"/>
                <a:gd name="T74" fmla="*/ 30 w 99"/>
                <a:gd name="T75" fmla="*/ 4 h 127"/>
                <a:gd name="T76" fmla="*/ 49 w 99"/>
                <a:gd name="T77"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27">
                  <a:moveTo>
                    <a:pt x="49" y="17"/>
                  </a:moveTo>
                  <a:lnTo>
                    <a:pt x="36" y="21"/>
                  </a:lnTo>
                  <a:lnTo>
                    <a:pt x="26" y="31"/>
                  </a:lnTo>
                  <a:lnTo>
                    <a:pt x="22" y="46"/>
                  </a:lnTo>
                  <a:lnTo>
                    <a:pt x="26" y="60"/>
                  </a:lnTo>
                  <a:lnTo>
                    <a:pt x="36" y="69"/>
                  </a:lnTo>
                  <a:lnTo>
                    <a:pt x="49" y="73"/>
                  </a:lnTo>
                  <a:lnTo>
                    <a:pt x="64" y="69"/>
                  </a:lnTo>
                  <a:lnTo>
                    <a:pt x="74" y="60"/>
                  </a:lnTo>
                  <a:lnTo>
                    <a:pt x="78" y="46"/>
                  </a:lnTo>
                  <a:lnTo>
                    <a:pt x="74" y="31"/>
                  </a:lnTo>
                  <a:lnTo>
                    <a:pt x="64" y="21"/>
                  </a:lnTo>
                  <a:lnTo>
                    <a:pt x="49" y="17"/>
                  </a:lnTo>
                  <a:close/>
                  <a:moveTo>
                    <a:pt x="49" y="0"/>
                  </a:moveTo>
                  <a:lnTo>
                    <a:pt x="69" y="4"/>
                  </a:lnTo>
                  <a:lnTo>
                    <a:pt x="85" y="14"/>
                  </a:lnTo>
                  <a:lnTo>
                    <a:pt x="95" y="30"/>
                  </a:lnTo>
                  <a:lnTo>
                    <a:pt x="99" y="50"/>
                  </a:lnTo>
                  <a:lnTo>
                    <a:pt x="99" y="55"/>
                  </a:lnTo>
                  <a:lnTo>
                    <a:pt x="97" y="72"/>
                  </a:lnTo>
                  <a:lnTo>
                    <a:pt x="89" y="89"/>
                  </a:lnTo>
                  <a:lnTo>
                    <a:pt x="80" y="102"/>
                  </a:lnTo>
                  <a:lnTo>
                    <a:pt x="69" y="113"/>
                  </a:lnTo>
                  <a:lnTo>
                    <a:pt x="60" y="120"/>
                  </a:lnTo>
                  <a:lnTo>
                    <a:pt x="53" y="126"/>
                  </a:lnTo>
                  <a:lnTo>
                    <a:pt x="51" y="127"/>
                  </a:lnTo>
                  <a:lnTo>
                    <a:pt x="48" y="126"/>
                  </a:lnTo>
                  <a:lnTo>
                    <a:pt x="43" y="122"/>
                  </a:lnTo>
                  <a:lnTo>
                    <a:pt x="34" y="115"/>
                  </a:lnTo>
                  <a:lnTo>
                    <a:pt x="25" y="106"/>
                  </a:lnTo>
                  <a:lnTo>
                    <a:pt x="15" y="94"/>
                  </a:lnTo>
                  <a:lnTo>
                    <a:pt x="8" y="80"/>
                  </a:lnTo>
                  <a:lnTo>
                    <a:pt x="2" y="65"/>
                  </a:lnTo>
                  <a:lnTo>
                    <a:pt x="1" y="58"/>
                  </a:lnTo>
                  <a:lnTo>
                    <a:pt x="0" y="50"/>
                  </a:lnTo>
                  <a:lnTo>
                    <a:pt x="4" y="30"/>
                  </a:lnTo>
                  <a:lnTo>
                    <a:pt x="14" y="14"/>
                  </a:lnTo>
                  <a:lnTo>
                    <a:pt x="30" y="4"/>
                  </a:lnTo>
                  <a:lnTo>
                    <a:pt x="49" y="0"/>
                  </a:lnTo>
                  <a:close/>
                </a:path>
              </a:pathLst>
            </a:custGeom>
            <a:solidFill>
              <a:srgbClr val="323232"/>
            </a:solidFill>
            <a:ln w="0">
              <a:noFill/>
              <a:prstDash val="solid"/>
              <a:round/>
            </a:ln>
          </p:spPr>
          <p:txBody>
            <a:bodyPr vert="horz" wrap="square" lIns="91440" tIns="45720" rIns="91440" bIns="45720" numCol="1" anchor="t" anchorCtr="0" compatLnSpc="1"/>
            <a:lstStyle/>
            <a:p>
              <a:endParaRPr lang="zh-CN" altLang="en-US"/>
            </a:p>
          </p:txBody>
        </p:sp>
      </p:grpSp>
      <p:grpSp>
        <p:nvGrpSpPr>
          <p:cNvPr id="83" name="组合 82"/>
          <p:cNvGrpSpPr/>
          <p:nvPr/>
        </p:nvGrpSpPr>
        <p:grpSpPr>
          <a:xfrm>
            <a:off x="6823710" y="2976880"/>
            <a:ext cx="904240" cy="904240"/>
            <a:chOff x="10745" y="5385"/>
            <a:chExt cx="1424" cy="1424"/>
          </a:xfrm>
        </p:grpSpPr>
        <p:sp>
          <p:nvSpPr>
            <p:cNvPr id="84" name="椭圆 83"/>
            <p:cNvSpPr>
              <a:spLocks noChangeAspect="1"/>
            </p:cNvSpPr>
            <p:nvPr/>
          </p:nvSpPr>
          <p:spPr>
            <a:xfrm>
              <a:off x="10745" y="5385"/>
              <a:ext cx="1424" cy="1424"/>
            </a:xfrm>
            <a:prstGeom prst="ellipse">
              <a:avLst/>
            </a:prstGeom>
            <a:noFill/>
            <a:ln w="25400">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85" name="Freeform 221"/>
            <p:cNvSpPr>
              <a:spLocks noChangeAspect="1"/>
            </p:cNvSpPr>
            <p:nvPr/>
          </p:nvSpPr>
          <p:spPr bwMode="auto">
            <a:xfrm>
              <a:off x="11047" y="5704"/>
              <a:ext cx="816" cy="783"/>
            </a:xfrm>
            <a:custGeom>
              <a:avLst/>
              <a:gdLst>
                <a:gd name="T0" fmla="*/ 61 w 124"/>
                <a:gd name="T1" fmla="*/ 0 h 119"/>
                <a:gd name="T2" fmla="*/ 82 w 124"/>
                <a:gd name="T3" fmla="*/ 38 h 119"/>
                <a:gd name="T4" fmla="*/ 124 w 124"/>
                <a:gd name="T5" fmla="*/ 45 h 119"/>
                <a:gd name="T6" fmla="*/ 95 w 124"/>
                <a:gd name="T7" fmla="*/ 77 h 119"/>
                <a:gd name="T8" fmla="*/ 101 w 124"/>
                <a:gd name="T9" fmla="*/ 119 h 119"/>
                <a:gd name="T10" fmla="*/ 61 w 124"/>
                <a:gd name="T11" fmla="*/ 100 h 119"/>
                <a:gd name="T12" fmla="*/ 23 w 124"/>
                <a:gd name="T13" fmla="*/ 119 h 119"/>
                <a:gd name="T14" fmla="*/ 29 w 124"/>
                <a:gd name="T15" fmla="*/ 77 h 119"/>
                <a:gd name="T16" fmla="*/ 0 w 124"/>
                <a:gd name="T17" fmla="*/ 45 h 119"/>
                <a:gd name="T18" fmla="*/ 42 w 124"/>
                <a:gd name="T19" fmla="*/ 38 h 119"/>
                <a:gd name="T20" fmla="*/ 61 w 124"/>
                <a:gd name="T2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119">
                  <a:moveTo>
                    <a:pt x="61" y="0"/>
                  </a:moveTo>
                  <a:lnTo>
                    <a:pt x="82" y="38"/>
                  </a:lnTo>
                  <a:lnTo>
                    <a:pt x="124" y="45"/>
                  </a:lnTo>
                  <a:lnTo>
                    <a:pt x="95" y="77"/>
                  </a:lnTo>
                  <a:lnTo>
                    <a:pt x="101" y="119"/>
                  </a:lnTo>
                  <a:lnTo>
                    <a:pt x="61" y="100"/>
                  </a:lnTo>
                  <a:lnTo>
                    <a:pt x="23" y="119"/>
                  </a:lnTo>
                  <a:lnTo>
                    <a:pt x="29" y="77"/>
                  </a:lnTo>
                  <a:lnTo>
                    <a:pt x="0" y="45"/>
                  </a:lnTo>
                  <a:lnTo>
                    <a:pt x="42" y="38"/>
                  </a:lnTo>
                  <a:lnTo>
                    <a:pt x="61" y="0"/>
                  </a:lnTo>
                  <a:close/>
                </a:path>
              </a:pathLst>
            </a:custGeom>
            <a:solidFill>
              <a:srgbClr val="323232"/>
            </a:solidFill>
            <a:ln w="0">
              <a:noFill/>
              <a:prstDash val="solid"/>
              <a:round/>
            </a:ln>
          </p:spPr>
          <p:txBody>
            <a:bodyPr vert="horz" wrap="square" lIns="91440" tIns="45720" rIns="91440" bIns="45720" numCol="1" anchor="t" anchorCtr="0" compatLnSpc="1"/>
            <a:lstStyle/>
            <a:p>
              <a:endParaRPr lang="zh-CN" altLang="en-US"/>
            </a:p>
          </p:txBody>
        </p:sp>
      </p:grpSp>
      <p:sp>
        <p:nvSpPr>
          <p:cNvPr id="86" name="矩形 85"/>
          <p:cNvSpPr/>
          <p:nvPr/>
        </p:nvSpPr>
        <p:spPr>
          <a:xfrm>
            <a:off x="1415415" y="4471670"/>
            <a:ext cx="2259330" cy="526811"/>
          </a:xfrm>
          <a:prstGeom prst="rect">
            <a:avLst/>
          </a:prstGeom>
        </p:spPr>
        <p:txBody>
          <a:bodyPr wrap="square">
            <a:spAutoFit/>
          </a:bodyPr>
          <a:lstStyle/>
          <a:p>
            <a:pPr algn="ct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1000" dirty="0">
              <a:solidFill>
                <a:srgbClr val="323232"/>
              </a:solidFill>
              <a:latin typeface="微软雅黑" panose="020B0503020204020204" charset="-122"/>
              <a:ea typeface="微软雅黑" panose="020B0503020204020204" charset="-122"/>
              <a:sym typeface="+mn-ea"/>
            </a:endParaRPr>
          </a:p>
        </p:txBody>
      </p:sp>
      <p:sp>
        <p:nvSpPr>
          <p:cNvPr id="87" name="文本框 86"/>
          <p:cNvSpPr txBox="1"/>
          <p:nvPr/>
        </p:nvSpPr>
        <p:spPr>
          <a:xfrm>
            <a:off x="1640840" y="4119245"/>
            <a:ext cx="1808480" cy="352425"/>
          </a:xfrm>
          <a:prstGeom prst="rect">
            <a:avLst/>
          </a:prstGeom>
          <a:noFill/>
        </p:spPr>
        <p:txBody>
          <a:bodyPr wrap="none" rtlCol="0">
            <a:spAutoFit/>
          </a:bodyPr>
          <a:lstStyle/>
          <a:p>
            <a:pPr algn="l"/>
            <a:r>
              <a:rPr lang="zh-CN" altLang="en-US" sz="1600" b="1">
                <a:solidFill>
                  <a:srgbClr val="323232"/>
                </a:solidFill>
                <a:latin typeface="微软雅黑" panose="020B0503020204020204" charset="-122"/>
                <a:ea typeface="微软雅黑" panose="020B0503020204020204" charset="-122"/>
                <a:sym typeface="+mn-ea"/>
              </a:rPr>
              <a:t>单击此处输入标题</a:t>
            </a:r>
            <a:endParaRPr lang="zh-CN" altLang="en-US" sz="1600" b="1" dirty="0">
              <a:solidFill>
                <a:srgbClr val="323232"/>
              </a:solidFill>
              <a:latin typeface="微软雅黑" panose="020B0503020204020204" charset="-122"/>
              <a:ea typeface="微软雅黑" panose="020B0503020204020204" charset="-122"/>
              <a:sym typeface="+mn-ea"/>
            </a:endParaRPr>
          </a:p>
        </p:txBody>
      </p:sp>
      <p:sp>
        <p:nvSpPr>
          <p:cNvPr id="88" name="矩形 87"/>
          <p:cNvSpPr/>
          <p:nvPr/>
        </p:nvSpPr>
        <p:spPr>
          <a:xfrm>
            <a:off x="3780155" y="4471670"/>
            <a:ext cx="2259330" cy="526811"/>
          </a:xfrm>
          <a:prstGeom prst="rect">
            <a:avLst/>
          </a:prstGeom>
        </p:spPr>
        <p:txBody>
          <a:bodyPr wrap="square">
            <a:spAutoFit/>
          </a:bodyPr>
          <a:lstStyle/>
          <a:p>
            <a:pPr algn="ct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1000" dirty="0">
              <a:solidFill>
                <a:srgbClr val="323232"/>
              </a:solidFill>
              <a:latin typeface="微软雅黑" panose="020B0503020204020204" charset="-122"/>
              <a:ea typeface="微软雅黑" panose="020B0503020204020204" charset="-122"/>
              <a:sym typeface="+mn-ea"/>
            </a:endParaRPr>
          </a:p>
        </p:txBody>
      </p:sp>
      <p:sp>
        <p:nvSpPr>
          <p:cNvPr id="89" name="文本框 88"/>
          <p:cNvSpPr txBox="1"/>
          <p:nvPr/>
        </p:nvSpPr>
        <p:spPr>
          <a:xfrm>
            <a:off x="4005580" y="4119245"/>
            <a:ext cx="1808480" cy="352425"/>
          </a:xfrm>
          <a:prstGeom prst="rect">
            <a:avLst/>
          </a:prstGeom>
          <a:noFill/>
        </p:spPr>
        <p:txBody>
          <a:bodyPr wrap="none" rtlCol="0">
            <a:spAutoFit/>
          </a:bodyPr>
          <a:lstStyle/>
          <a:p>
            <a:pPr algn="l"/>
            <a:r>
              <a:rPr lang="zh-CN" altLang="en-US" sz="1600" b="1">
                <a:solidFill>
                  <a:srgbClr val="323232"/>
                </a:solidFill>
                <a:latin typeface="微软雅黑" panose="020B0503020204020204" charset="-122"/>
                <a:ea typeface="微软雅黑" panose="020B0503020204020204" charset="-122"/>
                <a:sym typeface="+mn-ea"/>
              </a:rPr>
              <a:t>单击此处输入标题</a:t>
            </a:r>
            <a:endParaRPr lang="zh-CN" altLang="en-US" sz="1600" b="1" dirty="0">
              <a:solidFill>
                <a:srgbClr val="323232"/>
              </a:solidFill>
              <a:latin typeface="微软雅黑" panose="020B0503020204020204" charset="-122"/>
              <a:ea typeface="微软雅黑" panose="020B0503020204020204" charset="-122"/>
              <a:sym typeface="+mn-ea"/>
            </a:endParaRPr>
          </a:p>
        </p:txBody>
      </p:sp>
      <p:sp>
        <p:nvSpPr>
          <p:cNvPr id="90" name="矩形 89"/>
          <p:cNvSpPr/>
          <p:nvPr/>
        </p:nvSpPr>
        <p:spPr>
          <a:xfrm>
            <a:off x="6146165" y="4471670"/>
            <a:ext cx="2259330" cy="526811"/>
          </a:xfrm>
          <a:prstGeom prst="rect">
            <a:avLst/>
          </a:prstGeom>
        </p:spPr>
        <p:txBody>
          <a:bodyPr wrap="square">
            <a:spAutoFit/>
          </a:bodyPr>
          <a:lstStyle/>
          <a:p>
            <a:pPr algn="ct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1000" dirty="0">
              <a:solidFill>
                <a:srgbClr val="323232"/>
              </a:solidFill>
              <a:latin typeface="微软雅黑" panose="020B0503020204020204" charset="-122"/>
              <a:ea typeface="微软雅黑" panose="020B0503020204020204" charset="-122"/>
              <a:sym typeface="+mn-ea"/>
            </a:endParaRPr>
          </a:p>
        </p:txBody>
      </p:sp>
      <p:sp>
        <p:nvSpPr>
          <p:cNvPr id="91" name="文本框 90"/>
          <p:cNvSpPr txBox="1"/>
          <p:nvPr/>
        </p:nvSpPr>
        <p:spPr>
          <a:xfrm>
            <a:off x="6371590" y="4119245"/>
            <a:ext cx="1808480" cy="352425"/>
          </a:xfrm>
          <a:prstGeom prst="rect">
            <a:avLst/>
          </a:prstGeom>
          <a:noFill/>
        </p:spPr>
        <p:txBody>
          <a:bodyPr wrap="none" rtlCol="0">
            <a:spAutoFit/>
          </a:bodyPr>
          <a:lstStyle/>
          <a:p>
            <a:pPr algn="l"/>
            <a:r>
              <a:rPr lang="zh-CN" altLang="en-US" sz="1600" b="1">
                <a:solidFill>
                  <a:srgbClr val="323232"/>
                </a:solidFill>
                <a:latin typeface="微软雅黑" panose="020B0503020204020204" charset="-122"/>
                <a:ea typeface="微软雅黑" panose="020B0503020204020204" charset="-122"/>
                <a:sym typeface="+mn-ea"/>
              </a:rPr>
              <a:t>单击此处输入标题</a:t>
            </a:r>
            <a:endParaRPr lang="zh-CN" altLang="en-US" sz="1600" b="1" dirty="0">
              <a:solidFill>
                <a:srgbClr val="323232"/>
              </a:solidFill>
              <a:latin typeface="微软雅黑" panose="020B0503020204020204" charset="-122"/>
              <a:ea typeface="微软雅黑" panose="020B0503020204020204" charset="-122"/>
              <a:sym typeface="+mn-ea"/>
            </a:endParaRPr>
          </a:p>
        </p:txBody>
      </p:sp>
      <p:sp>
        <p:nvSpPr>
          <p:cNvPr id="92" name="矩形 91"/>
          <p:cNvSpPr/>
          <p:nvPr/>
        </p:nvSpPr>
        <p:spPr>
          <a:xfrm>
            <a:off x="8510270" y="4471670"/>
            <a:ext cx="2259330" cy="526811"/>
          </a:xfrm>
          <a:prstGeom prst="rect">
            <a:avLst/>
          </a:prstGeom>
        </p:spPr>
        <p:txBody>
          <a:bodyPr wrap="square">
            <a:spAutoFit/>
          </a:bodyPr>
          <a:lstStyle/>
          <a:p>
            <a:pPr algn="ctr">
              <a:lnSpc>
                <a:spcPct val="15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en-US" altLang="zh-CN" sz="1000" dirty="0">
              <a:solidFill>
                <a:srgbClr val="323232"/>
              </a:solidFill>
              <a:latin typeface="微软雅黑" panose="020B0503020204020204" charset="-122"/>
              <a:ea typeface="微软雅黑" panose="020B0503020204020204" charset="-122"/>
              <a:sym typeface="+mn-ea"/>
            </a:endParaRPr>
          </a:p>
        </p:txBody>
      </p:sp>
      <p:sp>
        <p:nvSpPr>
          <p:cNvPr id="93" name="文本框 92"/>
          <p:cNvSpPr txBox="1"/>
          <p:nvPr/>
        </p:nvSpPr>
        <p:spPr>
          <a:xfrm>
            <a:off x="8735695" y="4119245"/>
            <a:ext cx="1808480" cy="352425"/>
          </a:xfrm>
          <a:prstGeom prst="rect">
            <a:avLst/>
          </a:prstGeom>
          <a:noFill/>
        </p:spPr>
        <p:txBody>
          <a:bodyPr wrap="none" rtlCol="0">
            <a:spAutoFit/>
          </a:bodyPr>
          <a:lstStyle/>
          <a:p>
            <a:pPr algn="l"/>
            <a:r>
              <a:rPr lang="zh-CN" altLang="en-US" sz="1600" b="1">
                <a:solidFill>
                  <a:srgbClr val="323232"/>
                </a:solidFill>
                <a:latin typeface="微软雅黑" panose="020B0503020204020204" charset="-122"/>
                <a:ea typeface="微软雅黑" panose="020B0503020204020204" charset="-122"/>
                <a:sym typeface="+mn-ea"/>
              </a:rPr>
              <a:t>单击此处输入标题</a:t>
            </a:r>
            <a:endParaRPr lang="zh-CN" altLang="en-US" sz="1600" b="1" dirty="0">
              <a:solidFill>
                <a:srgbClr val="323232"/>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left)">
                                      <p:cBhvr>
                                        <p:cTn id="33" dur="500"/>
                                        <p:tgtEl>
                                          <p:spTgt spid="65"/>
                                        </p:tgtEl>
                                      </p:cBhvr>
                                    </p:animEffect>
                                  </p:childTnLst>
                                </p:cTn>
                              </p:par>
                            </p:childTnLst>
                          </p:cTn>
                        </p:par>
                        <p:par>
                          <p:cTn id="34" fill="hold">
                            <p:stCondLst>
                              <p:cond delay="2000"/>
                            </p:stCondLst>
                            <p:childTnLst>
                              <p:par>
                                <p:cTn id="35" presetID="22" presetClass="entr" presetSubtype="1" fill="hold" nodeType="after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wipe(up)">
                                      <p:cBhvr>
                                        <p:cTn id="37" dur="500"/>
                                        <p:tgtEl>
                                          <p:spTgt spid="73"/>
                                        </p:tgtEl>
                                      </p:cBhvr>
                                    </p:animEffect>
                                  </p:childTnLst>
                                </p:cTn>
                              </p:par>
                            </p:childTnLst>
                          </p:cTn>
                        </p:par>
                        <p:par>
                          <p:cTn id="38" fill="hold">
                            <p:stCondLst>
                              <p:cond delay="2500"/>
                            </p:stCondLst>
                            <p:childTnLst>
                              <p:par>
                                <p:cTn id="39" presetID="35" presetClass="entr" presetSubtype="0"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anim calcmode="lin" valueType="num">
                                      <p:cBhvr>
                                        <p:cTn id="42" dur="500" fill="hold"/>
                                        <p:tgtEl>
                                          <p:spTgt spid="77"/>
                                        </p:tgtEl>
                                        <p:attrNameLst>
                                          <p:attrName>style.rotation</p:attrName>
                                        </p:attrNameLst>
                                      </p:cBhvr>
                                      <p:tavLst>
                                        <p:tav tm="0">
                                          <p:val>
                                            <p:fltVal val="720"/>
                                          </p:val>
                                        </p:tav>
                                        <p:tav tm="100000">
                                          <p:val>
                                            <p:fltVal val="0"/>
                                          </p:val>
                                        </p:tav>
                                      </p:tavLst>
                                    </p:anim>
                                    <p:anim calcmode="lin" valueType="num">
                                      <p:cBhvr>
                                        <p:cTn id="43" dur="500" fill="hold"/>
                                        <p:tgtEl>
                                          <p:spTgt spid="77"/>
                                        </p:tgtEl>
                                        <p:attrNameLst>
                                          <p:attrName>ppt_h</p:attrName>
                                        </p:attrNameLst>
                                      </p:cBhvr>
                                      <p:tavLst>
                                        <p:tav tm="0">
                                          <p:val>
                                            <p:fltVal val="0"/>
                                          </p:val>
                                        </p:tav>
                                        <p:tav tm="100000">
                                          <p:val>
                                            <p:strVal val="#ppt_h"/>
                                          </p:val>
                                        </p:tav>
                                      </p:tavLst>
                                    </p:anim>
                                    <p:anim calcmode="lin" valueType="num">
                                      <p:cBhvr>
                                        <p:cTn id="44" dur="500" fill="hold"/>
                                        <p:tgtEl>
                                          <p:spTgt spid="77"/>
                                        </p:tgtEl>
                                        <p:attrNameLst>
                                          <p:attrName>ppt_w</p:attrName>
                                        </p:attrNameLst>
                                      </p:cBhvr>
                                      <p:tavLst>
                                        <p:tav tm="0">
                                          <p:val>
                                            <p:fltVal val="0"/>
                                          </p:val>
                                        </p:tav>
                                        <p:tav tm="100000">
                                          <p:val>
                                            <p:strVal val="#ppt_w"/>
                                          </p:val>
                                        </p:tav>
                                      </p:tavLst>
                                    </p:anim>
                                  </p:childTnLst>
                                </p:cTn>
                              </p:par>
                              <p:par>
                                <p:cTn id="45" presetID="12" presetClass="entr" presetSubtype="4" fill="hold" grpId="0" nodeType="with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500"/>
                                        <p:tgtEl>
                                          <p:spTgt spid="87"/>
                                        </p:tgtEl>
                                        <p:attrNameLst>
                                          <p:attrName>ppt_y</p:attrName>
                                        </p:attrNameLst>
                                      </p:cBhvr>
                                      <p:tavLst>
                                        <p:tav tm="0">
                                          <p:val>
                                            <p:strVal val="#ppt_y+#ppt_h*1.125000"/>
                                          </p:val>
                                        </p:tav>
                                        <p:tav tm="100000">
                                          <p:val>
                                            <p:strVal val="#ppt_y"/>
                                          </p:val>
                                        </p:tav>
                                      </p:tavLst>
                                    </p:anim>
                                    <p:animEffect transition="in" filter="wipe(up)">
                                      <p:cBhvr>
                                        <p:cTn id="48" dur="500"/>
                                        <p:tgtEl>
                                          <p:spTgt spid="87"/>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86"/>
                                        </p:tgtEl>
                                        <p:attrNameLst>
                                          <p:attrName>style.visibility</p:attrName>
                                        </p:attrNameLst>
                                      </p:cBhvr>
                                      <p:to>
                                        <p:strVal val="visible"/>
                                      </p:to>
                                    </p:set>
                                    <p:anim calcmode="lin" valueType="num">
                                      <p:cBhvr additive="base">
                                        <p:cTn id="51" dur="500"/>
                                        <p:tgtEl>
                                          <p:spTgt spid="86"/>
                                        </p:tgtEl>
                                        <p:attrNameLst>
                                          <p:attrName>ppt_y</p:attrName>
                                        </p:attrNameLst>
                                      </p:cBhvr>
                                      <p:tavLst>
                                        <p:tav tm="0">
                                          <p:val>
                                            <p:strVal val="#ppt_y+#ppt_h*1.125000"/>
                                          </p:val>
                                        </p:tav>
                                        <p:tav tm="100000">
                                          <p:val>
                                            <p:strVal val="#ppt_y"/>
                                          </p:val>
                                        </p:tav>
                                      </p:tavLst>
                                    </p:anim>
                                    <p:animEffect transition="in" filter="wipe(up)">
                                      <p:cBhvr>
                                        <p:cTn id="52" dur="500"/>
                                        <p:tgtEl>
                                          <p:spTgt spid="86"/>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wipe(left)">
                                      <p:cBhvr>
                                        <p:cTn id="56" dur="500"/>
                                        <p:tgtEl>
                                          <p:spTgt spid="66"/>
                                        </p:tgtEl>
                                      </p:cBhvr>
                                    </p:animEffect>
                                  </p:childTnLst>
                                </p:cTn>
                              </p:par>
                            </p:childTnLst>
                          </p:cTn>
                        </p:par>
                        <p:par>
                          <p:cTn id="57" fill="hold">
                            <p:stCondLst>
                              <p:cond delay="3500"/>
                            </p:stCondLst>
                            <p:childTnLst>
                              <p:par>
                                <p:cTn id="58" presetID="22" presetClass="entr" presetSubtype="1"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up)">
                                      <p:cBhvr>
                                        <p:cTn id="60" dur="500"/>
                                        <p:tgtEl>
                                          <p:spTgt spid="27"/>
                                        </p:tgtEl>
                                      </p:cBhvr>
                                    </p:animEffect>
                                  </p:childTnLst>
                                </p:cTn>
                              </p:par>
                            </p:childTnLst>
                          </p:cTn>
                        </p:par>
                        <p:par>
                          <p:cTn id="61" fill="hold">
                            <p:stCondLst>
                              <p:cond delay="4000"/>
                            </p:stCondLst>
                            <p:childTnLst>
                              <p:par>
                                <p:cTn id="62" presetID="35" presetClass="entr" presetSubtype="0" fill="hold" nodeType="afterEffect">
                                  <p:stCondLst>
                                    <p:cond delay="0"/>
                                  </p:stCondLst>
                                  <p:childTnLst>
                                    <p:set>
                                      <p:cBhvr>
                                        <p:cTn id="63" dur="1" fill="hold">
                                          <p:stCondLst>
                                            <p:cond delay="0"/>
                                          </p:stCondLst>
                                        </p:cTn>
                                        <p:tgtEl>
                                          <p:spTgt spid="80"/>
                                        </p:tgtEl>
                                        <p:attrNameLst>
                                          <p:attrName>style.visibility</p:attrName>
                                        </p:attrNameLst>
                                      </p:cBhvr>
                                      <p:to>
                                        <p:strVal val="visible"/>
                                      </p:to>
                                    </p:set>
                                    <p:animEffect transition="in" filter="fade">
                                      <p:cBhvr>
                                        <p:cTn id="64" dur="500"/>
                                        <p:tgtEl>
                                          <p:spTgt spid="80"/>
                                        </p:tgtEl>
                                      </p:cBhvr>
                                    </p:animEffect>
                                    <p:anim calcmode="lin" valueType="num">
                                      <p:cBhvr>
                                        <p:cTn id="65" dur="500" fill="hold"/>
                                        <p:tgtEl>
                                          <p:spTgt spid="80"/>
                                        </p:tgtEl>
                                        <p:attrNameLst>
                                          <p:attrName>style.rotation</p:attrName>
                                        </p:attrNameLst>
                                      </p:cBhvr>
                                      <p:tavLst>
                                        <p:tav tm="0">
                                          <p:val>
                                            <p:fltVal val="720"/>
                                          </p:val>
                                        </p:tav>
                                        <p:tav tm="100000">
                                          <p:val>
                                            <p:fltVal val="0"/>
                                          </p:val>
                                        </p:tav>
                                      </p:tavLst>
                                    </p:anim>
                                    <p:anim calcmode="lin" valueType="num">
                                      <p:cBhvr>
                                        <p:cTn id="66" dur="500" fill="hold"/>
                                        <p:tgtEl>
                                          <p:spTgt spid="80"/>
                                        </p:tgtEl>
                                        <p:attrNameLst>
                                          <p:attrName>ppt_h</p:attrName>
                                        </p:attrNameLst>
                                      </p:cBhvr>
                                      <p:tavLst>
                                        <p:tav tm="0">
                                          <p:val>
                                            <p:fltVal val="0"/>
                                          </p:val>
                                        </p:tav>
                                        <p:tav tm="100000">
                                          <p:val>
                                            <p:strVal val="#ppt_h"/>
                                          </p:val>
                                        </p:tav>
                                      </p:tavLst>
                                    </p:anim>
                                    <p:anim calcmode="lin" valueType="num">
                                      <p:cBhvr>
                                        <p:cTn id="67" dur="500" fill="hold"/>
                                        <p:tgtEl>
                                          <p:spTgt spid="80"/>
                                        </p:tgtEl>
                                        <p:attrNameLst>
                                          <p:attrName>ppt_w</p:attrName>
                                        </p:attrNameLst>
                                      </p:cBhvr>
                                      <p:tavLst>
                                        <p:tav tm="0">
                                          <p:val>
                                            <p:fltVal val="0"/>
                                          </p:val>
                                        </p:tav>
                                        <p:tav tm="100000">
                                          <p:val>
                                            <p:strVal val="#ppt_w"/>
                                          </p:val>
                                        </p:tav>
                                      </p:tavLst>
                                    </p:anim>
                                  </p:childTnLst>
                                </p:cTn>
                              </p:par>
                              <p:par>
                                <p:cTn id="68" presetID="12" presetClass="entr" presetSubtype="4" fill="hold" grpId="0" nodeType="withEffect">
                                  <p:stCondLst>
                                    <p:cond delay="0"/>
                                  </p:stCondLst>
                                  <p:childTnLst>
                                    <p:set>
                                      <p:cBhvr>
                                        <p:cTn id="69" dur="1" fill="hold">
                                          <p:stCondLst>
                                            <p:cond delay="0"/>
                                          </p:stCondLst>
                                        </p:cTn>
                                        <p:tgtEl>
                                          <p:spTgt spid="89"/>
                                        </p:tgtEl>
                                        <p:attrNameLst>
                                          <p:attrName>style.visibility</p:attrName>
                                        </p:attrNameLst>
                                      </p:cBhvr>
                                      <p:to>
                                        <p:strVal val="visible"/>
                                      </p:to>
                                    </p:set>
                                    <p:anim calcmode="lin" valueType="num">
                                      <p:cBhvr additive="base">
                                        <p:cTn id="70" dur="500"/>
                                        <p:tgtEl>
                                          <p:spTgt spid="89"/>
                                        </p:tgtEl>
                                        <p:attrNameLst>
                                          <p:attrName>ppt_y</p:attrName>
                                        </p:attrNameLst>
                                      </p:cBhvr>
                                      <p:tavLst>
                                        <p:tav tm="0">
                                          <p:val>
                                            <p:strVal val="#ppt_y+#ppt_h*1.125000"/>
                                          </p:val>
                                        </p:tav>
                                        <p:tav tm="100000">
                                          <p:val>
                                            <p:strVal val="#ppt_y"/>
                                          </p:val>
                                        </p:tav>
                                      </p:tavLst>
                                    </p:anim>
                                    <p:animEffect transition="in" filter="wipe(up)">
                                      <p:cBhvr>
                                        <p:cTn id="71" dur="500"/>
                                        <p:tgtEl>
                                          <p:spTgt spid="89"/>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88"/>
                                        </p:tgtEl>
                                        <p:attrNameLst>
                                          <p:attrName>style.visibility</p:attrName>
                                        </p:attrNameLst>
                                      </p:cBhvr>
                                      <p:to>
                                        <p:strVal val="visible"/>
                                      </p:to>
                                    </p:set>
                                    <p:anim calcmode="lin" valueType="num">
                                      <p:cBhvr additive="base">
                                        <p:cTn id="74" dur="500"/>
                                        <p:tgtEl>
                                          <p:spTgt spid="88"/>
                                        </p:tgtEl>
                                        <p:attrNameLst>
                                          <p:attrName>ppt_y</p:attrName>
                                        </p:attrNameLst>
                                      </p:cBhvr>
                                      <p:tavLst>
                                        <p:tav tm="0">
                                          <p:val>
                                            <p:strVal val="#ppt_y+#ppt_h*1.125000"/>
                                          </p:val>
                                        </p:tav>
                                        <p:tav tm="100000">
                                          <p:val>
                                            <p:strVal val="#ppt_y"/>
                                          </p:val>
                                        </p:tav>
                                      </p:tavLst>
                                    </p:anim>
                                    <p:animEffect transition="in" filter="wipe(up)">
                                      <p:cBhvr>
                                        <p:cTn id="75" dur="500"/>
                                        <p:tgtEl>
                                          <p:spTgt spid="88"/>
                                        </p:tgtEl>
                                      </p:cBhvr>
                                    </p:animEffect>
                                  </p:childTnLst>
                                </p:cTn>
                              </p:par>
                            </p:childTnLst>
                          </p:cTn>
                        </p:par>
                        <p:par>
                          <p:cTn id="76" fill="hold">
                            <p:stCondLst>
                              <p:cond delay="4500"/>
                            </p:stCondLst>
                            <p:childTnLst>
                              <p:par>
                                <p:cTn id="77" presetID="22" presetClass="entr" presetSubtype="8"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wipe(left)">
                                      <p:cBhvr>
                                        <p:cTn id="79" dur="500"/>
                                        <p:tgtEl>
                                          <p:spTgt spid="67"/>
                                        </p:tgtEl>
                                      </p:cBhvr>
                                    </p:animEffect>
                                  </p:childTnLst>
                                </p:cTn>
                              </p:par>
                            </p:childTnLst>
                          </p:cTn>
                        </p:par>
                        <p:par>
                          <p:cTn id="80" fill="hold">
                            <p:stCondLst>
                              <p:cond delay="5000"/>
                            </p:stCondLst>
                            <p:childTnLst>
                              <p:par>
                                <p:cTn id="81" presetID="22" presetClass="entr" presetSubtype="1" fill="hold"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up)">
                                      <p:cBhvr>
                                        <p:cTn id="83" dur="500"/>
                                        <p:tgtEl>
                                          <p:spTgt spid="26"/>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91"/>
                                        </p:tgtEl>
                                        <p:attrNameLst>
                                          <p:attrName>style.visibility</p:attrName>
                                        </p:attrNameLst>
                                      </p:cBhvr>
                                      <p:to>
                                        <p:strVal val="visible"/>
                                      </p:to>
                                    </p:set>
                                    <p:anim calcmode="lin" valueType="num">
                                      <p:cBhvr additive="base">
                                        <p:cTn id="86" dur="500"/>
                                        <p:tgtEl>
                                          <p:spTgt spid="91"/>
                                        </p:tgtEl>
                                        <p:attrNameLst>
                                          <p:attrName>ppt_y</p:attrName>
                                        </p:attrNameLst>
                                      </p:cBhvr>
                                      <p:tavLst>
                                        <p:tav tm="0">
                                          <p:val>
                                            <p:strVal val="#ppt_y+#ppt_h*1.125000"/>
                                          </p:val>
                                        </p:tav>
                                        <p:tav tm="100000">
                                          <p:val>
                                            <p:strVal val="#ppt_y"/>
                                          </p:val>
                                        </p:tav>
                                      </p:tavLst>
                                    </p:anim>
                                    <p:animEffect transition="in" filter="wipe(up)">
                                      <p:cBhvr>
                                        <p:cTn id="87" dur="500"/>
                                        <p:tgtEl>
                                          <p:spTgt spid="91"/>
                                        </p:tgtEl>
                                      </p:cBhvr>
                                    </p:animEffect>
                                  </p:childTnLst>
                                </p:cTn>
                              </p:par>
                              <p:par>
                                <p:cTn id="88" presetID="12" presetClass="entr" presetSubtype="4" fill="hold" grpId="0" nodeType="withEffect">
                                  <p:stCondLst>
                                    <p:cond delay="0"/>
                                  </p:stCondLst>
                                  <p:childTnLst>
                                    <p:set>
                                      <p:cBhvr>
                                        <p:cTn id="89" dur="1" fill="hold">
                                          <p:stCondLst>
                                            <p:cond delay="0"/>
                                          </p:stCondLst>
                                        </p:cTn>
                                        <p:tgtEl>
                                          <p:spTgt spid="90"/>
                                        </p:tgtEl>
                                        <p:attrNameLst>
                                          <p:attrName>style.visibility</p:attrName>
                                        </p:attrNameLst>
                                      </p:cBhvr>
                                      <p:to>
                                        <p:strVal val="visible"/>
                                      </p:to>
                                    </p:set>
                                    <p:anim calcmode="lin" valueType="num">
                                      <p:cBhvr additive="base">
                                        <p:cTn id="90" dur="500"/>
                                        <p:tgtEl>
                                          <p:spTgt spid="90"/>
                                        </p:tgtEl>
                                        <p:attrNameLst>
                                          <p:attrName>ppt_y</p:attrName>
                                        </p:attrNameLst>
                                      </p:cBhvr>
                                      <p:tavLst>
                                        <p:tav tm="0">
                                          <p:val>
                                            <p:strVal val="#ppt_y+#ppt_h*1.125000"/>
                                          </p:val>
                                        </p:tav>
                                        <p:tav tm="100000">
                                          <p:val>
                                            <p:strVal val="#ppt_y"/>
                                          </p:val>
                                        </p:tav>
                                      </p:tavLst>
                                    </p:anim>
                                    <p:animEffect transition="in" filter="wipe(up)">
                                      <p:cBhvr>
                                        <p:cTn id="91" dur="500"/>
                                        <p:tgtEl>
                                          <p:spTgt spid="90"/>
                                        </p:tgtEl>
                                      </p:cBhvr>
                                    </p:animEffect>
                                  </p:childTnLst>
                                </p:cTn>
                              </p:par>
                            </p:childTnLst>
                          </p:cTn>
                        </p:par>
                        <p:par>
                          <p:cTn id="92" fill="hold">
                            <p:stCondLst>
                              <p:cond delay="5500"/>
                            </p:stCondLst>
                            <p:childTnLst>
                              <p:par>
                                <p:cTn id="93" presetID="35" presetClass="entr" presetSubtype="0" fill="hold" nodeType="afterEffect">
                                  <p:stCondLst>
                                    <p:cond delay="0"/>
                                  </p:stCondLst>
                                  <p:childTnLst>
                                    <p:set>
                                      <p:cBhvr>
                                        <p:cTn id="94" dur="1" fill="hold">
                                          <p:stCondLst>
                                            <p:cond delay="0"/>
                                          </p:stCondLst>
                                        </p:cTn>
                                        <p:tgtEl>
                                          <p:spTgt spid="83"/>
                                        </p:tgtEl>
                                        <p:attrNameLst>
                                          <p:attrName>style.visibility</p:attrName>
                                        </p:attrNameLst>
                                      </p:cBhvr>
                                      <p:to>
                                        <p:strVal val="visible"/>
                                      </p:to>
                                    </p:set>
                                    <p:animEffect transition="in" filter="fade">
                                      <p:cBhvr>
                                        <p:cTn id="95" dur="500"/>
                                        <p:tgtEl>
                                          <p:spTgt spid="83"/>
                                        </p:tgtEl>
                                      </p:cBhvr>
                                    </p:animEffect>
                                    <p:anim calcmode="lin" valueType="num">
                                      <p:cBhvr>
                                        <p:cTn id="96" dur="500" fill="hold"/>
                                        <p:tgtEl>
                                          <p:spTgt spid="83"/>
                                        </p:tgtEl>
                                        <p:attrNameLst>
                                          <p:attrName>style.rotation</p:attrName>
                                        </p:attrNameLst>
                                      </p:cBhvr>
                                      <p:tavLst>
                                        <p:tav tm="0">
                                          <p:val>
                                            <p:fltVal val="720"/>
                                          </p:val>
                                        </p:tav>
                                        <p:tav tm="100000">
                                          <p:val>
                                            <p:fltVal val="0"/>
                                          </p:val>
                                        </p:tav>
                                      </p:tavLst>
                                    </p:anim>
                                    <p:anim calcmode="lin" valueType="num">
                                      <p:cBhvr>
                                        <p:cTn id="97" dur="500" fill="hold"/>
                                        <p:tgtEl>
                                          <p:spTgt spid="83"/>
                                        </p:tgtEl>
                                        <p:attrNameLst>
                                          <p:attrName>ppt_h</p:attrName>
                                        </p:attrNameLst>
                                      </p:cBhvr>
                                      <p:tavLst>
                                        <p:tav tm="0">
                                          <p:val>
                                            <p:fltVal val="0"/>
                                          </p:val>
                                        </p:tav>
                                        <p:tav tm="100000">
                                          <p:val>
                                            <p:strVal val="#ppt_h"/>
                                          </p:val>
                                        </p:tav>
                                      </p:tavLst>
                                    </p:anim>
                                    <p:anim calcmode="lin" valueType="num">
                                      <p:cBhvr>
                                        <p:cTn id="98" dur="500" fill="hold"/>
                                        <p:tgtEl>
                                          <p:spTgt spid="83"/>
                                        </p:tgtEl>
                                        <p:attrNameLst>
                                          <p:attrName>ppt_w</p:attrName>
                                        </p:attrNameLst>
                                      </p:cBhvr>
                                      <p:tavLst>
                                        <p:tav tm="0">
                                          <p:val>
                                            <p:fltVal val="0"/>
                                          </p:val>
                                        </p:tav>
                                        <p:tav tm="100000">
                                          <p:val>
                                            <p:strVal val="#ppt_w"/>
                                          </p:val>
                                        </p:tav>
                                      </p:tavLst>
                                    </p:anim>
                                  </p:childTnLst>
                                </p:cTn>
                              </p:par>
                            </p:childTnLst>
                          </p:cTn>
                        </p:par>
                        <p:par>
                          <p:cTn id="99" fill="hold">
                            <p:stCondLst>
                              <p:cond delay="6000"/>
                            </p:stCondLst>
                            <p:childTnLst>
                              <p:par>
                                <p:cTn id="100" presetID="22" presetClass="entr" presetSubtype="8" fill="hold" grpId="0" nodeType="afterEffect">
                                  <p:stCondLst>
                                    <p:cond delay="0"/>
                                  </p:stCondLst>
                                  <p:childTnLst>
                                    <p:set>
                                      <p:cBhvr>
                                        <p:cTn id="101" dur="1" fill="hold">
                                          <p:stCondLst>
                                            <p:cond delay="0"/>
                                          </p:stCondLst>
                                        </p:cTn>
                                        <p:tgtEl>
                                          <p:spTgt spid="68"/>
                                        </p:tgtEl>
                                        <p:attrNameLst>
                                          <p:attrName>style.visibility</p:attrName>
                                        </p:attrNameLst>
                                      </p:cBhvr>
                                      <p:to>
                                        <p:strVal val="visible"/>
                                      </p:to>
                                    </p:set>
                                    <p:animEffect transition="in" filter="wipe(left)">
                                      <p:cBhvr>
                                        <p:cTn id="102" dur="500"/>
                                        <p:tgtEl>
                                          <p:spTgt spid="68"/>
                                        </p:tgtEl>
                                      </p:cBhvr>
                                    </p:animEffect>
                                  </p:childTnLst>
                                </p:cTn>
                              </p:par>
                            </p:childTnLst>
                          </p:cTn>
                        </p:par>
                        <p:par>
                          <p:cTn id="103" fill="hold">
                            <p:stCondLst>
                              <p:cond delay="6500"/>
                            </p:stCondLst>
                            <p:childTnLst>
                              <p:par>
                                <p:cTn id="104" presetID="22" presetClass="entr" presetSubtype="1" fill="hold" nodeType="after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wipe(up)">
                                      <p:cBhvr>
                                        <p:cTn id="106" dur="500"/>
                                        <p:tgtEl>
                                          <p:spTgt spid="25"/>
                                        </p:tgtEl>
                                      </p:cBhvr>
                                    </p:animEffect>
                                  </p:childTnLst>
                                </p:cTn>
                              </p:par>
                            </p:childTnLst>
                          </p:cTn>
                        </p:par>
                        <p:par>
                          <p:cTn id="107" fill="hold">
                            <p:stCondLst>
                              <p:cond delay="7000"/>
                            </p:stCondLst>
                            <p:childTnLst>
                              <p:par>
                                <p:cTn id="108" presetID="35" presetClass="entr" presetSubtype="0" fill="hold" nodeType="afterEffect">
                                  <p:stCondLst>
                                    <p:cond delay="0"/>
                                  </p:stCondLst>
                                  <p:childTnLst>
                                    <p:set>
                                      <p:cBhvr>
                                        <p:cTn id="109" dur="1" fill="hold">
                                          <p:stCondLst>
                                            <p:cond delay="0"/>
                                          </p:stCondLst>
                                        </p:cTn>
                                        <p:tgtEl>
                                          <p:spTgt spid="74"/>
                                        </p:tgtEl>
                                        <p:attrNameLst>
                                          <p:attrName>style.visibility</p:attrName>
                                        </p:attrNameLst>
                                      </p:cBhvr>
                                      <p:to>
                                        <p:strVal val="visible"/>
                                      </p:to>
                                    </p:set>
                                    <p:animEffect transition="in" filter="fade">
                                      <p:cBhvr>
                                        <p:cTn id="110" dur="500"/>
                                        <p:tgtEl>
                                          <p:spTgt spid="74"/>
                                        </p:tgtEl>
                                      </p:cBhvr>
                                    </p:animEffect>
                                    <p:anim calcmode="lin" valueType="num">
                                      <p:cBhvr>
                                        <p:cTn id="111" dur="500" fill="hold"/>
                                        <p:tgtEl>
                                          <p:spTgt spid="74"/>
                                        </p:tgtEl>
                                        <p:attrNameLst>
                                          <p:attrName>style.rotation</p:attrName>
                                        </p:attrNameLst>
                                      </p:cBhvr>
                                      <p:tavLst>
                                        <p:tav tm="0">
                                          <p:val>
                                            <p:fltVal val="720"/>
                                          </p:val>
                                        </p:tav>
                                        <p:tav tm="100000">
                                          <p:val>
                                            <p:fltVal val="0"/>
                                          </p:val>
                                        </p:tav>
                                      </p:tavLst>
                                    </p:anim>
                                    <p:anim calcmode="lin" valueType="num">
                                      <p:cBhvr>
                                        <p:cTn id="112" dur="500" fill="hold"/>
                                        <p:tgtEl>
                                          <p:spTgt spid="74"/>
                                        </p:tgtEl>
                                        <p:attrNameLst>
                                          <p:attrName>ppt_h</p:attrName>
                                        </p:attrNameLst>
                                      </p:cBhvr>
                                      <p:tavLst>
                                        <p:tav tm="0">
                                          <p:val>
                                            <p:fltVal val="0"/>
                                          </p:val>
                                        </p:tav>
                                        <p:tav tm="100000">
                                          <p:val>
                                            <p:strVal val="#ppt_h"/>
                                          </p:val>
                                        </p:tav>
                                      </p:tavLst>
                                    </p:anim>
                                    <p:anim calcmode="lin" valueType="num">
                                      <p:cBhvr>
                                        <p:cTn id="113" dur="500" fill="hold"/>
                                        <p:tgtEl>
                                          <p:spTgt spid="74"/>
                                        </p:tgtEl>
                                        <p:attrNameLst>
                                          <p:attrName>ppt_w</p:attrName>
                                        </p:attrNameLst>
                                      </p:cBhvr>
                                      <p:tavLst>
                                        <p:tav tm="0">
                                          <p:val>
                                            <p:fltVal val="0"/>
                                          </p:val>
                                        </p:tav>
                                        <p:tav tm="100000">
                                          <p:val>
                                            <p:strVal val="#ppt_w"/>
                                          </p:val>
                                        </p:tav>
                                      </p:tavLst>
                                    </p:anim>
                                  </p:childTnLst>
                                </p:cTn>
                              </p:par>
                              <p:par>
                                <p:cTn id="114" presetID="12" presetClass="entr" presetSubtype="4" fill="hold" grpId="0" nodeType="withEffect">
                                  <p:stCondLst>
                                    <p:cond delay="0"/>
                                  </p:stCondLst>
                                  <p:childTnLst>
                                    <p:set>
                                      <p:cBhvr>
                                        <p:cTn id="115" dur="1" fill="hold">
                                          <p:stCondLst>
                                            <p:cond delay="0"/>
                                          </p:stCondLst>
                                        </p:cTn>
                                        <p:tgtEl>
                                          <p:spTgt spid="93"/>
                                        </p:tgtEl>
                                        <p:attrNameLst>
                                          <p:attrName>style.visibility</p:attrName>
                                        </p:attrNameLst>
                                      </p:cBhvr>
                                      <p:to>
                                        <p:strVal val="visible"/>
                                      </p:to>
                                    </p:set>
                                    <p:anim calcmode="lin" valueType="num">
                                      <p:cBhvr additive="base">
                                        <p:cTn id="116" dur="500"/>
                                        <p:tgtEl>
                                          <p:spTgt spid="93"/>
                                        </p:tgtEl>
                                        <p:attrNameLst>
                                          <p:attrName>ppt_y</p:attrName>
                                        </p:attrNameLst>
                                      </p:cBhvr>
                                      <p:tavLst>
                                        <p:tav tm="0">
                                          <p:val>
                                            <p:strVal val="#ppt_y+#ppt_h*1.125000"/>
                                          </p:val>
                                        </p:tav>
                                        <p:tav tm="100000">
                                          <p:val>
                                            <p:strVal val="#ppt_y"/>
                                          </p:val>
                                        </p:tav>
                                      </p:tavLst>
                                    </p:anim>
                                    <p:animEffect transition="in" filter="wipe(up)">
                                      <p:cBhvr>
                                        <p:cTn id="117" dur="500"/>
                                        <p:tgtEl>
                                          <p:spTgt spid="93"/>
                                        </p:tgtEl>
                                      </p:cBhvr>
                                    </p:animEffect>
                                  </p:childTnLst>
                                </p:cTn>
                              </p:par>
                              <p:par>
                                <p:cTn id="118" presetID="12" presetClass="entr" presetSubtype="4" fill="hold" grpId="0" nodeType="withEffect">
                                  <p:stCondLst>
                                    <p:cond delay="0"/>
                                  </p:stCondLst>
                                  <p:childTnLst>
                                    <p:set>
                                      <p:cBhvr>
                                        <p:cTn id="119" dur="1" fill="hold">
                                          <p:stCondLst>
                                            <p:cond delay="0"/>
                                          </p:stCondLst>
                                        </p:cTn>
                                        <p:tgtEl>
                                          <p:spTgt spid="92"/>
                                        </p:tgtEl>
                                        <p:attrNameLst>
                                          <p:attrName>style.visibility</p:attrName>
                                        </p:attrNameLst>
                                      </p:cBhvr>
                                      <p:to>
                                        <p:strVal val="visible"/>
                                      </p:to>
                                    </p:set>
                                    <p:anim calcmode="lin" valueType="num">
                                      <p:cBhvr additive="base">
                                        <p:cTn id="120" dur="500"/>
                                        <p:tgtEl>
                                          <p:spTgt spid="92"/>
                                        </p:tgtEl>
                                        <p:attrNameLst>
                                          <p:attrName>ppt_y</p:attrName>
                                        </p:attrNameLst>
                                      </p:cBhvr>
                                      <p:tavLst>
                                        <p:tav tm="0">
                                          <p:val>
                                            <p:strVal val="#ppt_y+#ppt_h*1.125000"/>
                                          </p:val>
                                        </p:tav>
                                        <p:tav tm="100000">
                                          <p:val>
                                            <p:strVal val="#ppt_y"/>
                                          </p:val>
                                        </p:tav>
                                      </p:tavLst>
                                    </p:anim>
                                    <p:animEffect transition="in" filter="wipe(up)">
                                      <p:cBhvr>
                                        <p:cTn id="121"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5" grpId="0" bldLvl="0" animBg="1"/>
      <p:bldP spid="66" grpId="0" bldLvl="0" animBg="1"/>
      <p:bldP spid="67" grpId="0" bldLvl="0" animBg="1"/>
      <p:bldP spid="68" grpId="0" bldLvl="0" animBg="1"/>
      <p:bldP spid="86" grpId="0"/>
      <p:bldP spid="87" grpId="0"/>
      <p:bldP spid="88" grpId="0"/>
      <p:bldP spid="89" grpId="0"/>
      <p:bldP spid="90" grpId="0"/>
      <p:bldP spid="91" grpId="0"/>
      <p:bldP spid="92" grpId="0"/>
      <p:bldP spid="9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2706370" cy="3757295"/>
          </a:xfrm>
          <a:prstGeom prst="rect">
            <a:avLst/>
          </a:prstGeom>
        </p:spPr>
      </p:pic>
      <p:pic>
        <p:nvPicPr>
          <p:cNvPr id="5" name="图片 4" descr="花2"/>
          <p:cNvPicPr>
            <a:picLocks noChangeAspect="1"/>
          </p:cNvPicPr>
          <p:nvPr/>
        </p:nvPicPr>
        <p:blipFill>
          <a:blip r:embed="rId4"/>
          <a:stretch>
            <a:fillRect/>
          </a:stretch>
        </p:blipFill>
        <p:spPr>
          <a:xfrm>
            <a:off x="9205595" y="4671695"/>
            <a:ext cx="2987040" cy="2176145"/>
          </a:xfrm>
          <a:prstGeom prst="rect">
            <a:avLst/>
          </a:prstGeom>
        </p:spPr>
      </p:pic>
      <p:grpSp>
        <p:nvGrpSpPr>
          <p:cNvPr id="12" name="组合 11"/>
          <p:cNvGrpSpPr/>
          <p:nvPr/>
        </p:nvGrpSpPr>
        <p:grpSpPr>
          <a:xfrm>
            <a:off x="2313940" y="257810"/>
            <a:ext cx="9604375" cy="4558030"/>
            <a:chOff x="3644" y="406"/>
            <a:chExt cx="15125" cy="7178"/>
          </a:xfrm>
        </p:grpSpPr>
        <p:cxnSp>
          <p:nvCxnSpPr>
            <p:cNvPr id="6" name="直接连接符 5"/>
            <p:cNvCxnSpPr/>
            <p:nvPr/>
          </p:nvCxnSpPr>
          <p:spPr>
            <a:xfrm>
              <a:off x="3644" y="406"/>
              <a:ext cx="15125" cy="0"/>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69" y="406"/>
              <a:ext cx="0" cy="717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2890" y="1746885"/>
            <a:ext cx="8916670" cy="4831715"/>
            <a:chOff x="414" y="2751"/>
            <a:chExt cx="14042" cy="7609"/>
          </a:xfrm>
        </p:grpSpPr>
        <p:cxnSp>
          <p:nvCxnSpPr>
            <p:cNvPr id="8" name="直接连接符 7"/>
            <p:cNvCxnSpPr/>
            <p:nvPr/>
          </p:nvCxnSpPr>
          <p:spPr>
            <a:xfrm flipH="1" flipV="1">
              <a:off x="414" y="2751"/>
              <a:ext cx="2" cy="7601"/>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4040" cy="9"/>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8241665" y="5581015"/>
            <a:ext cx="907415" cy="807720"/>
          </a:xfrm>
          <a:prstGeom prst="rect">
            <a:avLst/>
          </a:prstGeom>
        </p:spPr>
      </p:pic>
      <p:cxnSp>
        <p:nvCxnSpPr>
          <p:cNvPr id="2" name="直接连接符 1"/>
          <p:cNvCxnSpPr/>
          <p:nvPr/>
        </p:nvCxnSpPr>
        <p:spPr>
          <a:xfrm flipH="1">
            <a:off x="6090285" y="248285"/>
            <a:ext cx="6350" cy="1367790"/>
          </a:xfrm>
          <a:prstGeom prst="line">
            <a:avLst/>
          </a:prstGeom>
          <a:ln w="12700">
            <a:solidFill>
              <a:srgbClr val="323232"/>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5302250" y="1616075"/>
            <a:ext cx="1587500" cy="1587500"/>
            <a:chOff x="3386" y="3538"/>
            <a:chExt cx="3308" cy="3308"/>
          </a:xfrm>
        </p:grpSpPr>
        <p:sp>
          <p:nvSpPr>
            <p:cNvPr id="11" name="椭圆 10"/>
            <p:cNvSpPr/>
            <p:nvPr/>
          </p:nvSpPr>
          <p:spPr>
            <a:xfrm>
              <a:off x="3386" y="3538"/>
              <a:ext cx="3309" cy="3309"/>
            </a:xfrm>
            <a:prstGeom prst="ellipse">
              <a:avLst/>
            </a:prstGeom>
            <a:noFill/>
            <a:ln>
              <a:solidFill>
                <a:srgbClr val="3232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472" y="3625"/>
              <a:ext cx="3136" cy="3136"/>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5412740" y="1898650"/>
            <a:ext cx="1367790" cy="1198880"/>
          </a:xfrm>
          <a:prstGeom prst="rect">
            <a:avLst/>
          </a:prstGeom>
          <a:noFill/>
        </p:spPr>
        <p:txBody>
          <a:bodyPr wrap="square" rtlCol="0">
            <a:spAutoFit/>
          </a:bodyPr>
          <a:lstStyle/>
          <a:p>
            <a:pPr algn="ctr"/>
            <a:r>
              <a:rPr lang="en-US" altLang="zh-CN" sz="3600">
                <a:solidFill>
                  <a:schemeClr val="bg1"/>
                </a:solidFill>
                <a:latin typeface="方正清刻本悦宋简体" panose="02000000000000000000" charset="-122"/>
                <a:ea typeface="方正清刻本悦宋简体" panose="02000000000000000000" charset="-122"/>
              </a:rPr>
              <a:t>PART</a:t>
            </a:r>
          </a:p>
          <a:p>
            <a:pPr algn="ctr"/>
            <a:r>
              <a:rPr lang="en-US" altLang="zh-CN" sz="3600">
                <a:solidFill>
                  <a:schemeClr val="bg1"/>
                </a:solidFill>
                <a:latin typeface="方正清刻本悦宋简体" panose="02000000000000000000" charset="-122"/>
                <a:ea typeface="方正清刻本悦宋简体" panose="02000000000000000000" charset="-122"/>
              </a:rPr>
              <a:t>02</a:t>
            </a:r>
          </a:p>
        </p:txBody>
      </p:sp>
      <p:sp>
        <p:nvSpPr>
          <p:cNvPr id="24" name="文本框 23"/>
          <p:cNvSpPr txBox="1"/>
          <p:nvPr/>
        </p:nvSpPr>
        <p:spPr>
          <a:xfrm>
            <a:off x="3785235" y="3620135"/>
            <a:ext cx="4620895" cy="521970"/>
          </a:xfrm>
          <a:prstGeom prst="rect">
            <a:avLst/>
          </a:prstGeom>
          <a:noFill/>
        </p:spPr>
        <p:txBody>
          <a:bodyPr wrap="square" rtlCol="0">
            <a:spAutoFit/>
          </a:bodyPr>
          <a:lstStyle/>
          <a:p>
            <a:pPr algn="ctr" fontAlgn="auto">
              <a:lnSpc>
                <a:spcPct val="100000"/>
              </a:lnSpc>
            </a:pPr>
            <a:r>
              <a:rPr lang="zh-CN" altLang="en-US" sz="2800">
                <a:solidFill>
                  <a:srgbClr val="323232"/>
                </a:solidFill>
                <a:latin typeface="方正清刻本悦宋简体" panose="02000000000000000000" charset="-122"/>
                <a:ea typeface="方正清刻本悦宋简体" panose="02000000000000000000" charset="-122"/>
                <a:sym typeface="+mn-ea"/>
              </a:rPr>
              <a:t>单击此处输入标题文本</a:t>
            </a:r>
          </a:p>
        </p:txBody>
      </p:sp>
      <p:sp>
        <p:nvSpPr>
          <p:cNvPr id="25" name="文本框 24"/>
          <p:cNvSpPr txBox="1"/>
          <p:nvPr/>
        </p:nvSpPr>
        <p:spPr>
          <a:xfrm>
            <a:off x="2969895" y="4238625"/>
            <a:ext cx="6250940" cy="829945"/>
          </a:xfrm>
          <a:prstGeom prst="rect">
            <a:avLst/>
          </a:prstGeom>
          <a:noFill/>
        </p:spPr>
        <p:txBody>
          <a:bodyPr wrap="square" rtlCol="0">
            <a:spAutoFit/>
          </a:bodyPr>
          <a:lstStyle/>
          <a:p>
            <a:pPr algn="ctr" fontAlgn="auto">
              <a:lnSpc>
                <a:spcPct val="200000"/>
              </a:lnSpc>
            </a:pPr>
            <a:r>
              <a:rPr lang="zh-CN" altLang="en-US" sz="1200">
                <a:solidFill>
                  <a:srgbClr val="323232"/>
                </a:solidFill>
                <a:latin typeface="微软雅黑" panose="020B0503020204020204" charset="-122"/>
                <a:ea typeface="微软雅黑" panose="020B0503020204020204" charset="-122"/>
                <a:sym typeface="+mn-ea"/>
              </a:rPr>
              <a:t>For our ever-lasting friendship, send sincere blessings and warm greetings to my friends whom I miss so much.</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par>
                          <p:cTn id="29" fill="hold">
                            <p:stCondLst>
                              <p:cond delay="1500"/>
                            </p:stCondLst>
                            <p:childTnLst>
                              <p:par>
                                <p:cTn id="30" presetID="20"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edge">
                                      <p:cBhvr>
                                        <p:cTn id="32" dur="500"/>
                                        <p:tgtEl>
                                          <p:spTgt spid="3"/>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12" presetClass="entr" presetSubtype="4"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ppt_y</p:attrName>
                                        </p:attrNameLst>
                                      </p:cBhvr>
                                      <p:tavLst>
                                        <p:tav tm="0">
                                          <p:val>
                                            <p:strVal val="#ppt_y+#ppt_h*1.125000"/>
                                          </p:val>
                                        </p:tav>
                                        <p:tav tm="100000">
                                          <p:val>
                                            <p:strVal val="#ppt_y"/>
                                          </p:val>
                                        </p:tav>
                                      </p:tavLst>
                                    </p:anim>
                                    <p:animEffect transition="in" filter="wipe(up)">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1"/>
          <p:cNvPicPr>
            <a:picLocks noChangeAspect="1"/>
          </p:cNvPicPr>
          <p:nvPr/>
        </p:nvPicPr>
        <p:blipFill>
          <a:blip r:embed="rId3"/>
          <a:stretch>
            <a:fillRect/>
          </a:stretch>
        </p:blipFill>
        <p:spPr>
          <a:xfrm>
            <a:off x="-10160" y="-17145"/>
            <a:ext cx="1652270" cy="2294890"/>
          </a:xfrm>
          <a:prstGeom prst="rect">
            <a:avLst/>
          </a:prstGeom>
        </p:spPr>
      </p:pic>
      <p:pic>
        <p:nvPicPr>
          <p:cNvPr id="5" name="图片 4" descr="花2"/>
          <p:cNvPicPr>
            <a:picLocks noChangeAspect="1"/>
          </p:cNvPicPr>
          <p:nvPr/>
        </p:nvPicPr>
        <p:blipFill>
          <a:blip r:embed="rId4"/>
          <a:stretch>
            <a:fillRect/>
          </a:stretch>
        </p:blipFill>
        <p:spPr>
          <a:xfrm>
            <a:off x="10205085" y="5399405"/>
            <a:ext cx="1987550" cy="1448435"/>
          </a:xfrm>
          <a:prstGeom prst="rect">
            <a:avLst/>
          </a:prstGeom>
        </p:spPr>
      </p:pic>
      <p:grpSp>
        <p:nvGrpSpPr>
          <p:cNvPr id="12" name="组合 11"/>
          <p:cNvGrpSpPr/>
          <p:nvPr/>
        </p:nvGrpSpPr>
        <p:grpSpPr>
          <a:xfrm>
            <a:off x="1830070" y="248285"/>
            <a:ext cx="10088245" cy="5062855"/>
            <a:chOff x="2882" y="391"/>
            <a:chExt cx="15887" cy="7973"/>
          </a:xfrm>
        </p:grpSpPr>
        <p:cxnSp>
          <p:nvCxnSpPr>
            <p:cNvPr id="6" name="直接连接符 5"/>
            <p:cNvCxnSpPr/>
            <p:nvPr/>
          </p:nvCxnSpPr>
          <p:spPr>
            <a:xfrm>
              <a:off x="2882" y="391"/>
              <a:ext cx="15887" cy="1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8758" y="406"/>
              <a:ext cx="11" cy="7958"/>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4160" y="1190625"/>
            <a:ext cx="9998710" cy="5386070"/>
            <a:chOff x="416" y="1875"/>
            <a:chExt cx="15746" cy="8482"/>
          </a:xfrm>
        </p:grpSpPr>
        <p:cxnSp>
          <p:nvCxnSpPr>
            <p:cNvPr id="8" name="直接连接符 7"/>
            <p:cNvCxnSpPr/>
            <p:nvPr/>
          </p:nvCxnSpPr>
          <p:spPr>
            <a:xfrm flipV="1">
              <a:off x="416" y="1875"/>
              <a:ext cx="10" cy="8477"/>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6" y="10352"/>
              <a:ext cx="15746" cy="5"/>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grpSp>
      <p:pic>
        <p:nvPicPr>
          <p:cNvPr id="10" name="图片 9" descr="花3"/>
          <p:cNvPicPr>
            <a:picLocks noChangeAspect="1"/>
          </p:cNvPicPr>
          <p:nvPr/>
        </p:nvPicPr>
        <p:blipFill>
          <a:blip r:embed="rId5"/>
          <a:stretch>
            <a:fillRect/>
          </a:stretch>
        </p:blipFill>
        <p:spPr>
          <a:xfrm>
            <a:off x="9486265" y="5803265"/>
            <a:ext cx="718820" cy="640080"/>
          </a:xfrm>
          <a:prstGeom prst="rect">
            <a:avLst/>
          </a:prstGeom>
        </p:spPr>
      </p:pic>
      <p:sp>
        <p:nvSpPr>
          <p:cNvPr id="17" name="文本框 16"/>
          <p:cNvSpPr txBox="1"/>
          <p:nvPr/>
        </p:nvSpPr>
        <p:spPr>
          <a:xfrm>
            <a:off x="1830070" y="534035"/>
            <a:ext cx="2499995" cy="368300"/>
          </a:xfrm>
          <a:prstGeom prst="rect">
            <a:avLst/>
          </a:prstGeom>
          <a:noFill/>
          <a:ln w="12700">
            <a:noFill/>
          </a:ln>
        </p:spPr>
        <p:txBody>
          <a:bodyPr wrap="square" rtlCol="0">
            <a:spAutoFit/>
          </a:bodyPr>
          <a:lstStyle/>
          <a:p>
            <a:pPr algn="l"/>
            <a:r>
              <a:rPr lang="zh-CN" altLang="en-US" b="1">
                <a:solidFill>
                  <a:srgbClr val="323232"/>
                </a:solidFill>
                <a:latin typeface="微软雅黑" panose="020B0503020204020204" charset="-122"/>
                <a:ea typeface="微软雅黑" panose="020B0503020204020204" charset="-122"/>
              </a:rPr>
              <a:t>单击此处输入标题文本</a:t>
            </a:r>
          </a:p>
        </p:txBody>
      </p:sp>
      <p:cxnSp>
        <p:nvCxnSpPr>
          <p:cNvPr id="2" name="直接连接符 1"/>
          <p:cNvCxnSpPr/>
          <p:nvPr/>
        </p:nvCxnSpPr>
        <p:spPr>
          <a:xfrm>
            <a:off x="1552165" y="3034737"/>
            <a:ext cx="0" cy="662361"/>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52165" y="3697096"/>
            <a:ext cx="2257786" cy="0"/>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809954" y="3697096"/>
            <a:ext cx="2257787" cy="0"/>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809753" y="3697100"/>
            <a:ext cx="0" cy="681372"/>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067738" y="2938756"/>
            <a:ext cx="0" cy="758342"/>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067742" y="3697096"/>
            <a:ext cx="2255670" cy="0"/>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322767" y="3697100"/>
            <a:ext cx="0" cy="681372"/>
          </a:xfrm>
          <a:prstGeom prst="line">
            <a:avLst/>
          </a:prstGeom>
          <a:ln>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23408" y="3697096"/>
            <a:ext cx="2257786" cy="0"/>
          </a:xfrm>
          <a:prstGeom prst="line">
            <a:avLst/>
          </a:prstGeom>
          <a:ln>
            <a:solidFill>
              <a:srgbClr val="323232"/>
            </a:solidFill>
            <a:tailEnd type="stealth"/>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1118870" y="2176145"/>
            <a:ext cx="865505" cy="858520"/>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微软雅黑" panose="020B0503020204020204" charset="-122"/>
                <a:ea typeface="微软雅黑" panose="020B0503020204020204" charset="-122"/>
              </a:rPr>
              <a:t>01</a:t>
            </a:r>
          </a:p>
        </p:txBody>
      </p:sp>
      <p:sp>
        <p:nvSpPr>
          <p:cNvPr id="39" name="椭圆 38"/>
          <p:cNvSpPr/>
          <p:nvPr/>
        </p:nvSpPr>
        <p:spPr>
          <a:xfrm>
            <a:off x="5633720" y="2176145"/>
            <a:ext cx="867410" cy="858520"/>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微软雅黑" panose="020B0503020204020204" charset="-122"/>
                <a:ea typeface="微软雅黑" panose="020B0503020204020204" charset="-122"/>
                <a:sym typeface="+mn-ea"/>
              </a:rPr>
              <a:t>03</a:t>
            </a:r>
            <a:endParaRPr lang="zh-CN" altLang="en-US" sz="2400" dirty="0">
              <a:solidFill>
                <a:schemeClr val="bg1">
                  <a:lumMod val="65000"/>
                </a:schemeClr>
              </a:solidFill>
              <a:latin typeface="微软雅黑" panose="020B0503020204020204" charset="-122"/>
              <a:ea typeface="微软雅黑" panose="020B0503020204020204" charset="-122"/>
            </a:endParaRPr>
          </a:p>
        </p:txBody>
      </p:sp>
      <p:sp>
        <p:nvSpPr>
          <p:cNvPr id="42" name="椭圆 41"/>
          <p:cNvSpPr/>
          <p:nvPr/>
        </p:nvSpPr>
        <p:spPr>
          <a:xfrm>
            <a:off x="3377565" y="4378325"/>
            <a:ext cx="865505" cy="861060"/>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微软雅黑" panose="020B0503020204020204" charset="-122"/>
                <a:ea typeface="微软雅黑" panose="020B0503020204020204" charset="-122"/>
                <a:sym typeface="+mn-ea"/>
              </a:rPr>
              <a:t>02</a:t>
            </a:r>
            <a:endParaRPr lang="zh-CN" altLang="en-US" sz="2400" dirty="0">
              <a:solidFill>
                <a:schemeClr val="bg1">
                  <a:lumMod val="65000"/>
                </a:schemeClr>
              </a:solidFill>
              <a:latin typeface="微软雅黑" panose="020B0503020204020204" charset="-122"/>
              <a:ea typeface="微软雅黑" panose="020B0503020204020204" charset="-122"/>
            </a:endParaRPr>
          </a:p>
        </p:txBody>
      </p:sp>
      <p:sp>
        <p:nvSpPr>
          <p:cNvPr id="45" name="椭圆 44"/>
          <p:cNvSpPr/>
          <p:nvPr/>
        </p:nvSpPr>
        <p:spPr>
          <a:xfrm>
            <a:off x="7890510" y="4378325"/>
            <a:ext cx="865505" cy="861060"/>
          </a:xfrm>
          <a:prstGeom prst="ellips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latin typeface="微软雅黑" panose="020B0503020204020204" charset="-122"/>
                <a:ea typeface="微软雅黑" panose="020B0503020204020204" charset="-122"/>
                <a:sym typeface="+mn-ea"/>
              </a:rPr>
              <a:t>04</a:t>
            </a:r>
            <a:endParaRPr lang="zh-CN" altLang="en-US" sz="2400" dirty="0">
              <a:solidFill>
                <a:schemeClr val="bg1">
                  <a:lumMod val="65000"/>
                </a:schemeClr>
              </a:solidFill>
              <a:latin typeface="微软雅黑" panose="020B0503020204020204" charset="-122"/>
              <a:ea typeface="微软雅黑" panose="020B0503020204020204" charset="-122"/>
            </a:endParaRPr>
          </a:p>
        </p:txBody>
      </p:sp>
      <p:sp>
        <p:nvSpPr>
          <p:cNvPr id="27" name="TextBox 76"/>
          <p:cNvSpPr txBox="1"/>
          <p:nvPr/>
        </p:nvSpPr>
        <p:spPr>
          <a:xfrm>
            <a:off x="2125345" y="2176145"/>
            <a:ext cx="1883410" cy="337185"/>
          </a:xfrm>
          <a:prstGeom prst="rect">
            <a:avLst/>
          </a:prstGeom>
          <a:noFill/>
        </p:spPr>
        <p:txBody>
          <a:bodyPr wrap="square" rtlCol="0">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18" name="文本框 17"/>
          <p:cNvSpPr txBox="1"/>
          <p:nvPr/>
        </p:nvSpPr>
        <p:spPr>
          <a:xfrm>
            <a:off x="2125345" y="2513330"/>
            <a:ext cx="3049270" cy="472950"/>
          </a:xfrm>
          <a:prstGeom prst="rect">
            <a:avLst/>
          </a:prstGeom>
          <a:noFill/>
        </p:spPr>
        <p:txBody>
          <a:bodyPr wrap="square" rtlCol="0">
            <a:spAutoFit/>
          </a:bodyPr>
          <a:lstStyle/>
          <a:p>
            <a:pPr algn="l" fontAlgn="auto">
              <a:lnSpc>
                <a:spcPct val="13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sym typeface="+mn-ea"/>
            </a:endParaRPr>
          </a:p>
        </p:txBody>
      </p:sp>
      <p:sp>
        <p:nvSpPr>
          <p:cNvPr id="22" name="TextBox 76"/>
          <p:cNvSpPr txBox="1"/>
          <p:nvPr/>
        </p:nvSpPr>
        <p:spPr>
          <a:xfrm>
            <a:off x="4411345" y="4041140"/>
            <a:ext cx="1883410" cy="337185"/>
          </a:xfrm>
          <a:prstGeom prst="rect">
            <a:avLst/>
          </a:prstGeom>
          <a:noFill/>
        </p:spPr>
        <p:txBody>
          <a:bodyPr wrap="square" rtlCol="0">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23" name="文本框 22"/>
          <p:cNvSpPr txBox="1"/>
          <p:nvPr/>
        </p:nvSpPr>
        <p:spPr>
          <a:xfrm>
            <a:off x="4411345" y="4378325"/>
            <a:ext cx="3049270" cy="472950"/>
          </a:xfrm>
          <a:prstGeom prst="rect">
            <a:avLst/>
          </a:prstGeom>
          <a:noFill/>
        </p:spPr>
        <p:txBody>
          <a:bodyPr wrap="square" rtlCol="0">
            <a:spAutoFit/>
          </a:bodyPr>
          <a:lstStyle/>
          <a:p>
            <a:pPr algn="l" fontAlgn="auto">
              <a:lnSpc>
                <a:spcPct val="13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sym typeface="+mn-ea"/>
            </a:endParaRPr>
          </a:p>
        </p:txBody>
      </p:sp>
      <p:sp>
        <p:nvSpPr>
          <p:cNvPr id="47" name="TextBox 76"/>
          <p:cNvSpPr txBox="1"/>
          <p:nvPr/>
        </p:nvSpPr>
        <p:spPr>
          <a:xfrm>
            <a:off x="6642735" y="2176145"/>
            <a:ext cx="1883410" cy="337185"/>
          </a:xfrm>
          <a:prstGeom prst="rect">
            <a:avLst/>
          </a:prstGeom>
          <a:noFill/>
        </p:spPr>
        <p:txBody>
          <a:bodyPr wrap="square" rtlCol="0">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48" name="文本框 47"/>
          <p:cNvSpPr txBox="1"/>
          <p:nvPr/>
        </p:nvSpPr>
        <p:spPr>
          <a:xfrm>
            <a:off x="6642735" y="2513330"/>
            <a:ext cx="3049270" cy="472950"/>
          </a:xfrm>
          <a:prstGeom prst="rect">
            <a:avLst/>
          </a:prstGeom>
          <a:noFill/>
        </p:spPr>
        <p:txBody>
          <a:bodyPr wrap="square" rtlCol="0">
            <a:spAutoFit/>
          </a:bodyPr>
          <a:lstStyle/>
          <a:p>
            <a:pPr algn="l" fontAlgn="auto">
              <a:lnSpc>
                <a:spcPct val="13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sym typeface="+mn-ea"/>
            </a:endParaRPr>
          </a:p>
        </p:txBody>
      </p:sp>
      <p:sp>
        <p:nvSpPr>
          <p:cNvPr id="49" name="TextBox 76"/>
          <p:cNvSpPr txBox="1"/>
          <p:nvPr/>
        </p:nvSpPr>
        <p:spPr>
          <a:xfrm>
            <a:off x="8912860" y="4041140"/>
            <a:ext cx="1883410" cy="337185"/>
          </a:xfrm>
          <a:prstGeom prst="rect">
            <a:avLst/>
          </a:prstGeom>
          <a:noFill/>
        </p:spPr>
        <p:txBody>
          <a:bodyPr wrap="square" rtlCol="0">
            <a:spAutoFit/>
          </a:bodyPr>
          <a:lstStyle/>
          <a:p>
            <a:pPr algn="l"/>
            <a:r>
              <a:rPr lang="zh-CN" altLang="en-US" sz="1600" b="1" dirty="0">
                <a:solidFill>
                  <a:srgbClr val="323232"/>
                </a:solidFill>
                <a:latin typeface="微软雅黑" panose="020B0503020204020204" charset="-122"/>
                <a:ea typeface="微软雅黑" panose="020B0503020204020204" charset="-122"/>
                <a:sym typeface="+mn-ea"/>
              </a:rPr>
              <a:t>单击此处输入标题</a:t>
            </a:r>
          </a:p>
        </p:txBody>
      </p:sp>
      <p:sp>
        <p:nvSpPr>
          <p:cNvPr id="50" name="文本框 49"/>
          <p:cNvSpPr txBox="1"/>
          <p:nvPr/>
        </p:nvSpPr>
        <p:spPr>
          <a:xfrm>
            <a:off x="8912860" y="4378325"/>
            <a:ext cx="2033905" cy="692497"/>
          </a:xfrm>
          <a:prstGeom prst="rect">
            <a:avLst/>
          </a:prstGeom>
          <a:noFill/>
        </p:spPr>
        <p:txBody>
          <a:bodyPr wrap="square" rtlCol="0">
            <a:spAutoFit/>
          </a:bodyPr>
          <a:lstStyle/>
          <a:p>
            <a:pPr algn="l" fontAlgn="auto">
              <a:lnSpc>
                <a:spcPct val="130000"/>
              </a:lnSpc>
            </a:pPr>
            <a:r>
              <a:rPr sz="1000" dirty="0" err="1" smtClean="0">
                <a:solidFill>
                  <a:srgbClr val="32323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rgbClr val="323232"/>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1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animEffect transition="in" filter="fade">
                                      <p:cBhvr>
                                        <p:cTn id="35" dur="500"/>
                                        <p:tgtEl>
                                          <p:spTgt spid="36"/>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2500"/>
                            </p:stCondLst>
                            <p:childTnLst>
                              <p:par>
                                <p:cTn id="44" presetID="22" presetClass="entr" presetSubtype="1"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500"/>
                                        <p:tgtEl>
                                          <p:spTgt spid="2"/>
                                        </p:tgtEl>
                                      </p:cBhvr>
                                    </p:animEffect>
                                  </p:childTnLst>
                                </p:cTn>
                              </p:par>
                            </p:childTnLst>
                          </p:cTn>
                        </p:par>
                        <p:par>
                          <p:cTn id="47" fill="hold">
                            <p:stCondLst>
                              <p:cond delay="3000"/>
                            </p:stCondLst>
                            <p:childTnLst>
                              <p:par>
                                <p:cTn id="48" presetID="22" presetClass="entr" presetSubtype="8"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500"/>
                            </p:stCondLst>
                            <p:childTnLst>
                              <p:par>
                                <p:cTn id="52" presetID="22" presetClass="entr" presetSubtype="1"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up)">
                                      <p:cBhvr>
                                        <p:cTn id="54" dur="500"/>
                                        <p:tgtEl>
                                          <p:spTgt spid="3"/>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p:cTn id="58" dur="500" fill="hold"/>
                                        <p:tgtEl>
                                          <p:spTgt spid="42"/>
                                        </p:tgtEl>
                                        <p:attrNameLst>
                                          <p:attrName>ppt_w</p:attrName>
                                        </p:attrNameLst>
                                      </p:cBhvr>
                                      <p:tavLst>
                                        <p:tav tm="0">
                                          <p:val>
                                            <p:fltVal val="0"/>
                                          </p:val>
                                        </p:tav>
                                        <p:tav tm="100000">
                                          <p:val>
                                            <p:strVal val="#ppt_w"/>
                                          </p:val>
                                        </p:tav>
                                      </p:tavLst>
                                    </p:anim>
                                    <p:anim calcmode="lin" valueType="num">
                                      <p:cBhvr>
                                        <p:cTn id="59" dur="500" fill="hold"/>
                                        <p:tgtEl>
                                          <p:spTgt spid="42"/>
                                        </p:tgtEl>
                                        <p:attrNameLst>
                                          <p:attrName>ppt_h</p:attrName>
                                        </p:attrNameLst>
                                      </p:cBhvr>
                                      <p:tavLst>
                                        <p:tav tm="0">
                                          <p:val>
                                            <p:fltVal val="0"/>
                                          </p:val>
                                        </p:tav>
                                        <p:tav tm="100000">
                                          <p:val>
                                            <p:strVal val="#ppt_h"/>
                                          </p:val>
                                        </p:tav>
                                      </p:tavLst>
                                    </p:anim>
                                    <p:animEffect transition="in" filter="fade">
                                      <p:cBhvr>
                                        <p:cTn id="60" dur="500"/>
                                        <p:tgtEl>
                                          <p:spTgt spid="42"/>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par>
                          <p:cTn id="68" fill="hold">
                            <p:stCondLst>
                              <p:cond delay="5000"/>
                            </p:stCondLst>
                            <p:childTnLst>
                              <p:par>
                                <p:cTn id="69" presetID="22" presetClass="entr" presetSubtype="8"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childTnLst>
                          </p:cTn>
                        </p:par>
                        <p:par>
                          <p:cTn id="72" fill="hold">
                            <p:stCondLst>
                              <p:cond delay="5500"/>
                            </p:stCondLst>
                            <p:childTnLst>
                              <p:par>
                                <p:cTn id="73" presetID="22" presetClass="entr" presetSubtype="4"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down)">
                                      <p:cBhvr>
                                        <p:cTn id="75" dur="500"/>
                                        <p:tgtEl>
                                          <p:spTgt spid="28"/>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p:cTn id="79" dur="500" fill="hold"/>
                                        <p:tgtEl>
                                          <p:spTgt spid="39"/>
                                        </p:tgtEl>
                                        <p:attrNameLst>
                                          <p:attrName>ppt_w</p:attrName>
                                        </p:attrNameLst>
                                      </p:cBhvr>
                                      <p:tavLst>
                                        <p:tav tm="0">
                                          <p:val>
                                            <p:fltVal val="0"/>
                                          </p:val>
                                        </p:tav>
                                        <p:tav tm="100000">
                                          <p:val>
                                            <p:strVal val="#ppt_w"/>
                                          </p:val>
                                        </p:tav>
                                      </p:tavLst>
                                    </p:anim>
                                    <p:anim calcmode="lin" valueType="num">
                                      <p:cBhvr>
                                        <p:cTn id="80" dur="500" fill="hold"/>
                                        <p:tgtEl>
                                          <p:spTgt spid="39"/>
                                        </p:tgtEl>
                                        <p:attrNameLst>
                                          <p:attrName>ppt_h</p:attrName>
                                        </p:attrNameLst>
                                      </p:cBhvr>
                                      <p:tavLst>
                                        <p:tav tm="0">
                                          <p:val>
                                            <p:fltVal val="0"/>
                                          </p:val>
                                        </p:tav>
                                        <p:tav tm="100000">
                                          <p:val>
                                            <p:strVal val="#ppt_h"/>
                                          </p:val>
                                        </p:tav>
                                      </p:tavLst>
                                    </p:anim>
                                    <p:animEffect transition="in" filter="fade">
                                      <p:cBhvr>
                                        <p:cTn id="81" dur="500"/>
                                        <p:tgtEl>
                                          <p:spTgt spid="39"/>
                                        </p:tgtEl>
                                      </p:cBhvr>
                                    </p:animEffect>
                                  </p:childTnLst>
                                </p:cTn>
                              </p:par>
                            </p:childTnLst>
                          </p:cTn>
                        </p:par>
                        <p:par>
                          <p:cTn id="82" fill="hold">
                            <p:stCondLst>
                              <p:cond delay="6500"/>
                            </p:stCondLst>
                            <p:childTnLst>
                              <p:par>
                                <p:cTn id="83" presetID="22" presetClass="entr" presetSubtype="8"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wipe(left)">
                                      <p:cBhvr>
                                        <p:cTn id="85" dur="500"/>
                                        <p:tgtEl>
                                          <p:spTgt spid="47"/>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wipe(left)">
                                      <p:cBhvr>
                                        <p:cTn id="88" dur="500"/>
                                        <p:tgtEl>
                                          <p:spTgt spid="48"/>
                                        </p:tgtEl>
                                      </p:cBhvr>
                                    </p:animEffect>
                                  </p:childTnLst>
                                </p:cTn>
                              </p:par>
                            </p:childTnLst>
                          </p:cTn>
                        </p:par>
                        <p:par>
                          <p:cTn id="89" fill="hold">
                            <p:stCondLst>
                              <p:cond delay="7000"/>
                            </p:stCondLst>
                            <p:childTnLst>
                              <p:par>
                                <p:cTn id="90" presetID="22" presetClass="entr" presetSubtype="8" fill="hold" nodeType="after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wipe(left)">
                                      <p:cBhvr>
                                        <p:cTn id="92" dur="500"/>
                                        <p:tgtEl>
                                          <p:spTgt spid="29"/>
                                        </p:tgtEl>
                                      </p:cBhvr>
                                    </p:animEffect>
                                  </p:childTnLst>
                                </p:cTn>
                              </p:par>
                            </p:childTnLst>
                          </p:cTn>
                        </p:par>
                        <p:par>
                          <p:cTn id="93" fill="hold">
                            <p:stCondLst>
                              <p:cond delay="7500"/>
                            </p:stCondLst>
                            <p:childTnLst>
                              <p:par>
                                <p:cTn id="94" presetID="22" presetClass="entr" presetSubtype="1"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up)">
                                      <p:cBhvr>
                                        <p:cTn id="96" dur="500"/>
                                        <p:tgtEl>
                                          <p:spTgt spid="30"/>
                                        </p:tgtEl>
                                      </p:cBhvr>
                                    </p:animEffect>
                                  </p:childTnLst>
                                </p:cTn>
                              </p:par>
                            </p:childTnLst>
                          </p:cTn>
                        </p:par>
                        <p:par>
                          <p:cTn id="97" fill="hold">
                            <p:stCondLst>
                              <p:cond delay="8000"/>
                            </p:stCondLst>
                            <p:childTnLst>
                              <p:par>
                                <p:cTn id="98" presetID="53" presetClass="entr" presetSubtype="16" fill="hold" grpId="0" nodeType="afterEffect">
                                  <p:stCondLst>
                                    <p:cond delay="0"/>
                                  </p:stCondLst>
                                  <p:childTnLst>
                                    <p:set>
                                      <p:cBhvr>
                                        <p:cTn id="99" dur="1" fill="hold">
                                          <p:stCondLst>
                                            <p:cond delay="0"/>
                                          </p:stCondLst>
                                        </p:cTn>
                                        <p:tgtEl>
                                          <p:spTgt spid="45"/>
                                        </p:tgtEl>
                                        <p:attrNameLst>
                                          <p:attrName>style.visibility</p:attrName>
                                        </p:attrNameLst>
                                      </p:cBhvr>
                                      <p:to>
                                        <p:strVal val="visible"/>
                                      </p:to>
                                    </p:set>
                                    <p:anim calcmode="lin" valueType="num">
                                      <p:cBhvr>
                                        <p:cTn id="100" dur="500" fill="hold"/>
                                        <p:tgtEl>
                                          <p:spTgt spid="45"/>
                                        </p:tgtEl>
                                        <p:attrNameLst>
                                          <p:attrName>ppt_w</p:attrName>
                                        </p:attrNameLst>
                                      </p:cBhvr>
                                      <p:tavLst>
                                        <p:tav tm="0">
                                          <p:val>
                                            <p:fltVal val="0"/>
                                          </p:val>
                                        </p:tav>
                                        <p:tav tm="100000">
                                          <p:val>
                                            <p:strVal val="#ppt_w"/>
                                          </p:val>
                                        </p:tav>
                                      </p:tavLst>
                                    </p:anim>
                                    <p:anim calcmode="lin" valueType="num">
                                      <p:cBhvr>
                                        <p:cTn id="101" dur="500" fill="hold"/>
                                        <p:tgtEl>
                                          <p:spTgt spid="45"/>
                                        </p:tgtEl>
                                        <p:attrNameLst>
                                          <p:attrName>ppt_h</p:attrName>
                                        </p:attrNameLst>
                                      </p:cBhvr>
                                      <p:tavLst>
                                        <p:tav tm="0">
                                          <p:val>
                                            <p:fltVal val="0"/>
                                          </p:val>
                                        </p:tav>
                                        <p:tav tm="100000">
                                          <p:val>
                                            <p:strVal val="#ppt_h"/>
                                          </p:val>
                                        </p:tav>
                                      </p:tavLst>
                                    </p:anim>
                                    <p:animEffect transition="in" filter="fade">
                                      <p:cBhvr>
                                        <p:cTn id="102" dur="500"/>
                                        <p:tgtEl>
                                          <p:spTgt spid="45"/>
                                        </p:tgtEl>
                                      </p:cBhvr>
                                    </p:animEffect>
                                  </p:childTnLst>
                                </p:cTn>
                              </p:par>
                            </p:childTnLst>
                          </p:cTn>
                        </p:par>
                        <p:par>
                          <p:cTn id="103" fill="hold">
                            <p:stCondLst>
                              <p:cond delay="8500"/>
                            </p:stCondLst>
                            <p:childTnLst>
                              <p:par>
                                <p:cTn id="104" presetID="22" presetClass="entr" presetSubtype="8"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wipe(left)">
                                      <p:cBhvr>
                                        <p:cTn id="106" dur="500"/>
                                        <p:tgtEl>
                                          <p:spTgt spid="49"/>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50"/>
                                        </p:tgtEl>
                                        <p:attrNameLst>
                                          <p:attrName>style.visibility</p:attrName>
                                        </p:attrNameLst>
                                      </p:cBhvr>
                                      <p:to>
                                        <p:strVal val="visible"/>
                                      </p:to>
                                    </p:set>
                                    <p:animEffect transition="in" filter="wipe(left)">
                                      <p:cBhvr>
                                        <p:cTn id="109" dur="500"/>
                                        <p:tgtEl>
                                          <p:spTgt spid="50"/>
                                        </p:tgtEl>
                                      </p:cBhvr>
                                    </p:animEffect>
                                  </p:childTnLst>
                                </p:cTn>
                              </p:par>
                              <p:par>
                                <p:cTn id="110" presetID="22" presetClass="entr" presetSubtype="8" fill="hold"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wipe(left)">
                                      <p:cBhvr>
                                        <p:cTn id="11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6" grpId="0" bldLvl="0" animBg="1"/>
      <p:bldP spid="39" grpId="0" bldLvl="0" animBg="1"/>
      <p:bldP spid="42" grpId="0" bldLvl="0" animBg="1"/>
      <p:bldP spid="45" grpId="0" bldLvl="0" animBg="1"/>
      <p:bldP spid="27" grpId="0"/>
      <p:bldP spid="18" grpId="0"/>
      <p:bldP spid="22" grpId="0"/>
      <p:bldP spid="23" grpId="0"/>
      <p:bldP spid="47" grpId="0"/>
      <p:bldP spid="48" grpId="0"/>
      <p:bldP spid="49" grpId="0"/>
      <p:bldP spid="5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667</Words>
  <Application>Microsoft Office PowerPoint</Application>
  <PresentationFormat>宽屏</PresentationFormat>
  <Paragraphs>209</Paragraphs>
  <Slides>24</Slides>
  <Notes>24</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等线</vt:lpstr>
      <vt:lpstr>方正清刻本悦宋简体</vt:lpstr>
      <vt:lpstr>宋体</vt:lpstr>
      <vt:lpstr>微软雅黑</vt:lpstr>
      <vt:lpstr>Arial</vt:lpstr>
      <vt:lpstr>Calibri</vt:lpstr>
      <vt:lpstr>Open Sans Light</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小芥末素材</cp:lastModifiedBy>
  <cp:revision>8</cp:revision>
  <dcterms:created xsi:type="dcterms:W3CDTF">2017-09-20T12:22:00Z</dcterms:created>
  <dcterms:modified xsi:type="dcterms:W3CDTF">2017-11-29T03:50:18Z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