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607" r:id="rId2"/>
    <p:sldId id="903" r:id="rId3"/>
    <p:sldId id="897" r:id="rId4"/>
    <p:sldId id="907" r:id="rId5"/>
    <p:sldId id="918" r:id="rId6"/>
    <p:sldId id="915" r:id="rId7"/>
    <p:sldId id="914" r:id="rId8"/>
    <p:sldId id="896" r:id="rId9"/>
    <p:sldId id="919" r:id="rId10"/>
    <p:sldId id="910" r:id="rId11"/>
    <p:sldId id="906" r:id="rId12"/>
    <p:sldId id="902" r:id="rId13"/>
    <p:sldId id="911" r:id="rId14"/>
    <p:sldId id="913" r:id="rId15"/>
    <p:sldId id="908" r:id="rId16"/>
    <p:sldId id="900" r:id="rId17"/>
    <p:sldId id="878" r:id="rId18"/>
    <p:sldId id="917" r:id="rId19"/>
    <p:sldId id="916" r:id="rId20"/>
    <p:sldId id="901" r:id="rId21"/>
    <p:sldId id="920" r:id="rId22"/>
    <p:sldId id="912" r:id="rId23"/>
    <p:sldId id="909" r:id="rId24"/>
    <p:sldId id="904" r:id="rId25"/>
  </p:sldIdLst>
  <p:sldSz cx="9144000" cy="5143500" type="screen16x9"/>
  <p:notesSz cx="6858000" cy="9144000"/>
  <p:custDataLst>
    <p:tags r:id="rId27"/>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001" autoAdjust="0"/>
    <p:restoredTop sz="94660"/>
  </p:normalViewPr>
  <p:slideViewPr>
    <p:cSldViewPr>
      <p:cViewPr varScale="1">
        <p:scale>
          <a:sx n="109" d="100"/>
          <a:sy n="109" d="100"/>
        </p:scale>
        <p:origin x="-372" y="-84"/>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xmlns=""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pPr/>
              <a:t>10</a:t>
            </a:fld>
            <a:endParaRPr lang="zh-CN" altLang="en-US"/>
          </a:p>
        </p:txBody>
      </p:sp>
    </p:spTree>
    <p:extLst>
      <p:ext uri="{BB962C8B-B14F-4D97-AF65-F5344CB8AC3E}">
        <p14:creationId xmlns:p14="http://schemas.microsoft.com/office/powerpoint/2010/main" xmlns="" val="4022214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11</a:t>
            </a:fld>
            <a:endParaRPr lang="zh-CN" altLang="en-US"/>
          </a:p>
        </p:txBody>
      </p:sp>
    </p:spTree>
    <p:extLst>
      <p:ext uri="{BB962C8B-B14F-4D97-AF65-F5344CB8AC3E}">
        <p14:creationId xmlns:p14="http://schemas.microsoft.com/office/powerpoint/2010/main" xmlns="" val="750883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pPr/>
              <a:t>13</a:t>
            </a:fld>
            <a:endParaRPr lang="zh-CN" altLang="en-US"/>
          </a:p>
        </p:txBody>
      </p:sp>
    </p:spTree>
    <p:extLst>
      <p:ext uri="{BB962C8B-B14F-4D97-AF65-F5344CB8AC3E}">
        <p14:creationId xmlns:p14="http://schemas.microsoft.com/office/powerpoint/2010/main" xmlns="" val="707859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14</a:t>
            </a:fld>
            <a:endParaRPr lang="zh-CN" altLang="en-US"/>
          </a:p>
        </p:txBody>
      </p:sp>
    </p:spTree>
    <p:extLst>
      <p:ext uri="{BB962C8B-B14F-4D97-AF65-F5344CB8AC3E}">
        <p14:creationId xmlns:p14="http://schemas.microsoft.com/office/powerpoint/2010/main" xmlns="" val="2149519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15</a:t>
            </a:fld>
            <a:endParaRPr lang="zh-CN" altLang="en-US"/>
          </a:p>
        </p:txBody>
      </p:sp>
    </p:spTree>
    <p:extLst>
      <p:ext uri="{BB962C8B-B14F-4D97-AF65-F5344CB8AC3E}">
        <p14:creationId xmlns:p14="http://schemas.microsoft.com/office/powerpoint/2010/main" xmlns="" val="3031483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xmlns="" val="2426922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19</a:t>
            </a:fld>
            <a:endParaRPr lang="zh-CN" altLang="en-US"/>
          </a:p>
        </p:txBody>
      </p:sp>
    </p:spTree>
    <p:extLst>
      <p:ext uri="{BB962C8B-B14F-4D97-AF65-F5344CB8AC3E}">
        <p14:creationId xmlns:p14="http://schemas.microsoft.com/office/powerpoint/2010/main" xmlns="" val="3833888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xmlns="" val="39769654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pPr/>
              <a:t>22</a:t>
            </a:fld>
            <a:endParaRPr lang="id-ID"/>
          </a:p>
        </p:txBody>
      </p:sp>
    </p:spTree>
    <p:extLst>
      <p:ext uri="{BB962C8B-B14F-4D97-AF65-F5344CB8AC3E}">
        <p14:creationId xmlns:p14="http://schemas.microsoft.com/office/powerpoint/2010/main" xmlns="" val="3325327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23</a:t>
            </a:fld>
            <a:endParaRPr lang="zh-CN" altLang="en-US"/>
          </a:p>
        </p:txBody>
      </p:sp>
    </p:spTree>
    <p:extLst>
      <p:ext uri="{BB962C8B-B14F-4D97-AF65-F5344CB8AC3E}">
        <p14:creationId xmlns:p14="http://schemas.microsoft.com/office/powerpoint/2010/main" xmlns="" val="40047284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4</a:t>
            </a:fld>
            <a:endParaRPr lang="zh-CN" altLang="en-US"/>
          </a:p>
        </p:txBody>
      </p:sp>
    </p:spTree>
    <p:extLst>
      <p:ext uri="{BB962C8B-B14F-4D97-AF65-F5344CB8AC3E}">
        <p14:creationId xmlns:p14="http://schemas.microsoft.com/office/powerpoint/2010/main" xmlns="" val="1672384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5</a:t>
            </a:fld>
            <a:endParaRPr lang="zh-CN" altLang="en-US"/>
          </a:p>
        </p:txBody>
      </p:sp>
    </p:spTree>
    <p:extLst>
      <p:ext uri="{BB962C8B-B14F-4D97-AF65-F5344CB8AC3E}">
        <p14:creationId xmlns:p14="http://schemas.microsoft.com/office/powerpoint/2010/main" xmlns="" val="3994717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21E8CE-9CC8-49CD-83DC-F491AC292ADE}" type="slidenum">
              <a:rPr lang="zh-CN" altLang="en-US" smtClean="0"/>
              <a:pPr/>
              <a:t>6</a:t>
            </a:fld>
            <a:endParaRPr lang="zh-CN" altLang="en-US"/>
          </a:p>
        </p:txBody>
      </p:sp>
    </p:spTree>
    <p:extLst>
      <p:ext uri="{BB962C8B-B14F-4D97-AF65-F5344CB8AC3E}">
        <p14:creationId xmlns:p14="http://schemas.microsoft.com/office/powerpoint/2010/main" xmlns="" val="4151120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963944-84AD-4C31-99FF-18D9B5868545}" type="slidenum">
              <a:rPr lang="zh-CN" altLang="en-US" smtClean="0"/>
              <a:pPr/>
              <a:t>7</a:t>
            </a:fld>
            <a:endParaRPr lang="zh-CN" altLang="en-US"/>
          </a:p>
        </p:txBody>
      </p:sp>
    </p:spTree>
    <p:extLst>
      <p:ext uri="{BB962C8B-B14F-4D97-AF65-F5344CB8AC3E}">
        <p14:creationId xmlns:p14="http://schemas.microsoft.com/office/powerpoint/2010/main" xmlns="" val="1189784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9</a:t>
            </a:fld>
            <a:endParaRPr lang="zh-CN" altLang="en-US"/>
          </a:p>
        </p:txBody>
      </p:sp>
    </p:spTree>
    <p:extLst>
      <p:ext uri="{BB962C8B-B14F-4D97-AF65-F5344CB8AC3E}">
        <p14:creationId xmlns:p14="http://schemas.microsoft.com/office/powerpoint/2010/main" xmlns="" val="8452362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467544" y="289467"/>
            <a:ext cx="1990115"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5" name="文本框 38"/>
          <p:cNvSpPr txBox="1"/>
          <p:nvPr userDrawn="1"/>
        </p:nvSpPr>
        <p:spPr>
          <a:xfrm>
            <a:off x="467544" y="482768"/>
            <a:ext cx="1804166" cy="266653"/>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ADD RELATED TITLE WORDS</a:t>
            </a:r>
            <a:endParaRPr lang="zh-CN" altLang="en-US" sz="1050" dirty="0">
              <a:solidFill>
                <a:schemeClr val="tx1">
                  <a:lumMod val="50000"/>
                  <a:lumOff val="50000"/>
                </a:schemeClr>
              </a:solidFill>
              <a:cs typeface="+mn-ea"/>
              <a:sym typeface="+mn-lt"/>
            </a:endParaRPr>
          </a:p>
        </p:txBody>
      </p:sp>
      <p:sp>
        <p:nvSpPr>
          <p:cNvPr id="9" name="等腰三角形 8"/>
          <p:cNvSpPr/>
          <p:nvPr userDrawn="1"/>
        </p:nvSpPr>
        <p:spPr>
          <a:xfrm rot="5400000">
            <a:off x="-117418" y="330604"/>
            <a:ext cx="720075" cy="305833"/>
          </a:xfrm>
          <a:prstGeom prst="triangl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userDrawn="1"/>
        </p:nvSpPr>
        <p:spPr>
          <a:xfrm rot="16200000">
            <a:off x="8452048" y="4451548"/>
            <a:ext cx="691952" cy="69195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userDrawn="1"/>
        </p:nvSpPr>
        <p:spPr>
          <a:xfrm rot="16200000">
            <a:off x="8604448" y="4603948"/>
            <a:ext cx="539552" cy="53955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21356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产品运营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21356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发展前景</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21356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4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合作与目标</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21356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pPr>
                <a:defRPr/>
              </a:pPr>
              <a:t>2017/11/2 Thursday</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prstTxWarp prst="textNoShape">
              <a:avLst/>
            </a:prstTxWarp>
          </a:bodyPr>
          <a:lstStyle>
            <a:lvl1pPr eaLnBrk="1" hangingPunct="1">
              <a:defRPr smtClean="0"/>
            </a:lvl1pPr>
          </a:lstStyle>
          <a:p>
            <a:pPr>
              <a:defRPr/>
            </a:pPr>
            <a:fld id="{4AAA05D2-2F82-4D1D-9A69-4CC173608BCF}" type="slidenum">
              <a:rPr lang="zh-CN" altLang="en-US"/>
              <a:pPr>
                <a:defRPr/>
              </a:pPr>
              <a:t>‹#›</a:t>
            </a:fld>
            <a:endParaRPr lang="zh-CN" altLang="en-US"/>
          </a:p>
        </p:txBody>
      </p:sp>
    </p:spTree>
  </p:cSld>
  <p:clrMapOvr>
    <a:masterClrMapping/>
  </p:clrMapOvr>
  <p:transition spd="slow" advClick="0"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pPr/>
              <a:t>2017/11/2 Thursday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pPr/>
              <a:t>‹#›</a:t>
            </a:fld>
            <a:endParaRPr kumimoji="1" lang="zh-CN" altLang="en-US"/>
          </a:p>
        </p:txBody>
      </p:sp>
    </p:spTree>
    <p:extLst>
      <p:ext uri="{BB962C8B-B14F-4D97-AF65-F5344CB8AC3E}">
        <p14:creationId xmlns:p14="http://schemas.microsoft.com/office/powerpoint/2010/main" xmlns="" val="1739728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2050" name="Picture 2" descr="C:\Users\Administrator\Desktop\582677e3a5eb6副本.jpg"/>
          <p:cNvPicPr>
            <a:picLocks noChangeAspect="1" noChangeArrowheads="1"/>
          </p:cNvPicPr>
          <p:nvPr userDrawn="1"/>
        </p:nvPicPr>
        <p:blipFill>
          <a:blip r:embed="rId2" cstate="print"/>
          <a:srcRect/>
          <a:stretch>
            <a:fillRect/>
          </a:stretch>
        </p:blipFill>
        <p:spPr bwMode="auto">
          <a:xfrm>
            <a:off x="0" y="-4762"/>
            <a:ext cx="9144000" cy="5148262"/>
          </a:xfrm>
          <a:prstGeom prst="rect">
            <a:avLst/>
          </a:prstGeom>
          <a:noFill/>
        </p:spPr>
      </p:pic>
      <p:sp>
        <p:nvSpPr>
          <p:cNvPr id="8" name="矩形 7"/>
          <p:cNvSpPr/>
          <p:nvPr userDrawn="1"/>
        </p:nvSpPr>
        <p:spPr>
          <a:xfrm>
            <a:off x="251520" y="195486"/>
            <a:ext cx="8640960" cy="4752528"/>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2"/>
          <p:cNvSpPr txBox="1">
            <a:spLocks noChangeArrowheads="1"/>
          </p:cNvSpPr>
          <p:nvPr userDrawn="1"/>
        </p:nvSpPr>
        <p:spPr bwMode="auto">
          <a:xfrm>
            <a:off x="467544" y="346433"/>
            <a:ext cx="1796090" cy="281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b="1" dirty="0">
                <a:solidFill>
                  <a:srgbClr val="C00000"/>
                </a:solidFill>
                <a:latin typeface="微软雅黑" panose="020B0503020204020204" pitchFamily="82" charset="2"/>
                <a:ea typeface="微软雅黑" panose="020B0503020204020204" pitchFamily="82" charset="2"/>
              </a:rPr>
              <a:t>全国两会概述</a:t>
            </a:r>
          </a:p>
        </p:txBody>
      </p:sp>
    </p:spTree>
    <p:extLst>
      <p:ext uri="{BB962C8B-B14F-4D97-AF65-F5344CB8AC3E}">
        <p14:creationId xmlns:p14="http://schemas.microsoft.com/office/powerpoint/2010/main" xmlns="" val="2116808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空白页">
    <p:spTree>
      <p:nvGrpSpPr>
        <p:cNvPr id="1" name=""/>
        <p:cNvGrpSpPr/>
        <p:nvPr/>
      </p:nvGrpSpPr>
      <p:grpSpPr>
        <a:xfrm>
          <a:off x="0" y="0"/>
          <a:ext cx="0" cy="0"/>
          <a:chOff x="0" y="0"/>
          <a:chExt cx="0" cy="0"/>
        </a:xfrm>
      </p:grpSpPr>
      <p:pic>
        <p:nvPicPr>
          <p:cNvPr id="2050" name="Picture 2" descr="C:\Users\Administrator\Desktop\582677e3a5eb6副本.jpg"/>
          <p:cNvPicPr>
            <a:picLocks noChangeAspect="1" noChangeArrowheads="1"/>
          </p:cNvPicPr>
          <p:nvPr userDrawn="1"/>
        </p:nvPicPr>
        <p:blipFill>
          <a:blip r:embed="rId2" cstate="print"/>
          <a:srcRect/>
          <a:stretch>
            <a:fillRect/>
          </a:stretch>
        </p:blipFill>
        <p:spPr bwMode="auto">
          <a:xfrm>
            <a:off x="0" y="-4762"/>
            <a:ext cx="9144000" cy="5148262"/>
          </a:xfrm>
          <a:prstGeom prst="rect">
            <a:avLst/>
          </a:prstGeom>
          <a:noFill/>
        </p:spPr>
      </p:pic>
      <p:sp>
        <p:nvSpPr>
          <p:cNvPr id="8" name="矩形 7"/>
          <p:cNvSpPr/>
          <p:nvPr userDrawn="1"/>
        </p:nvSpPr>
        <p:spPr>
          <a:xfrm>
            <a:off x="251520" y="195486"/>
            <a:ext cx="8640960" cy="4752528"/>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2"/>
          <p:cNvSpPr txBox="1">
            <a:spLocks noChangeArrowheads="1"/>
          </p:cNvSpPr>
          <p:nvPr userDrawn="1"/>
        </p:nvSpPr>
        <p:spPr bwMode="auto">
          <a:xfrm>
            <a:off x="467544" y="346433"/>
            <a:ext cx="1796090" cy="281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b="1" dirty="0">
                <a:solidFill>
                  <a:srgbClr val="C00000"/>
                </a:solidFill>
                <a:latin typeface="微软雅黑" panose="020B0503020204020204" pitchFamily="82" charset="2"/>
                <a:ea typeface="微软雅黑" panose="020B0503020204020204" pitchFamily="82" charset="2"/>
              </a:rPr>
              <a:t>工作回顾</a:t>
            </a:r>
          </a:p>
        </p:txBody>
      </p:sp>
    </p:spTree>
    <p:extLst>
      <p:ext uri="{BB962C8B-B14F-4D97-AF65-F5344CB8AC3E}">
        <p14:creationId xmlns:p14="http://schemas.microsoft.com/office/powerpoint/2010/main" xmlns="" val="2116808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空白页">
    <p:spTree>
      <p:nvGrpSpPr>
        <p:cNvPr id="1" name=""/>
        <p:cNvGrpSpPr/>
        <p:nvPr/>
      </p:nvGrpSpPr>
      <p:grpSpPr>
        <a:xfrm>
          <a:off x="0" y="0"/>
          <a:ext cx="0" cy="0"/>
          <a:chOff x="0" y="0"/>
          <a:chExt cx="0" cy="0"/>
        </a:xfrm>
      </p:grpSpPr>
      <p:pic>
        <p:nvPicPr>
          <p:cNvPr id="2050" name="Picture 2" descr="C:\Users\Administrator\Desktop\582677e3a5eb6副本.jpg"/>
          <p:cNvPicPr>
            <a:picLocks noChangeAspect="1" noChangeArrowheads="1"/>
          </p:cNvPicPr>
          <p:nvPr userDrawn="1"/>
        </p:nvPicPr>
        <p:blipFill>
          <a:blip r:embed="rId2" cstate="print"/>
          <a:srcRect/>
          <a:stretch>
            <a:fillRect/>
          </a:stretch>
        </p:blipFill>
        <p:spPr bwMode="auto">
          <a:xfrm>
            <a:off x="0" y="-4762"/>
            <a:ext cx="9144000" cy="5148262"/>
          </a:xfrm>
          <a:prstGeom prst="rect">
            <a:avLst/>
          </a:prstGeom>
          <a:noFill/>
        </p:spPr>
      </p:pic>
      <p:sp>
        <p:nvSpPr>
          <p:cNvPr id="8" name="矩形 7"/>
          <p:cNvSpPr/>
          <p:nvPr userDrawn="1"/>
        </p:nvSpPr>
        <p:spPr>
          <a:xfrm>
            <a:off x="251520" y="195486"/>
            <a:ext cx="8640960" cy="4752528"/>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2"/>
          <p:cNvSpPr txBox="1">
            <a:spLocks noChangeArrowheads="1"/>
          </p:cNvSpPr>
          <p:nvPr userDrawn="1"/>
        </p:nvSpPr>
        <p:spPr bwMode="auto">
          <a:xfrm>
            <a:off x="467544" y="346433"/>
            <a:ext cx="1796090" cy="281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b="1" dirty="0">
                <a:solidFill>
                  <a:srgbClr val="C00000"/>
                </a:solidFill>
                <a:latin typeface="微软雅黑" panose="020B0503020204020204" pitchFamily="82" charset="2"/>
                <a:ea typeface="微软雅黑" panose="020B0503020204020204" pitchFamily="82" charset="2"/>
              </a:rPr>
              <a:t>全国两会学习重点</a:t>
            </a:r>
          </a:p>
        </p:txBody>
      </p:sp>
    </p:spTree>
    <p:extLst>
      <p:ext uri="{BB962C8B-B14F-4D97-AF65-F5344CB8AC3E}">
        <p14:creationId xmlns:p14="http://schemas.microsoft.com/office/powerpoint/2010/main" xmlns="" val="2116808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空白页">
    <p:spTree>
      <p:nvGrpSpPr>
        <p:cNvPr id="1" name=""/>
        <p:cNvGrpSpPr/>
        <p:nvPr/>
      </p:nvGrpSpPr>
      <p:grpSpPr>
        <a:xfrm>
          <a:off x="0" y="0"/>
          <a:ext cx="0" cy="0"/>
          <a:chOff x="0" y="0"/>
          <a:chExt cx="0" cy="0"/>
        </a:xfrm>
      </p:grpSpPr>
      <p:pic>
        <p:nvPicPr>
          <p:cNvPr id="2050" name="Picture 2" descr="C:\Users\Administrator\Desktop\582677e3a5eb6副本.jpg"/>
          <p:cNvPicPr>
            <a:picLocks noChangeAspect="1" noChangeArrowheads="1"/>
          </p:cNvPicPr>
          <p:nvPr userDrawn="1"/>
        </p:nvPicPr>
        <p:blipFill>
          <a:blip r:embed="rId2" cstate="print"/>
          <a:srcRect/>
          <a:stretch>
            <a:fillRect/>
          </a:stretch>
        </p:blipFill>
        <p:spPr bwMode="auto">
          <a:xfrm>
            <a:off x="0" y="-4762"/>
            <a:ext cx="9144000" cy="5148262"/>
          </a:xfrm>
          <a:prstGeom prst="rect">
            <a:avLst/>
          </a:prstGeom>
          <a:noFill/>
        </p:spPr>
      </p:pic>
      <p:sp>
        <p:nvSpPr>
          <p:cNvPr id="8" name="矩形 7"/>
          <p:cNvSpPr/>
          <p:nvPr userDrawn="1"/>
        </p:nvSpPr>
        <p:spPr>
          <a:xfrm>
            <a:off x="251520" y="195486"/>
            <a:ext cx="8640960" cy="4752528"/>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2"/>
          <p:cNvSpPr txBox="1">
            <a:spLocks noChangeArrowheads="1"/>
          </p:cNvSpPr>
          <p:nvPr userDrawn="1"/>
        </p:nvSpPr>
        <p:spPr bwMode="auto">
          <a:xfrm>
            <a:off x="467544" y="346433"/>
            <a:ext cx="1796090" cy="281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lgn="ctr"/>
            <a:r>
              <a:rPr lang="zh-CN" altLang="en-US" sz="1400" b="1" dirty="0">
                <a:solidFill>
                  <a:srgbClr val="C00000"/>
                </a:solidFill>
                <a:latin typeface="微软雅黑" panose="020B0503020204020204" pitchFamily="82" charset="2"/>
                <a:ea typeface="微软雅黑" panose="020B0503020204020204" pitchFamily="82" charset="2"/>
              </a:rPr>
              <a:t>全国两会精神意义</a:t>
            </a:r>
          </a:p>
        </p:txBody>
      </p:sp>
    </p:spTree>
    <p:extLst>
      <p:ext uri="{BB962C8B-B14F-4D97-AF65-F5344CB8AC3E}">
        <p14:creationId xmlns:p14="http://schemas.microsoft.com/office/powerpoint/2010/main" xmlns="" val="2116808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空白页">
    <p:spTree>
      <p:nvGrpSpPr>
        <p:cNvPr id="1" name=""/>
        <p:cNvGrpSpPr/>
        <p:nvPr/>
      </p:nvGrpSpPr>
      <p:grpSpPr>
        <a:xfrm>
          <a:off x="0" y="0"/>
          <a:ext cx="0" cy="0"/>
          <a:chOff x="0" y="0"/>
          <a:chExt cx="0" cy="0"/>
        </a:xfrm>
      </p:grpSpPr>
      <p:pic>
        <p:nvPicPr>
          <p:cNvPr id="2050" name="Picture 2" descr="C:\Users\Administrator\Desktop\582677e3a5eb6副本.jpg"/>
          <p:cNvPicPr>
            <a:picLocks noChangeAspect="1" noChangeArrowheads="1"/>
          </p:cNvPicPr>
          <p:nvPr userDrawn="1"/>
        </p:nvPicPr>
        <p:blipFill>
          <a:blip r:embed="rId2" cstate="print"/>
          <a:srcRect/>
          <a:stretch>
            <a:fillRect/>
          </a:stretch>
        </p:blipFill>
        <p:spPr bwMode="auto">
          <a:xfrm>
            <a:off x="0" y="-4762"/>
            <a:ext cx="9144000" cy="5148262"/>
          </a:xfrm>
          <a:prstGeom prst="rect">
            <a:avLst/>
          </a:prstGeom>
          <a:noFill/>
        </p:spPr>
      </p:pic>
      <p:sp>
        <p:nvSpPr>
          <p:cNvPr id="8" name="矩形 7"/>
          <p:cNvSpPr/>
          <p:nvPr userDrawn="1"/>
        </p:nvSpPr>
        <p:spPr>
          <a:xfrm>
            <a:off x="251520" y="195486"/>
            <a:ext cx="8640960" cy="4752528"/>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2"/>
          <p:cNvSpPr txBox="1">
            <a:spLocks noChangeArrowheads="1"/>
          </p:cNvSpPr>
          <p:nvPr userDrawn="1"/>
        </p:nvSpPr>
        <p:spPr bwMode="auto">
          <a:xfrm>
            <a:off x="467544" y="346433"/>
            <a:ext cx="1796090" cy="281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b="1" dirty="0">
                <a:solidFill>
                  <a:srgbClr val="C00000"/>
                </a:solidFill>
                <a:latin typeface="微软雅黑" panose="020B0503020204020204" pitchFamily="82" charset="2"/>
                <a:ea typeface="微软雅黑" panose="020B0503020204020204" pitchFamily="82" charset="2"/>
              </a:rPr>
              <a:t>工作展望和布局</a:t>
            </a:r>
          </a:p>
        </p:txBody>
      </p:sp>
    </p:spTree>
    <p:extLst>
      <p:ext uri="{BB962C8B-B14F-4D97-AF65-F5344CB8AC3E}">
        <p14:creationId xmlns:p14="http://schemas.microsoft.com/office/powerpoint/2010/main" xmlns="" val="21168080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21356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xmlns="" val="3795072685"/>
      </p:ext>
    </p:extLst>
  </p:cSld>
  <p:clrMap bg1="lt1" tx1="dk1" bg2="lt2" tx2="dk2" accent1="accent1" accent2="accent2" accent3="accent3" accent4="accent4" accent5="accent5" accent6="accent6" hlink="hlink" folHlink="folHlink"/>
  <p:sldLayoutIdLst>
    <p:sldLayoutId id="2147483655" r:id="rId1"/>
    <p:sldLayoutId id="2147483658" r:id="rId2"/>
    <p:sldLayoutId id="2147483665" r:id="rId3"/>
    <p:sldLayoutId id="2147483666" r:id="rId4"/>
    <p:sldLayoutId id="2147483672" r:id="rId5"/>
    <p:sldLayoutId id="2147483673" r:id="rId6"/>
    <p:sldLayoutId id="2147483674" r:id="rId7"/>
    <p:sldLayoutId id="2147483675" r:id="rId8"/>
    <p:sldLayoutId id="2147483668" r:id="rId9"/>
    <p:sldLayoutId id="2147483669" r:id="rId10"/>
    <p:sldLayoutId id="2147483670" r:id="rId11"/>
    <p:sldLayoutId id="2147483671" r:id="rId12"/>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file:///E:\&#21315;&#22270;&#32593;\&#12304;&#38899;&#20048;&#32032;&#26448;&#24211;&#12305;\&#23435;&#23478;&#29579;&#26397;%20the%20soong%20sister.mp3"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gif"/></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582677e3a5eb6副本.jpg"/>
          <p:cNvPicPr>
            <a:picLocks noChangeAspect="1" noChangeArrowheads="1"/>
          </p:cNvPicPr>
          <p:nvPr/>
        </p:nvPicPr>
        <p:blipFill>
          <a:blip r:embed="rId4" cstate="print"/>
          <a:srcRect/>
          <a:stretch>
            <a:fillRect/>
          </a:stretch>
        </p:blipFill>
        <p:spPr bwMode="auto">
          <a:xfrm>
            <a:off x="0" y="-4762"/>
            <a:ext cx="9144000" cy="5148262"/>
          </a:xfrm>
          <a:prstGeom prst="rect">
            <a:avLst/>
          </a:prstGeom>
          <a:noFill/>
        </p:spPr>
      </p:pic>
      <p:pic>
        <p:nvPicPr>
          <p:cNvPr id="1026" name="Picture 2" descr="C:\Users\Administrator\Desktop\d352779af3c12085918e1f8187fc1523副本.png"/>
          <p:cNvPicPr>
            <a:picLocks noChangeAspect="1" noChangeArrowheads="1"/>
          </p:cNvPicPr>
          <p:nvPr/>
        </p:nvPicPr>
        <p:blipFill>
          <a:blip r:embed="rId5" cstate="print"/>
          <a:srcRect/>
          <a:stretch>
            <a:fillRect/>
          </a:stretch>
        </p:blipFill>
        <p:spPr bwMode="auto">
          <a:xfrm>
            <a:off x="0" y="0"/>
            <a:ext cx="9144000" cy="5148262"/>
          </a:xfrm>
          <a:prstGeom prst="rect">
            <a:avLst/>
          </a:prstGeom>
          <a:noFill/>
        </p:spPr>
      </p:pic>
      <p:pic>
        <p:nvPicPr>
          <p:cNvPr id="7" name="宋家王朝 the soong sister.mp3">
            <a:hlinkClick r:id="" action="ppaction://media"/>
          </p:cNvPr>
          <p:cNvPicPr>
            <a:picLocks noRot="1" noChangeAspect="1"/>
          </p:cNvPicPr>
          <p:nvPr>
            <a:audioFile r:link="rId1"/>
          </p:nvPr>
        </p:nvPicPr>
        <p:blipFill>
          <a:blip r:embed="rId6" cstate="print"/>
          <a:stretch>
            <a:fillRect/>
          </a:stretch>
        </p:blipFill>
        <p:spPr>
          <a:xfrm>
            <a:off x="-756592" y="0"/>
            <a:ext cx="304800" cy="304800"/>
          </a:xfrm>
          <a:prstGeom prst="rect">
            <a:avLst/>
          </a:prstGeom>
        </p:spPr>
      </p:pic>
      <p:sp>
        <p:nvSpPr>
          <p:cNvPr id="13" name="文本框 11"/>
          <p:cNvSpPr txBox="1"/>
          <p:nvPr/>
        </p:nvSpPr>
        <p:spPr>
          <a:xfrm>
            <a:off x="2571736" y="1500180"/>
            <a:ext cx="4195700" cy="900246"/>
          </a:xfrm>
          <a:prstGeom prst="rect">
            <a:avLst/>
          </a:prstGeom>
          <a:noFill/>
        </p:spPr>
        <p:txBody>
          <a:bodyPr wrap="none" lIns="68580" tIns="34290" rIns="68580" bIns="34290" rtlCol="0">
            <a:spAutoFit/>
          </a:bodyPr>
          <a:lstStyle/>
          <a:p>
            <a:r>
              <a:rPr lang="zh-CN" altLang="en-US" sz="5400" b="1" dirty="0" smtClean="0">
                <a:solidFill>
                  <a:srgbClr val="C00000"/>
                </a:solidFill>
                <a:latin typeface="方正粗谭黑简体" pitchFamily="2" charset="-122"/>
                <a:ea typeface="方正粗谭黑简体" pitchFamily="2" charset="-122"/>
              </a:rPr>
              <a:t>聚焦两会</a:t>
            </a:r>
            <a:r>
              <a:rPr lang="en-US" altLang="zh-CN" sz="5400" b="1" dirty="0">
                <a:solidFill>
                  <a:srgbClr val="C00000"/>
                </a:solidFill>
                <a:latin typeface="方正粗谭黑简体" pitchFamily="2" charset="-122"/>
                <a:ea typeface="方正粗谭黑简体" pitchFamily="2" charset="-122"/>
              </a:rPr>
              <a:t>PPT</a:t>
            </a:r>
            <a:endParaRPr lang="zh-CN" altLang="en-US" sz="5400" b="1" dirty="0">
              <a:solidFill>
                <a:srgbClr val="C00000"/>
              </a:solidFill>
              <a:latin typeface="方正粗谭黑简体" pitchFamily="2" charset="-122"/>
              <a:ea typeface="方正粗谭黑简体" pitchFamily="2" charset="-122"/>
            </a:endParaRPr>
          </a:p>
        </p:txBody>
      </p:sp>
      <p:sp>
        <p:nvSpPr>
          <p:cNvPr id="14" name="文本框 12"/>
          <p:cNvSpPr txBox="1"/>
          <p:nvPr/>
        </p:nvSpPr>
        <p:spPr>
          <a:xfrm>
            <a:off x="5701622" y="3101035"/>
            <a:ext cx="1460977"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聚焦两会精神内涵  </a:t>
            </a:r>
          </a:p>
        </p:txBody>
      </p:sp>
      <p:sp>
        <p:nvSpPr>
          <p:cNvPr id="15" name="文本框 18"/>
          <p:cNvSpPr txBox="1"/>
          <p:nvPr/>
        </p:nvSpPr>
        <p:spPr>
          <a:xfrm>
            <a:off x="2026408" y="2528189"/>
            <a:ext cx="5520983" cy="484748"/>
          </a:xfrm>
          <a:prstGeom prst="rect">
            <a:avLst/>
          </a:prstGeom>
          <a:noFill/>
        </p:spPr>
        <p:txBody>
          <a:bodyPr wrap="none" lIns="68580" tIns="34290" rIns="68580" bIns="34290" rtlCol="0">
            <a:spAutoFit/>
          </a:bodyPr>
          <a:lstStyle/>
          <a:p>
            <a:r>
              <a:rPr lang="zh-CN" altLang="en-US" sz="2700" spc="225" dirty="0">
                <a:solidFill>
                  <a:srgbClr val="C00000"/>
                </a:solidFill>
                <a:latin typeface="微软雅黑" panose="020B0503020204020204" pitchFamily="82" charset="2"/>
                <a:ea typeface="微软雅黑" panose="020B0503020204020204" pitchFamily="82" charset="2"/>
              </a:rPr>
              <a:t>凝心聚力谋发展 撸起袖子加油干</a:t>
            </a:r>
          </a:p>
        </p:txBody>
      </p:sp>
      <p:sp>
        <p:nvSpPr>
          <p:cNvPr id="16" name="文本框 23"/>
          <p:cNvSpPr txBox="1"/>
          <p:nvPr/>
        </p:nvSpPr>
        <p:spPr>
          <a:xfrm>
            <a:off x="2268384" y="3101066"/>
            <a:ext cx="1677383"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归纳整理两会学习重点</a:t>
            </a:r>
          </a:p>
        </p:txBody>
      </p:sp>
      <p:sp>
        <p:nvSpPr>
          <p:cNvPr id="17" name="文本框 25"/>
          <p:cNvSpPr txBox="1"/>
          <p:nvPr/>
        </p:nvSpPr>
        <p:spPr>
          <a:xfrm>
            <a:off x="3855477" y="3101035"/>
            <a:ext cx="180579" cy="253916"/>
          </a:xfrm>
          <a:prstGeom prst="rect">
            <a:avLst/>
          </a:prstGeom>
          <a:noFill/>
          <a:ln>
            <a:noFill/>
          </a:ln>
        </p:spPr>
        <p:txBody>
          <a:bodyPr wrap="none" lIns="68580" tIns="34290" rIns="68580" bIns="34290" rtlCol="0">
            <a:spAutoFit/>
          </a:bodyPr>
          <a:lstStyle/>
          <a:p>
            <a:r>
              <a:rPr lang="en-US" altLang="zh-CN" sz="1200" dirty="0">
                <a:solidFill>
                  <a:schemeClr val="tx1">
                    <a:lumMod val="95000"/>
                    <a:lumOff val="5000"/>
                  </a:schemeClr>
                </a:solidFill>
                <a:latin typeface="微软雅黑" panose="020B0503020204020204" pitchFamily="82" charset="2"/>
                <a:ea typeface="微软雅黑" panose="020B0503020204020204" pitchFamily="82" charset="2"/>
              </a:rPr>
              <a:t>|</a:t>
            </a:r>
            <a:endParaRPr lang="zh-CN" altLang="en-US" sz="1200" dirty="0">
              <a:solidFill>
                <a:schemeClr val="tx1">
                  <a:lumMod val="95000"/>
                  <a:lumOff val="5000"/>
                </a:schemeClr>
              </a:solidFill>
              <a:latin typeface="微软雅黑" panose="020B0503020204020204" pitchFamily="82" charset="2"/>
              <a:ea typeface="微软雅黑" panose="020B0503020204020204" pitchFamily="82" charset="2"/>
            </a:endParaRPr>
          </a:p>
        </p:txBody>
      </p:sp>
      <p:sp>
        <p:nvSpPr>
          <p:cNvPr id="18" name="文本框 33"/>
          <p:cNvSpPr txBox="1"/>
          <p:nvPr/>
        </p:nvSpPr>
        <p:spPr>
          <a:xfrm>
            <a:off x="5572096" y="3101035"/>
            <a:ext cx="180579" cy="253916"/>
          </a:xfrm>
          <a:prstGeom prst="rect">
            <a:avLst/>
          </a:prstGeom>
          <a:noFill/>
          <a:ln>
            <a:noFill/>
          </a:ln>
        </p:spPr>
        <p:txBody>
          <a:bodyPr wrap="none" lIns="68580" tIns="34290" rIns="68580" bIns="34290" rtlCol="0">
            <a:spAutoFit/>
          </a:bodyPr>
          <a:lstStyle/>
          <a:p>
            <a:r>
              <a:rPr lang="en-US" altLang="zh-CN" sz="1200" dirty="0">
                <a:solidFill>
                  <a:schemeClr val="tx1">
                    <a:lumMod val="95000"/>
                    <a:lumOff val="5000"/>
                  </a:schemeClr>
                </a:solidFill>
                <a:latin typeface="微软雅黑" panose="020B0503020204020204" pitchFamily="82" charset="2"/>
                <a:ea typeface="微软雅黑" panose="020B0503020204020204" pitchFamily="82" charset="2"/>
              </a:rPr>
              <a:t>|</a:t>
            </a:r>
            <a:endParaRPr lang="zh-CN" altLang="en-US" sz="1200" dirty="0">
              <a:solidFill>
                <a:schemeClr val="tx1">
                  <a:lumMod val="95000"/>
                  <a:lumOff val="5000"/>
                </a:schemeClr>
              </a:solidFill>
              <a:latin typeface="微软雅黑" panose="020B0503020204020204" pitchFamily="82" charset="2"/>
              <a:ea typeface="微软雅黑" panose="020B0503020204020204" pitchFamily="82" charset="2"/>
            </a:endParaRPr>
          </a:p>
        </p:txBody>
      </p:sp>
      <p:sp>
        <p:nvSpPr>
          <p:cNvPr id="19" name="文本框 34"/>
          <p:cNvSpPr txBox="1"/>
          <p:nvPr/>
        </p:nvSpPr>
        <p:spPr>
          <a:xfrm>
            <a:off x="3985003" y="3101066"/>
            <a:ext cx="1677383"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精细解读政府工作报告</a:t>
            </a:r>
          </a:p>
        </p:txBody>
      </p:sp>
      <p:cxnSp>
        <p:nvCxnSpPr>
          <p:cNvPr id="20" name="直接连接符 19"/>
          <p:cNvCxnSpPr/>
          <p:nvPr/>
        </p:nvCxnSpPr>
        <p:spPr>
          <a:xfrm>
            <a:off x="1852410" y="2463885"/>
            <a:ext cx="576716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852410" y="3048105"/>
            <a:ext cx="576716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xmlns="" id="{E65284FE-02CC-4073-AD27-02C42B0898D7}"/>
              </a:ext>
            </a:extLst>
          </p:cNvPr>
          <p:cNvSpPr txBox="1"/>
          <p:nvPr/>
        </p:nvSpPr>
        <p:spPr>
          <a:xfrm>
            <a:off x="3140861" y="3579862"/>
            <a:ext cx="2707793"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汇报人</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XXX   </a:t>
            </a:r>
            <a:r>
              <a:rPr lang="zh-CN" altLang="en-US" sz="1200" dirty="0" smtClean="0">
                <a:latin typeface="微软雅黑" panose="020B0503020204020204" pitchFamily="34" charset="-122"/>
                <a:ea typeface="微软雅黑" panose="020B0503020204020204" pitchFamily="34" charset="-122"/>
              </a:rPr>
              <a:t>汇报</a:t>
            </a:r>
            <a:r>
              <a:rPr lang="zh-CN" altLang="en-US" sz="1200" dirty="0">
                <a:latin typeface="微软雅黑" panose="020B0503020204020204" pitchFamily="34" charset="-122"/>
                <a:ea typeface="微软雅黑" panose="020B0503020204020204" pitchFamily="34" charset="-122"/>
              </a:rPr>
              <a:t>时间：</a:t>
            </a:r>
            <a:r>
              <a:rPr lang="en-US" altLang="zh-CN" sz="1200" dirty="0">
                <a:latin typeface="微软雅黑" panose="020B0503020204020204" pitchFamily="34" charset="-122"/>
                <a:ea typeface="微软雅黑" panose="020B0503020204020204" pitchFamily="34" charset="-122"/>
              </a:rPr>
              <a:t>XX</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XX</a:t>
            </a:r>
            <a:r>
              <a:rPr lang="zh-CN" altLang="en-US" sz="1200" dirty="0">
                <a:latin typeface="微软雅黑" panose="020B0503020204020204" pitchFamily="34" charset="-122"/>
                <a:ea typeface="微软雅黑" panose="020B0503020204020204" pitchFamily="34" charset="-122"/>
              </a:rPr>
              <a:t>月</a:t>
            </a:r>
          </a:p>
        </p:txBody>
      </p:sp>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 calcmode="lin" valueType="num">
                                      <p:cBhvr>
                                        <p:cTn id="16" dur="1000" fill="hold"/>
                                        <p:tgtEl>
                                          <p:spTgt spid="1026"/>
                                        </p:tgtEl>
                                        <p:attrNameLst>
                                          <p:attrName>ppt_w</p:attrName>
                                        </p:attrNameLst>
                                      </p:cBhvr>
                                      <p:tavLst>
                                        <p:tav tm="0">
                                          <p:val>
                                            <p:strVal val="#ppt_w+.3"/>
                                          </p:val>
                                        </p:tav>
                                        <p:tav tm="100000">
                                          <p:val>
                                            <p:strVal val="#ppt_w"/>
                                          </p:val>
                                        </p:tav>
                                      </p:tavLst>
                                    </p:anim>
                                    <p:anim calcmode="lin" valueType="num">
                                      <p:cBhvr>
                                        <p:cTn id="17" dur="1000" fill="hold"/>
                                        <p:tgtEl>
                                          <p:spTgt spid="1026"/>
                                        </p:tgtEl>
                                        <p:attrNameLst>
                                          <p:attrName>ppt_h</p:attrName>
                                        </p:attrNameLst>
                                      </p:cBhvr>
                                      <p:tavLst>
                                        <p:tav tm="0">
                                          <p:val>
                                            <p:strVal val="#ppt_h"/>
                                          </p:val>
                                        </p:tav>
                                        <p:tav tm="100000">
                                          <p:val>
                                            <p:strVal val="#ppt_h"/>
                                          </p:val>
                                        </p:tav>
                                      </p:tavLst>
                                    </p:anim>
                                    <p:animEffect transition="in" filter="fade">
                                      <p:cBhvr>
                                        <p:cTn id="18" dur="1000"/>
                                        <p:tgtEl>
                                          <p:spTgt spid="1026"/>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500"/>
                            </p:stCondLst>
                            <p:childTnLst>
                              <p:par>
                                <p:cTn id="26" presetID="26" presetClass="emph" presetSubtype="0" fill="hold" grpId="1" nodeType="afterEffect">
                                  <p:stCondLst>
                                    <p:cond delay="0"/>
                                  </p:stCondLst>
                                  <p:childTnLst>
                                    <p:animEffect transition="out" filter="fade">
                                      <p:cBhvr>
                                        <p:cTn id="27" dur="500" tmFilter="0, 0; .2, .5; .8, .5; 1, 0"/>
                                        <p:tgtEl>
                                          <p:spTgt spid="13"/>
                                        </p:tgtEl>
                                      </p:cBhvr>
                                    </p:animEffect>
                                    <p:animScale>
                                      <p:cBhvr>
                                        <p:cTn id="28" dur="250" autoRev="1" fill="hold"/>
                                        <p:tgtEl>
                                          <p:spTgt spid="13"/>
                                        </p:tgtEl>
                                      </p:cBhvr>
                                      <p:by x="105000" y="105000"/>
                                    </p:animScale>
                                  </p:childTnLst>
                                </p:cTn>
                              </p:par>
                            </p:childTnLst>
                          </p:cTn>
                        </p:par>
                        <p:par>
                          <p:cTn id="29" fill="hold">
                            <p:stCondLst>
                              <p:cond delay="2000"/>
                            </p:stCondLst>
                            <p:childTnLst>
                              <p:par>
                                <p:cTn id="30" presetID="22" presetClass="entr" presetSubtype="2"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right)">
                                      <p:cBhvr>
                                        <p:cTn id="32" dur="500"/>
                                        <p:tgtEl>
                                          <p:spTgt spid="20"/>
                                        </p:tgtEl>
                                      </p:cBhvr>
                                    </p:animEffect>
                                  </p:childTnLst>
                                </p:cTn>
                              </p:par>
                              <p:par>
                                <p:cTn id="33" presetID="22" presetClass="entr" presetSubtype="8"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3000"/>
                            </p:stCondLst>
                            <p:childTnLst>
                              <p:par>
                                <p:cTn id="43" presetID="26" presetClass="emph" presetSubtype="0" fill="hold" grpId="1" nodeType="afterEffect">
                                  <p:stCondLst>
                                    <p:cond delay="0"/>
                                  </p:stCondLst>
                                  <p:childTnLst>
                                    <p:animEffect transition="out" filter="fade">
                                      <p:cBhvr>
                                        <p:cTn id="44" dur="500" tmFilter="0, 0; .2, .5; .8, .5; 1, 0"/>
                                        <p:tgtEl>
                                          <p:spTgt spid="15"/>
                                        </p:tgtEl>
                                      </p:cBhvr>
                                    </p:animEffect>
                                    <p:animScale>
                                      <p:cBhvr>
                                        <p:cTn id="45" dur="250" autoRev="1" fill="hold"/>
                                        <p:tgtEl>
                                          <p:spTgt spid="15"/>
                                        </p:tgtEl>
                                      </p:cBhvr>
                                      <p:by x="105000" y="105000"/>
                                    </p:animScale>
                                  </p:childTnLst>
                                </p:cTn>
                              </p:par>
                            </p:childTnLst>
                          </p:cTn>
                        </p:par>
                        <p:par>
                          <p:cTn id="46" fill="hold">
                            <p:stCondLst>
                              <p:cond delay="3500"/>
                            </p:stCondLst>
                            <p:childTnLst>
                              <p:par>
                                <p:cTn id="47" presetID="26" presetClass="emph" presetSubtype="0" fill="hold" grpId="2" nodeType="afterEffect">
                                  <p:stCondLst>
                                    <p:cond delay="0"/>
                                  </p:stCondLst>
                                  <p:childTnLst>
                                    <p:animEffect transition="out" filter="fade">
                                      <p:cBhvr>
                                        <p:cTn id="48" dur="500" tmFilter="0, 0; .2, .5; .8, .5; 1, 0"/>
                                        <p:tgtEl>
                                          <p:spTgt spid="13"/>
                                        </p:tgtEl>
                                      </p:cBhvr>
                                    </p:animEffect>
                                    <p:animScale>
                                      <p:cBhvr>
                                        <p:cTn id="49" dur="250" autoRev="1" fill="hold"/>
                                        <p:tgtEl>
                                          <p:spTgt spid="13"/>
                                        </p:tgtEl>
                                      </p:cBhvr>
                                      <p:by x="105000" y="105000"/>
                                    </p:animScale>
                                  </p:childTnLst>
                                </p:cTn>
                              </p:par>
                            </p:childTnLst>
                          </p:cTn>
                        </p:par>
                        <p:par>
                          <p:cTn id="50" fill="hold">
                            <p:stCondLst>
                              <p:cond delay="4000"/>
                            </p:stCondLst>
                            <p:childTnLst>
                              <p:par>
                                <p:cTn id="51" presetID="26" presetClass="emph" presetSubtype="0" fill="hold" grpId="2" nodeType="afterEffect">
                                  <p:stCondLst>
                                    <p:cond delay="0"/>
                                  </p:stCondLst>
                                  <p:childTnLst>
                                    <p:animEffect transition="out" filter="fade">
                                      <p:cBhvr>
                                        <p:cTn id="52" dur="500" tmFilter="0, 0; .2, .5; .8, .5; 1, 0"/>
                                        <p:tgtEl>
                                          <p:spTgt spid="15"/>
                                        </p:tgtEl>
                                      </p:cBhvr>
                                    </p:animEffect>
                                    <p:animScale>
                                      <p:cBhvr>
                                        <p:cTn id="53" dur="250" autoRev="1" fill="hold"/>
                                        <p:tgtEl>
                                          <p:spTgt spid="15"/>
                                        </p:tgtEl>
                                      </p:cBhvr>
                                      <p:by x="105000" y="105000"/>
                                    </p:animScale>
                                  </p:childTnLst>
                                </p:cTn>
                              </p:par>
                            </p:childTnLst>
                          </p:cTn>
                        </p:par>
                        <p:par>
                          <p:cTn id="54" fill="hold">
                            <p:stCondLst>
                              <p:cond delay="450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16" presetClass="entr" presetSubtype="42"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barn(outHorizontal)">
                                      <p:cBhvr>
                                        <p:cTn id="63" dur="500"/>
                                        <p:tgtEl>
                                          <p:spTgt spid="17"/>
                                        </p:tgtEl>
                                      </p:cBhvr>
                                    </p:animEffect>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16" presetClass="entr" presetSubtype="42"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barn(outHorizontal)">
                                      <p:cBhvr>
                                        <p:cTn id="73" dur="500"/>
                                        <p:tgtEl>
                                          <p:spTgt spid="18"/>
                                        </p:tgtEl>
                                      </p:cBhvr>
                                    </p:animEffect>
                                  </p:childTnLst>
                                </p:cTn>
                              </p:par>
                            </p:childTnLst>
                          </p:cTn>
                        </p:par>
                        <p:par>
                          <p:cTn id="74" fill="hold">
                            <p:stCondLst>
                              <p:cond delay="7500"/>
                            </p:stCondLst>
                            <p:childTnLst>
                              <p:par>
                                <p:cTn id="75" presetID="42"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fade">
                                      <p:cBhvr>
                                        <p:cTn id="8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85"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13" grpId="0"/>
      <p:bldP spid="13" grpId="1"/>
      <p:bldP spid="13" grpId="2"/>
      <p:bldP spid="14" grpId="0"/>
      <p:bldP spid="15" grpId="0"/>
      <p:bldP spid="15" grpId="1"/>
      <p:bldP spid="15" grpId="2"/>
      <p:bldP spid="16" grpId="0"/>
      <p:bldP spid="17" grpId="0" animBg="1"/>
      <p:bldP spid="18" grpId="0" animBg="1"/>
      <p:bldP spid="19"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7"/>
          <p:cNvSpPr/>
          <p:nvPr/>
        </p:nvSpPr>
        <p:spPr>
          <a:xfrm rot="16200000">
            <a:off x="2395692" y="2686196"/>
            <a:ext cx="1466702" cy="14667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6997" tIns="26997" rIns="80992" bIns="34287" rtlCol="0" anchor="ctr"/>
          <a:lstStyle/>
          <a:p>
            <a:pPr algn="ctr"/>
            <a:endParaRPr lang="th-TH" sz="2700" dirty="0"/>
          </a:p>
        </p:txBody>
      </p:sp>
      <p:sp>
        <p:nvSpPr>
          <p:cNvPr id="3" name="Teardrop 10"/>
          <p:cNvSpPr/>
          <p:nvPr/>
        </p:nvSpPr>
        <p:spPr>
          <a:xfrm rot="10800000">
            <a:off x="2395692" y="1590893"/>
            <a:ext cx="1043633" cy="104363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73" tIns="26997" rIns="26997" bIns="34287" rtlCol="0" anchor="ctr"/>
          <a:lstStyle/>
          <a:p>
            <a:pPr algn="ctr"/>
            <a:endParaRPr lang="th-TH" sz="3000" dirty="0"/>
          </a:p>
        </p:txBody>
      </p:sp>
      <p:sp>
        <p:nvSpPr>
          <p:cNvPr id="4" name="Teardrop 6"/>
          <p:cNvSpPr/>
          <p:nvPr/>
        </p:nvSpPr>
        <p:spPr>
          <a:xfrm>
            <a:off x="1301071" y="2686196"/>
            <a:ext cx="1043633" cy="1043633"/>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53995" rIns="80992" bIns="34287" rtlCol="0" anchor="ctr"/>
          <a:lstStyle/>
          <a:p>
            <a:pPr algn="ctr"/>
            <a:endParaRPr lang="th-TH" sz="2700" dirty="0"/>
          </a:p>
        </p:txBody>
      </p:sp>
      <p:sp>
        <p:nvSpPr>
          <p:cNvPr id="5" name="Teardrop 8"/>
          <p:cNvSpPr/>
          <p:nvPr/>
        </p:nvSpPr>
        <p:spPr>
          <a:xfrm rot="5400000">
            <a:off x="1295402" y="1601419"/>
            <a:ext cx="1043633" cy="1043633"/>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0992" tIns="26997" rIns="0" bIns="34287" rtlCol="0" anchor="ctr"/>
          <a:lstStyle/>
          <a:p>
            <a:pPr algn="ctr"/>
            <a:endParaRPr lang="th-TH" sz="2700" dirty="0"/>
          </a:p>
        </p:txBody>
      </p:sp>
      <p:sp>
        <p:nvSpPr>
          <p:cNvPr id="6" name="Freeform 52"/>
          <p:cNvSpPr>
            <a:spLocks noEditPoints="1"/>
          </p:cNvSpPr>
          <p:nvPr/>
        </p:nvSpPr>
        <p:spPr bwMode="auto">
          <a:xfrm>
            <a:off x="1608493" y="2950160"/>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73" tIns="34287" rIns="68573" bIns="34287" numCol="1" anchor="t" anchorCtr="0" compatLnSpc="1">
            <a:prstTxWarp prst="textNoShape">
              <a:avLst/>
            </a:prstTxWarp>
          </a:bodyPr>
          <a:lstStyle/>
          <a:p>
            <a:endParaRPr lang="en-US"/>
          </a:p>
        </p:txBody>
      </p:sp>
      <p:sp>
        <p:nvSpPr>
          <p:cNvPr id="7" name="Freeform 42"/>
          <p:cNvSpPr>
            <a:spLocks noEditPoints="1"/>
          </p:cNvSpPr>
          <p:nvPr/>
        </p:nvSpPr>
        <p:spPr bwMode="auto">
          <a:xfrm>
            <a:off x="2895428" y="3180818"/>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73" tIns="34287" rIns="68573" bIns="34287" numCol="1" anchor="t" anchorCtr="0" compatLnSpc="1">
            <a:prstTxWarp prst="textNoShape">
              <a:avLst/>
            </a:prstTxWarp>
          </a:bodyPr>
          <a:lstStyle/>
          <a:p>
            <a:endParaRPr lang="en-US"/>
          </a:p>
        </p:txBody>
      </p:sp>
      <p:sp>
        <p:nvSpPr>
          <p:cNvPr id="8" name="Freeform 178"/>
          <p:cNvSpPr>
            <a:spLocks noEditPoints="1"/>
          </p:cNvSpPr>
          <p:nvPr/>
        </p:nvSpPr>
        <p:spPr bwMode="auto">
          <a:xfrm>
            <a:off x="2683892"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73" tIns="34287" rIns="68573" bIns="34287" numCol="1" anchor="t" anchorCtr="0" compatLnSpc="1">
            <a:prstTxWarp prst="textNoShape">
              <a:avLst/>
            </a:prstTxWarp>
          </a:bodyPr>
          <a:lstStyle/>
          <a:p>
            <a:endParaRPr lang="en-US"/>
          </a:p>
        </p:txBody>
      </p:sp>
      <p:sp>
        <p:nvSpPr>
          <p:cNvPr id="9" name="Freeform 86"/>
          <p:cNvSpPr>
            <a:spLocks noEditPoints="1"/>
          </p:cNvSpPr>
          <p:nvPr/>
        </p:nvSpPr>
        <p:spPr bwMode="auto">
          <a:xfrm>
            <a:off x="1662902" y="1875830"/>
            <a:ext cx="319969"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73" tIns="34287" rIns="68573" bIns="34287" numCol="1" anchor="t" anchorCtr="0" compatLnSpc="1">
            <a:prstTxWarp prst="textNoShape">
              <a:avLst/>
            </a:prstTxWarp>
          </a:bodyPr>
          <a:lstStyle/>
          <a:p>
            <a:endParaRPr lang="en-US"/>
          </a:p>
        </p:txBody>
      </p:sp>
      <p:grpSp>
        <p:nvGrpSpPr>
          <p:cNvPr id="10" name="组合 9"/>
          <p:cNvGrpSpPr/>
          <p:nvPr/>
        </p:nvGrpSpPr>
        <p:grpSpPr>
          <a:xfrm>
            <a:off x="4625272" y="1601419"/>
            <a:ext cx="1557338" cy="994917"/>
            <a:chOff x="6167028" y="2135225"/>
            <a:chExt cx="2076450" cy="1326555"/>
          </a:xfrm>
        </p:grpSpPr>
        <p:sp>
          <p:nvSpPr>
            <p:cNvPr id="11" name="Rounded Rectangle 72"/>
            <p:cNvSpPr/>
            <p:nvPr/>
          </p:nvSpPr>
          <p:spPr>
            <a:xfrm>
              <a:off x="6167028" y="2167575"/>
              <a:ext cx="1712307" cy="333530"/>
            </a:xfrm>
            <a:prstGeom prst="roundRect">
              <a:avLst>
                <a:gd name="adj" fmla="val 211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2" name="文本框 23"/>
            <p:cNvSpPr txBox="1"/>
            <p:nvPr/>
          </p:nvSpPr>
          <p:spPr>
            <a:xfrm>
              <a:off x="6253049" y="2135225"/>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p>
          </p:txBody>
        </p:sp>
        <p:sp>
          <p:nvSpPr>
            <p:cNvPr id="13" name="文本框 25"/>
            <p:cNvSpPr txBox="1"/>
            <p:nvPr/>
          </p:nvSpPr>
          <p:spPr>
            <a:xfrm>
              <a:off x="6167028" y="2525711"/>
              <a:ext cx="2076450" cy="936069"/>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4" name="组合 13"/>
          <p:cNvGrpSpPr/>
          <p:nvPr/>
        </p:nvGrpSpPr>
        <p:grpSpPr>
          <a:xfrm>
            <a:off x="6539796" y="1601419"/>
            <a:ext cx="1557338" cy="994917"/>
            <a:chOff x="8719728" y="2135225"/>
            <a:chExt cx="2076450" cy="1326555"/>
          </a:xfrm>
        </p:grpSpPr>
        <p:sp>
          <p:nvSpPr>
            <p:cNvPr id="15" name="Rounded Rectangle 72"/>
            <p:cNvSpPr/>
            <p:nvPr/>
          </p:nvSpPr>
          <p:spPr>
            <a:xfrm>
              <a:off x="8786403" y="2167575"/>
              <a:ext cx="1712307" cy="333530"/>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6" name="文本框 26"/>
            <p:cNvSpPr txBox="1"/>
            <p:nvPr/>
          </p:nvSpPr>
          <p:spPr>
            <a:xfrm>
              <a:off x="8872424" y="2135225"/>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p>
          </p:txBody>
        </p:sp>
        <p:sp>
          <p:nvSpPr>
            <p:cNvPr id="17" name="文本框 27"/>
            <p:cNvSpPr txBox="1"/>
            <p:nvPr/>
          </p:nvSpPr>
          <p:spPr>
            <a:xfrm>
              <a:off x="8719728" y="2525711"/>
              <a:ext cx="2076450" cy="936069"/>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8" name="组合 17"/>
          <p:cNvGrpSpPr/>
          <p:nvPr/>
        </p:nvGrpSpPr>
        <p:grpSpPr>
          <a:xfrm>
            <a:off x="4625272" y="2950160"/>
            <a:ext cx="1557338" cy="994916"/>
            <a:chOff x="6167028" y="3933546"/>
            <a:chExt cx="2076450" cy="1326554"/>
          </a:xfrm>
        </p:grpSpPr>
        <p:sp>
          <p:nvSpPr>
            <p:cNvPr id="19" name="Rounded Rectangle 72"/>
            <p:cNvSpPr/>
            <p:nvPr/>
          </p:nvSpPr>
          <p:spPr>
            <a:xfrm>
              <a:off x="6167028" y="3965896"/>
              <a:ext cx="1712307" cy="333530"/>
            </a:xfrm>
            <a:prstGeom prst="roundRect">
              <a:avLst>
                <a:gd name="adj" fmla="val 2111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0" name="文本框 31"/>
            <p:cNvSpPr txBox="1"/>
            <p:nvPr/>
          </p:nvSpPr>
          <p:spPr>
            <a:xfrm>
              <a:off x="6253049" y="3933546"/>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p>
          </p:txBody>
        </p:sp>
        <p:sp>
          <p:nvSpPr>
            <p:cNvPr id="21" name="文本框 32"/>
            <p:cNvSpPr txBox="1"/>
            <p:nvPr/>
          </p:nvSpPr>
          <p:spPr>
            <a:xfrm>
              <a:off x="6167028" y="4324031"/>
              <a:ext cx="2076450" cy="936069"/>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2" name="组合 21"/>
          <p:cNvGrpSpPr/>
          <p:nvPr/>
        </p:nvGrpSpPr>
        <p:grpSpPr>
          <a:xfrm>
            <a:off x="6539796" y="2950160"/>
            <a:ext cx="1557338" cy="994916"/>
            <a:chOff x="8719728" y="3933546"/>
            <a:chExt cx="2076450" cy="1326554"/>
          </a:xfrm>
        </p:grpSpPr>
        <p:sp>
          <p:nvSpPr>
            <p:cNvPr id="23" name="Rounded Rectangle 72"/>
            <p:cNvSpPr/>
            <p:nvPr/>
          </p:nvSpPr>
          <p:spPr>
            <a:xfrm>
              <a:off x="8786403" y="3965896"/>
              <a:ext cx="1712307" cy="333530"/>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65000"/>
                    <a:lumOff val="35000"/>
                  </a:schemeClr>
                </a:solidFill>
              </a:endParaRPr>
            </a:p>
          </p:txBody>
        </p:sp>
        <p:sp>
          <p:nvSpPr>
            <p:cNvPr id="24" name="文本框 33"/>
            <p:cNvSpPr txBox="1"/>
            <p:nvPr/>
          </p:nvSpPr>
          <p:spPr>
            <a:xfrm>
              <a:off x="8872424" y="3933546"/>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34"/>
            <p:cNvSpPr txBox="1"/>
            <p:nvPr/>
          </p:nvSpPr>
          <p:spPr>
            <a:xfrm>
              <a:off x="8719728" y="4324031"/>
              <a:ext cx="2076450" cy="936069"/>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xmlns="" val="1710844466"/>
      </p:ext>
    </p:extLst>
  </p:cSld>
  <p:clrMapOvr>
    <a:masterClrMapping/>
  </p:clrMapOvr>
  <p:transition spd="med" advClick="0" advTm="1941">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750"/>
                                        <p:tgtEl>
                                          <p:spTgt spid="3"/>
                                        </p:tgtEl>
                                      </p:cBhvr>
                                    </p:animEffect>
                                    <p:anim calcmode="lin" valueType="num">
                                      <p:cBhvr>
                                        <p:cTn id="18" dur="750" fill="hold"/>
                                        <p:tgtEl>
                                          <p:spTgt spid="3"/>
                                        </p:tgtEl>
                                        <p:attrNameLst>
                                          <p:attrName>ppt_x</p:attrName>
                                        </p:attrNameLst>
                                      </p:cBhvr>
                                      <p:tavLst>
                                        <p:tav tm="0">
                                          <p:val>
                                            <p:strVal val="#ppt_x"/>
                                          </p:val>
                                        </p:tav>
                                        <p:tav tm="100000">
                                          <p:val>
                                            <p:strVal val="#ppt_x"/>
                                          </p:val>
                                        </p:tav>
                                      </p:tavLst>
                                    </p:anim>
                                    <p:anim calcmode="lin" valueType="num">
                                      <p:cBhvr>
                                        <p:cTn id="19" dur="75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750"/>
                                        <p:tgtEl>
                                          <p:spTgt spid="5"/>
                                        </p:tgtEl>
                                      </p:cBhvr>
                                    </p:animEffect>
                                    <p:anim calcmode="lin" valueType="num">
                                      <p:cBhvr>
                                        <p:cTn id="28" dur="750" fill="hold"/>
                                        <p:tgtEl>
                                          <p:spTgt spid="5"/>
                                        </p:tgtEl>
                                        <p:attrNameLst>
                                          <p:attrName>ppt_x</p:attrName>
                                        </p:attrNameLst>
                                      </p:cBhvr>
                                      <p:tavLst>
                                        <p:tav tm="0">
                                          <p:val>
                                            <p:strVal val="#ppt_x"/>
                                          </p:val>
                                        </p:tav>
                                        <p:tav tm="100000">
                                          <p:val>
                                            <p:strVal val="#ppt_x"/>
                                          </p:val>
                                        </p:tav>
                                      </p:tavLst>
                                    </p:anim>
                                    <p:anim calcmode="lin" valueType="num">
                                      <p:cBhvr>
                                        <p:cTn id="29" dur="75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4938527" y="1547975"/>
            <a:ext cx="3312426" cy="348758"/>
            <a:chOff x="3002037" y="1465798"/>
            <a:chExt cx="7067433" cy="369332"/>
          </a:xfrm>
          <a:solidFill>
            <a:srgbClr val="659532"/>
          </a:solidFill>
          <a:effectLst/>
        </p:grpSpPr>
        <p:sp>
          <p:nvSpPr>
            <p:cNvPr id="7" name="矩形 6"/>
            <p:cNvSpPr/>
            <p:nvPr/>
          </p:nvSpPr>
          <p:spPr bwMode="auto">
            <a:xfrm>
              <a:off x="3002037" y="1465798"/>
              <a:ext cx="7067433" cy="369332"/>
            </a:xfrm>
            <a:prstGeom prst="rect">
              <a:avLst/>
            </a:prstGeom>
            <a:solidFill>
              <a:schemeClr val="accent1"/>
            </a:solid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500" dirty="0">
                <a:latin typeface="微软雅黑" panose="020B0503020204020204" pitchFamily="34" charset="-122"/>
                <a:ea typeface="微软雅黑" panose="020B0503020204020204" pitchFamily="34" charset="-122"/>
              </a:endParaRPr>
            </a:p>
          </p:txBody>
        </p:sp>
        <p:sp>
          <p:nvSpPr>
            <p:cNvPr id="9" name="TextBox 4"/>
            <p:cNvSpPr txBox="1"/>
            <p:nvPr/>
          </p:nvSpPr>
          <p:spPr>
            <a:xfrm>
              <a:off x="3033222" y="1474123"/>
              <a:ext cx="5688633" cy="342229"/>
            </a:xfrm>
            <a:prstGeom prst="rect">
              <a:avLst/>
            </a:prstGeom>
            <a:noFill/>
            <a:ln>
              <a:noFill/>
            </a:ln>
          </p:spPr>
          <p:txBody>
            <a:bodyPr wrap="square" rtlCol="0">
              <a:spAutoFit/>
            </a:bodyPr>
            <a:lstStyle/>
            <a:p>
              <a:r>
                <a:rPr lang="zh-CN" altLang="en-US" sz="1500" dirty="0">
                  <a:solidFill>
                    <a:srgbClr val="F8F8F8"/>
                  </a:solidFill>
                  <a:latin typeface="微软雅黑" panose="020B0503020204020204" pitchFamily="34" charset="-122"/>
                  <a:ea typeface="微软雅黑" panose="020B0503020204020204" pitchFamily="34" charset="-122"/>
                </a:rPr>
                <a:t>单击此处添加标题</a:t>
              </a:r>
            </a:p>
          </p:txBody>
        </p:sp>
      </p:grpSp>
      <p:grpSp>
        <p:nvGrpSpPr>
          <p:cNvPr id="3" name="组合 9"/>
          <p:cNvGrpSpPr/>
          <p:nvPr/>
        </p:nvGrpSpPr>
        <p:grpSpPr>
          <a:xfrm>
            <a:off x="4938527" y="3053588"/>
            <a:ext cx="3312426" cy="348758"/>
            <a:chOff x="3002037" y="3922395"/>
            <a:chExt cx="7067433" cy="369332"/>
          </a:xfrm>
          <a:solidFill>
            <a:schemeClr val="accent1">
              <a:lumMod val="75000"/>
            </a:schemeClr>
          </a:solidFill>
          <a:effectLst/>
        </p:grpSpPr>
        <p:sp>
          <p:nvSpPr>
            <p:cNvPr id="12" name="矩形 11"/>
            <p:cNvSpPr/>
            <p:nvPr/>
          </p:nvSpPr>
          <p:spPr bwMode="auto">
            <a:xfrm>
              <a:off x="3002037" y="3922395"/>
              <a:ext cx="7067433" cy="369332"/>
            </a:xfrm>
            <a:prstGeom prst="rect">
              <a:avLst/>
            </a:prstGeom>
            <a:solidFill>
              <a:schemeClr val="accent2"/>
            </a:solid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500" dirty="0">
                <a:latin typeface="微软雅黑" panose="020B0503020204020204" pitchFamily="34" charset="-122"/>
                <a:ea typeface="微软雅黑" panose="020B0503020204020204" pitchFamily="34" charset="-122"/>
              </a:endParaRPr>
            </a:p>
          </p:txBody>
        </p:sp>
        <p:sp>
          <p:nvSpPr>
            <p:cNvPr id="13" name="TextBox 8"/>
            <p:cNvSpPr txBox="1"/>
            <p:nvPr/>
          </p:nvSpPr>
          <p:spPr>
            <a:xfrm>
              <a:off x="3023808" y="3939647"/>
              <a:ext cx="4085842" cy="342229"/>
            </a:xfrm>
            <a:prstGeom prst="rect">
              <a:avLst/>
            </a:prstGeom>
            <a:noFill/>
            <a:ln>
              <a:noFill/>
            </a:ln>
          </p:spPr>
          <p:txBody>
            <a:bodyPr wrap="square" rtlCol="0">
              <a:spAutoFit/>
            </a:bodyPr>
            <a:lstStyle/>
            <a:p>
              <a:r>
                <a:rPr lang="zh-CN" altLang="en-US" sz="1500"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14" name="TextBox 9"/>
          <p:cNvSpPr txBox="1"/>
          <p:nvPr/>
        </p:nvSpPr>
        <p:spPr>
          <a:xfrm>
            <a:off x="4938527" y="2079609"/>
            <a:ext cx="3312426" cy="969486"/>
          </a:xfrm>
          <a:prstGeom prst="rect">
            <a:avLst/>
          </a:prstGeom>
          <a:noFill/>
        </p:spPr>
        <p:txBody>
          <a:bodyPr wrap="square" lIns="68571" tIns="34285" rIns="68571" bIns="34285"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5" name="TextBox 10"/>
          <p:cNvSpPr txBox="1"/>
          <p:nvPr/>
        </p:nvSpPr>
        <p:spPr>
          <a:xfrm>
            <a:off x="4938527" y="3557998"/>
            <a:ext cx="3312426" cy="789264"/>
          </a:xfrm>
          <a:prstGeom prst="rect">
            <a:avLst/>
          </a:prstGeom>
          <a:noFill/>
        </p:spPr>
        <p:txBody>
          <a:bodyPr wrap="square" lIns="68571" tIns="34285" rIns="68571" bIns="34285"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4" name="组合 15"/>
          <p:cNvGrpSpPr/>
          <p:nvPr/>
        </p:nvGrpSpPr>
        <p:grpSpPr>
          <a:xfrm>
            <a:off x="835795" y="1539214"/>
            <a:ext cx="3947537" cy="2929614"/>
            <a:chOff x="1570622" y="-1678699"/>
            <a:chExt cx="5134095" cy="4983251"/>
          </a:xfrm>
        </p:grpSpPr>
        <p:sp>
          <p:nvSpPr>
            <p:cNvPr id="17" name="Rectangle 56"/>
            <p:cNvSpPr/>
            <p:nvPr/>
          </p:nvSpPr>
          <p:spPr>
            <a:xfrm>
              <a:off x="1570622" y="2100443"/>
              <a:ext cx="5134095" cy="1204109"/>
            </a:xfrm>
            <a:prstGeom prst="rect">
              <a:avLst/>
            </a:prstGeom>
          </p:spPr>
          <p:txBody>
            <a:bodyPr wrap="square">
              <a:spAutoFit/>
            </a:bodyPr>
            <a:lstStyle/>
            <a:p>
              <a:pPr algn="just"/>
              <a:r>
                <a:rPr lang="id-ID" sz="800" b="1" dirty="0">
                  <a:solidFill>
                    <a:schemeClr val="bg1">
                      <a:lumMod val="50000"/>
                    </a:schemeClr>
                  </a:solidFill>
                  <a:latin typeface="PT Sans" panose="020B0503020203020204" pitchFamily="34" charset="0"/>
                </a:rPr>
                <a:t>Suitable for all categories </a:t>
              </a:r>
              <a:r>
                <a:rPr lang="id-ID" sz="800" dirty="0">
                  <a:solidFill>
                    <a:schemeClr val="bg1">
                      <a:lumMod val="50000"/>
                    </a:schemeClr>
                  </a:solidFill>
                  <a:latin typeface="PT Sans" panose="020B0503020203020204" pitchFamily="34" charset="0"/>
                </a:rPr>
                <a:t>business and personal presentation, eaque ipsa quae ab illo inventore veritatis et quasi architecto beatae business and personal presentation, eaque ipsa quae ab illo inventore veritatis et quasi architecto beatae business and personal presentation, eaque iae ab illo inventore veritatis et quasi architecto beatae</a:t>
              </a:r>
            </a:p>
          </p:txBody>
        </p:sp>
        <p:sp>
          <p:nvSpPr>
            <p:cNvPr id="18" name="矩形 17"/>
            <p:cNvSpPr/>
            <p:nvPr/>
          </p:nvSpPr>
          <p:spPr>
            <a:xfrm>
              <a:off x="1664007" y="-1678699"/>
              <a:ext cx="5040710" cy="3654222"/>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grpSp>
    </p:spTree>
    <p:extLst>
      <p:ext uri="{BB962C8B-B14F-4D97-AF65-F5344CB8AC3E}">
        <p14:creationId xmlns:p14="http://schemas.microsoft.com/office/powerpoint/2010/main" xmlns="" val="2013290940"/>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12" presetClass="entr" presetSubtype="4" fill="hold" grpId="0" nodeType="afterEffect">
                                  <p:stCondLst>
                                    <p:cond delay="0"/>
                                  </p:stCondLst>
                                  <p:iterate type="lt">
                                    <p:tmPct val="5983"/>
                                  </p:iterate>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250"/>
                                        <p:tgtEl>
                                          <p:spTgt spid="14"/>
                                        </p:tgtEl>
                                        <p:attrNameLst>
                                          <p:attrName>ppt_y</p:attrName>
                                        </p:attrNameLst>
                                      </p:cBhvr>
                                      <p:tavLst>
                                        <p:tav tm="0">
                                          <p:val>
                                            <p:strVal val="#ppt_y+#ppt_h*1.125000"/>
                                          </p:val>
                                        </p:tav>
                                        <p:tav tm="100000">
                                          <p:val>
                                            <p:strVal val="#ppt_y"/>
                                          </p:val>
                                        </p:tav>
                                      </p:tavLst>
                                    </p:anim>
                                    <p:animEffect transition="in" filter="wipe(up)">
                                      <p:cBhvr>
                                        <p:cTn id="12" dur="250"/>
                                        <p:tgtEl>
                                          <p:spTgt spid="14"/>
                                        </p:tgtEl>
                                      </p:cBhvr>
                                    </p:animEffect>
                                  </p:childTnLst>
                                </p:cTn>
                              </p:par>
                              <p:par>
                                <p:cTn id="13" presetID="22" presetClass="entr" presetSubtype="8" fill="hold" nodeType="withEffect">
                                  <p:stCondLst>
                                    <p:cond delay="10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750"/>
                                        <p:tgtEl>
                                          <p:spTgt spid="3"/>
                                        </p:tgtEl>
                                      </p:cBhvr>
                                    </p:animEffect>
                                  </p:childTnLst>
                                </p:cTn>
                              </p:par>
                            </p:childTnLst>
                          </p:cTn>
                        </p:par>
                        <p:par>
                          <p:cTn id="16" fill="hold">
                            <p:stCondLst>
                              <p:cond delay="2615"/>
                            </p:stCondLst>
                            <p:childTnLst>
                              <p:par>
                                <p:cTn id="17" presetID="12" presetClass="entr" presetSubtype="4" fill="hold" grpId="0" nodeType="afterEffect">
                                  <p:stCondLst>
                                    <p:cond delay="0"/>
                                  </p:stCondLst>
                                  <p:iterate type="lt">
                                    <p:tmPct val="5983"/>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250"/>
                                        <p:tgtEl>
                                          <p:spTgt spid="15"/>
                                        </p:tgtEl>
                                        <p:attrNameLst>
                                          <p:attrName>ppt_y</p:attrName>
                                        </p:attrNameLst>
                                      </p:cBhvr>
                                      <p:tavLst>
                                        <p:tav tm="0">
                                          <p:val>
                                            <p:strVal val="#ppt_y+#ppt_h*1.125000"/>
                                          </p:val>
                                        </p:tav>
                                        <p:tav tm="100000">
                                          <p:val>
                                            <p:strVal val="#ppt_y"/>
                                          </p:val>
                                        </p:tav>
                                      </p:tavLst>
                                    </p:anim>
                                    <p:animEffect transition="in" filter="wipe(up)">
                                      <p:cBhvr>
                                        <p:cTn id="20" dur="250"/>
                                        <p:tgtEl>
                                          <p:spTgt spid="15"/>
                                        </p:tgtEl>
                                      </p:cBhvr>
                                    </p:animEffect>
                                  </p:childTnLst>
                                </p:cTn>
                              </p:par>
                            </p:childTnLst>
                          </p:cTn>
                        </p:par>
                        <p:par>
                          <p:cTn id="21" fill="hold">
                            <p:stCondLst>
                              <p:cond delay="4481"/>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582677e3a5eb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pic>
        <p:nvPicPr>
          <p:cNvPr id="1026" name="Picture 2" descr="C:\Users\Administrator\Desktop\d352779af3c12085918e1f8187fc1523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4" name="文本框 4"/>
          <p:cNvSpPr txBox="1"/>
          <p:nvPr/>
        </p:nvSpPr>
        <p:spPr>
          <a:xfrm>
            <a:off x="4095641" y="2620723"/>
            <a:ext cx="3467616" cy="584775"/>
          </a:xfrm>
          <a:prstGeom prst="rect">
            <a:avLst/>
          </a:prstGeom>
          <a:noFill/>
        </p:spPr>
        <p:txBody>
          <a:bodyPr wrap="none" rtlCol="0">
            <a:spAutoFit/>
          </a:bodyPr>
          <a:lstStyle/>
          <a:p>
            <a:r>
              <a:rPr lang="zh-CN" altLang="en-US" sz="3200" b="1" dirty="0">
                <a:solidFill>
                  <a:srgbClr val="C00000"/>
                </a:solidFill>
                <a:latin typeface="微软雅黑" panose="020B0503020204020204" pitchFamily="82" charset="2"/>
                <a:ea typeface="微软雅黑" panose="020B0503020204020204" pitchFamily="82" charset="2"/>
              </a:rPr>
              <a:t>全国两会学习重点</a:t>
            </a:r>
          </a:p>
        </p:txBody>
      </p:sp>
      <p:sp>
        <p:nvSpPr>
          <p:cNvPr id="5" name="矩形: 圆角 8"/>
          <p:cNvSpPr/>
          <p:nvPr/>
        </p:nvSpPr>
        <p:spPr>
          <a:xfrm>
            <a:off x="4179209" y="2187684"/>
            <a:ext cx="1936968" cy="32273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4D4AD"/>
                </a:solidFill>
                <a:latin typeface="微软雅黑" panose="020B0503020204020204" pitchFamily="82" charset="2"/>
                <a:ea typeface="微软雅黑" panose="020B0503020204020204" pitchFamily="82" charset="2"/>
              </a:rPr>
              <a:t>政府工作报告</a:t>
            </a:r>
          </a:p>
        </p:txBody>
      </p:sp>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88273" y="1861329"/>
            <a:ext cx="514691" cy="27904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116177" y="1059582"/>
            <a:ext cx="229441" cy="198435"/>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523915" y="1501956"/>
            <a:ext cx="328658" cy="210837"/>
          </a:xfrm>
          <a:prstGeom prst="rect">
            <a:avLst/>
          </a:prstGeom>
        </p:spPr>
      </p:pic>
      <p:cxnSp>
        <p:nvCxnSpPr>
          <p:cNvPr id="9" name="直接连接符 8"/>
          <p:cNvCxnSpPr>
            <a:cxnSpLocks/>
          </p:cNvCxnSpPr>
          <p:nvPr/>
        </p:nvCxnSpPr>
        <p:spPr>
          <a:xfrm>
            <a:off x="3831825" y="2140378"/>
            <a:ext cx="0" cy="10374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123728" y="1966396"/>
            <a:ext cx="1234562" cy="1270037"/>
          </a:xfrm>
          <a:prstGeom prst="rect">
            <a:avLst/>
          </a:prstGeom>
        </p:spPr>
      </p:pic>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strVal val="#ppt_w+.3"/>
                                          </p:val>
                                        </p:tav>
                                        <p:tav tm="100000">
                                          <p:val>
                                            <p:strVal val="#ppt_w"/>
                                          </p:val>
                                        </p:tav>
                                      </p:tavLst>
                                    </p:anim>
                                    <p:anim calcmode="lin" valueType="num">
                                      <p:cBhvr>
                                        <p:cTn id="13" dur="1000" fill="hold"/>
                                        <p:tgtEl>
                                          <p:spTgt spid="1026"/>
                                        </p:tgtEl>
                                        <p:attrNameLst>
                                          <p:attrName>ppt_h</p:attrName>
                                        </p:attrNameLst>
                                      </p:cBhvr>
                                      <p:tavLst>
                                        <p:tav tm="0">
                                          <p:val>
                                            <p:strVal val="#ppt_h"/>
                                          </p:val>
                                        </p:tav>
                                        <p:tav tm="100000">
                                          <p:val>
                                            <p:strVal val="#ppt_h"/>
                                          </p:val>
                                        </p:tav>
                                      </p:tavLst>
                                    </p:anim>
                                    <p:animEffect transition="in" filter="fade">
                                      <p:cBhvr>
                                        <p:cTn id="14" dur="1000"/>
                                        <p:tgtEl>
                                          <p:spTgt spid="102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500"/>
                            </p:stCondLst>
                            <p:childTnLst>
                              <p:par>
                                <p:cTn id="22" presetID="16" presetClass="entr" presetSubtype="4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Horizontal)">
                                      <p:cBhvr>
                                        <p:cTn id="24" dur="500"/>
                                        <p:tgtEl>
                                          <p:spTgt spid="9"/>
                                        </p:tgtEl>
                                      </p:cBhvr>
                                    </p:animEffect>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350"/>
                            </p:stCondLst>
                            <p:childTnLst>
                              <p:par>
                                <p:cTn id="36" presetID="2" presetClass="entr" presetSubtype="3"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1+#ppt_w/2"/>
                                          </p:val>
                                        </p:tav>
                                        <p:tav tm="100000">
                                          <p:val>
                                            <p:strVal val="#ppt_x"/>
                                          </p:val>
                                        </p:tav>
                                      </p:tavLst>
                                    </p:anim>
                                    <p:anim calcmode="lin" valueType="num">
                                      <p:cBhvr additive="base">
                                        <p:cTn id="39" dur="500" fill="hold"/>
                                        <p:tgtEl>
                                          <p:spTgt spid="6"/>
                                        </p:tgtEl>
                                        <p:attrNameLst>
                                          <p:attrName>ppt_y</p:attrName>
                                        </p:attrNameLst>
                                      </p:cBhvr>
                                      <p:tavLst>
                                        <p:tav tm="0">
                                          <p:val>
                                            <p:strVal val="0-#ppt_h/2"/>
                                          </p:val>
                                        </p:tav>
                                        <p:tav tm="100000">
                                          <p:val>
                                            <p:strVal val="#ppt_y"/>
                                          </p:val>
                                        </p:tav>
                                      </p:tavLst>
                                    </p:anim>
                                  </p:childTnLst>
                                </p:cTn>
                              </p:par>
                              <p:par>
                                <p:cTn id="40" presetID="2" presetClass="entr" presetSubtype="3"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a:off x="801818" y="2921000"/>
            <a:ext cx="1637976" cy="837596"/>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3" name="任意多边形 2"/>
          <p:cNvSpPr>
            <a:spLocks/>
          </p:cNvSpPr>
          <p:nvPr/>
        </p:nvSpPr>
        <p:spPr bwMode="auto">
          <a:xfrm>
            <a:off x="3708964" y="2921000"/>
            <a:ext cx="1637977" cy="837596"/>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3"/>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4" name="任意多边形 3"/>
          <p:cNvSpPr>
            <a:spLocks/>
          </p:cNvSpPr>
          <p:nvPr/>
        </p:nvSpPr>
        <p:spPr bwMode="auto">
          <a:xfrm>
            <a:off x="6592222" y="2921000"/>
            <a:ext cx="1637976" cy="837596"/>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5" name="任意多边形 4"/>
          <p:cNvSpPr>
            <a:spLocks/>
          </p:cNvSpPr>
          <p:nvPr/>
        </p:nvSpPr>
        <p:spPr bwMode="auto">
          <a:xfrm flipV="1">
            <a:off x="2260616" y="2081894"/>
            <a:ext cx="1637977" cy="839107"/>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2"/>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6" name="任意多边形 5"/>
          <p:cNvSpPr>
            <a:spLocks/>
          </p:cNvSpPr>
          <p:nvPr/>
        </p:nvSpPr>
        <p:spPr bwMode="auto">
          <a:xfrm flipV="1">
            <a:off x="5157311" y="2081894"/>
            <a:ext cx="1637977" cy="839107"/>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4"/>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7" name="任意多边形 6"/>
          <p:cNvSpPr>
            <a:spLocks/>
          </p:cNvSpPr>
          <p:nvPr/>
        </p:nvSpPr>
        <p:spPr bwMode="auto">
          <a:xfrm>
            <a:off x="2247180" y="2921000"/>
            <a:ext cx="1639470" cy="837596"/>
          </a:xfrm>
          <a:custGeom>
            <a:avLst/>
            <a:gdLst>
              <a:gd name="T0" fmla="*/ 54 w 2184400"/>
              <a:gd name="T1" fmla="*/ 0 h 1117600"/>
              <a:gd name="T2" fmla="*/ 11069 w 2184400"/>
              <a:gd name="T3" fmla="*/ 0 h 1117600"/>
              <a:gd name="T4" fmla="*/ 10960 w 2184400"/>
              <a:gd name="T5" fmla="*/ 888 h 1117600"/>
              <a:gd name="T6" fmla="*/ 46353 w 2184400"/>
              <a:gd name="T7" fmla="*/ 30012 h 1117600"/>
              <a:gd name="T8" fmla="*/ 81746 w 2184400"/>
              <a:gd name="T9" fmla="*/ 888 h 1117600"/>
              <a:gd name="T10" fmla="*/ 81637 w 2184400"/>
              <a:gd name="T11" fmla="*/ 0 h 1117600"/>
              <a:gd name="T12" fmla="*/ 92652 w 2184400"/>
              <a:gd name="T13" fmla="*/ 0 h 1117600"/>
              <a:gd name="T14" fmla="*/ 92706 w 2184400"/>
              <a:gd name="T15" fmla="*/ 888 h 1117600"/>
              <a:gd name="T16" fmla="*/ 46353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2"/>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8" name="任意多边形 7"/>
          <p:cNvSpPr>
            <a:spLocks/>
          </p:cNvSpPr>
          <p:nvPr/>
        </p:nvSpPr>
        <p:spPr bwMode="auto">
          <a:xfrm>
            <a:off x="5145367" y="2921000"/>
            <a:ext cx="1637977" cy="837596"/>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4"/>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9" name="任意多边形 8"/>
          <p:cNvSpPr>
            <a:spLocks/>
          </p:cNvSpPr>
          <p:nvPr/>
        </p:nvSpPr>
        <p:spPr bwMode="auto">
          <a:xfrm flipV="1">
            <a:off x="801818" y="2081894"/>
            <a:ext cx="1637976" cy="839107"/>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10" name="任意多边形 9"/>
          <p:cNvSpPr>
            <a:spLocks/>
          </p:cNvSpPr>
          <p:nvPr/>
        </p:nvSpPr>
        <p:spPr bwMode="auto">
          <a:xfrm flipV="1">
            <a:off x="3697019" y="2081894"/>
            <a:ext cx="1637977" cy="839107"/>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3"/>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11" name="任意多边形 10"/>
          <p:cNvSpPr>
            <a:spLocks/>
          </p:cNvSpPr>
          <p:nvPr/>
        </p:nvSpPr>
        <p:spPr bwMode="auto">
          <a:xfrm flipV="1">
            <a:off x="6592222" y="2081894"/>
            <a:ext cx="1637976" cy="839107"/>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headEnd/>
            <a:tailEnd/>
          </a:ln>
        </p:spPr>
        <p:txBody>
          <a:bodyPr lIns="86388" tIns="43194" rIns="86388" bIns="43194" anchor="ctr"/>
          <a:lstStyle/>
          <a:p>
            <a:endParaRPr lang="zh-CN" altLang="en-US">
              <a:solidFill>
                <a:schemeClr val="bg1">
                  <a:lumMod val="50000"/>
                </a:schemeClr>
              </a:solidFill>
            </a:endParaRPr>
          </a:p>
        </p:txBody>
      </p:sp>
      <p:sp>
        <p:nvSpPr>
          <p:cNvPr id="12" name="文本框 27"/>
          <p:cNvSpPr txBox="1">
            <a:spLocks noChangeArrowheads="1"/>
          </p:cNvSpPr>
          <p:nvPr/>
        </p:nvSpPr>
        <p:spPr bwMode="auto">
          <a:xfrm>
            <a:off x="1245281" y="2574775"/>
            <a:ext cx="736119" cy="700188"/>
          </a:xfrm>
          <a:prstGeom prst="rect">
            <a:avLst/>
          </a:prstGeom>
          <a:noFill/>
          <a:ln w="9525">
            <a:noFill/>
            <a:miter lim="800000"/>
            <a:headEnd/>
            <a:tailEnd/>
          </a:ln>
        </p:spPr>
        <p:txBody>
          <a:bodyPr lIns="68574" tIns="34288" rIns="68574" bIns="34288">
            <a:spAutoFit/>
          </a:bodyPr>
          <a:lstStyle/>
          <a:p>
            <a:pPr algn="ctr" defTabSz="685404"/>
            <a:r>
              <a:rPr lang="en-US" altLang="zh-CN" sz="4100" dirty="0">
                <a:solidFill>
                  <a:schemeClr val="bg1">
                    <a:lumMod val="50000"/>
                  </a:schemeClr>
                </a:solidFill>
                <a:latin typeface="Impact" pitchFamily="34" charset="0"/>
                <a:ea typeface="时尚中黑简体" pitchFamily="2" charset="-122"/>
                <a:cs typeface="Arial" charset="0"/>
              </a:rPr>
              <a:t>01</a:t>
            </a:r>
            <a:endParaRPr lang="zh-CN" altLang="en-US" sz="4100" dirty="0">
              <a:solidFill>
                <a:schemeClr val="bg1">
                  <a:lumMod val="50000"/>
                </a:schemeClr>
              </a:solidFill>
              <a:latin typeface="Impact" pitchFamily="34" charset="0"/>
              <a:ea typeface="时尚中黑简体" pitchFamily="2" charset="-122"/>
              <a:cs typeface="Arial" charset="0"/>
            </a:endParaRPr>
          </a:p>
        </p:txBody>
      </p:sp>
      <p:sp>
        <p:nvSpPr>
          <p:cNvPr id="13" name="文本框 28"/>
          <p:cNvSpPr txBox="1">
            <a:spLocks noChangeArrowheads="1"/>
          </p:cNvSpPr>
          <p:nvPr/>
        </p:nvSpPr>
        <p:spPr bwMode="auto">
          <a:xfrm>
            <a:off x="2693628" y="2574775"/>
            <a:ext cx="736119" cy="700188"/>
          </a:xfrm>
          <a:prstGeom prst="rect">
            <a:avLst/>
          </a:prstGeom>
          <a:noFill/>
          <a:ln w="9525">
            <a:noFill/>
            <a:miter lim="800000"/>
            <a:headEnd/>
            <a:tailEnd/>
          </a:ln>
        </p:spPr>
        <p:txBody>
          <a:bodyPr lIns="68574" tIns="34288" rIns="68574" bIns="34288">
            <a:spAutoFit/>
          </a:bodyPr>
          <a:lstStyle/>
          <a:p>
            <a:pPr algn="ctr" defTabSz="685404"/>
            <a:r>
              <a:rPr lang="en-US" altLang="zh-CN" sz="4100" dirty="0">
                <a:solidFill>
                  <a:schemeClr val="bg1">
                    <a:lumMod val="50000"/>
                  </a:schemeClr>
                </a:solidFill>
                <a:latin typeface="Impact" pitchFamily="34" charset="0"/>
                <a:ea typeface="时尚中黑简体" pitchFamily="2" charset="-122"/>
                <a:cs typeface="Arial" charset="0"/>
              </a:rPr>
              <a:t>02</a:t>
            </a:r>
            <a:endParaRPr lang="zh-CN" altLang="en-US" sz="4100" dirty="0">
              <a:solidFill>
                <a:schemeClr val="bg1">
                  <a:lumMod val="50000"/>
                </a:schemeClr>
              </a:solidFill>
              <a:latin typeface="Impact" pitchFamily="34" charset="0"/>
              <a:ea typeface="时尚中黑简体" pitchFamily="2" charset="-122"/>
              <a:cs typeface="Arial" charset="0"/>
            </a:endParaRPr>
          </a:p>
        </p:txBody>
      </p:sp>
      <p:sp>
        <p:nvSpPr>
          <p:cNvPr id="14" name="文本框 29"/>
          <p:cNvSpPr txBox="1">
            <a:spLocks noChangeArrowheads="1"/>
          </p:cNvSpPr>
          <p:nvPr/>
        </p:nvSpPr>
        <p:spPr bwMode="auto">
          <a:xfrm>
            <a:off x="4152428" y="2574775"/>
            <a:ext cx="737612" cy="700188"/>
          </a:xfrm>
          <a:prstGeom prst="rect">
            <a:avLst/>
          </a:prstGeom>
          <a:noFill/>
          <a:ln w="9525">
            <a:noFill/>
            <a:miter lim="800000"/>
            <a:headEnd/>
            <a:tailEnd/>
          </a:ln>
        </p:spPr>
        <p:txBody>
          <a:bodyPr lIns="68574" tIns="34288" rIns="68574" bIns="34288">
            <a:spAutoFit/>
          </a:bodyPr>
          <a:lstStyle/>
          <a:p>
            <a:pPr algn="ctr" defTabSz="685404"/>
            <a:r>
              <a:rPr lang="en-US" altLang="zh-CN" sz="4100" dirty="0">
                <a:solidFill>
                  <a:schemeClr val="bg1">
                    <a:lumMod val="50000"/>
                  </a:schemeClr>
                </a:solidFill>
                <a:latin typeface="Impact" pitchFamily="34" charset="0"/>
                <a:ea typeface="时尚中黑简体" pitchFamily="2" charset="-122"/>
                <a:cs typeface="Arial" charset="0"/>
              </a:rPr>
              <a:t>03</a:t>
            </a:r>
            <a:endParaRPr lang="zh-CN" altLang="en-US" sz="4100" dirty="0">
              <a:solidFill>
                <a:schemeClr val="bg1">
                  <a:lumMod val="50000"/>
                </a:schemeClr>
              </a:solidFill>
              <a:latin typeface="Impact" pitchFamily="34" charset="0"/>
              <a:ea typeface="时尚中黑简体" pitchFamily="2" charset="-122"/>
              <a:cs typeface="Arial" charset="0"/>
            </a:endParaRPr>
          </a:p>
        </p:txBody>
      </p:sp>
      <p:sp>
        <p:nvSpPr>
          <p:cNvPr id="15" name="文本框 30"/>
          <p:cNvSpPr txBox="1">
            <a:spLocks noChangeArrowheads="1"/>
          </p:cNvSpPr>
          <p:nvPr/>
        </p:nvSpPr>
        <p:spPr bwMode="auto">
          <a:xfrm>
            <a:off x="5626159" y="2574775"/>
            <a:ext cx="737612" cy="700188"/>
          </a:xfrm>
          <a:prstGeom prst="rect">
            <a:avLst/>
          </a:prstGeom>
          <a:noFill/>
          <a:ln w="9525">
            <a:noFill/>
            <a:miter lim="800000"/>
            <a:headEnd/>
            <a:tailEnd/>
          </a:ln>
        </p:spPr>
        <p:txBody>
          <a:bodyPr lIns="68574" tIns="34288" rIns="68574" bIns="34288">
            <a:spAutoFit/>
          </a:bodyPr>
          <a:lstStyle/>
          <a:p>
            <a:pPr algn="ctr" defTabSz="685404"/>
            <a:r>
              <a:rPr lang="en-US" altLang="zh-CN" sz="4100" dirty="0">
                <a:solidFill>
                  <a:schemeClr val="bg1">
                    <a:lumMod val="50000"/>
                  </a:schemeClr>
                </a:solidFill>
                <a:latin typeface="Impact" pitchFamily="34" charset="0"/>
                <a:ea typeface="时尚中黑简体" pitchFamily="2" charset="-122"/>
                <a:cs typeface="Arial" charset="0"/>
              </a:rPr>
              <a:t>04</a:t>
            </a:r>
            <a:endParaRPr lang="zh-CN" altLang="en-US" sz="4100" dirty="0">
              <a:solidFill>
                <a:schemeClr val="bg1">
                  <a:lumMod val="50000"/>
                </a:schemeClr>
              </a:solidFill>
              <a:latin typeface="Impact" pitchFamily="34" charset="0"/>
              <a:ea typeface="时尚中黑简体" pitchFamily="2" charset="-122"/>
              <a:cs typeface="Arial" charset="0"/>
            </a:endParaRPr>
          </a:p>
        </p:txBody>
      </p:sp>
      <p:sp>
        <p:nvSpPr>
          <p:cNvPr id="16" name="文本框 31"/>
          <p:cNvSpPr txBox="1">
            <a:spLocks noChangeArrowheads="1"/>
          </p:cNvSpPr>
          <p:nvPr/>
        </p:nvSpPr>
        <p:spPr bwMode="auto">
          <a:xfrm>
            <a:off x="7049123" y="2574775"/>
            <a:ext cx="737612" cy="700188"/>
          </a:xfrm>
          <a:prstGeom prst="rect">
            <a:avLst/>
          </a:prstGeom>
          <a:noFill/>
          <a:ln w="9525">
            <a:noFill/>
            <a:miter lim="800000"/>
            <a:headEnd/>
            <a:tailEnd/>
          </a:ln>
        </p:spPr>
        <p:txBody>
          <a:bodyPr lIns="68574" tIns="34288" rIns="68574" bIns="34288">
            <a:spAutoFit/>
          </a:bodyPr>
          <a:lstStyle/>
          <a:p>
            <a:pPr algn="ctr" defTabSz="685404"/>
            <a:r>
              <a:rPr lang="en-US" altLang="zh-CN" sz="4100" dirty="0">
                <a:solidFill>
                  <a:schemeClr val="bg1">
                    <a:lumMod val="50000"/>
                  </a:schemeClr>
                </a:solidFill>
                <a:latin typeface="Impact" pitchFamily="34" charset="0"/>
                <a:ea typeface="时尚中黑简体" pitchFamily="2" charset="-122"/>
                <a:cs typeface="Arial" charset="0"/>
              </a:rPr>
              <a:t>05</a:t>
            </a:r>
            <a:endParaRPr lang="zh-CN" altLang="en-US" sz="4100" dirty="0">
              <a:solidFill>
                <a:schemeClr val="bg1">
                  <a:lumMod val="50000"/>
                </a:schemeClr>
              </a:solidFill>
              <a:latin typeface="Impact" pitchFamily="34" charset="0"/>
              <a:ea typeface="时尚中黑简体" pitchFamily="2" charset="-122"/>
              <a:cs typeface="Arial" charset="0"/>
            </a:endParaRPr>
          </a:p>
        </p:txBody>
      </p:sp>
      <p:grpSp>
        <p:nvGrpSpPr>
          <p:cNvPr id="17" name="Group 30"/>
          <p:cNvGrpSpPr>
            <a:grpSpLocks/>
          </p:cNvGrpSpPr>
          <p:nvPr/>
        </p:nvGrpSpPr>
        <p:grpSpPr bwMode="auto">
          <a:xfrm>
            <a:off x="561421" y="1270001"/>
            <a:ext cx="2068002" cy="890512"/>
            <a:chOff x="376" y="840"/>
            <a:chExt cx="1385" cy="589"/>
          </a:xfrm>
        </p:grpSpPr>
        <p:sp>
          <p:nvSpPr>
            <p:cNvPr id="18" name="文本框 32"/>
            <p:cNvSpPr txBox="1">
              <a:spLocks noChangeArrowheads="1"/>
            </p:cNvSpPr>
            <p:nvPr/>
          </p:nvSpPr>
          <p:spPr bwMode="auto">
            <a:xfrm>
              <a:off x="376" y="840"/>
              <a:ext cx="1385" cy="205"/>
            </a:xfrm>
            <a:prstGeom prst="rect">
              <a:avLst/>
            </a:prstGeom>
            <a:noFill/>
            <a:ln w="9525">
              <a:noFill/>
              <a:miter lim="800000"/>
              <a:headEnd/>
              <a:tailEnd/>
            </a:ln>
          </p:spPr>
          <p:txBody>
            <a:bodyPr lIns="72585" tIns="36293" rIns="72585" bIns="36293">
              <a:spAutoFit/>
            </a:bodyPr>
            <a:lstStyle/>
            <a:p>
              <a:pPr algn="ctr" defTabSz="685404"/>
              <a:r>
                <a:rPr lang="zh-CN" altLang="en-US" sz="1500" dirty="0">
                  <a:solidFill>
                    <a:schemeClr val="bg1">
                      <a:lumMod val="50000"/>
                    </a:schemeClr>
                  </a:solidFill>
                </a:rPr>
                <a:t>点击输入标题</a:t>
              </a:r>
            </a:p>
          </p:txBody>
        </p:sp>
        <p:sp>
          <p:nvSpPr>
            <p:cNvPr id="19" name="矩形 33"/>
            <p:cNvSpPr>
              <a:spLocks noChangeArrowheads="1"/>
            </p:cNvSpPr>
            <p:nvPr/>
          </p:nvSpPr>
          <p:spPr bwMode="auto">
            <a:xfrm>
              <a:off x="399" y="1089"/>
              <a:ext cx="1310" cy="340"/>
            </a:xfrm>
            <a:prstGeom prst="rect">
              <a:avLst/>
            </a:prstGeom>
            <a:noFill/>
            <a:ln w="9525">
              <a:noFill/>
              <a:miter lim="800000"/>
              <a:headEnd/>
              <a:tailEnd/>
            </a:ln>
          </p:spPr>
          <p:txBody>
            <a:bodyPr lIns="72585" tIns="36293" rIns="72585" bIns="36293">
              <a:spAutoFit/>
            </a:bodyPr>
            <a:lstStyle/>
            <a:p>
              <a:pPr algn="just" defTabSz="685404">
                <a:tabLst>
                  <a:tab pos="1018357" algn="l"/>
                </a:tabLst>
              </a:pPr>
              <a:r>
                <a:rPr lang="zh-CN" altLang="en-US" sz="700" dirty="0">
                  <a:solidFill>
                    <a:schemeClr val="bg1">
                      <a:lumMod val="50000"/>
                    </a:schemeClr>
                  </a:solidFill>
                </a:rPr>
                <a:t>详写内容</a:t>
              </a:r>
              <a:r>
                <a:rPr lang="en-US" altLang="zh-CN" sz="700" dirty="0">
                  <a:solidFill>
                    <a:schemeClr val="bg1">
                      <a:lumMod val="50000"/>
                    </a:schemeClr>
                  </a:solidFill>
                  <a:latin typeface="微软雅黑" pitchFamily="34" charset="-122"/>
                </a:rPr>
                <a:t>……</a:t>
              </a:r>
              <a:r>
                <a:rPr lang="zh-CN" altLang="en-US" sz="700" dirty="0">
                  <a:solidFill>
                    <a:schemeClr val="bg1">
                      <a:lumMod val="50000"/>
                    </a:schemeClr>
                  </a:solidFill>
                </a:rPr>
                <a:t>点击输入本栏的具体文字，简明扼要的说明分项内容，此为概念图解，请根据您的具体内容酌情修改</a:t>
              </a:r>
              <a:endParaRPr lang="en-US" altLang="zh-CN" sz="700" dirty="0">
                <a:solidFill>
                  <a:schemeClr val="bg1">
                    <a:lumMod val="50000"/>
                  </a:schemeClr>
                </a:solidFill>
              </a:endParaRPr>
            </a:p>
            <a:p>
              <a:pPr algn="just" defTabSz="685404">
                <a:tabLst>
                  <a:tab pos="1018357" algn="l"/>
                </a:tabLst>
              </a:pPr>
              <a:endParaRPr lang="en-US" altLang="zh-CN" sz="700" dirty="0">
                <a:solidFill>
                  <a:schemeClr val="bg1">
                    <a:lumMod val="50000"/>
                  </a:schemeClr>
                </a:solidFill>
                <a:latin typeface="微软雅黑" pitchFamily="34" charset="-122"/>
                <a:cs typeface="Times New Roman" pitchFamily="18" charset="0"/>
              </a:endParaRPr>
            </a:p>
          </p:txBody>
        </p:sp>
      </p:grpSp>
      <p:grpSp>
        <p:nvGrpSpPr>
          <p:cNvPr id="20" name="Group 33"/>
          <p:cNvGrpSpPr>
            <a:grpSpLocks/>
          </p:cNvGrpSpPr>
          <p:nvPr/>
        </p:nvGrpSpPr>
        <p:grpSpPr bwMode="auto">
          <a:xfrm>
            <a:off x="2075467" y="3829657"/>
            <a:ext cx="2068002" cy="889000"/>
            <a:chOff x="1390" y="2533"/>
            <a:chExt cx="1385" cy="588"/>
          </a:xfrm>
        </p:grpSpPr>
        <p:sp>
          <p:nvSpPr>
            <p:cNvPr id="21" name="文本框 34"/>
            <p:cNvSpPr txBox="1">
              <a:spLocks noChangeArrowheads="1"/>
            </p:cNvSpPr>
            <p:nvPr/>
          </p:nvSpPr>
          <p:spPr bwMode="auto">
            <a:xfrm>
              <a:off x="1390" y="2533"/>
              <a:ext cx="1385" cy="205"/>
            </a:xfrm>
            <a:prstGeom prst="rect">
              <a:avLst/>
            </a:prstGeom>
            <a:noFill/>
            <a:ln w="9525">
              <a:noFill/>
              <a:miter lim="800000"/>
              <a:headEnd/>
              <a:tailEnd/>
            </a:ln>
          </p:spPr>
          <p:txBody>
            <a:bodyPr lIns="72585" tIns="36293" rIns="72585" bIns="36293">
              <a:spAutoFit/>
            </a:bodyPr>
            <a:lstStyle/>
            <a:p>
              <a:pPr algn="ctr" defTabSz="685404"/>
              <a:r>
                <a:rPr lang="zh-CN" altLang="en-US" sz="1500" dirty="0">
                  <a:solidFill>
                    <a:schemeClr val="bg1">
                      <a:lumMod val="50000"/>
                    </a:schemeClr>
                  </a:solidFill>
                </a:rPr>
                <a:t>点击输入标题</a:t>
              </a:r>
            </a:p>
          </p:txBody>
        </p:sp>
        <p:sp>
          <p:nvSpPr>
            <p:cNvPr id="22" name="矩形 35"/>
            <p:cNvSpPr>
              <a:spLocks noChangeArrowheads="1"/>
            </p:cNvSpPr>
            <p:nvPr/>
          </p:nvSpPr>
          <p:spPr bwMode="auto">
            <a:xfrm>
              <a:off x="1413" y="2781"/>
              <a:ext cx="1309" cy="340"/>
            </a:xfrm>
            <a:prstGeom prst="rect">
              <a:avLst/>
            </a:prstGeom>
            <a:noFill/>
            <a:ln w="9525">
              <a:noFill/>
              <a:miter lim="800000"/>
              <a:headEnd/>
              <a:tailEnd/>
            </a:ln>
          </p:spPr>
          <p:txBody>
            <a:bodyPr lIns="72585" tIns="36293" rIns="72585" bIns="36293">
              <a:spAutoFit/>
            </a:bodyPr>
            <a:lstStyle/>
            <a:p>
              <a:pPr algn="just" defTabSz="685404">
                <a:tabLst>
                  <a:tab pos="1018357" algn="l"/>
                </a:tabLst>
              </a:pPr>
              <a:r>
                <a:rPr lang="zh-CN" altLang="en-US" sz="700" dirty="0">
                  <a:solidFill>
                    <a:schemeClr val="bg1">
                      <a:lumMod val="50000"/>
                    </a:schemeClr>
                  </a:solidFill>
                </a:rPr>
                <a:t>详写内容</a:t>
              </a:r>
              <a:r>
                <a:rPr lang="en-US" altLang="zh-CN" sz="700" dirty="0">
                  <a:solidFill>
                    <a:schemeClr val="bg1">
                      <a:lumMod val="50000"/>
                    </a:schemeClr>
                  </a:solidFill>
                  <a:latin typeface="微软雅黑" pitchFamily="34" charset="-122"/>
                </a:rPr>
                <a:t>……</a:t>
              </a:r>
              <a:r>
                <a:rPr lang="zh-CN" altLang="en-US" sz="700" dirty="0">
                  <a:solidFill>
                    <a:schemeClr val="bg1">
                      <a:lumMod val="50000"/>
                    </a:schemeClr>
                  </a:solidFill>
                </a:rPr>
                <a:t>点击输入本栏的具体文字，简明扼要的说明分项内容，此为概念图解，请根据您的具体内容酌情修改</a:t>
              </a:r>
              <a:endParaRPr lang="en-US" altLang="zh-CN" sz="700" dirty="0">
                <a:solidFill>
                  <a:schemeClr val="bg1">
                    <a:lumMod val="50000"/>
                  </a:schemeClr>
                </a:solidFill>
              </a:endParaRPr>
            </a:p>
            <a:p>
              <a:pPr algn="just" defTabSz="685404">
                <a:tabLst>
                  <a:tab pos="1018357" algn="l"/>
                </a:tabLst>
              </a:pPr>
              <a:endParaRPr lang="en-US" altLang="zh-CN" sz="700" dirty="0">
                <a:solidFill>
                  <a:schemeClr val="bg1">
                    <a:lumMod val="50000"/>
                  </a:schemeClr>
                </a:solidFill>
                <a:latin typeface="微软雅黑" pitchFamily="34" charset="-122"/>
                <a:cs typeface="Times New Roman" pitchFamily="18" charset="0"/>
              </a:endParaRPr>
            </a:p>
          </p:txBody>
        </p:sp>
      </p:grpSp>
      <p:grpSp>
        <p:nvGrpSpPr>
          <p:cNvPr id="23" name="Group 34"/>
          <p:cNvGrpSpPr>
            <a:grpSpLocks/>
          </p:cNvGrpSpPr>
          <p:nvPr/>
        </p:nvGrpSpPr>
        <p:grpSpPr bwMode="auto">
          <a:xfrm>
            <a:off x="4979628" y="3829657"/>
            <a:ext cx="2068001" cy="889000"/>
            <a:chOff x="3335" y="2533"/>
            <a:chExt cx="1385" cy="588"/>
          </a:xfrm>
        </p:grpSpPr>
        <p:sp>
          <p:nvSpPr>
            <p:cNvPr id="24" name="文本框 36"/>
            <p:cNvSpPr txBox="1">
              <a:spLocks noChangeArrowheads="1"/>
            </p:cNvSpPr>
            <p:nvPr/>
          </p:nvSpPr>
          <p:spPr bwMode="auto">
            <a:xfrm>
              <a:off x="3335" y="2533"/>
              <a:ext cx="1385" cy="205"/>
            </a:xfrm>
            <a:prstGeom prst="rect">
              <a:avLst/>
            </a:prstGeom>
            <a:noFill/>
            <a:ln w="9525">
              <a:noFill/>
              <a:miter lim="800000"/>
              <a:headEnd/>
              <a:tailEnd/>
            </a:ln>
          </p:spPr>
          <p:txBody>
            <a:bodyPr lIns="72585" tIns="36293" rIns="72585" bIns="36293">
              <a:spAutoFit/>
            </a:bodyPr>
            <a:lstStyle/>
            <a:p>
              <a:pPr algn="ctr" defTabSz="685404"/>
              <a:r>
                <a:rPr lang="zh-CN" altLang="en-US" sz="1500" dirty="0">
                  <a:solidFill>
                    <a:schemeClr val="bg1">
                      <a:lumMod val="50000"/>
                    </a:schemeClr>
                  </a:solidFill>
                </a:rPr>
                <a:t>点击输入标题</a:t>
              </a:r>
            </a:p>
          </p:txBody>
        </p:sp>
        <p:sp>
          <p:nvSpPr>
            <p:cNvPr id="25" name="矩形 37"/>
            <p:cNvSpPr>
              <a:spLocks noChangeArrowheads="1"/>
            </p:cNvSpPr>
            <p:nvPr/>
          </p:nvSpPr>
          <p:spPr bwMode="auto">
            <a:xfrm>
              <a:off x="3358" y="2781"/>
              <a:ext cx="1309" cy="340"/>
            </a:xfrm>
            <a:prstGeom prst="rect">
              <a:avLst/>
            </a:prstGeom>
            <a:noFill/>
            <a:ln w="9525">
              <a:noFill/>
              <a:miter lim="800000"/>
              <a:headEnd/>
              <a:tailEnd/>
            </a:ln>
          </p:spPr>
          <p:txBody>
            <a:bodyPr lIns="72585" tIns="36293" rIns="72585" bIns="36293">
              <a:spAutoFit/>
            </a:bodyPr>
            <a:lstStyle/>
            <a:p>
              <a:pPr algn="just" defTabSz="685404">
                <a:tabLst>
                  <a:tab pos="1018357" algn="l"/>
                </a:tabLst>
              </a:pPr>
              <a:r>
                <a:rPr lang="zh-CN" altLang="en-US" sz="700" dirty="0">
                  <a:solidFill>
                    <a:schemeClr val="bg1">
                      <a:lumMod val="50000"/>
                    </a:schemeClr>
                  </a:solidFill>
                </a:rPr>
                <a:t>详写内容</a:t>
              </a:r>
              <a:r>
                <a:rPr lang="en-US" altLang="zh-CN" sz="700" dirty="0">
                  <a:solidFill>
                    <a:schemeClr val="bg1">
                      <a:lumMod val="50000"/>
                    </a:schemeClr>
                  </a:solidFill>
                  <a:latin typeface="微软雅黑" pitchFamily="34" charset="-122"/>
                </a:rPr>
                <a:t>……</a:t>
              </a:r>
              <a:r>
                <a:rPr lang="zh-CN" altLang="en-US" sz="700" dirty="0">
                  <a:solidFill>
                    <a:schemeClr val="bg1">
                      <a:lumMod val="50000"/>
                    </a:schemeClr>
                  </a:solidFill>
                </a:rPr>
                <a:t>点击输入本栏的具体文字，简明扼要的说明分项内容，此为概念图解，请根据您的具体内容酌情修改</a:t>
              </a:r>
              <a:endParaRPr lang="en-US" altLang="zh-CN" sz="700" dirty="0">
                <a:solidFill>
                  <a:schemeClr val="bg1">
                    <a:lumMod val="50000"/>
                  </a:schemeClr>
                </a:solidFill>
              </a:endParaRPr>
            </a:p>
            <a:p>
              <a:pPr algn="just" defTabSz="685404">
                <a:tabLst>
                  <a:tab pos="1018357" algn="l"/>
                </a:tabLst>
              </a:pPr>
              <a:endParaRPr lang="en-US" altLang="zh-CN" sz="700" dirty="0">
                <a:solidFill>
                  <a:schemeClr val="bg1">
                    <a:lumMod val="50000"/>
                  </a:schemeClr>
                </a:solidFill>
                <a:latin typeface="微软雅黑" pitchFamily="34" charset="-122"/>
                <a:cs typeface="Times New Roman" pitchFamily="18" charset="0"/>
              </a:endParaRPr>
            </a:p>
          </p:txBody>
        </p:sp>
      </p:grpSp>
      <p:grpSp>
        <p:nvGrpSpPr>
          <p:cNvPr id="26" name="Group 32"/>
          <p:cNvGrpSpPr>
            <a:grpSpLocks/>
          </p:cNvGrpSpPr>
          <p:nvPr/>
        </p:nvGrpSpPr>
        <p:grpSpPr bwMode="auto">
          <a:xfrm>
            <a:off x="6363770" y="1270001"/>
            <a:ext cx="2068002" cy="890512"/>
            <a:chOff x="4262" y="840"/>
            <a:chExt cx="1385" cy="589"/>
          </a:xfrm>
        </p:grpSpPr>
        <p:sp>
          <p:nvSpPr>
            <p:cNvPr id="27" name="文本框 38"/>
            <p:cNvSpPr txBox="1">
              <a:spLocks noChangeArrowheads="1"/>
            </p:cNvSpPr>
            <p:nvPr/>
          </p:nvSpPr>
          <p:spPr bwMode="auto">
            <a:xfrm>
              <a:off x="4262" y="840"/>
              <a:ext cx="1385" cy="205"/>
            </a:xfrm>
            <a:prstGeom prst="rect">
              <a:avLst/>
            </a:prstGeom>
            <a:noFill/>
            <a:ln w="9525">
              <a:noFill/>
              <a:miter lim="800000"/>
              <a:headEnd/>
              <a:tailEnd/>
            </a:ln>
          </p:spPr>
          <p:txBody>
            <a:bodyPr lIns="72585" tIns="36293" rIns="72585" bIns="36293">
              <a:spAutoFit/>
            </a:bodyPr>
            <a:lstStyle/>
            <a:p>
              <a:pPr algn="ctr" defTabSz="685404"/>
              <a:r>
                <a:rPr lang="zh-CN" altLang="en-US" sz="1500" dirty="0">
                  <a:solidFill>
                    <a:schemeClr val="bg1">
                      <a:lumMod val="50000"/>
                    </a:schemeClr>
                  </a:solidFill>
                </a:rPr>
                <a:t>点击输入标题</a:t>
              </a:r>
            </a:p>
          </p:txBody>
        </p:sp>
        <p:sp>
          <p:nvSpPr>
            <p:cNvPr id="28" name="矩形 39"/>
            <p:cNvSpPr>
              <a:spLocks noChangeArrowheads="1"/>
            </p:cNvSpPr>
            <p:nvPr/>
          </p:nvSpPr>
          <p:spPr bwMode="auto">
            <a:xfrm>
              <a:off x="4285" y="1089"/>
              <a:ext cx="1309" cy="340"/>
            </a:xfrm>
            <a:prstGeom prst="rect">
              <a:avLst/>
            </a:prstGeom>
            <a:noFill/>
            <a:ln w="9525">
              <a:noFill/>
              <a:miter lim="800000"/>
              <a:headEnd/>
              <a:tailEnd/>
            </a:ln>
          </p:spPr>
          <p:txBody>
            <a:bodyPr lIns="72585" tIns="36293" rIns="72585" bIns="36293">
              <a:spAutoFit/>
            </a:bodyPr>
            <a:lstStyle/>
            <a:p>
              <a:pPr algn="just" defTabSz="685404">
                <a:tabLst>
                  <a:tab pos="1018357" algn="l"/>
                </a:tabLst>
              </a:pPr>
              <a:r>
                <a:rPr lang="zh-CN" altLang="en-US" sz="700" dirty="0">
                  <a:solidFill>
                    <a:schemeClr val="bg1">
                      <a:lumMod val="50000"/>
                    </a:schemeClr>
                  </a:solidFill>
                </a:rPr>
                <a:t>详写内容</a:t>
              </a:r>
              <a:r>
                <a:rPr lang="en-US" altLang="zh-CN" sz="700" dirty="0">
                  <a:solidFill>
                    <a:schemeClr val="bg1">
                      <a:lumMod val="50000"/>
                    </a:schemeClr>
                  </a:solidFill>
                  <a:latin typeface="微软雅黑" pitchFamily="34" charset="-122"/>
                </a:rPr>
                <a:t>……</a:t>
              </a:r>
              <a:r>
                <a:rPr lang="zh-CN" altLang="en-US" sz="700" dirty="0">
                  <a:solidFill>
                    <a:schemeClr val="bg1">
                      <a:lumMod val="50000"/>
                    </a:schemeClr>
                  </a:solidFill>
                </a:rPr>
                <a:t>点击输入本栏的具体文字，简明扼要的说明分项内容，此为概念图解，请根据您的具体内容酌情修改</a:t>
              </a:r>
              <a:endParaRPr lang="en-US" altLang="zh-CN" sz="700" dirty="0">
                <a:solidFill>
                  <a:schemeClr val="bg1">
                    <a:lumMod val="50000"/>
                  </a:schemeClr>
                </a:solidFill>
              </a:endParaRPr>
            </a:p>
            <a:p>
              <a:pPr algn="just" defTabSz="685404">
                <a:tabLst>
                  <a:tab pos="1018357" algn="l"/>
                </a:tabLst>
              </a:pPr>
              <a:endParaRPr lang="en-US" altLang="zh-CN" sz="700" dirty="0">
                <a:solidFill>
                  <a:schemeClr val="bg1">
                    <a:lumMod val="50000"/>
                  </a:schemeClr>
                </a:solidFill>
                <a:latin typeface="微软雅黑" pitchFamily="34" charset="-122"/>
                <a:cs typeface="Times New Roman" pitchFamily="18" charset="0"/>
              </a:endParaRPr>
            </a:p>
          </p:txBody>
        </p:sp>
      </p:grpSp>
      <p:grpSp>
        <p:nvGrpSpPr>
          <p:cNvPr id="29" name="Group 31"/>
          <p:cNvGrpSpPr>
            <a:grpSpLocks/>
          </p:cNvGrpSpPr>
          <p:nvPr/>
        </p:nvGrpSpPr>
        <p:grpSpPr bwMode="auto">
          <a:xfrm>
            <a:off x="3502912" y="1270001"/>
            <a:ext cx="2066508" cy="890512"/>
            <a:chOff x="2346" y="840"/>
            <a:chExt cx="1384" cy="589"/>
          </a:xfrm>
        </p:grpSpPr>
        <p:sp>
          <p:nvSpPr>
            <p:cNvPr id="30" name="文本框 40"/>
            <p:cNvSpPr txBox="1">
              <a:spLocks noChangeArrowheads="1"/>
            </p:cNvSpPr>
            <p:nvPr/>
          </p:nvSpPr>
          <p:spPr bwMode="auto">
            <a:xfrm>
              <a:off x="2346" y="840"/>
              <a:ext cx="1384" cy="205"/>
            </a:xfrm>
            <a:prstGeom prst="rect">
              <a:avLst/>
            </a:prstGeom>
            <a:noFill/>
            <a:ln w="9525">
              <a:noFill/>
              <a:miter lim="800000"/>
              <a:headEnd/>
              <a:tailEnd/>
            </a:ln>
          </p:spPr>
          <p:txBody>
            <a:bodyPr lIns="72585" tIns="36293" rIns="72585" bIns="36293">
              <a:spAutoFit/>
            </a:bodyPr>
            <a:lstStyle/>
            <a:p>
              <a:pPr algn="ctr" defTabSz="685404"/>
              <a:r>
                <a:rPr lang="zh-CN" altLang="en-US" sz="1500" dirty="0">
                  <a:solidFill>
                    <a:schemeClr val="bg1">
                      <a:lumMod val="50000"/>
                    </a:schemeClr>
                  </a:solidFill>
                </a:rPr>
                <a:t>点击输入标题</a:t>
              </a:r>
            </a:p>
          </p:txBody>
        </p:sp>
        <p:sp>
          <p:nvSpPr>
            <p:cNvPr id="31" name="矩形 41"/>
            <p:cNvSpPr>
              <a:spLocks noChangeArrowheads="1"/>
            </p:cNvSpPr>
            <p:nvPr/>
          </p:nvSpPr>
          <p:spPr bwMode="auto">
            <a:xfrm>
              <a:off x="2369" y="1089"/>
              <a:ext cx="1309" cy="340"/>
            </a:xfrm>
            <a:prstGeom prst="rect">
              <a:avLst/>
            </a:prstGeom>
            <a:noFill/>
            <a:ln w="9525">
              <a:noFill/>
              <a:miter lim="800000"/>
              <a:headEnd/>
              <a:tailEnd/>
            </a:ln>
          </p:spPr>
          <p:txBody>
            <a:bodyPr lIns="72585" tIns="36293" rIns="72585" bIns="36293">
              <a:spAutoFit/>
            </a:bodyPr>
            <a:lstStyle/>
            <a:p>
              <a:pPr algn="just" defTabSz="685404">
                <a:tabLst>
                  <a:tab pos="1018357" algn="l"/>
                </a:tabLst>
              </a:pPr>
              <a:r>
                <a:rPr lang="zh-CN" altLang="en-US" sz="700" dirty="0">
                  <a:solidFill>
                    <a:schemeClr val="bg1">
                      <a:lumMod val="50000"/>
                    </a:schemeClr>
                  </a:solidFill>
                </a:rPr>
                <a:t>详写内容</a:t>
              </a:r>
              <a:r>
                <a:rPr lang="en-US" altLang="zh-CN" sz="700" dirty="0">
                  <a:solidFill>
                    <a:schemeClr val="bg1">
                      <a:lumMod val="50000"/>
                    </a:schemeClr>
                  </a:solidFill>
                  <a:latin typeface="微软雅黑" pitchFamily="34" charset="-122"/>
                </a:rPr>
                <a:t>……</a:t>
              </a:r>
              <a:r>
                <a:rPr lang="zh-CN" altLang="en-US" sz="700" dirty="0">
                  <a:solidFill>
                    <a:schemeClr val="bg1">
                      <a:lumMod val="50000"/>
                    </a:schemeClr>
                  </a:solidFill>
                </a:rPr>
                <a:t>点击输入本栏的具体文字，简明扼要的说明分项内容，此为概念图解，请根据您的具体内容酌情修改</a:t>
              </a:r>
              <a:endParaRPr lang="en-US" altLang="zh-CN" sz="700" dirty="0">
                <a:solidFill>
                  <a:schemeClr val="bg1">
                    <a:lumMod val="50000"/>
                  </a:schemeClr>
                </a:solidFill>
              </a:endParaRPr>
            </a:p>
            <a:p>
              <a:pPr algn="just" defTabSz="685404">
                <a:tabLst>
                  <a:tab pos="1018357" algn="l"/>
                </a:tabLst>
              </a:pPr>
              <a:endParaRPr lang="en-US" altLang="zh-CN" sz="700" dirty="0">
                <a:solidFill>
                  <a:schemeClr val="bg1">
                    <a:lumMod val="50000"/>
                  </a:schemeClr>
                </a:solidFill>
                <a:latin typeface="微软雅黑" pitchFamily="34" charset="-122"/>
                <a:cs typeface="Times New Roman" pitchFamily="18" charset="0"/>
              </a:endParaRPr>
            </a:p>
          </p:txBody>
        </p:sp>
      </p:grpSp>
    </p:spTree>
    <p:extLst>
      <p:ext uri="{BB962C8B-B14F-4D97-AF65-F5344CB8AC3E}">
        <p14:creationId xmlns:p14="http://schemas.microsoft.com/office/powerpoint/2010/main" xmlns="" val="1710844466"/>
      </p:ext>
    </p:extLst>
  </p:cSld>
  <p:clrMapOvr>
    <a:masterClrMapping/>
  </p:clrMapOvr>
  <p:transition spd="med" advClick="0" advTm="9924">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dissolve">
                                      <p:cBhvr>
                                        <p:cTn id="47" dur="500"/>
                                        <p:tgtEl>
                                          <p:spTgt spid="12"/>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dissolve">
                                      <p:cBhvr>
                                        <p:cTn id="55" dur="500"/>
                                        <p:tgtEl>
                                          <p:spTgt spid="14"/>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dissolve">
                                      <p:cBhvr>
                                        <p:cTn id="59" dur="500"/>
                                        <p:tgtEl>
                                          <p:spTgt spid="15"/>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dissolve">
                                      <p:cBhvr>
                                        <p:cTn id="63" dur="500"/>
                                        <p:tgtEl>
                                          <p:spTgt spid="16"/>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1000"/>
                                        <p:tgtEl>
                                          <p:spTgt spid="26"/>
                                        </p:tgtEl>
                                      </p:cBhvr>
                                    </p:animEffect>
                                    <p:anim calcmode="lin" valueType="num">
                                      <p:cBhvr>
                                        <p:cTn id="78" dur="1000" fill="hold"/>
                                        <p:tgtEl>
                                          <p:spTgt spid="26"/>
                                        </p:tgtEl>
                                        <p:attrNameLst>
                                          <p:attrName>ppt_x</p:attrName>
                                        </p:attrNameLst>
                                      </p:cBhvr>
                                      <p:tavLst>
                                        <p:tav tm="0">
                                          <p:val>
                                            <p:strVal val="#ppt_x"/>
                                          </p:val>
                                        </p:tav>
                                        <p:tav tm="100000">
                                          <p:val>
                                            <p:strVal val="#ppt_x"/>
                                          </p:val>
                                        </p:tav>
                                      </p:tavLst>
                                    </p:anim>
                                    <p:anim calcmode="lin" valueType="num">
                                      <p:cBhvr>
                                        <p:cTn id="79" dur="1000" fill="hold"/>
                                        <p:tgtEl>
                                          <p:spTgt spid="26"/>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3249166" y="1059582"/>
            <a:ext cx="2638820" cy="611849"/>
          </a:xfrm>
          <a:custGeom>
            <a:avLst/>
            <a:gdLst>
              <a:gd name="T0" fmla="*/ 5992 w 5992"/>
              <a:gd name="T1" fmla="*/ 1388 h 1388"/>
              <a:gd name="T2" fmla="*/ 2992 w 5992"/>
              <a:gd name="T3" fmla="*/ 8 h 1388"/>
              <a:gd name="T4" fmla="*/ 2995 w 5992"/>
              <a:gd name="T5" fmla="*/ 0 h 1388"/>
              <a:gd name="T6" fmla="*/ 0 w 5992"/>
              <a:gd name="T7" fmla="*/ 1384 h 1388"/>
              <a:gd name="T8" fmla="*/ 5984 w 5992"/>
              <a:gd name="T9" fmla="*/ 1384 h 1388"/>
              <a:gd name="T10" fmla="*/ 5992 w 5992"/>
              <a:gd name="T11" fmla="*/ 1388 h 1388"/>
            </a:gdLst>
            <a:ahLst/>
            <a:cxnLst>
              <a:cxn ang="0">
                <a:pos x="T0" y="T1"/>
              </a:cxn>
              <a:cxn ang="0">
                <a:pos x="T2" y="T3"/>
              </a:cxn>
              <a:cxn ang="0">
                <a:pos x="T4" y="T5"/>
              </a:cxn>
              <a:cxn ang="0">
                <a:pos x="T6" y="T7"/>
              </a:cxn>
              <a:cxn ang="0">
                <a:pos x="T8" y="T9"/>
              </a:cxn>
              <a:cxn ang="0">
                <a:pos x="T10" y="T11"/>
              </a:cxn>
            </a:cxnLst>
            <a:rect l="0" t="0" r="r" b="b"/>
            <a:pathLst>
              <a:path w="5992" h="1388">
                <a:moveTo>
                  <a:pt x="5992" y="1388"/>
                </a:moveTo>
                <a:cubicBezTo>
                  <a:pt x="5271" y="539"/>
                  <a:pt x="4196" y="0"/>
                  <a:pt x="2992" y="8"/>
                </a:cubicBezTo>
                <a:lnTo>
                  <a:pt x="2995" y="0"/>
                </a:lnTo>
                <a:cubicBezTo>
                  <a:pt x="1794" y="0"/>
                  <a:pt x="719" y="539"/>
                  <a:pt x="0" y="1384"/>
                </a:cubicBezTo>
                <a:lnTo>
                  <a:pt x="5984" y="1384"/>
                </a:lnTo>
                <a:lnTo>
                  <a:pt x="5992" y="1388"/>
                </a:lnTo>
                <a:close/>
              </a:path>
            </a:pathLst>
          </a:custGeom>
          <a:solidFill>
            <a:schemeClr val="accent1"/>
          </a:solidFill>
          <a:ln w="3175" cap="flat" cmpd="sng" algn="ctr">
            <a:solidFill>
              <a:srgbClr val="D7D7D7"/>
            </a:solidFill>
            <a:prstDash val="solid"/>
          </a:ln>
          <a:effectLst/>
        </p:spPr>
        <p:txBody>
          <a:bodyPr anchor="ctr"/>
          <a:lstStyle/>
          <a:p>
            <a:pPr marR="0" lvl="0" indent="0" algn="ctr" fontAlgn="auto">
              <a:lnSpc>
                <a:spcPct val="100000"/>
              </a:lnSpc>
              <a:spcBef>
                <a:spcPts val="0"/>
              </a:spcBef>
              <a:spcAft>
                <a:spcPts val="0"/>
              </a:spcAft>
              <a:buClrTx/>
              <a:buSzTx/>
              <a:buFontTx/>
              <a:buNone/>
              <a:tabLst/>
              <a:defRPr/>
            </a:pPr>
            <a:r>
              <a:rPr lang="zh-CN" altLang="en-US" sz="1200" kern="0" dirty="0">
                <a:solidFill>
                  <a:schemeClr val="bg1"/>
                </a:solidFill>
                <a:latin typeface="方正兰亭黑_GBK" pitchFamily="2" charset="-122"/>
                <a:ea typeface="方正兰亭黑_GBK" pitchFamily="2" charset="-122"/>
              </a:rPr>
              <a:t>单击此处添加文本</a:t>
            </a:r>
          </a:p>
        </p:txBody>
      </p:sp>
      <p:sp>
        <p:nvSpPr>
          <p:cNvPr id="3" name="Freeform 7"/>
          <p:cNvSpPr>
            <a:spLocks/>
          </p:cNvSpPr>
          <p:nvPr/>
        </p:nvSpPr>
        <p:spPr bwMode="auto">
          <a:xfrm>
            <a:off x="2882761" y="1774776"/>
            <a:ext cx="3368106" cy="613023"/>
          </a:xfrm>
          <a:custGeom>
            <a:avLst/>
            <a:gdLst>
              <a:gd name="T0" fmla="*/ 7008 w 7649"/>
              <a:gd name="T1" fmla="*/ 1 h 1393"/>
              <a:gd name="T2" fmla="*/ 640 w 7649"/>
              <a:gd name="T3" fmla="*/ 1 h 1393"/>
              <a:gd name="T4" fmla="*/ 645 w 7649"/>
              <a:gd name="T5" fmla="*/ 0 h 1393"/>
              <a:gd name="T6" fmla="*/ 0 w 7649"/>
              <a:gd name="T7" fmla="*/ 1393 h 1393"/>
              <a:gd name="T8" fmla="*/ 7648 w 7649"/>
              <a:gd name="T9" fmla="*/ 1393 h 1393"/>
              <a:gd name="T10" fmla="*/ 7649 w 7649"/>
              <a:gd name="T11" fmla="*/ 1388 h 1393"/>
              <a:gd name="T12" fmla="*/ 7008 w 7649"/>
              <a:gd name="T13" fmla="*/ 1 h 1393"/>
            </a:gdLst>
            <a:ahLst/>
            <a:cxnLst>
              <a:cxn ang="0">
                <a:pos x="T0" y="T1"/>
              </a:cxn>
              <a:cxn ang="0">
                <a:pos x="T2" y="T3"/>
              </a:cxn>
              <a:cxn ang="0">
                <a:pos x="T4" y="T5"/>
              </a:cxn>
              <a:cxn ang="0">
                <a:pos x="T6" y="T7"/>
              </a:cxn>
              <a:cxn ang="0">
                <a:pos x="T8" y="T9"/>
              </a:cxn>
              <a:cxn ang="0">
                <a:pos x="T10" y="T11"/>
              </a:cxn>
              <a:cxn ang="0">
                <a:pos x="T12" y="T13"/>
              </a:cxn>
            </a:cxnLst>
            <a:rect l="0" t="0" r="r" b="b"/>
            <a:pathLst>
              <a:path w="7649" h="1393">
                <a:moveTo>
                  <a:pt x="7008" y="1"/>
                </a:moveTo>
                <a:lnTo>
                  <a:pt x="640" y="1"/>
                </a:lnTo>
                <a:lnTo>
                  <a:pt x="645" y="0"/>
                </a:lnTo>
                <a:cubicBezTo>
                  <a:pt x="347" y="410"/>
                  <a:pt x="127" y="880"/>
                  <a:pt x="0" y="1393"/>
                </a:cubicBezTo>
                <a:lnTo>
                  <a:pt x="7648" y="1393"/>
                </a:lnTo>
                <a:lnTo>
                  <a:pt x="7649" y="1388"/>
                </a:lnTo>
                <a:cubicBezTo>
                  <a:pt x="7527" y="880"/>
                  <a:pt x="7307" y="410"/>
                  <a:pt x="7008" y="1"/>
                </a:cubicBezTo>
                <a:close/>
              </a:path>
            </a:pathLst>
          </a:custGeom>
          <a:solidFill>
            <a:schemeClr val="accent2"/>
          </a:solidFill>
          <a:ln w="3175" cap="flat" cmpd="sng" algn="ctr">
            <a:solidFill>
              <a:srgbClr val="D7D7D7"/>
            </a:solidFill>
            <a:prstDash val="solid"/>
          </a:ln>
          <a:effectLst/>
        </p:spPr>
        <p:txBody>
          <a:bodyPr anchor="ctr"/>
          <a:lstStyle/>
          <a:p>
            <a:pPr algn="ctr">
              <a:defRPr/>
            </a:pPr>
            <a:r>
              <a:rPr lang="zh-CN" altLang="en-US" sz="1200" kern="0" dirty="0">
                <a:solidFill>
                  <a:schemeClr val="bg1"/>
                </a:solidFill>
                <a:latin typeface="方正兰亭黑_GBK" pitchFamily="2" charset="-122"/>
                <a:ea typeface="方正兰亭黑_GBK" pitchFamily="2" charset="-122"/>
              </a:rPr>
              <a:t>单击此处添加文本</a:t>
            </a:r>
          </a:p>
        </p:txBody>
      </p:sp>
      <p:sp>
        <p:nvSpPr>
          <p:cNvPr id="4" name="Freeform 8"/>
          <p:cNvSpPr>
            <a:spLocks/>
          </p:cNvSpPr>
          <p:nvPr/>
        </p:nvSpPr>
        <p:spPr bwMode="auto">
          <a:xfrm>
            <a:off x="3253864" y="3916835"/>
            <a:ext cx="2630599" cy="605977"/>
          </a:xfrm>
          <a:custGeom>
            <a:avLst/>
            <a:gdLst>
              <a:gd name="T0" fmla="*/ 5973 w 5973"/>
              <a:gd name="T1" fmla="*/ 0 h 1376"/>
              <a:gd name="T2" fmla="*/ 5 w 5973"/>
              <a:gd name="T3" fmla="*/ 0 h 1376"/>
              <a:gd name="T4" fmla="*/ 0 w 5973"/>
              <a:gd name="T5" fmla="*/ 2 h 1376"/>
              <a:gd name="T6" fmla="*/ 2981 w 5973"/>
              <a:gd name="T7" fmla="*/ 1376 h 1376"/>
              <a:gd name="T8" fmla="*/ 2984 w 5973"/>
              <a:gd name="T9" fmla="*/ 1374 h 1376"/>
              <a:gd name="T10" fmla="*/ 5973 w 5973"/>
              <a:gd name="T11" fmla="*/ 0 h 1376"/>
            </a:gdLst>
            <a:ahLst/>
            <a:cxnLst>
              <a:cxn ang="0">
                <a:pos x="T0" y="T1"/>
              </a:cxn>
              <a:cxn ang="0">
                <a:pos x="T2" y="T3"/>
              </a:cxn>
              <a:cxn ang="0">
                <a:pos x="T4" y="T5"/>
              </a:cxn>
              <a:cxn ang="0">
                <a:pos x="T6" y="T7"/>
              </a:cxn>
              <a:cxn ang="0">
                <a:pos x="T8" y="T9"/>
              </a:cxn>
              <a:cxn ang="0">
                <a:pos x="T10" y="T11"/>
              </a:cxn>
            </a:cxnLst>
            <a:rect l="0" t="0" r="r" b="b"/>
            <a:pathLst>
              <a:path w="5973" h="1376">
                <a:moveTo>
                  <a:pt x="5973" y="0"/>
                </a:moveTo>
                <a:lnTo>
                  <a:pt x="5" y="0"/>
                </a:lnTo>
                <a:lnTo>
                  <a:pt x="0" y="2"/>
                </a:lnTo>
                <a:cubicBezTo>
                  <a:pt x="721" y="842"/>
                  <a:pt x="1790" y="1374"/>
                  <a:pt x="2981" y="1376"/>
                </a:cubicBezTo>
                <a:lnTo>
                  <a:pt x="2984" y="1374"/>
                </a:lnTo>
                <a:cubicBezTo>
                  <a:pt x="4178" y="1374"/>
                  <a:pt x="5247" y="842"/>
                  <a:pt x="5973" y="0"/>
                </a:cubicBezTo>
                <a:close/>
              </a:path>
            </a:pathLst>
          </a:custGeom>
          <a:solidFill>
            <a:schemeClr val="accent1"/>
          </a:solidFill>
          <a:ln w="3175" cap="flat" cmpd="sng" algn="ctr">
            <a:solidFill>
              <a:srgbClr val="D7D7D7"/>
            </a:solidFill>
            <a:prstDash val="solid"/>
          </a:ln>
          <a:effectLst/>
        </p:spPr>
        <p:txBody>
          <a:bodyPr anchor="ctr">
            <a:noAutofit/>
          </a:bodyPr>
          <a:lstStyle/>
          <a:p>
            <a:pPr marR="0" lvl="0" indent="0" algn="ctr" fontAlgn="auto">
              <a:lnSpc>
                <a:spcPct val="100000"/>
              </a:lnSpc>
              <a:spcBef>
                <a:spcPts val="0"/>
              </a:spcBef>
              <a:spcAft>
                <a:spcPts val="0"/>
              </a:spcAft>
              <a:buClrTx/>
              <a:buSzTx/>
              <a:buFontTx/>
              <a:buNone/>
              <a:tabLst/>
              <a:defRPr/>
            </a:pPr>
            <a:r>
              <a:rPr lang="zh-CN" altLang="en-US" sz="1200" kern="0" dirty="0">
                <a:solidFill>
                  <a:schemeClr val="bg1"/>
                </a:solidFill>
                <a:latin typeface="方正兰亭黑_GBK" pitchFamily="2" charset="-122"/>
                <a:ea typeface="方正兰亭黑_GBK" pitchFamily="2" charset="-122"/>
              </a:rPr>
              <a:t>单击此处添加文本</a:t>
            </a:r>
          </a:p>
        </p:txBody>
      </p:sp>
      <p:sp>
        <p:nvSpPr>
          <p:cNvPr id="5" name="Freeform 9"/>
          <p:cNvSpPr>
            <a:spLocks/>
          </p:cNvSpPr>
          <p:nvPr/>
        </p:nvSpPr>
        <p:spPr bwMode="auto">
          <a:xfrm>
            <a:off x="2836961" y="2486447"/>
            <a:ext cx="3463231" cy="613023"/>
          </a:xfrm>
          <a:custGeom>
            <a:avLst/>
            <a:gdLst>
              <a:gd name="T0" fmla="*/ 7799 w 7864"/>
              <a:gd name="T1" fmla="*/ 1391 h 1392"/>
              <a:gd name="T2" fmla="*/ 7864 w 7864"/>
              <a:gd name="T3" fmla="*/ 688 h 1392"/>
              <a:gd name="T4" fmla="*/ 7862 w 7864"/>
              <a:gd name="T5" fmla="*/ 691 h 1392"/>
              <a:gd name="T6" fmla="*/ 7800 w 7864"/>
              <a:gd name="T7" fmla="*/ 0 h 1392"/>
              <a:gd name="T8" fmla="*/ 56 w 7864"/>
              <a:gd name="T9" fmla="*/ 0 h 1392"/>
              <a:gd name="T10" fmla="*/ 60 w 7864"/>
              <a:gd name="T11" fmla="*/ 4 h 1392"/>
              <a:gd name="T12" fmla="*/ 8 w 7864"/>
              <a:gd name="T13" fmla="*/ 688 h 1392"/>
              <a:gd name="T14" fmla="*/ 0 w 7864"/>
              <a:gd name="T15" fmla="*/ 691 h 1392"/>
              <a:gd name="T16" fmla="*/ 56 w 7864"/>
              <a:gd name="T17" fmla="*/ 1392 h 1392"/>
              <a:gd name="T18" fmla="*/ 7800 w 7864"/>
              <a:gd name="T19" fmla="*/ 1392 h 1392"/>
              <a:gd name="T20" fmla="*/ 7799 w 7864"/>
              <a:gd name="T21" fmla="*/ 1391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64" h="1392">
                <a:moveTo>
                  <a:pt x="7799" y="1391"/>
                </a:moveTo>
                <a:cubicBezTo>
                  <a:pt x="7840" y="1164"/>
                  <a:pt x="7862" y="930"/>
                  <a:pt x="7864" y="688"/>
                </a:cubicBezTo>
                <a:lnTo>
                  <a:pt x="7862" y="691"/>
                </a:lnTo>
                <a:cubicBezTo>
                  <a:pt x="7862" y="457"/>
                  <a:pt x="7841" y="227"/>
                  <a:pt x="7800" y="0"/>
                </a:cubicBezTo>
                <a:lnTo>
                  <a:pt x="56" y="0"/>
                </a:lnTo>
                <a:lnTo>
                  <a:pt x="60" y="4"/>
                </a:lnTo>
                <a:cubicBezTo>
                  <a:pt x="21" y="227"/>
                  <a:pt x="0" y="457"/>
                  <a:pt x="8" y="688"/>
                </a:cubicBezTo>
                <a:lnTo>
                  <a:pt x="0" y="691"/>
                </a:lnTo>
                <a:cubicBezTo>
                  <a:pt x="0" y="930"/>
                  <a:pt x="22" y="1164"/>
                  <a:pt x="56" y="1392"/>
                </a:cubicBezTo>
                <a:lnTo>
                  <a:pt x="7800" y="1392"/>
                </a:lnTo>
                <a:lnTo>
                  <a:pt x="7799" y="1391"/>
                </a:lnTo>
                <a:close/>
              </a:path>
            </a:pathLst>
          </a:custGeom>
          <a:solidFill>
            <a:schemeClr val="accent3"/>
          </a:solidFill>
          <a:ln w="3175" cap="flat" cmpd="sng" algn="ctr">
            <a:solidFill>
              <a:srgbClr val="D7D7D7"/>
            </a:solidFill>
            <a:prstDash val="solid"/>
          </a:ln>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方正兰亭黑_GBK" pitchFamily="2" charset="-122"/>
                <a:ea typeface="方正兰亭黑_GBK" pitchFamily="2" charset="-122"/>
              </a:rPr>
              <a:t>单击此处添加文本</a:t>
            </a:r>
          </a:p>
        </p:txBody>
      </p:sp>
      <p:sp>
        <p:nvSpPr>
          <p:cNvPr id="6" name="Freeform 10"/>
          <p:cNvSpPr>
            <a:spLocks/>
          </p:cNvSpPr>
          <p:nvPr/>
        </p:nvSpPr>
        <p:spPr bwMode="auto">
          <a:xfrm>
            <a:off x="2886285" y="3202815"/>
            <a:ext cx="3364584" cy="610675"/>
          </a:xfrm>
          <a:custGeom>
            <a:avLst/>
            <a:gdLst>
              <a:gd name="T0" fmla="*/ 7640 w 7640"/>
              <a:gd name="T1" fmla="*/ 5 h 1387"/>
              <a:gd name="T2" fmla="*/ 8 w 7640"/>
              <a:gd name="T3" fmla="*/ 5 h 1387"/>
              <a:gd name="T4" fmla="*/ 0 w 7640"/>
              <a:gd name="T5" fmla="*/ 0 h 1387"/>
              <a:gd name="T6" fmla="*/ 648 w 7640"/>
              <a:gd name="T7" fmla="*/ 1381 h 1387"/>
              <a:gd name="T8" fmla="*/ 6984 w 7640"/>
              <a:gd name="T9" fmla="*/ 1381 h 1387"/>
              <a:gd name="T10" fmla="*/ 6990 w 7640"/>
              <a:gd name="T11" fmla="*/ 1387 h 1387"/>
              <a:gd name="T12" fmla="*/ 7640 w 7640"/>
              <a:gd name="T13" fmla="*/ 5 h 1387"/>
            </a:gdLst>
            <a:ahLst/>
            <a:cxnLst>
              <a:cxn ang="0">
                <a:pos x="T0" y="T1"/>
              </a:cxn>
              <a:cxn ang="0">
                <a:pos x="T2" y="T3"/>
              </a:cxn>
              <a:cxn ang="0">
                <a:pos x="T4" y="T5"/>
              </a:cxn>
              <a:cxn ang="0">
                <a:pos x="T6" y="T7"/>
              </a:cxn>
              <a:cxn ang="0">
                <a:pos x="T8" y="T9"/>
              </a:cxn>
              <a:cxn ang="0">
                <a:pos x="T10" y="T11"/>
              </a:cxn>
              <a:cxn ang="0">
                <a:pos x="T12" y="T13"/>
              </a:cxn>
            </a:cxnLst>
            <a:rect l="0" t="0" r="r" b="b"/>
            <a:pathLst>
              <a:path w="7640" h="1387">
                <a:moveTo>
                  <a:pt x="7640" y="5"/>
                </a:moveTo>
                <a:lnTo>
                  <a:pt x="8" y="5"/>
                </a:lnTo>
                <a:lnTo>
                  <a:pt x="0" y="0"/>
                </a:lnTo>
                <a:cubicBezTo>
                  <a:pt x="125" y="508"/>
                  <a:pt x="348" y="978"/>
                  <a:pt x="648" y="1381"/>
                </a:cubicBezTo>
                <a:lnTo>
                  <a:pt x="6984" y="1381"/>
                </a:lnTo>
                <a:lnTo>
                  <a:pt x="6990" y="1387"/>
                </a:lnTo>
                <a:cubicBezTo>
                  <a:pt x="7291" y="978"/>
                  <a:pt x="7514" y="508"/>
                  <a:pt x="7640" y="5"/>
                </a:cubicBezTo>
                <a:close/>
              </a:path>
            </a:pathLst>
          </a:custGeom>
          <a:solidFill>
            <a:schemeClr val="accent4"/>
          </a:solidFill>
          <a:ln w="3175" cap="flat" cmpd="sng" algn="ctr">
            <a:solidFill>
              <a:srgbClr val="D7D7D7"/>
            </a:solidFill>
            <a:prstDash val="solid"/>
          </a:ln>
          <a:effectLst/>
        </p:spPr>
        <p:txBody>
          <a:bodyPr anchor="ctr">
            <a:noAutofit/>
          </a:bodyPr>
          <a:lstStyle/>
          <a:p>
            <a:pPr algn="ctr">
              <a:defRPr/>
            </a:pPr>
            <a:r>
              <a:rPr lang="zh-CN" altLang="en-US" sz="1200" kern="0" dirty="0">
                <a:solidFill>
                  <a:schemeClr val="bg1"/>
                </a:solidFill>
                <a:latin typeface="方正兰亭黑_GBK" pitchFamily="2" charset="-122"/>
                <a:ea typeface="方正兰亭黑_GBK" pitchFamily="2" charset="-122"/>
              </a:rPr>
              <a:t>单击此处添加文本</a:t>
            </a:r>
          </a:p>
        </p:txBody>
      </p:sp>
      <p:grpSp>
        <p:nvGrpSpPr>
          <p:cNvPr id="8" name="组合 12"/>
          <p:cNvGrpSpPr/>
          <p:nvPr/>
        </p:nvGrpSpPr>
        <p:grpSpPr>
          <a:xfrm>
            <a:off x="611560" y="1923677"/>
            <a:ext cx="1800200" cy="1656184"/>
            <a:chOff x="611560" y="1923677"/>
            <a:chExt cx="1800200" cy="1656184"/>
          </a:xfrm>
          <a:noFill/>
        </p:grpSpPr>
        <p:sp>
          <p:nvSpPr>
            <p:cNvPr id="7" name="右箭头 6"/>
            <p:cNvSpPr/>
            <p:nvPr/>
          </p:nvSpPr>
          <p:spPr>
            <a:xfrm>
              <a:off x="611560" y="1923677"/>
              <a:ext cx="1800200" cy="1656184"/>
            </a:xfrm>
            <a:custGeom>
              <a:avLst/>
              <a:gdLst/>
              <a:ahLst/>
              <a:cxnLst/>
              <a:rect l="l" t="t" r="r" b="b"/>
              <a:pathLst>
                <a:path w="1800200" h="1656184">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grp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99592" y="2567103"/>
              <a:ext cx="1107996" cy="369332"/>
            </a:xfrm>
            <a:prstGeom prst="rect">
              <a:avLst/>
            </a:prstGeom>
            <a:noFill/>
            <a:ln w="19050">
              <a:noFill/>
              <a:prstDash val="dash"/>
            </a:ln>
          </p:spPr>
          <p:txBody>
            <a:bodyPr wrap="none">
              <a:spAutoFit/>
            </a:bodyPr>
            <a:lstStyle/>
            <a:p>
              <a:r>
                <a:rPr lang="zh-CN" altLang="en-US" dirty="0">
                  <a:solidFill>
                    <a:schemeClr val="tx1">
                      <a:lumMod val="50000"/>
                      <a:lumOff val="50000"/>
                    </a:schemeClr>
                  </a:solidFill>
                  <a:latin typeface="方正兰亭中黑_GBK" pitchFamily="2" charset="-122"/>
                  <a:ea typeface="方正兰亭中黑_GBK" pitchFamily="2" charset="-122"/>
                </a:rPr>
                <a:t>添加文本</a:t>
              </a:r>
            </a:p>
          </p:txBody>
        </p:sp>
      </p:grpSp>
      <p:grpSp>
        <p:nvGrpSpPr>
          <p:cNvPr id="9" name="组合 13"/>
          <p:cNvGrpSpPr/>
          <p:nvPr/>
        </p:nvGrpSpPr>
        <p:grpSpPr>
          <a:xfrm>
            <a:off x="6732240" y="1923677"/>
            <a:ext cx="1800200" cy="1656184"/>
            <a:chOff x="6732240" y="1923677"/>
            <a:chExt cx="1800200" cy="1656184"/>
          </a:xfrm>
          <a:noFill/>
        </p:grpSpPr>
        <p:sp>
          <p:nvSpPr>
            <p:cNvPr id="10" name="右箭头 6"/>
            <p:cNvSpPr/>
            <p:nvPr/>
          </p:nvSpPr>
          <p:spPr>
            <a:xfrm flipH="1">
              <a:off x="6732240" y="1923677"/>
              <a:ext cx="1800200" cy="1656184"/>
            </a:xfrm>
            <a:custGeom>
              <a:avLst/>
              <a:gdLst/>
              <a:ahLst/>
              <a:cxnLst/>
              <a:rect l="l" t="t" r="r" b="b"/>
              <a:pathLst>
                <a:path w="1800200" h="1656184">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grp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64288" y="2567103"/>
              <a:ext cx="1107996" cy="369332"/>
            </a:xfrm>
            <a:prstGeom prst="rect">
              <a:avLst/>
            </a:prstGeom>
            <a:noFill/>
            <a:ln w="19050">
              <a:noFill/>
              <a:prstDash val="dash"/>
            </a:ln>
          </p:spPr>
          <p:txBody>
            <a:bodyPr wrap="none">
              <a:spAutoFit/>
            </a:bodyPr>
            <a:lstStyle/>
            <a:p>
              <a:r>
                <a:rPr lang="zh-CN" altLang="en-US" dirty="0">
                  <a:solidFill>
                    <a:schemeClr val="tx1">
                      <a:lumMod val="50000"/>
                      <a:lumOff val="50000"/>
                    </a:schemeClr>
                  </a:solidFill>
                  <a:latin typeface="方正兰亭中黑_GBK" pitchFamily="2" charset="-122"/>
                  <a:ea typeface="方正兰亭中黑_GBK" pitchFamily="2" charset="-122"/>
                </a:rPr>
                <a:t>添加文本</a:t>
              </a:r>
            </a:p>
          </p:txBody>
        </p:sp>
      </p:grpSp>
    </p:spTree>
    <p:extLst>
      <p:ext uri="{BB962C8B-B14F-4D97-AF65-F5344CB8AC3E}">
        <p14:creationId xmlns:p14="http://schemas.microsoft.com/office/powerpoint/2010/main" xmlns="" val="630576488"/>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ppt_y</p:attrName>
                                        </p:attrNameLst>
                                      </p:cBhvr>
                                      <p:tavLst>
                                        <p:tav tm="0">
                                          <p:val>
                                            <p:strVal val="#ppt_y+#ppt_h*1.125000"/>
                                          </p:val>
                                        </p:tav>
                                        <p:tav tm="100000">
                                          <p:val>
                                            <p:strVal val="#ppt_y"/>
                                          </p:val>
                                        </p:tav>
                                      </p:tavLst>
                                    </p:anim>
                                    <p:animEffect transition="in" filter="wipe(up)">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down)">
                                      <p:cBhvr>
                                        <p:cTn id="19" dur="500"/>
                                        <p:tgtEl>
                                          <p:spTgt spid="4"/>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down)">
                                      <p:cBhvr>
                                        <p:cTn id="23" dur="500"/>
                                        <p:tgtEl>
                                          <p:spTgt spid="6"/>
                                        </p:tgtEl>
                                      </p:cBhvr>
                                    </p:animEffect>
                                  </p:childTnLst>
                                </p:cTn>
                              </p:par>
                            </p:childTnLst>
                          </p:cTn>
                        </p:par>
                        <p:par>
                          <p:cTn id="24" fill="hold">
                            <p:stCondLst>
                              <p:cond delay="500"/>
                            </p:stCondLst>
                            <p:childTnLst>
                              <p:par>
                                <p:cTn id="25" presetID="2" presetClass="entr" presetSubtype="2"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4429337" y="1470459"/>
            <a:ext cx="3790783" cy="2989171"/>
            <a:chOff x="1921807" y="2102218"/>
            <a:chExt cx="3711146" cy="3361171"/>
          </a:xfrm>
        </p:grpSpPr>
        <p:sp>
          <p:nvSpPr>
            <p:cNvPr id="7" name="TextBox 12"/>
            <p:cNvSpPr txBox="1"/>
            <p:nvPr/>
          </p:nvSpPr>
          <p:spPr>
            <a:xfrm>
              <a:off x="1939639" y="4469323"/>
              <a:ext cx="2717004" cy="467206"/>
            </a:xfrm>
            <a:prstGeom prst="rect">
              <a:avLst/>
            </a:prstGeom>
            <a:noFill/>
          </p:spPr>
          <p:txBody>
            <a:bodyPr wrap="square" rtlCol="0">
              <a:spAutoFit/>
            </a:bodyPr>
            <a:lstStyle/>
            <a:p>
              <a:r>
                <a:rPr lang="zh-CN" altLang="en-US" sz="2100" spc="-15" dirty="0">
                  <a:solidFill>
                    <a:schemeClr val="bg1">
                      <a:lumMod val="65000"/>
                    </a:schemeClr>
                  </a:solidFill>
                  <a:latin typeface="微软雅黑" panose="020B0503020204020204" pitchFamily="34" charset="-122"/>
                  <a:ea typeface="微软雅黑" panose="020B0503020204020204" pitchFamily="34" charset="-122"/>
                </a:rPr>
                <a:t>加入你的标题</a:t>
              </a:r>
            </a:p>
          </p:txBody>
        </p:sp>
        <p:cxnSp>
          <p:nvCxnSpPr>
            <p:cNvPr id="9" name="直接连接符 8"/>
            <p:cNvCxnSpPr/>
            <p:nvPr/>
          </p:nvCxnSpPr>
          <p:spPr>
            <a:xfrm>
              <a:off x="1994717" y="4992619"/>
              <a:ext cx="353536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14"/>
            <p:cNvSpPr txBox="1"/>
            <p:nvPr/>
          </p:nvSpPr>
          <p:spPr>
            <a:xfrm>
              <a:off x="1921807" y="5073041"/>
              <a:ext cx="3711146" cy="390348"/>
            </a:xfrm>
            <a:prstGeom prst="rect">
              <a:avLst/>
            </a:prstGeom>
            <a:noFill/>
          </p:spPr>
          <p:txBody>
            <a:bodyPr wrap="square" rtlCol="0">
              <a:spAutoFit/>
            </a:bodyPr>
            <a:lstStyle/>
            <a:p>
              <a:pPr>
                <a:lnSpc>
                  <a:spcPct val="92000"/>
                </a:lnSpc>
              </a:pPr>
              <a:r>
                <a:rPr lang="en-US" altLang="zh-CN" sz="900" kern="1600" spc="-30" dirty="0" err="1">
                  <a:solidFill>
                    <a:schemeClr val="bg1">
                      <a:lumMod val="65000"/>
                    </a:schemeClr>
                  </a:solidFill>
                </a:rPr>
                <a:t>Donec</a:t>
              </a:r>
              <a:r>
                <a:rPr lang="en-US" altLang="zh-CN" sz="900" kern="1600" spc="-30" dirty="0">
                  <a:solidFill>
                    <a:schemeClr val="bg1">
                      <a:lumMod val="65000"/>
                    </a:schemeClr>
                  </a:solidFill>
                </a:rPr>
                <a:t> id </a:t>
              </a:r>
              <a:r>
                <a:rPr lang="en-US" altLang="zh-CN" sz="900" kern="1600" spc="-30" dirty="0" err="1">
                  <a:solidFill>
                    <a:schemeClr val="bg1">
                      <a:lumMod val="65000"/>
                    </a:schemeClr>
                  </a:solidFill>
                </a:rPr>
                <a:t>elit</a:t>
              </a:r>
              <a:r>
                <a:rPr lang="en-US" altLang="zh-CN" sz="900" kern="1600" spc="-30" dirty="0">
                  <a:solidFill>
                    <a:schemeClr val="bg1">
                      <a:lumMod val="65000"/>
                    </a:schemeClr>
                  </a:solidFill>
                </a:rPr>
                <a:t> non mi </a:t>
              </a:r>
              <a:r>
                <a:rPr lang="en-US" altLang="zh-CN" sz="900" kern="1600" spc="-30" dirty="0" err="1">
                  <a:solidFill>
                    <a:schemeClr val="bg1">
                      <a:lumMod val="65000"/>
                    </a:schemeClr>
                  </a:solidFill>
                </a:rPr>
                <a:t>porta</a:t>
              </a:r>
              <a:r>
                <a:rPr lang="en-US" altLang="zh-CN" sz="900" kern="1600" spc="-30" dirty="0">
                  <a:solidFill>
                    <a:schemeClr val="bg1">
                      <a:lumMod val="65000"/>
                    </a:schemeClr>
                  </a:solidFill>
                </a:rPr>
                <a:t> </a:t>
              </a:r>
              <a:r>
                <a:rPr lang="en-US" altLang="zh-CN" sz="900" kern="1600" spc="-30" dirty="0" err="1">
                  <a:solidFill>
                    <a:schemeClr val="bg1">
                      <a:lumMod val="65000"/>
                    </a:schemeClr>
                  </a:solidFill>
                </a:rPr>
                <a:t>gravida</a:t>
              </a:r>
              <a:r>
                <a:rPr lang="en-US" altLang="zh-CN" sz="900" kern="1600" spc="-30" dirty="0">
                  <a:solidFill>
                    <a:schemeClr val="bg1">
                      <a:lumMod val="65000"/>
                    </a:schemeClr>
                  </a:solidFill>
                </a:rPr>
                <a:t> at </a:t>
              </a:r>
              <a:r>
                <a:rPr lang="en-US" altLang="zh-CN" sz="900" kern="1600" spc="-30" dirty="0" err="1">
                  <a:solidFill>
                    <a:schemeClr val="bg1">
                      <a:lumMod val="65000"/>
                    </a:schemeClr>
                  </a:solidFill>
                </a:rPr>
                <a:t>eget</a:t>
              </a:r>
              <a:r>
                <a:rPr lang="en-US" altLang="zh-CN" sz="900" kern="1600" spc="-30" dirty="0">
                  <a:solidFill>
                    <a:schemeClr val="bg1">
                      <a:lumMod val="65000"/>
                    </a:schemeClr>
                  </a:solidFill>
                </a:rPr>
                <a:t> </a:t>
              </a:r>
              <a:r>
                <a:rPr lang="en-US" altLang="zh-CN" sz="900" spc="-30" dirty="0" err="1">
                  <a:solidFill>
                    <a:schemeClr val="bg1">
                      <a:lumMod val="65000"/>
                    </a:schemeClr>
                  </a:solidFill>
                </a:rPr>
                <a:t>metus</a:t>
              </a:r>
              <a:r>
                <a:rPr lang="en-US" altLang="zh-CN" sz="900" spc="-30" dirty="0">
                  <a:solidFill>
                    <a:schemeClr val="bg1">
                      <a:lumMod val="65000"/>
                    </a:schemeClr>
                  </a:solidFill>
                </a:rPr>
                <a:t>. </a:t>
              </a:r>
              <a:r>
                <a:rPr lang="en-US" altLang="zh-CN" sz="900" spc="-30" dirty="0" err="1">
                  <a:solidFill>
                    <a:schemeClr val="bg1">
                      <a:lumMod val="65000"/>
                    </a:schemeClr>
                  </a:solidFill>
                </a:rPr>
                <a:t>Fusce</a:t>
              </a:r>
              <a:r>
                <a:rPr lang="en-US" altLang="zh-CN" sz="900" spc="-30" dirty="0">
                  <a:solidFill>
                    <a:schemeClr val="bg1">
                      <a:lumMod val="65000"/>
                    </a:schemeClr>
                  </a:solidFill>
                </a:rPr>
                <a:t> </a:t>
              </a:r>
              <a:r>
                <a:rPr lang="en-US" altLang="zh-CN" sz="900" spc="-30" dirty="0" err="1">
                  <a:solidFill>
                    <a:schemeClr val="bg1">
                      <a:lumMod val="65000"/>
                    </a:schemeClr>
                  </a:solidFill>
                </a:rPr>
                <a:t>dapibus</a:t>
              </a:r>
              <a:r>
                <a:rPr lang="en-US" altLang="zh-CN" sz="900" spc="-30" dirty="0">
                  <a:solidFill>
                    <a:schemeClr val="bg1">
                      <a:lumMod val="65000"/>
                    </a:schemeClr>
                  </a:solidFill>
                </a:rPr>
                <a:t>, </a:t>
              </a:r>
              <a:r>
                <a:rPr lang="en-US" altLang="zh-CN" sz="900" spc="-30" dirty="0" err="1">
                  <a:solidFill>
                    <a:schemeClr val="bg1">
                      <a:lumMod val="65000"/>
                    </a:schemeClr>
                  </a:solidFill>
                </a:rPr>
                <a:t>tellus</a:t>
              </a:r>
              <a:r>
                <a:rPr lang="en-US" altLang="zh-CN" sz="900" spc="-30" dirty="0">
                  <a:solidFill>
                    <a:schemeClr val="bg1">
                      <a:lumMod val="65000"/>
                    </a:schemeClr>
                  </a:solidFill>
                </a:rPr>
                <a:t> ac </a:t>
              </a:r>
              <a:r>
                <a:rPr lang="en-US" altLang="zh-CN" sz="900" spc="-30" dirty="0" err="1">
                  <a:solidFill>
                    <a:schemeClr val="bg1">
                      <a:lumMod val="65000"/>
                    </a:schemeClr>
                  </a:solidFill>
                </a:rPr>
                <a:t>cursus</a:t>
              </a:r>
              <a:r>
                <a:rPr lang="en-US" altLang="zh-CN" sz="900" spc="-30" dirty="0">
                  <a:solidFill>
                    <a:schemeClr val="bg1">
                      <a:lumMod val="65000"/>
                    </a:schemeClr>
                  </a:solidFill>
                </a:rPr>
                <a:t>. </a:t>
              </a:r>
              <a:r>
                <a:rPr lang="en-US" altLang="zh-CN" sz="900" kern="1600" spc="-30" dirty="0" err="1">
                  <a:solidFill>
                    <a:schemeClr val="bg1">
                      <a:lumMod val="65000"/>
                    </a:schemeClr>
                  </a:solidFill>
                </a:rPr>
                <a:t>Donec</a:t>
              </a:r>
              <a:r>
                <a:rPr lang="en-US" altLang="zh-CN" sz="900" kern="1600" spc="-30" dirty="0">
                  <a:solidFill>
                    <a:schemeClr val="bg1">
                      <a:lumMod val="65000"/>
                    </a:schemeClr>
                  </a:solidFill>
                </a:rPr>
                <a:t> id </a:t>
              </a:r>
              <a:r>
                <a:rPr lang="en-US" altLang="zh-CN" sz="900" kern="1600" spc="-30" dirty="0" err="1">
                  <a:solidFill>
                    <a:schemeClr val="bg1">
                      <a:lumMod val="65000"/>
                    </a:schemeClr>
                  </a:solidFill>
                </a:rPr>
                <a:t>elit</a:t>
              </a:r>
              <a:r>
                <a:rPr lang="en-US" altLang="zh-CN" sz="900" kern="1600" spc="-30" dirty="0">
                  <a:solidFill>
                    <a:schemeClr val="bg1">
                      <a:lumMod val="65000"/>
                    </a:schemeClr>
                  </a:solidFill>
                </a:rPr>
                <a:t> non mi </a:t>
              </a:r>
              <a:r>
                <a:rPr lang="en-US" altLang="zh-CN" sz="900" kern="1600" spc="-30" dirty="0" err="1">
                  <a:solidFill>
                    <a:schemeClr val="bg1">
                      <a:lumMod val="65000"/>
                    </a:schemeClr>
                  </a:solidFill>
                </a:rPr>
                <a:t>porta</a:t>
              </a:r>
              <a:r>
                <a:rPr lang="en-US" altLang="zh-CN" sz="900" kern="1600" spc="-30" dirty="0">
                  <a:solidFill>
                    <a:schemeClr val="bg1">
                      <a:lumMod val="65000"/>
                    </a:schemeClr>
                  </a:solidFill>
                </a:rPr>
                <a:t> </a:t>
              </a:r>
              <a:r>
                <a:rPr lang="en-US" altLang="zh-CN" sz="900" kern="1600" spc="-30" dirty="0" err="1">
                  <a:solidFill>
                    <a:schemeClr val="bg1">
                      <a:lumMod val="65000"/>
                    </a:schemeClr>
                  </a:solidFill>
                </a:rPr>
                <a:t>gravida</a:t>
              </a:r>
              <a:r>
                <a:rPr lang="en-US" altLang="zh-CN" sz="900" kern="1600" spc="-30" dirty="0">
                  <a:solidFill>
                    <a:schemeClr val="bg1">
                      <a:lumMod val="65000"/>
                    </a:schemeClr>
                  </a:solidFill>
                </a:rPr>
                <a:t> at </a:t>
              </a:r>
              <a:r>
                <a:rPr lang="en-US" altLang="zh-CN" sz="900" kern="1600" spc="-30" dirty="0" err="1">
                  <a:solidFill>
                    <a:schemeClr val="bg1">
                      <a:lumMod val="65000"/>
                    </a:schemeClr>
                  </a:solidFill>
                </a:rPr>
                <a:t>eget</a:t>
              </a:r>
              <a:r>
                <a:rPr lang="en-US" altLang="zh-CN" sz="900" kern="1600" spc="-30" dirty="0">
                  <a:solidFill>
                    <a:schemeClr val="bg1">
                      <a:lumMod val="65000"/>
                    </a:schemeClr>
                  </a:solidFill>
                </a:rPr>
                <a:t> </a:t>
              </a:r>
              <a:r>
                <a:rPr lang="en-US" altLang="zh-CN" sz="900" spc="-30" dirty="0" err="1">
                  <a:solidFill>
                    <a:schemeClr val="bg1">
                      <a:lumMod val="65000"/>
                    </a:schemeClr>
                  </a:solidFill>
                </a:rPr>
                <a:t>metus</a:t>
              </a:r>
              <a:r>
                <a:rPr lang="en-US" altLang="zh-CN" sz="900" spc="-30" dirty="0">
                  <a:solidFill>
                    <a:schemeClr val="bg1">
                      <a:lumMod val="65000"/>
                    </a:schemeClr>
                  </a:solidFill>
                </a:rPr>
                <a:t>. </a:t>
              </a:r>
              <a:r>
                <a:rPr lang="en-US" altLang="zh-CN" sz="900" spc="-30" dirty="0" err="1">
                  <a:solidFill>
                    <a:schemeClr val="bg1">
                      <a:lumMod val="65000"/>
                    </a:schemeClr>
                  </a:solidFill>
                </a:rPr>
                <a:t>Fusce</a:t>
              </a:r>
              <a:r>
                <a:rPr lang="en-US" altLang="zh-CN" sz="900" spc="-30" dirty="0">
                  <a:solidFill>
                    <a:schemeClr val="bg1">
                      <a:lumMod val="65000"/>
                    </a:schemeClr>
                  </a:solidFill>
                </a:rPr>
                <a:t> </a:t>
              </a:r>
              <a:r>
                <a:rPr lang="en-US" altLang="zh-CN" sz="900" spc="-30" dirty="0" err="1">
                  <a:solidFill>
                    <a:schemeClr val="bg1">
                      <a:lumMod val="65000"/>
                    </a:schemeClr>
                  </a:solidFill>
                </a:rPr>
                <a:t>dapibus</a:t>
              </a:r>
              <a:r>
                <a:rPr lang="en-US" altLang="zh-CN" sz="900" spc="-30" dirty="0">
                  <a:solidFill>
                    <a:schemeClr val="bg1">
                      <a:lumMod val="65000"/>
                    </a:schemeClr>
                  </a:solidFill>
                </a:rPr>
                <a:t>, </a:t>
              </a:r>
              <a:r>
                <a:rPr lang="en-US" altLang="zh-CN" sz="900" spc="-30" dirty="0" err="1">
                  <a:solidFill>
                    <a:schemeClr val="bg1">
                      <a:lumMod val="65000"/>
                    </a:schemeClr>
                  </a:solidFill>
                </a:rPr>
                <a:t>tellus</a:t>
              </a:r>
              <a:r>
                <a:rPr lang="en-US" altLang="zh-CN" sz="900" spc="-30" dirty="0">
                  <a:solidFill>
                    <a:schemeClr val="bg1">
                      <a:lumMod val="65000"/>
                    </a:schemeClr>
                  </a:solidFill>
                </a:rPr>
                <a:t> ac cursus. </a:t>
              </a:r>
            </a:p>
          </p:txBody>
        </p:sp>
        <p:sp>
          <p:nvSpPr>
            <p:cNvPr id="12" name="矩形 11"/>
            <p:cNvSpPr/>
            <p:nvPr/>
          </p:nvSpPr>
          <p:spPr>
            <a:xfrm>
              <a:off x="2008391" y="2102218"/>
              <a:ext cx="3532018" cy="225688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solidFill>
                  <a:schemeClr val="bg1">
                    <a:lumMod val="50000"/>
                  </a:schemeClr>
                </a:solidFill>
              </a:endParaRPr>
            </a:p>
          </p:txBody>
        </p:sp>
      </p:grpSp>
      <p:grpSp>
        <p:nvGrpSpPr>
          <p:cNvPr id="3" name="组合 18"/>
          <p:cNvGrpSpPr/>
          <p:nvPr/>
        </p:nvGrpSpPr>
        <p:grpSpPr>
          <a:xfrm>
            <a:off x="1076024" y="1471782"/>
            <a:ext cx="3107038" cy="2964755"/>
            <a:chOff x="6220893" y="1742935"/>
            <a:chExt cx="4896054" cy="4093808"/>
          </a:xfrm>
        </p:grpSpPr>
        <p:sp>
          <p:nvSpPr>
            <p:cNvPr id="20" name="矩形 19"/>
            <p:cNvSpPr/>
            <p:nvPr/>
          </p:nvSpPr>
          <p:spPr>
            <a:xfrm>
              <a:off x="6220893" y="1742935"/>
              <a:ext cx="4852269" cy="409380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schemeClr val="bg1"/>
                </a:solidFill>
              </a:endParaRPr>
            </a:p>
          </p:txBody>
        </p:sp>
        <p:sp>
          <p:nvSpPr>
            <p:cNvPr id="21" name="矩形 7"/>
            <p:cNvSpPr>
              <a:spLocks noChangeArrowheads="1"/>
            </p:cNvSpPr>
            <p:nvPr/>
          </p:nvSpPr>
          <p:spPr bwMode="auto">
            <a:xfrm>
              <a:off x="6487956" y="3303378"/>
              <a:ext cx="4302354" cy="1657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lnSpc>
                  <a:spcPct val="150000"/>
                </a:lnSpc>
              </a:pPr>
              <a:r>
                <a:rPr lang="zh-CN" altLang="en-US" sz="800" dirty="0">
                  <a:solidFill>
                    <a:schemeClr val="bg1">
                      <a:lumMod val="50000"/>
                    </a:schemeClr>
                  </a:solidFill>
                </a:rPr>
                <a:t>此处添加详细文本描述，建议与标题相关并符合整体语言风格，语言描述尽量简洁生动。尽量将每页幻灯片的字数控制在  </a:t>
              </a:r>
              <a:r>
                <a:rPr lang="en-US" altLang="zh-CN" sz="800" dirty="0">
                  <a:solidFill>
                    <a:schemeClr val="bg1">
                      <a:lumMod val="50000"/>
                    </a:schemeClr>
                  </a:solidFill>
                </a:rPr>
                <a:t>200</a:t>
              </a:r>
              <a:r>
                <a:rPr lang="zh-CN" altLang="en-US" sz="800" dirty="0">
                  <a:solidFill>
                    <a:schemeClr val="bg1">
                      <a:lumMod val="50000"/>
                    </a:schemeClr>
                  </a:solidFill>
                </a:rPr>
                <a:t>字以内此处添加详细文本描述，建议与标题相关并符合整体语言风格，语言描述尽量。尽量将每页幻灯片的字数控制在  </a:t>
              </a:r>
              <a:r>
                <a:rPr lang="en-US" altLang="zh-CN" sz="800" dirty="0">
                  <a:solidFill>
                    <a:schemeClr val="bg1">
                      <a:lumMod val="50000"/>
                    </a:schemeClr>
                  </a:solidFill>
                </a:rPr>
                <a:t>200</a:t>
              </a:r>
              <a:r>
                <a:rPr lang="zh-CN" altLang="en-US" sz="800" dirty="0">
                  <a:solidFill>
                    <a:schemeClr val="bg1">
                      <a:lumMod val="50000"/>
                    </a:schemeClr>
                  </a:solidFill>
                </a:rPr>
                <a:t>字以内此处添加详细文本描述，建议与标题相关并符合整体语言风格，语言描述尽量简洁生动。</a:t>
              </a:r>
            </a:p>
          </p:txBody>
        </p:sp>
        <p:sp>
          <p:nvSpPr>
            <p:cNvPr id="22" name="矩形 21"/>
            <p:cNvSpPr>
              <a:spLocks noChangeArrowheads="1"/>
            </p:cNvSpPr>
            <p:nvPr/>
          </p:nvSpPr>
          <p:spPr bwMode="auto">
            <a:xfrm>
              <a:off x="6589563" y="2352515"/>
              <a:ext cx="4527384" cy="82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r>
                <a:rPr lang="zh-CN" altLang="en-US" sz="1100" dirty="0">
                  <a:solidFill>
                    <a:schemeClr val="bg1">
                      <a:lumMod val="50000"/>
                    </a:schemeClr>
                  </a:solidFill>
                </a:rPr>
                <a:t>VEHICULANULLA QUIS LOREM UT LIBERO MALESUADA FEUGIATMALESUADA FEUGIAT</a:t>
              </a:r>
            </a:p>
            <a:p>
              <a:pPr eaLnBrk="1" hangingPunct="1"/>
              <a:endParaRPr lang="zh-CN" altLang="en-US" sz="1100" dirty="0">
                <a:solidFill>
                  <a:schemeClr val="bg1">
                    <a:lumMod val="50000"/>
                  </a:schemeClr>
                </a:solidFill>
              </a:endParaRPr>
            </a:p>
          </p:txBody>
        </p:sp>
      </p:grpSp>
    </p:spTree>
    <p:extLst>
      <p:ext uri="{BB962C8B-B14F-4D97-AF65-F5344CB8AC3E}">
        <p14:creationId xmlns:p14="http://schemas.microsoft.com/office/powerpoint/2010/main" xmlns="" val="1487369697"/>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582677e3a5eb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pic>
        <p:nvPicPr>
          <p:cNvPr id="1026" name="Picture 2" descr="C:\Users\Administrator\Desktop\d352779af3c12085918e1f8187fc1523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4" name="文本框 4"/>
          <p:cNvSpPr txBox="1"/>
          <p:nvPr/>
        </p:nvSpPr>
        <p:spPr>
          <a:xfrm>
            <a:off x="4139952" y="2620723"/>
            <a:ext cx="3467616" cy="584775"/>
          </a:xfrm>
          <a:prstGeom prst="rect">
            <a:avLst/>
          </a:prstGeom>
          <a:noFill/>
        </p:spPr>
        <p:txBody>
          <a:bodyPr wrap="none" rtlCol="0">
            <a:spAutoFit/>
          </a:bodyPr>
          <a:lstStyle/>
          <a:p>
            <a:pPr algn="ctr"/>
            <a:r>
              <a:rPr lang="zh-CN" altLang="en-US" sz="3200" b="1" dirty="0">
                <a:solidFill>
                  <a:srgbClr val="C00000"/>
                </a:solidFill>
                <a:latin typeface="微软雅黑" panose="020B0503020204020204" pitchFamily="82" charset="2"/>
                <a:ea typeface="微软雅黑" panose="020B0503020204020204" pitchFamily="82" charset="2"/>
              </a:rPr>
              <a:t>全国两会精神意义</a:t>
            </a:r>
          </a:p>
        </p:txBody>
      </p:sp>
      <p:sp>
        <p:nvSpPr>
          <p:cNvPr id="5" name="矩形: 圆角 8"/>
          <p:cNvSpPr/>
          <p:nvPr/>
        </p:nvSpPr>
        <p:spPr>
          <a:xfrm>
            <a:off x="4179209" y="2187684"/>
            <a:ext cx="1673364" cy="32273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4D4AD"/>
                </a:solidFill>
                <a:latin typeface="微软雅黑" panose="020B0503020204020204" pitchFamily="82" charset="2"/>
                <a:ea typeface="微软雅黑" panose="020B0503020204020204" pitchFamily="82" charset="2"/>
              </a:rPr>
              <a:t>政府工作报告</a:t>
            </a:r>
          </a:p>
        </p:txBody>
      </p:sp>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88273" y="1861329"/>
            <a:ext cx="514691" cy="27904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116177" y="1059582"/>
            <a:ext cx="229441" cy="198435"/>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523915" y="1501956"/>
            <a:ext cx="328658" cy="210837"/>
          </a:xfrm>
          <a:prstGeom prst="rect">
            <a:avLst/>
          </a:prstGeom>
        </p:spPr>
      </p:pic>
      <p:cxnSp>
        <p:nvCxnSpPr>
          <p:cNvPr id="9" name="直接连接符 8"/>
          <p:cNvCxnSpPr>
            <a:cxnSpLocks/>
          </p:cNvCxnSpPr>
          <p:nvPr/>
        </p:nvCxnSpPr>
        <p:spPr>
          <a:xfrm>
            <a:off x="3831825" y="2140378"/>
            <a:ext cx="0" cy="10374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123728" y="1966396"/>
            <a:ext cx="1234562" cy="1270037"/>
          </a:xfrm>
          <a:prstGeom prst="rect">
            <a:avLst/>
          </a:prstGeom>
        </p:spPr>
      </p:pic>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strVal val="#ppt_w+.3"/>
                                          </p:val>
                                        </p:tav>
                                        <p:tav tm="100000">
                                          <p:val>
                                            <p:strVal val="#ppt_w"/>
                                          </p:val>
                                        </p:tav>
                                      </p:tavLst>
                                    </p:anim>
                                    <p:anim calcmode="lin" valueType="num">
                                      <p:cBhvr>
                                        <p:cTn id="13" dur="1000" fill="hold"/>
                                        <p:tgtEl>
                                          <p:spTgt spid="1026"/>
                                        </p:tgtEl>
                                        <p:attrNameLst>
                                          <p:attrName>ppt_h</p:attrName>
                                        </p:attrNameLst>
                                      </p:cBhvr>
                                      <p:tavLst>
                                        <p:tav tm="0">
                                          <p:val>
                                            <p:strVal val="#ppt_h"/>
                                          </p:val>
                                        </p:tav>
                                        <p:tav tm="100000">
                                          <p:val>
                                            <p:strVal val="#ppt_h"/>
                                          </p:val>
                                        </p:tav>
                                      </p:tavLst>
                                    </p:anim>
                                    <p:animEffect transition="in" filter="fade">
                                      <p:cBhvr>
                                        <p:cTn id="14" dur="1000"/>
                                        <p:tgtEl>
                                          <p:spTgt spid="102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500"/>
                            </p:stCondLst>
                            <p:childTnLst>
                              <p:par>
                                <p:cTn id="22" presetID="16" presetClass="entr" presetSubtype="4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Horizontal)">
                                      <p:cBhvr>
                                        <p:cTn id="24" dur="500"/>
                                        <p:tgtEl>
                                          <p:spTgt spid="9"/>
                                        </p:tgtEl>
                                      </p:cBhvr>
                                    </p:animEffect>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350"/>
                            </p:stCondLst>
                            <p:childTnLst>
                              <p:par>
                                <p:cTn id="36" presetID="2" presetClass="entr" presetSubtype="3"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1+#ppt_w/2"/>
                                          </p:val>
                                        </p:tav>
                                        <p:tav tm="100000">
                                          <p:val>
                                            <p:strVal val="#ppt_x"/>
                                          </p:val>
                                        </p:tav>
                                      </p:tavLst>
                                    </p:anim>
                                    <p:anim calcmode="lin" valueType="num">
                                      <p:cBhvr additive="base">
                                        <p:cTn id="39" dur="500" fill="hold"/>
                                        <p:tgtEl>
                                          <p:spTgt spid="6"/>
                                        </p:tgtEl>
                                        <p:attrNameLst>
                                          <p:attrName>ppt_y</p:attrName>
                                        </p:attrNameLst>
                                      </p:cBhvr>
                                      <p:tavLst>
                                        <p:tav tm="0">
                                          <p:val>
                                            <p:strVal val="0-#ppt_h/2"/>
                                          </p:val>
                                        </p:tav>
                                        <p:tav tm="100000">
                                          <p:val>
                                            <p:strVal val="#ppt_y"/>
                                          </p:val>
                                        </p:tav>
                                      </p:tavLst>
                                    </p:anim>
                                  </p:childTnLst>
                                </p:cTn>
                              </p:par>
                              <p:par>
                                <p:cTn id="40" presetID="2" presetClass="entr" presetSubtype="3"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8"/>
          <p:cNvGrpSpPr/>
          <p:nvPr/>
        </p:nvGrpSpPr>
        <p:grpSpPr>
          <a:xfrm>
            <a:off x="400620" y="2841906"/>
            <a:ext cx="8203895" cy="328532"/>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grpSp>
          <p:nvGrpSpPr>
            <p:cNvPr id="3"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grpSp>
      </p:grpSp>
      <p:cxnSp>
        <p:nvCxnSpPr>
          <p:cNvPr id="129" name="肘形连接符 128"/>
          <p:cNvCxnSpPr>
            <a:stCxn id="131" idx="3"/>
            <a:endCxn id="134" idx="1"/>
          </p:cNvCxnSpPr>
          <p:nvPr/>
        </p:nvCxnSpPr>
        <p:spPr>
          <a:xfrm rot="5400000" flipH="1" flipV="1">
            <a:off x="810374" y="2362646"/>
            <a:ext cx="564557"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129"/>
          <p:cNvGrpSpPr/>
          <p:nvPr/>
        </p:nvGrpSpPr>
        <p:grpSpPr>
          <a:xfrm>
            <a:off x="764830" y="2754197"/>
            <a:ext cx="437094" cy="507176"/>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132" name="文本框 64"/>
            <p:cNvSpPr txBox="1"/>
            <p:nvPr/>
          </p:nvSpPr>
          <p:spPr>
            <a:xfrm>
              <a:off x="1115002" y="3298195"/>
              <a:ext cx="577850" cy="328270"/>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4</a:t>
              </a:r>
              <a:r>
                <a:rPr lang="zh-CN" altLang="en-US" sz="1000" dirty="0">
                  <a:solidFill>
                    <a:schemeClr val="bg1"/>
                  </a:solidFill>
                  <a:latin typeface="微软雅黑" panose="020B0503020204020204" pitchFamily="34" charset="-122"/>
                  <a:ea typeface="微软雅黑" panose="020B0503020204020204" pitchFamily="34" charset="-122"/>
                </a:rPr>
                <a:t>月</a:t>
              </a:r>
            </a:p>
          </p:txBody>
        </p:sp>
      </p:grpSp>
      <p:grpSp>
        <p:nvGrpSpPr>
          <p:cNvPr id="5" name="组合 132"/>
          <p:cNvGrpSpPr/>
          <p:nvPr/>
        </p:nvGrpSpPr>
        <p:grpSpPr>
          <a:xfrm>
            <a:off x="1201925" y="1861117"/>
            <a:ext cx="1059449" cy="657044"/>
            <a:chOff x="1853741" y="1952625"/>
            <a:chExt cx="1413336" cy="876262"/>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85000"/>
                    <a:lumOff val="15000"/>
                  </a:schemeClr>
                </a:solidFill>
              </a:endParaRPr>
            </a:p>
          </p:txBody>
        </p:sp>
        <p:sp>
          <p:nvSpPr>
            <p:cNvPr id="135" name="文本框 66"/>
            <p:cNvSpPr txBox="1"/>
            <p:nvPr/>
          </p:nvSpPr>
          <p:spPr>
            <a:xfrm>
              <a:off x="1853743" y="1997872"/>
              <a:ext cx="1413334" cy="636023"/>
            </a:xfrm>
            <a:prstGeom prst="rect">
              <a:avLst/>
            </a:prstGeom>
            <a:grp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在这里添加你的文字，图片也可以，记得加满哦。</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2744661" y="2362646"/>
            <a:ext cx="564557"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136"/>
          <p:cNvGrpSpPr/>
          <p:nvPr/>
        </p:nvGrpSpPr>
        <p:grpSpPr>
          <a:xfrm>
            <a:off x="2699117" y="2754197"/>
            <a:ext cx="437094" cy="507176"/>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139" name="文本框 72"/>
            <p:cNvSpPr txBox="1"/>
            <p:nvPr/>
          </p:nvSpPr>
          <p:spPr>
            <a:xfrm>
              <a:off x="1115002" y="3298195"/>
              <a:ext cx="577850" cy="328270"/>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a:t>
              </a:r>
              <a:r>
                <a:rPr lang="zh-CN" altLang="en-US" sz="1000" dirty="0">
                  <a:solidFill>
                    <a:schemeClr val="bg1"/>
                  </a:solidFill>
                  <a:latin typeface="微软雅黑" panose="020B0503020204020204" pitchFamily="34" charset="-122"/>
                  <a:ea typeface="微软雅黑" panose="020B0503020204020204" pitchFamily="34" charset="-122"/>
                </a:rPr>
                <a:t>月</a:t>
              </a:r>
            </a:p>
          </p:txBody>
        </p:sp>
      </p:grpSp>
      <p:grpSp>
        <p:nvGrpSpPr>
          <p:cNvPr id="7" name="组合 139"/>
          <p:cNvGrpSpPr/>
          <p:nvPr/>
        </p:nvGrpSpPr>
        <p:grpSpPr>
          <a:xfrm>
            <a:off x="3136213" y="1861117"/>
            <a:ext cx="1059449" cy="657044"/>
            <a:chOff x="1853741" y="1952625"/>
            <a:chExt cx="1413335" cy="876262"/>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85000"/>
                    <a:lumOff val="15000"/>
                  </a:schemeClr>
                </a:solidFill>
              </a:endParaRPr>
            </a:p>
          </p:txBody>
        </p:sp>
        <p:sp>
          <p:nvSpPr>
            <p:cNvPr id="142" name="文本框 75"/>
            <p:cNvSpPr txBox="1"/>
            <p:nvPr/>
          </p:nvSpPr>
          <p:spPr>
            <a:xfrm>
              <a:off x="1853742" y="1997872"/>
              <a:ext cx="1413334" cy="63602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在这里添加你的文字，图片也可以，记得加满哦。</a:t>
              </a:r>
              <a:endParaRPr lang="zh-CN" altLang="en-US" dirty="0">
                <a:solidFill>
                  <a:schemeClr val="bg1">
                    <a:lumMod val="50000"/>
                  </a:schemeClr>
                </a:solidFill>
              </a:endParaRPr>
            </a:p>
          </p:txBody>
        </p:sp>
      </p:grpSp>
      <p:cxnSp>
        <p:nvCxnSpPr>
          <p:cNvPr id="143" name="肘形连接符 142"/>
          <p:cNvCxnSpPr>
            <a:stCxn id="145" idx="3"/>
            <a:endCxn id="148" idx="1"/>
          </p:cNvCxnSpPr>
          <p:nvPr/>
        </p:nvCxnSpPr>
        <p:spPr>
          <a:xfrm rot="5400000" flipH="1" flipV="1">
            <a:off x="4678947" y="2362646"/>
            <a:ext cx="564557"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 name="组合 143"/>
          <p:cNvGrpSpPr/>
          <p:nvPr/>
        </p:nvGrpSpPr>
        <p:grpSpPr>
          <a:xfrm>
            <a:off x="4633403" y="2754197"/>
            <a:ext cx="437094" cy="507176"/>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146" name="文本框 79"/>
            <p:cNvSpPr txBox="1"/>
            <p:nvPr/>
          </p:nvSpPr>
          <p:spPr>
            <a:xfrm>
              <a:off x="1115002" y="3298195"/>
              <a:ext cx="577850" cy="328270"/>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8</a:t>
              </a:r>
              <a:r>
                <a:rPr lang="zh-CN" altLang="en-US" sz="1000" dirty="0">
                  <a:solidFill>
                    <a:schemeClr val="bg1"/>
                  </a:solidFill>
                  <a:latin typeface="微软雅黑" panose="020B0503020204020204" pitchFamily="34" charset="-122"/>
                  <a:ea typeface="微软雅黑" panose="020B0503020204020204" pitchFamily="34" charset="-122"/>
                </a:rPr>
                <a:t>月</a:t>
              </a:r>
            </a:p>
          </p:txBody>
        </p:sp>
      </p:grpSp>
      <p:grpSp>
        <p:nvGrpSpPr>
          <p:cNvPr id="9" name="组合 146"/>
          <p:cNvGrpSpPr/>
          <p:nvPr/>
        </p:nvGrpSpPr>
        <p:grpSpPr>
          <a:xfrm>
            <a:off x="5070499" y="1861118"/>
            <a:ext cx="1059449" cy="657044"/>
            <a:chOff x="1853741" y="1952625"/>
            <a:chExt cx="1413335" cy="876262"/>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85000"/>
                    <a:lumOff val="15000"/>
                  </a:schemeClr>
                </a:solidFill>
              </a:endParaRPr>
            </a:p>
          </p:txBody>
        </p:sp>
        <p:sp>
          <p:nvSpPr>
            <p:cNvPr id="149" name="文本框 82"/>
            <p:cNvSpPr txBox="1"/>
            <p:nvPr/>
          </p:nvSpPr>
          <p:spPr>
            <a:xfrm>
              <a:off x="1853742" y="1997871"/>
              <a:ext cx="1413334" cy="6155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在这里添加你的文字，图片也可以，记得加满哦。</a:t>
              </a:r>
            </a:p>
          </p:txBody>
        </p:sp>
      </p:grpSp>
      <p:cxnSp>
        <p:nvCxnSpPr>
          <p:cNvPr id="150" name="肘形连接符 149"/>
          <p:cNvCxnSpPr>
            <a:stCxn id="152" idx="3"/>
            <a:endCxn id="155" idx="1"/>
          </p:cNvCxnSpPr>
          <p:nvPr/>
        </p:nvCxnSpPr>
        <p:spPr>
          <a:xfrm rot="5400000" flipH="1" flipV="1">
            <a:off x="6613234" y="2362646"/>
            <a:ext cx="564557"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0" name="组合 150"/>
          <p:cNvGrpSpPr/>
          <p:nvPr/>
        </p:nvGrpSpPr>
        <p:grpSpPr>
          <a:xfrm>
            <a:off x="6515204" y="2754197"/>
            <a:ext cx="539779" cy="507176"/>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153" name="文本框 86"/>
            <p:cNvSpPr txBox="1"/>
            <p:nvPr/>
          </p:nvSpPr>
          <p:spPr>
            <a:xfrm>
              <a:off x="1039738" y="3298194"/>
              <a:ext cx="720080" cy="328269"/>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月</a:t>
              </a:r>
            </a:p>
          </p:txBody>
        </p:sp>
      </p:grpSp>
      <p:grpSp>
        <p:nvGrpSpPr>
          <p:cNvPr id="11" name="组合 153"/>
          <p:cNvGrpSpPr/>
          <p:nvPr/>
        </p:nvGrpSpPr>
        <p:grpSpPr>
          <a:xfrm>
            <a:off x="7004786" y="1861117"/>
            <a:ext cx="1059449" cy="657044"/>
            <a:chOff x="1853741" y="1952625"/>
            <a:chExt cx="1413335" cy="876262"/>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85000"/>
                    <a:lumOff val="15000"/>
                  </a:schemeClr>
                </a:solidFill>
              </a:endParaRPr>
            </a:p>
          </p:txBody>
        </p:sp>
        <p:sp>
          <p:nvSpPr>
            <p:cNvPr id="156" name="文本框 89"/>
            <p:cNvSpPr txBox="1"/>
            <p:nvPr/>
          </p:nvSpPr>
          <p:spPr>
            <a:xfrm>
              <a:off x="1853742" y="1997872"/>
              <a:ext cx="1413334" cy="63602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在这里添加你的文字，图片也可以，记得加满哦。</a:t>
              </a:r>
              <a:endParaRPr lang="zh-CN" altLang="en-US" dirty="0">
                <a:solidFill>
                  <a:schemeClr val="bg1">
                    <a:lumMod val="50000"/>
                  </a:schemeClr>
                </a:solidFill>
              </a:endParaRPr>
            </a:p>
          </p:txBody>
        </p:sp>
      </p:grpSp>
      <p:cxnSp>
        <p:nvCxnSpPr>
          <p:cNvPr id="157" name="肘形连接符 156"/>
          <p:cNvCxnSpPr>
            <a:stCxn id="159" idx="0"/>
            <a:endCxn id="162" idx="1"/>
          </p:cNvCxnSpPr>
          <p:nvPr/>
        </p:nvCxnSpPr>
        <p:spPr>
          <a:xfrm rot="16200000" flipH="1">
            <a:off x="1758966" y="3452930"/>
            <a:ext cx="601659"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2" name="组合 157"/>
          <p:cNvGrpSpPr/>
          <p:nvPr/>
        </p:nvGrpSpPr>
        <p:grpSpPr>
          <a:xfrm>
            <a:off x="1731974" y="2754197"/>
            <a:ext cx="437094" cy="507176"/>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160" name="文本框 93"/>
            <p:cNvSpPr txBox="1"/>
            <p:nvPr/>
          </p:nvSpPr>
          <p:spPr>
            <a:xfrm>
              <a:off x="1115002" y="3298195"/>
              <a:ext cx="577850" cy="328270"/>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5</a:t>
              </a:r>
              <a:r>
                <a:rPr lang="zh-CN" altLang="en-US" sz="1000" dirty="0">
                  <a:solidFill>
                    <a:schemeClr val="bg1"/>
                  </a:solidFill>
                  <a:latin typeface="微软雅黑" panose="020B0503020204020204" pitchFamily="34" charset="-122"/>
                  <a:ea typeface="微软雅黑" panose="020B0503020204020204" pitchFamily="34" charset="-122"/>
                </a:rPr>
                <a:t>月</a:t>
              </a:r>
            </a:p>
          </p:txBody>
        </p:sp>
      </p:grpSp>
      <p:grpSp>
        <p:nvGrpSpPr>
          <p:cNvPr id="13" name="组合 160"/>
          <p:cNvGrpSpPr/>
          <p:nvPr/>
        </p:nvGrpSpPr>
        <p:grpSpPr>
          <a:xfrm>
            <a:off x="2169069" y="3534510"/>
            <a:ext cx="1059449" cy="657044"/>
            <a:chOff x="1853741" y="1952625"/>
            <a:chExt cx="1413335" cy="876262"/>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85000"/>
                    <a:lumOff val="15000"/>
                  </a:schemeClr>
                </a:solidFill>
              </a:endParaRPr>
            </a:p>
          </p:txBody>
        </p:sp>
        <p:sp>
          <p:nvSpPr>
            <p:cNvPr id="163" name="文本框 96"/>
            <p:cNvSpPr txBox="1"/>
            <p:nvPr/>
          </p:nvSpPr>
          <p:spPr>
            <a:xfrm>
              <a:off x="1853742" y="1997872"/>
              <a:ext cx="1413334" cy="63602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在这里添加你的文字，图片也可以，记得加满哦。</a:t>
              </a:r>
              <a:endParaRPr lang="zh-CN" altLang="en-US" dirty="0">
                <a:solidFill>
                  <a:schemeClr val="bg1">
                    <a:lumMod val="50000"/>
                  </a:schemeClr>
                </a:solidFill>
              </a:endParaRPr>
            </a:p>
          </p:txBody>
        </p:sp>
      </p:grpSp>
      <p:cxnSp>
        <p:nvCxnSpPr>
          <p:cNvPr id="164" name="肘形连接符 163"/>
          <p:cNvCxnSpPr>
            <a:stCxn id="166" idx="0"/>
            <a:endCxn id="169" idx="1"/>
          </p:cNvCxnSpPr>
          <p:nvPr/>
        </p:nvCxnSpPr>
        <p:spPr>
          <a:xfrm rot="16200000" flipH="1">
            <a:off x="3693252" y="3452930"/>
            <a:ext cx="601659"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 name="组合 164"/>
          <p:cNvGrpSpPr/>
          <p:nvPr/>
        </p:nvGrpSpPr>
        <p:grpSpPr>
          <a:xfrm>
            <a:off x="3666260" y="2754197"/>
            <a:ext cx="437094" cy="507176"/>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167" name="文本框 101"/>
            <p:cNvSpPr txBox="1"/>
            <p:nvPr/>
          </p:nvSpPr>
          <p:spPr>
            <a:xfrm>
              <a:off x="1115002" y="3298195"/>
              <a:ext cx="577850" cy="328270"/>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7</a:t>
              </a:r>
              <a:r>
                <a:rPr lang="zh-CN" altLang="en-US" sz="1000" dirty="0">
                  <a:solidFill>
                    <a:schemeClr val="bg1"/>
                  </a:solidFill>
                  <a:latin typeface="微软雅黑" panose="020B0503020204020204" pitchFamily="34" charset="-122"/>
                  <a:ea typeface="微软雅黑" panose="020B0503020204020204" pitchFamily="34" charset="-122"/>
                </a:rPr>
                <a:t>月</a:t>
              </a:r>
            </a:p>
          </p:txBody>
        </p:sp>
      </p:grpSp>
      <p:grpSp>
        <p:nvGrpSpPr>
          <p:cNvPr id="15" name="组合 167"/>
          <p:cNvGrpSpPr/>
          <p:nvPr/>
        </p:nvGrpSpPr>
        <p:grpSpPr>
          <a:xfrm>
            <a:off x="4103356" y="3534511"/>
            <a:ext cx="1059449" cy="657044"/>
            <a:chOff x="1853741" y="1952625"/>
            <a:chExt cx="1413335" cy="876262"/>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85000"/>
                    <a:lumOff val="15000"/>
                  </a:schemeClr>
                </a:solidFill>
              </a:endParaRPr>
            </a:p>
          </p:txBody>
        </p:sp>
        <p:sp>
          <p:nvSpPr>
            <p:cNvPr id="170" name="文本框 104"/>
            <p:cNvSpPr txBox="1"/>
            <p:nvPr/>
          </p:nvSpPr>
          <p:spPr>
            <a:xfrm>
              <a:off x="1853742" y="1997871"/>
              <a:ext cx="1413334" cy="6155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在这里添加你的文字，图片也可以，记得加满哦。</a:t>
              </a:r>
            </a:p>
          </p:txBody>
        </p:sp>
      </p:grpSp>
      <p:cxnSp>
        <p:nvCxnSpPr>
          <p:cNvPr id="171" name="肘形连接符 170"/>
          <p:cNvCxnSpPr>
            <a:stCxn id="173" idx="0"/>
            <a:endCxn id="176" idx="1"/>
          </p:cNvCxnSpPr>
          <p:nvPr/>
        </p:nvCxnSpPr>
        <p:spPr>
          <a:xfrm rot="16200000" flipH="1">
            <a:off x="5627539" y="3452930"/>
            <a:ext cx="601659"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 name="组合 171"/>
          <p:cNvGrpSpPr/>
          <p:nvPr/>
        </p:nvGrpSpPr>
        <p:grpSpPr>
          <a:xfrm>
            <a:off x="5600547" y="2754197"/>
            <a:ext cx="437094" cy="507176"/>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174" name="文本框 108"/>
            <p:cNvSpPr txBox="1"/>
            <p:nvPr/>
          </p:nvSpPr>
          <p:spPr>
            <a:xfrm>
              <a:off x="1115002" y="3298195"/>
              <a:ext cx="577850" cy="328270"/>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9</a:t>
              </a:r>
              <a:r>
                <a:rPr lang="zh-CN" altLang="en-US" sz="1000" dirty="0">
                  <a:solidFill>
                    <a:schemeClr val="bg1"/>
                  </a:solidFill>
                  <a:latin typeface="微软雅黑" panose="020B0503020204020204" pitchFamily="34" charset="-122"/>
                  <a:ea typeface="微软雅黑" panose="020B0503020204020204" pitchFamily="34" charset="-122"/>
                </a:rPr>
                <a:t>月</a:t>
              </a:r>
            </a:p>
          </p:txBody>
        </p:sp>
      </p:grpSp>
      <p:grpSp>
        <p:nvGrpSpPr>
          <p:cNvPr id="17" name="组合 174"/>
          <p:cNvGrpSpPr/>
          <p:nvPr/>
        </p:nvGrpSpPr>
        <p:grpSpPr>
          <a:xfrm>
            <a:off x="6037642" y="3534510"/>
            <a:ext cx="1059449" cy="657044"/>
            <a:chOff x="1853741" y="1952625"/>
            <a:chExt cx="1413335" cy="876262"/>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85000"/>
                    <a:lumOff val="15000"/>
                  </a:schemeClr>
                </a:solidFill>
              </a:endParaRPr>
            </a:p>
          </p:txBody>
        </p:sp>
        <p:sp>
          <p:nvSpPr>
            <p:cNvPr id="177" name="文本框 111"/>
            <p:cNvSpPr txBox="1"/>
            <p:nvPr/>
          </p:nvSpPr>
          <p:spPr>
            <a:xfrm>
              <a:off x="1853742" y="1997872"/>
              <a:ext cx="1413334" cy="63602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在这里添加你的文字，图片也可以，记得加满哦。</a:t>
              </a:r>
              <a:endParaRPr lang="zh-CN" altLang="en-US" dirty="0">
                <a:solidFill>
                  <a:schemeClr val="bg1">
                    <a:lumMod val="50000"/>
                  </a:schemeClr>
                </a:solidFill>
              </a:endParaRPr>
            </a:p>
          </p:txBody>
        </p:sp>
      </p:grpSp>
      <p:grpSp>
        <p:nvGrpSpPr>
          <p:cNvPr id="18" name="组合 177"/>
          <p:cNvGrpSpPr/>
          <p:nvPr/>
        </p:nvGrpSpPr>
        <p:grpSpPr>
          <a:xfrm>
            <a:off x="7486806" y="2754197"/>
            <a:ext cx="511355" cy="507176"/>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180" name="文本框 114"/>
            <p:cNvSpPr txBox="1"/>
            <p:nvPr/>
          </p:nvSpPr>
          <p:spPr>
            <a:xfrm>
              <a:off x="1045689" y="3298194"/>
              <a:ext cx="682162" cy="328269"/>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11</a:t>
              </a:r>
              <a:r>
                <a:rPr lang="zh-CN" altLang="en-US" sz="1000" dirty="0">
                  <a:solidFill>
                    <a:schemeClr val="bg1"/>
                  </a:solidFill>
                  <a:latin typeface="微软雅黑" panose="020B0503020204020204" pitchFamily="34" charset="-122"/>
                  <a:ea typeface="微软雅黑" panose="020B0503020204020204" pitchFamily="34" charset="-122"/>
                </a:rPr>
                <a:t>月</a:t>
              </a:r>
            </a:p>
          </p:txBody>
        </p:sp>
      </p:grpSp>
      <p:sp>
        <p:nvSpPr>
          <p:cNvPr id="65" name="矩形 64"/>
          <p:cNvSpPr/>
          <p:nvPr/>
        </p:nvSpPr>
        <p:spPr>
          <a:xfrm>
            <a:off x="3114597" y="95194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Vertical)">
                                      <p:cBhvr>
                                        <p:cTn id="7" dur="500"/>
                                        <p:tgtEl>
                                          <p:spTgt spid="6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9"/>
                                        </p:tgtEl>
                                        <p:attrNameLst>
                                          <p:attrName>style.visibility</p:attrName>
                                        </p:attrNameLst>
                                      </p:cBhvr>
                                      <p:to>
                                        <p:strVal val="visible"/>
                                      </p:to>
                                    </p:set>
                                    <p:animEffect transition="in" filter="wipe(down)">
                                      <p:cBhvr>
                                        <p:cTn id="19" dur="500"/>
                                        <p:tgtEl>
                                          <p:spTgt spid="12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7"/>
                                        </p:tgtEl>
                                        <p:attrNameLst>
                                          <p:attrName>style.visibility</p:attrName>
                                        </p:attrNameLst>
                                      </p:cBhvr>
                                      <p:to>
                                        <p:strVal val="visible"/>
                                      </p:to>
                                    </p:set>
                                    <p:animEffect transition="in" filter="wipe(up)">
                                      <p:cBhvr>
                                        <p:cTn id="31" dur="500"/>
                                        <p:tgtEl>
                                          <p:spTgt spid="15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wipe(down)">
                                      <p:cBhvr>
                                        <p:cTn id="43" dur="500"/>
                                        <p:tgtEl>
                                          <p:spTgt spid="13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64"/>
                                        </p:tgtEl>
                                        <p:attrNameLst>
                                          <p:attrName>style.visibility</p:attrName>
                                        </p:attrNameLst>
                                      </p:cBhvr>
                                      <p:to>
                                        <p:strVal val="visible"/>
                                      </p:to>
                                    </p:set>
                                    <p:animEffect transition="in" filter="wipe(up)">
                                      <p:cBhvr>
                                        <p:cTn id="55" dur="500"/>
                                        <p:tgtEl>
                                          <p:spTgt spid="16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43"/>
                                        </p:tgtEl>
                                        <p:attrNameLst>
                                          <p:attrName>style.visibility</p:attrName>
                                        </p:attrNameLst>
                                      </p:cBhvr>
                                      <p:to>
                                        <p:strVal val="visible"/>
                                      </p:to>
                                    </p:set>
                                    <p:animEffect transition="in" filter="wipe(down)">
                                      <p:cBhvr>
                                        <p:cTn id="67" dur="500"/>
                                        <p:tgtEl>
                                          <p:spTgt spid="143"/>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left)">
                                      <p:cBhvr>
                                        <p:cTn id="71" dur="500"/>
                                        <p:tgtEl>
                                          <p:spTgt spid="9"/>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171"/>
                                        </p:tgtEl>
                                        <p:attrNameLst>
                                          <p:attrName>style.visibility</p:attrName>
                                        </p:attrNameLst>
                                      </p:cBhvr>
                                      <p:to>
                                        <p:strVal val="visible"/>
                                      </p:to>
                                    </p:set>
                                    <p:animEffect transition="in" filter="wipe(up)">
                                      <p:cBhvr>
                                        <p:cTn id="79" dur="500"/>
                                        <p:tgtEl>
                                          <p:spTgt spid="171"/>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left)">
                                      <p:cBhvr>
                                        <p:cTn id="83" dur="500"/>
                                        <p:tgtEl>
                                          <p:spTgt spid="17"/>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500"/>
                                        <p:tgtEl>
                                          <p:spTgt spid="10"/>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150"/>
                                        </p:tgtEl>
                                        <p:attrNameLst>
                                          <p:attrName>style.visibility</p:attrName>
                                        </p:attrNameLst>
                                      </p:cBhvr>
                                      <p:to>
                                        <p:strVal val="visible"/>
                                      </p:to>
                                    </p:set>
                                    <p:animEffect transition="in" filter="wipe(down)">
                                      <p:cBhvr>
                                        <p:cTn id="91" dur="500"/>
                                        <p:tgtEl>
                                          <p:spTgt spid="150"/>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wipe(left)">
                                      <p:cBhvr>
                                        <p:cTn id="95" dur="500"/>
                                        <p:tgtEl>
                                          <p:spTgt spid="11"/>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500"/>
                                        <p:tgtEl>
                                          <p:spTgt spid="18"/>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18"/>
                                        </p:tgtEl>
                                      </p:cBhvr>
                                    </p:animEffect>
                                    <p:animScale>
                                      <p:cBhvr>
                                        <p:cTn id="103"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utoShape 5"/>
          <p:cNvSpPr>
            <a:spLocks/>
          </p:cNvSpPr>
          <p:nvPr/>
        </p:nvSpPr>
        <p:spPr bwMode="auto">
          <a:xfrm>
            <a:off x="3428363" y="1958101"/>
            <a:ext cx="1098209" cy="9387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lIns="17142" tIns="17142" rIns="17142" bIns="17142"/>
          <a:lstStyle/>
          <a:p>
            <a:pPr algn="ct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6"/>
          <p:cNvSpPr>
            <a:spLocks/>
          </p:cNvSpPr>
          <p:nvPr/>
        </p:nvSpPr>
        <p:spPr bwMode="auto">
          <a:xfrm>
            <a:off x="5258115" y="2678969"/>
            <a:ext cx="661902" cy="1239943"/>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solidFill>
            <a:schemeClr val="accent5"/>
          </a:solidFill>
          <a:ln>
            <a:noFill/>
          </a:ln>
          <a:effectLst/>
          <a:extLst/>
        </p:spPr>
        <p:txBody>
          <a:bodyPr lIns="17142" tIns="17142" rIns="17142" bIns="17142"/>
          <a:lstStyle/>
          <a:p>
            <a:pPr algn="ctr" defTabSz="342866">
              <a:lnSpc>
                <a:spcPct val="120000"/>
              </a:lnSpc>
              <a:defRPr/>
            </a:pPr>
            <a:endParaRPr lang="es-ES" sz="7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AutoShape 7"/>
          <p:cNvSpPr>
            <a:spLocks/>
          </p:cNvSpPr>
          <p:nvPr/>
        </p:nvSpPr>
        <p:spPr bwMode="auto">
          <a:xfrm>
            <a:off x="4615262" y="1974768"/>
            <a:ext cx="1101185" cy="9321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solidFill>
            <a:schemeClr val="accent3"/>
          </a:solidFill>
          <a:ln>
            <a:noFill/>
          </a:ln>
          <a:effectLst/>
          <a:extLst/>
        </p:spPr>
        <p:txBody>
          <a:bodyPr lIns="17142" tIns="17142" rIns="17142" bIns="17142"/>
          <a:lstStyle/>
          <a:p>
            <a:pPr algn="ctr" defTabSz="342866">
              <a:lnSpc>
                <a:spcPct val="120000"/>
              </a:lnSpc>
              <a:defRPr/>
            </a:pPr>
            <a:endParaRPr lang="es-ES" sz="7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AutoShape 8"/>
          <p:cNvSpPr>
            <a:spLocks/>
          </p:cNvSpPr>
          <p:nvPr/>
        </p:nvSpPr>
        <p:spPr bwMode="auto">
          <a:xfrm>
            <a:off x="3229554" y="2693256"/>
            <a:ext cx="664878" cy="1239943"/>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lIns="17142" tIns="17142" rIns="17142" bIns="17142"/>
          <a:lstStyle/>
          <a:p>
            <a:pPr algn="ct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10"/>
          <p:cNvSpPr>
            <a:spLocks/>
          </p:cNvSpPr>
          <p:nvPr/>
        </p:nvSpPr>
        <p:spPr bwMode="auto">
          <a:xfrm>
            <a:off x="3776575" y="2292046"/>
            <a:ext cx="599997" cy="228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9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25%</a:t>
            </a:r>
          </a:p>
        </p:txBody>
      </p:sp>
      <p:sp>
        <p:nvSpPr>
          <p:cNvPr id="21" name="AutoShape 11"/>
          <p:cNvSpPr>
            <a:spLocks/>
          </p:cNvSpPr>
          <p:nvPr/>
        </p:nvSpPr>
        <p:spPr bwMode="auto">
          <a:xfrm>
            <a:off x="4820617" y="2293831"/>
            <a:ext cx="599997" cy="228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9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29%</a:t>
            </a:r>
          </a:p>
        </p:txBody>
      </p:sp>
      <p:sp>
        <p:nvSpPr>
          <p:cNvPr id="22" name="AutoShape 12"/>
          <p:cNvSpPr>
            <a:spLocks/>
          </p:cNvSpPr>
          <p:nvPr/>
        </p:nvSpPr>
        <p:spPr bwMode="auto">
          <a:xfrm>
            <a:off x="5328948" y="3199234"/>
            <a:ext cx="599402" cy="228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9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17%</a:t>
            </a:r>
          </a:p>
        </p:txBody>
      </p:sp>
      <p:sp>
        <p:nvSpPr>
          <p:cNvPr id="23" name="AutoShape 13"/>
          <p:cNvSpPr>
            <a:spLocks/>
          </p:cNvSpPr>
          <p:nvPr/>
        </p:nvSpPr>
        <p:spPr bwMode="auto">
          <a:xfrm>
            <a:off x="3229555" y="3183161"/>
            <a:ext cx="599401" cy="2285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9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73%</a:t>
            </a:r>
          </a:p>
        </p:txBody>
      </p:sp>
      <p:sp>
        <p:nvSpPr>
          <p:cNvPr id="25" name="Text Placeholder 7"/>
          <p:cNvSpPr txBox="1">
            <a:spLocks/>
          </p:cNvSpPr>
          <p:nvPr/>
        </p:nvSpPr>
        <p:spPr>
          <a:xfrm>
            <a:off x="1571506" y="1728005"/>
            <a:ext cx="973223" cy="254435"/>
          </a:xfrm>
          <a:prstGeom prst="rect">
            <a:avLst/>
          </a:prstGeom>
        </p:spPr>
        <p:txBody>
          <a:bodyPr vert="horz" lIns="0" tIns="73872" rIns="0" bIns="73872"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2"/>
          <p:cNvSpPr txBox="1">
            <a:spLocks/>
          </p:cNvSpPr>
          <p:nvPr/>
        </p:nvSpPr>
        <p:spPr>
          <a:xfrm>
            <a:off x="1008245" y="1949148"/>
            <a:ext cx="1536485" cy="446919"/>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27" name="Rounded Rectangle 11"/>
          <p:cNvSpPr>
            <a:spLocks noChangeAspect="1"/>
          </p:cNvSpPr>
          <p:nvPr/>
        </p:nvSpPr>
        <p:spPr>
          <a:xfrm>
            <a:off x="2687463" y="1781306"/>
            <a:ext cx="539929" cy="540484"/>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9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2730755" y="1849768"/>
            <a:ext cx="437072" cy="360716"/>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b="0" dirty="0">
                <a:latin typeface="Arial" panose="020B0604020202020204" pitchFamily="34" charset="0"/>
                <a:ea typeface="微软雅黑" panose="020B0503020204020204" pitchFamily="34" charset="-122"/>
                <a:sym typeface="Arial" panose="020B0604020202020204" pitchFamily="34" charset="0"/>
              </a:rPr>
              <a:t>01</a:t>
            </a:r>
          </a:p>
        </p:txBody>
      </p:sp>
      <p:sp>
        <p:nvSpPr>
          <p:cNvPr id="29" name="Text Placeholder 7"/>
          <p:cNvSpPr txBox="1">
            <a:spLocks/>
          </p:cNvSpPr>
          <p:nvPr/>
        </p:nvSpPr>
        <p:spPr>
          <a:xfrm>
            <a:off x="6651908" y="1728005"/>
            <a:ext cx="995932" cy="254435"/>
          </a:xfrm>
          <a:prstGeom prst="rect">
            <a:avLst/>
          </a:prstGeom>
        </p:spPr>
        <p:txBody>
          <a:bodyPr vert="horz" lIns="0" tIns="73872" rIns="0" bIns="73872"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2"/>
          <p:cNvSpPr txBox="1">
            <a:spLocks/>
          </p:cNvSpPr>
          <p:nvPr/>
        </p:nvSpPr>
        <p:spPr>
          <a:xfrm>
            <a:off x="6651907" y="1949148"/>
            <a:ext cx="1456784" cy="429996"/>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31" name="Rounded Rectangle 23"/>
          <p:cNvSpPr>
            <a:spLocks noChangeAspect="1"/>
          </p:cNvSpPr>
          <p:nvPr/>
        </p:nvSpPr>
        <p:spPr>
          <a:xfrm>
            <a:off x="6010961" y="1781306"/>
            <a:ext cx="539929" cy="540484"/>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9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7"/>
          <p:cNvSpPr txBox="1">
            <a:spLocks/>
          </p:cNvSpPr>
          <p:nvPr/>
        </p:nvSpPr>
        <p:spPr>
          <a:xfrm>
            <a:off x="6054253" y="1849768"/>
            <a:ext cx="437072" cy="360716"/>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b="0" dirty="0">
                <a:latin typeface="Arial" panose="020B0604020202020204" pitchFamily="34" charset="0"/>
                <a:ea typeface="微软雅黑" panose="020B0503020204020204" pitchFamily="34" charset="-122"/>
                <a:sym typeface="Arial" panose="020B0604020202020204" pitchFamily="34" charset="0"/>
              </a:rPr>
              <a:t>02</a:t>
            </a:r>
          </a:p>
        </p:txBody>
      </p:sp>
      <p:sp>
        <p:nvSpPr>
          <p:cNvPr id="33" name="Text Placeholder 7"/>
          <p:cNvSpPr txBox="1">
            <a:spLocks/>
          </p:cNvSpPr>
          <p:nvPr/>
        </p:nvSpPr>
        <p:spPr>
          <a:xfrm>
            <a:off x="1571506" y="3827059"/>
            <a:ext cx="973223" cy="254435"/>
          </a:xfrm>
          <a:prstGeom prst="rect">
            <a:avLst/>
          </a:prstGeom>
        </p:spPr>
        <p:txBody>
          <a:bodyPr vert="horz" lIns="0" tIns="73872" rIns="0" bIns="73872"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2"/>
          <p:cNvSpPr txBox="1">
            <a:spLocks/>
          </p:cNvSpPr>
          <p:nvPr/>
        </p:nvSpPr>
        <p:spPr>
          <a:xfrm>
            <a:off x="1008245" y="4048201"/>
            <a:ext cx="1536485" cy="446919"/>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35" name="Rounded Rectangle 27"/>
          <p:cNvSpPr>
            <a:spLocks noChangeAspect="1"/>
          </p:cNvSpPr>
          <p:nvPr/>
        </p:nvSpPr>
        <p:spPr>
          <a:xfrm>
            <a:off x="2650861" y="3880359"/>
            <a:ext cx="539929" cy="540484"/>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9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7"/>
          <p:cNvSpPr txBox="1">
            <a:spLocks/>
          </p:cNvSpPr>
          <p:nvPr/>
        </p:nvSpPr>
        <p:spPr>
          <a:xfrm>
            <a:off x="2694154" y="3948821"/>
            <a:ext cx="437072" cy="360716"/>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b="0" dirty="0">
                <a:latin typeface="Arial" panose="020B0604020202020204" pitchFamily="34" charset="0"/>
                <a:ea typeface="微软雅黑" panose="020B0503020204020204" pitchFamily="34" charset="-122"/>
                <a:sym typeface="Arial" panose="020B0604020202020204" pitchFamily="34" charset="0"/>
              </a:rPr>
              <a:t>03</a:t>
            </a:r>
          </a:p>
        </p:txBody>
      </p:sp>
      <p:sp>
        <p:nvSpPr>
          <p:cNvPr id="37" name="Text Placeholder 7"/>
          <p:cNvSpPr txBox="1">
            <a:spLocks/>
          </p:cNvSpPr>
          <p:nvPr/>
        </p:nvSpPr>
        <p:spPr>
          <a:xfrm>
            <a:off x="6648008" y="3827059"/>
            <a:ext cx="995932" cy="254435"/>
          </a:xfrm>
          <a:prstGeom prst="rect">
            <a:avLst/>
          </a:prstGeom>
        </p:spPr>
        <p:txBody>
          <a:bodyPr vert="horz" lIns="0" tIns="73872" rIns="0" bIns="73872"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 Placeholder 2"/>
          <p:cNvSpPr txBox="1">
            <a:spLocks/>
          </p:cNvSpPr>
          <p:nvPr/>
        </p:nvSpPr>
        <p:spPr>
          <a:xfrm>
            <a:off x="6648008" y="4048201"/>
            <a:ext cx="1456784" cy="429996"/>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53" name="Rounded Rectangle 16"/>
          <p:cNvSpPr>
            <a:spLocks noChangeAspect="1"/>
          </p:cNvSpPr>
          <p:nvPr/>
        </p:nvSpPr>
        <p:spPr>
          <a:xfrm>
            <a:off x="6010961" y="3880359"/>
            <a:ext cx="539929" cy="540484"/>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en-US" sz="9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 Placeholder 7"/>
          <p:cNvSpPr txBox="1">
            <a:spLocks/>
          </p:cNvSpPr>
          <p:nvPr/>
        </p:nvSpPr>
        <p:spPr>
          <a:xfrm>
            <a:off x="6054253" y="3948821"/>
            <a:ext cx="437072" cy="360716"/>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b="0" dirty="0">
                <a:latin typeface="Arial" panose="020B0604020202020204" pitchFamily="34" charset="0"/>
                <a:ea typeface="微软雅黑" panose="020B0503020204020204" pitchFamily="34" charset="-122"/>
                <a:sym typeface="Arial" panose="020B0604020202020204" pitchFamily="34" charset="0"/>
              </a:rPr>
              <a:t>04</a:t>
            </a:r>
          </a:p>
        </p:txBody>
      </p:sp>
    </p:spTree>
    <p:extLst>
      <p:ext uri="{BB962C8B-B14F-4D97-AF65-F5344CB8AC3E}">
        <p14:creationId xmlns:p14="http://schemas.microsoft.com/office/powerpoint/2010/main" xmlns="" val="3953765694"/>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par>
                          <p:cTn id="8" fill="hold">
                            <p:stCondLst>
                              <p:cond delay="600"/>
                            </p:stCondLst>
                            <p:childTnLst>
                              <p:par>
                                <p:cTn id="9" presetID="9" presetClass="entr" presetSubtype="0" fill="hold" nodeType="afterEffect">
                                  <p:stCondLst>
                                    <p:cond delay="100"/>
                                  </p:stCondLst>
                                  <p:childTnLst>
                                    <p:set>
                                      <p:cBhvr>
                                        <p:cTn id="10" dur="1" fill="hold">
                                          <p:stCondLst>
                                            <p:cond delay="0"/>
                                          </p:stCondLst>
                                        </p:cTn>
                                        <p:tgtEl>
                                          <p:spTgt spid="17"/>
                                        </p:tgtEl>
                                        <p:attrNameLst>
                                          <p:attrName>style.visibility</p:attrName>
                                        </p:attrNameLst>
                                      </p:cBhvr>
                                      <p:to>
                                        <p:strVal val="visible"/>
                                      </p:to>
                                    </p:set>
                                    <p:animEffect transition="in" filter="dissolve">
                                      <p:cBhvr>
                                        <p:cTn id="11" dur="500"/>
                                        <p:tgtEl>
                                          <p:spTgt spid="17"/>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16"/>
                                        </p:tgtEl>
                                        <p:attrNameLst>
                                          <p:attrName>style.visibility</p:attrName>
                                        </p:attrNameLst>
                                      </p:cBhvr>
                                      <p:to>
                                        <p:strVal val="visible"/>
                                      </p:to>
                                    </p:set>
                                    <p:animEffect transition="in" filter="dissolve">
                                      <p:cBhvr>
                                        <p:cTn id="15" dur="500"/>
                                        <p:tgtEl>
                                          <p:spTgt spid="16"/>
                                        </p:tgtEl>
                                      </p:cBhvr>
                                    </p:animEffect>
                                  </p:childTnLst>
                                </p:cTn>
                              </p:par>
                            </p:childTnLst>
                          </p:cTn>
                        </p:par>
                        <p:par>
                          <p:cTn id="16" fill="hold">
                            <p:stCondLst>
                              <p:cond delay="1800"/>
                            </p:stCondLst>
                            <p:childTnLst>
                              <p:par>
                                <p:cTn id="17" presetID="9" presetClass="entr" presetSubtype="0" fill="hold" grpId="0" nodeType="afterEffect">
                                  <p:stCondLst>
                                    <p:cond delay="100"/>
                                  </p:stCondLst>
                                  <p:childTnLst>
                                    <p:set>
                                      <p:cBhvr>
                                        <p:cTn id="18" dur="1" fill="hold">
                                          <p:stCondLst>
                                            <p:cond delay="0"/>
                                          </p:stCondLst>
                                        </p:cTn>
                                        <p:tgtEl>
                                          <p:spTgt spid="18"/>
                                        </p:tgtEl>
                                        <p:attrNameLst>
                                          <p:attrName>style.visibility</p:attrName>
                                        </p:attrNameLst>
                                      </p:cBhvr>
                                      <p:to>
                                        <p:strVal val="visible"/>
                                      </p:to>
                                    </p:set>
                                    <p:animEffect transition="in" filter="dissolve">
                                      <p:cBhvr>
                                        <p:cTn id="19" dur="500"/>
                                        <p:tgtEl>
                                          <p:spTgt spid="18"/>
                                        </p:tgtEl>
                                      </p:cBhvr>
                                    </p:animEffect>
                                  </p:childTnLst>
                                </p:cTn>
                              </p:par>
                            </p:childTnLst>
                          </p:cTn>
                        </p:par>
                        <p:par>
                          <p:cTn id="20" fill="hold">
                            <p:stCondLst>
                              <p:cond delay="2400"/>
                            </p:stCondLst>
                            <p:childTnLst>
                              <p:par>
                                <p:cTn id="21" presetID="9" presetClass="entr" presetSubtype="0" fill="hold" grpId="0" nodeType="afterEffect">
                                  <p:stCondLst>
                                    <p:cond delay="100"/>
                                  </p:stCondLst>
                                  <p:childTnLst>
                                    <p:set>
                                      <p:cBhvr>
                                        <p:cTn id="22" dur="1" fill="hold">
                                          <p:stCondLst>
                                            <p:cond delay="0"/>
                                          </p:stCondLst>
                                        </p:cTn>
                                        <p:tgtEl>
                                          <p:spTgt spid="20"/>
                                        </p:tgtEl>
                                        <p:attrNameLst>
                                          <p:attrName>style.visibility</p:attrName>
                                        </p:attrNameLst>
                                      </p:cBhvr>
                                      <p:to>
                                        <p:strVal val="visible"/>
                                      </p:to>
                                    </p:set>
                                    <p:animEffect transition="in" filter="dissolve">
                                      <p:cBhvr>
                                        <p:cTn id="23" dur="500"/>
                                        <p:tgtEl>
                                          <p:spTgt spid="20"/>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21"/>
                                        </p:tgtEl>
                                        <p:attrNameLst>
                                          <p:attrName>style.visibility</p:attrName>
                                        </p:attrNameLst>
                                      </p:cBhvr>
                                      <p:to>
                                        <p:strVal val="visible"/>
                                      </p:to>
                                    </p:set>
                                    <p:animEffect transition="in" filter="dissolve">
                                      <p:cBhvr>
                                        <p:cTn id="27" dur="500"/>
                                        <p:tgtEl>
                                          <p:spTgt spid="21"/>
                                        </p:tgtEl>
                                      </p:cBhvr>
                                    </p:animEffect>
                                  </p:childTnLst>
                                </p:cTn>
                              </p:par>
                            </p:childTnLst>
                          </p:cTn>
                        </p:par>
                        <p:par>
                          <p:cTn id="28" fill="hold">
                            <p:stCondLst>
                              <p:cond delay="3600"/>
                            </p:stCondLst>
                            <p:childTnLst>
                              <p:par>
                                <p:cTn id="29" presetID="9" presetClass="entr" presetSubtype="0" fill="hold" grpId="0" nodeType="afterEffect">
                                  <p:stCondLst>
                                    <p:cond delay="100"/>
                                  </p:stCondLst>
                                  <p:childTnLst>
                                    <p:set>
                                      <p:cBhvr>
                                        <p:cTn id="30" dur="1" fill="hold">
                                          <p:stCondLst>
                                            <p:cond delay="0"/>
                                          </p:stCondLst>
                                        </p:cTn>
                                        <p:tgtEl>
                                          <p:spTgt spid="22"/>
                                        </p:tgtEl>
                                        <p:attrNameLst>
                                          <p:attrName>style.visibility</p:attrName>
                                        </p:attrNameLst>
                                      </p:cBhvr>
                                      <p:to>
                                        <p:strVal val="visible"/>
                                      </p:to>
                                    </p:set>
                                    <p:animEffect transition="in" filter="dissolve">
                                      <p:cBhvr>
                                        <p:cTn id="31" dur="500"/>
                                        <p:tgtEl>
                                          <p:spTgt spid="22"/>
                                        </p:tgtEl>
                                      </p:cBhvr>
                                    </p:animEffect>
                                  </p:childTnLst>
                                </p:cTn>
                              </p:par>
                            </p:childTnLst>
                          </p:cTn>
                        </p:par>
                        <p:par>
                          <p:cTn id="32" fill="hold">
                            <p:stCondLst>
                              <p:cond delay="4200"/>
                            </p:stCondLst>
                            <p:childTnLst>
                              <p:par>
                                <p:cTn id="33" presetID="9" presetClass="entr" presetSubtype="0" fill="hold" grpId="0" nodeType="afterEffect">
                                  <p:stCondLst>
                                    <p:cond delay="100"/>
                                  </p:stCondLst>
                                  <p:childTnLst>
                                    <p:set>
                                      <p:cBhvr>
                                        <p:cTn id="34" dur="1" fill="hold">
                                          <p:stCondLst>
                                            <p:cond delay="0"/>
                                          </p:stCondLst>
                                        </p:cTn>
                                        <p:tgtEl>
                                          <p:spTgt spid="23"/>
                                        </p:tgtEl>
                                        <p:attrNameLst>
                                          <p:attrName>style.visibility</p:attrName>
                                        </p:attrNameLst>
                                      </p:cBhvr>
                                      <p:to>
                                        <p:strVal val="visible"/>
                                      </p:to>
                                    </p:set>
                                    <p:animEffect transition="in" filter="dissolve">
                                      <p:cBhvr>
                                        <p:cTn id="35" dur="500"/>
                                        <p:tgtEl>
                                          <p:spTgt spid="23"/>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25">
                                            <p:txEl>
                                              <p:pRg st="0" end="0"/>
                                            </p:txEl>
                                          </p:spTgt>
                                        </p:tgtEl>
                                        <p:attrNameLst>
                                          <p:attrName>style.visibility</p:attrName>
                                        </p:attrNameLst>
                                      </p:cBhvr>
                                      <p:to>
                                        <p:strVal val="visible"/>
                                      </p:to>
                                    </p:set>
                                    <p:anim calcmode="lin" valueType="num">
                                      <p:cBhvr>
                                        <p:cTn id="38"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5">
                                            <p:txEl>
                                              <p:pRg st="0" end="0"/>
                                            </p:txEl>
                                          </p:spTgt>
                                        </p:tgtEl>
                                      </p:cBhvr>
                                    </p:animEffect>
                                  </p:childTnLst>
                                </p:cTn>
                              </p:par>
                              <p:par>
                                <p:cTn id="41" presetID="23" presetClass="entr" presetSubtype="16" fill="hold" grpId="0" nodeType="withEffect">
                                  <p:stCondLst>
                                    <p:cond delay="200"/>
                                  </p:stCondLst>
                                  <p:childTnLst>
                                    <p:set>
                                      <p:cBhvr>
                                        <p:cTn id="42" dur="1" fill="hold">
                                          <p:stCondLst>
                                            <p:cond delay="0"/>
                                          </p:stCondLst>
                                        </p:cTn>
                                        <p:tgtEl>
                                          <p:spTgt spid="26">
                                            <p:txEl>
                                              <p:pRg st="0" end="0"/>
                                            </p:txEl>
                                          </p:spTgt>
                                        </p:tgtEl>
                                        <p:attrNameLst>
                                          <p:attrName>style.visibility</p:attrName>
                                        </p:attrNameLst>
                                      </p:cBhvr>
                                      <p:to>
                                        <p:strVal val="visible"/>
                                      </p:to>
                                    </p:set>
                                    <p:anim calcmode="lin" valueType="num">
                                      <p:cBhvr>
                                        <p:cTn id="43"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6">
                                            <p:txEl>
                                              <p:pRg st="0" end="0"/>
                                            </p:txEl>
                                          </p:spTgt>
                                        </p:tgtEl>
                                        <p:attrNameLst>
                                          <p:attrName>ppt_h</p:attrName>
                                        </p:attrNameLst>
                                      </p:cBhvr>
                                      <p:tavLst>
                                        <p:tav tm="0">
                                          <p:val>
                                            <p:fltVal val="0"/>
                                          </p:val>
                                        </p:tav>
                                        <p:tav tm="100000">
                                          <p:val>
                                            <p:strVal val="#ppt_h"/>
                                          </p:val>
                                        </p:tav>
                                      </p:tavLst>
                                    </p:anim>
                                  </p:childTnLst>
                                </p:cTn>
                              </p:par>
                              <p:par>
                                <p:cTn id="45" presetID="53" presetClass="entr" presetSubtype="16" fill="hold" grpId="0" nodeType="withEffect">
                                  <p:stCondLst>
                                    <p:cond delay="20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28">
                                            <p:txEl>
                                              <p:pRg st="0" end="0"/>
                                            </p:txEl>
                                          </p:spTgt>
                                        </p:tgtEl>
                                        <p:attrNameLst>
                                          <p:attrName>style.visibility</p:attrName>
                                        </p:attrNameLst>
                                      </p:cBhvr>
                                      <p:to>
                                        <p:strVal val="visible"/>
                                      </p:to>
                                    </p:set>
                                    <p:anim calcmode="lin" valueType="num">
                                      <p:cBhvr>
                                        <p:cTn id="52"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54" dur="500"/>
                                        <p:tgtEl>
                                          <p:spTgt spid="28">
                                            <p:txEl>
                                              <p:pRg st="0" end="0"/>
                                            </p:txEl>
                                          </p:spTgt>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29">
                                            <p:txEl>
                                              <p:pRg st="0" end="0"/>
                                            </p:txEl>
                                          </p:spTgt>
                                        </p:tgtEl>
                                        <p:attrNameLst>
                                          <p:attrName>style.visibility</p:attrName>
                                        </p:attrNameLst>
                                      </p:cBhvr>
                                      <p:to>
                                        <p:strVal val="visible"/>
                                      </p:to>
                                    </p:set>
                                    <p:anim calcmode="lin" valueType="num">
                                      <p:cBhvr>
                                        <p:cTn id="57"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58"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9" dur="500"/>
                                        <p:tgtEl>
                                          <p:spTgt spid="29">
                                            <p:txEl>
                                              <p:pRg st="0" end="0"/>
                                            </p:txEl>
                                          </p:spTgt>
                                        </p:tgtEl>
                                      </p:cBhvr>
                                    </p:animEffect>
                                  </p:childTnLst>
                                </p:cTn>
                              </p:par>
                              <p:par>
                                <p:cTn id="60" presetID="23" presetClass="entr" presetSubtype="16"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 calcmode="lin" valueType="num">
                                      <p:cBhvr>
                                        <p:cTn id="62"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0">
                                            <p:txEl>
                                              <p:pRg st="0" end="0"/>
                                            </p:txEl>
                                          </p:spTgt>
                                        </p:tgtEl>
                                        <p:attrNameLst>
                                          <p:attrName>ppt_h</p:attrName>
                                        </p:attrNameLst>
                                      </p:cBhvr>
                                      <p:tavLst>
                                        <p:tav tm="0">
                                          <p:val>
                                            <p:fltVal val="0"/>
                                          </p:val>
                                        </p:tav>
                                        <p:tav tm="100000">
                                          <p:val>
                                            <p:strVal val="#ppt_h"/>
                                          </p:val>
                                        </p:tav>
                                      </p:tavLst>
                                    </p:anim>
                                  </p:childTnLst>
                                </p:cTn>
                              </p:par>
                              <p:par>
                                <p:cTn id="64" presetID="53" presetClass="entr" presetSubtype="16" fill="hold" grpId="0" nodeType="withEffect">
                                  <p:stCondLst>
                                    <p:cond delay="20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32">
                                            <p:txEl>
                                              <p:pRg st="0" end="0"/>
                                            </p:txEl>
                                          </p:spTgt>
                                        </p:tgtEl>
                                        <p:attrNameLst>
                                          <p:attrName>style.visibility</p:attrName>
                                        </p:attrNameLst>
                                      </p:cBhvr>
                                      <p:to>
                                        <p:strVal val="visible"/>
                                      </p:to>
                                    </p:set>
                                    <p:anim calcmode="lin" valueType="num">
                                      <p:cBhvr>
                                        <p:cTn id="71"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72"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73" dur="500"/>
                                        <p:tgtEl>
                                          <p:spTgt spid="32">
                                            <p:txEl>
                                              <p:pRg st="0" end="0"/>
                                            </p:txEl>
                                          </p:spTgt>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33">
                                            <p:txEl>
                                              <p:pRg st="0" end="0"/>
                                            </p:txEl>
                                          </p:spTgt>
                                        </p:tgtEl>
                                        <p:attrNameLst>
                                          <p:attrName>style.visibility</p:attrName>
                                        </p:attrNameLst>
                                      </p:cBhvr>
                                      <p:to>
                                        <p:strVal val="visible"/>
                                      </p:to>
                                    </p:set>
                                    <p:anim calcmode="lin" valueType="num">
                                      <p:cBhvr>
                                        <p:cTn id="76"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33">
                                            <p:txEl>
                                              <p:pRg st="0" end="0"/>
                                            </p:txEl>
                                          </p:spTgt>
                                        </p:tgtEl>
                                      </p:cBhvr>
                                    </p:animEffect>
                                  </p:childTnLst>
                                </p:cTn>
                              </p:par>
                              <p:par>
                                <p:cTn id="79" presetID="23" presetClass="entr" presetSubtype="16" fill="hold" grpId="0" nodeType="withEffect">
                                  <p:stCondLst>
                                    <p:cond delay="200"/>
                                  </p:stCondLst>
                                  <p:childTnLst>
                                    <p:set>
                                      <p:cBhvr>
                                        <p:cTn id="80" dur="1" fill="hold">
                                          <p:stCondLst>
                                            <p:cond delay="0"/>
                                          </p:stCondLst>
                                        </p:cTn>
                                        <p:tgtEl>
                                          <p:spTgt spid="34">
                                            <p:txEl>
                                              <p:pRg st="0" end="0"/>
                                            </p:txEl>
                                          </p:spTgt>
                                        </p:tgtEl>
                                        <p:attrNameLst>
                                          <p:attrName>style.visibility</p:attrName>
                                        </p:attrNameLst>
                                      </p:cBhvr>
                                      <p:to>
                                        <p:strVal val="visible"/>
                                      </p:to>
                                    </p:set>
                                    <p:anim calcmode="lin" valueType="num">
                                      <p:cBhvr>
                                        <p:cTn id="81"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4">
                                            <p:txEl>
                                              <p:pRg st="0" end="0"/>
                                            </p:txEl>
                                          </p:spTgt>
                                        </p:tgtEl>
                                        <p:attrNameLst>
                                          <p:attrName>ppt_h</p:attrName>
                                        </p:attrNameLst>
                                      </p:cBhvr>
                                      <p:tavLst>
                                        <p:tav tm="0">
                                          <p:val>
                                            <p:fltVal val="0"/>
                                          </p:val>
                                        </p:tav>
                                        <p:tav tm="100000">
                                          <p:val>
                                            <p:strVal val="#ppt_h"/>
                                          </p:val>
                                        </p:tav>
                                      </p:tavLst>
                                    </p:anim>
                                  </p:childTnLst>
                                </p:cTn>
                              </p:par>
                              <p:par>
                                <p:cTn id="83" presetID="53" presetClass="entr" presetSubtype="16" fill="hold" grpId="0" nodeType="withEffect">
                                  <p:stCondLst>
                                    <p:cond delay="20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6">
                                            <p:txEl>
                                              <p:pRg st="0" end="0"/>
                                            </p:txEl>
                                          </p:spTgt>
                                        </p:tgtEl>
                                        <p:attrNameLst>
                                          <p:attrName>style.visibility</p:attrName>
                                        </p:attrNameLst>
                                      </p:cBhvr>
                                      <p:to>
                                        <p:strVal val="visible"/>
                                      </p:to>
                                    </p:set>
                                    <p:anim calcmode="lin" valueType="num">
                                      <p:cBhvr>
                                        <p:cTn id="90"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6">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37">
                                            <p:txEl>
                                              <p:pRg st="0" end="0"/>
                                            </p:txEl>
                                          </p:spTgt>
                                        </p:tgtEl>
                                        <p:attrNameLst>
                                          <p:attrName>style.visibility</p:attrName>
                                        </p:attrNameLst>
                                      </p:cBhvr>
                                      <p:to>
                                        <p:strVal val="visible"/>
                                      </p:to>
                                    </p:set>
                                    <p:anim calcmode="lin" valueType="num">
                                      <p:cBhvr>
                                        <p:cTn id="95" dur="5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37">
                                            <p:txEl>
                                              <p:pRg st="0" end="0"/>
                                            </p:txEl>
                                          </p:spTgt>
                                        </p:tgtEl>
                                      </p:cBhvr>
                                    </p:animEffect>
                                  </p:childTnLst>
                                </p:cTn>
                              </p:par>
                              <p:par>
                                <p:cTn id="98" presetID="23" presetClass="entr" presetSubtype="16" fill="hold" grpId="0" nodeType="withEffect">
                                  <p:stCondLst>
                                    <p:cond delay="200"/>
                                  </p:stCondLst>
                                  <p:childTnLst>
                                    <p:set>
                                      <p:cBhvr>
                                        <p:cTn id="99" dur="1" fill="hold">
                                          <p:stCondLst>
                                            <p:cond delay="0"/>
                                          </p:stCondLst>
                                        </p:cTn>
                                        <p:tgtEl>
                                          <p:spTgt spid="52">
                                            <p:txEl>
                                              <p:pRg st="0" end="0"/>
                                            </p:txEl>
                                          </p:spTgt>
                                        </p:tgtEl>
                                        <p:attrNameLst>
                                          <p:attrName>style.visibility</p:attrName>
                                        </p:attrNameLst>
                                      </p:cBhvr>
                                      <p:to>
                                        <p:strVal val="visible"/>
                                      </p:to>
                                    </p:set>
                                    <p:anim calcmode="lin" valueType="num">
                                      <p:cBhvr>
                                        <p:cTn id="100"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101" dur="500" fill="hold"/>
                                        <p:tgtEl>
                                          <p:spTgt spid="52">
                                            <p:txEl>
                                              <p:pRg st="0" end="0"/>
                                            </p:txEl>
                                          </p:spTgt>
                                        </p:tgtEl>
                                        <p:attrNameLst>
                                          <p:attrName>ppt_h</p:attrName>
                                        </p:attrNameLst>
                                      </p:cBhvr>
                                      <p:tavLst>
                                        <p:tav tm="0">
                                          <p:val>
                                            <p:fltVal val="0"/>
                                          </p:val>
                                        </p:tav>
                                        <p:tav tm="100000">
                                          <p:val>
                                            <p:strVal val="#ppt_h"/>
                                          </p:val>
                                        </p:tav>
                                      </p:tavLst>
                                    </p:anim>
                                  </p:childTnLst>
                                </p:cTn>
                              </p:par>
                              <p:par>
                                <p:cTn id="102" presetID="53" presetClass="entr" presetSubtype="16" fill="hold" grpId="0" nodeType="withEffect">
                                  <p:stCondLst>
                                    <p:cond delay="200"/>
                                  </p:stCondLst>
                                  <p:childTnLst>
                                    <p:set>
                                      <p:cBhvr>
                                        <p:cTn id="103" dur="1" fill="hold">
                                          <p:stCondLst>
                                            <p:cond delay="0"/>
                                          </p:stCondLst>
                                        </p:cTn>
                                        <p:tgtEl>
                                          <p:spTgt spid="53"/>
                                        </p:tgtEl>
                                        <p:attrNameLst>
                                          <p:attrName>style.visibility</p:attrName>
                                        </p:attrNameLst>
                                      </p:cBhvr>
                                      <p:to>
                                        <p:strVal val="visible"/>
                                      </p:to>
                                    </p:set>
                                    <p:anim calcmode="lin" valueType="num">
                                      <p:cBhvr>
                                        <p:cTn id="104" dur="500" fill="hold"/>
                                        <p:tgtEl>
                                          <p:spTgt spid="53"/>
                                        </p:tgtEl>
                                        <p:attrNameLst>
                                          <p:attrName>ppt_w</p:attrName>
                                        </p:attrNameLst>
                                      </p:cBhvr>
                                      <p:tavLst>
                                        <p:tav tm="0">
                                          <p:val>
                                            <p:fltVal val="0"/>
                                          </p:val>
                                        </p:tav>
                                        <p:tav tm="100000">
                                          <p:val>
                                            <p:strVal val="#ppt_w"/>
                                          </p:val>
                                        </p:tav>
                                      </p:tavLst>
                                    </p:anim>
                                    <p:anim calcmode="lin" valueType="num">
                                      <p:cBhvr>
                                        <p:cTn id="105" dur="500" fill="hold"/>
                                        <p:tgtEl>
                                          <p:spTgt spid="53"/>
                                        </p:tgtEl>
                                        <p:attrNameLst>
                                          <p:attrName>ppt_h</p:attrName>
                                        </p:attrNameLst>
                                      </p:cBhvr>
                                      <p:tavLst>
                                        <p:tav tm="0">
                                          <p:val>
                                            <p:fltVal val="0"/>
                                          </p:val>
                                        </p:tav>
                                        <p:tav tm="100000">
                                          <p:val>
                                            <p:strVal val="#ppt_h"/>
                                          </p:val>
                                        </p:tav>
                                      </p:tavLst>
                                    </p:anim>
                                    <p:animEffect transition="in" filter="fade">
                                      <p:cBhvr>
                                        <p:cTn id="106" dur="500"/>
                                        <p:tgtEl>
                                          <p:spTgt spid="53"/>
                                        </p:tgtEl>
                                      </p:cBhvr>
                                    </p:animEffect>
                                  </p:childTnLst>
                                </p:cTn>
                              </p:par>
                              <p:par>
                                <p:cTn id="107" presetID="53" presetClass="entr" presetSubtype="16" fill="hold" grpId="0" nodeType="withEffect">
                                  <p:stCondLst>
                                    <p:cond delay="200"/>
                                  </p:stCondLst>
                                  <p:childTnLst>
                                    <p:set>
                                      <p:cBhvr>
                                        <p:cTn id="108" dur="1" fill="hold">
                                          <p:stCondLst>
                                            <p:cond delay="0"/>
                                          </p:stCondLst>
                                        </p:cTn>
                                        <p:tgtEl>
                                          <p:spTgt spid="54">
                                            <p:txEl>
                                              <p:pRg st="0" end="0"/>
                                            </p:txEl>
                                          </p:spTgt>
                                        </p:tgtEl>
                                        <p:attrNameLst>
                                          <p:attrName>style.visibility</p:attrName>
                                        </p:attrNameLst>
                                      </p:cBhvr>
                                      <p:to>
                                        <p:strVal val="visible"/>
                                      </p:to>
                                    </p:set>
                                    <p:anim calcmode="lin" valueType="num">
                                      <p:cBhvr>
                                        <p:cTn id="109"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11" dur="500"/>
                                        <p:tgtEl>
                                          <p:spTgt spid="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20" grpId="0" autoUpdateAnimBg="0"/>
      <p:bldP spid="21" grpId="0" autoUpdateAnimBg="0"/>
      <p:bldP spid="22" grpId="0" autoUpdateAnimBg="0"/>
      <p:bldP spid="23" grpId="0" autoUpdateAnimBg="0"/>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build="p">
        <p:tmplLst>
          <p:tmpl lvl="1">
            <p:tnLst>
              <p:par>
                <p:cTn presetID="53" presetClass="entr" presetSubtype="16"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 calcmode="lin" valueType="num">
                      <p:cBhvr>
                        <p:cTn dur="500" fill="hold"/>
                        <p:tgtEl>
                          <p:spTgt spid="37"/>
                        </p:tgtEl>
                        <p:attrNameLst>
                          <p:attrName>ppt_w</p:attrName>
                        </p:attrNameLst>
                      </p:cBhvr>
                      <p:tavLst>
                        <p:tav tm="0">
                          <p:val>
                            <p:fltVal val="0"/>
                          </p:val>
                        </p:tav>
                        <p:tav tm="100000">
                          <p:val>
                            <p:strVal val="#ppt_w"/>
                          </p:val>
                        </p:tav>
                      </p:tavLst>
                    </p:anim>
                    <p:anim calcmode="lin" valueType="num">
                      <p:cBhvr>
                        <p:cTn dur="500" fill="hold"/>
                        <p:tgtEl>
                          <p:spTgt spid="37"/>
                        </p:tgtEl>
                        <p:attrNameLst>
                          <p:attrName>ppt_h</p:attrName>
                        </p:attrNameLst>
                      </p:cBhvr>
                      <p:tavLst>
                        <p:tav tm="0">
                          <p:val>
                            <p:fltVal val="0"/>
                          </p:val>
                        </p:tav>
                        <p:tav tm="100000">
                          <p:val>
                            <p:strVal val="#ppt_h"/>
                          </p:val>
                        </p:tav>
                      </p:tavLst>
                    </p:anim>
                    <p:animEffect transition="in" filter="fade">
                      <p:cBhvr>
                        <p:cTn dur="500"/>
                        <p:tgtEl>
                          <p:spTgt spid="37"/>
                        </p:tgtEl>
                      </p:cBhvr>
                    </p:animEffect>
                  </p:childTnLst>
                </p:cTn>
              </p:par>
            </p:tnLst>
          </p:tmpl>
        </p:tmplLst>
      </p:bldP>
      <p:bldP spid="52" grpId="0" build="p">
        <p:tmplLst>
          <p:tmpl lvl="1">
            <p:tnLst>
              <p:par>
                <p:cTn presetID="23" presetClass="entr" presetSubtype="16" fill="hold" nodeType="withEffect">
                  <p:stCondLst>
                    <p:cond delay="200"/>
                  </p:stCondLst>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childTnLst>
                </p:cTn>
              </p:par>
            </p:tnLst>
          </p:tmpl>
        </p:tmplLst>
      </p:bldP>
      <p:bldP spid="53" grpId="0" animBg="1"/>
      <p:bldP spid="54" grpId="0" build="p">
        <p:tmplLst>
          <p:tmpl lvl="1">
            <p:tnLst>
              <p:par>
                <p:cTn presetID="53" presetClass="entr" presetSubtype="16"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1095618" y="1740136"/>
            <a:ext cx="1254338" cy="1916256"/>
            <a:chOff x="1219201" y="2108200"/>
            <a:chExt cx="1672451" cy="2555008"/>
          </a:xfrm>
          <a:solidFill>
            <a:schemeClr val="accent1"/>
          </a:solidFill>
        </p:grpSpPr>
        <p:sp>
          <p:nvSpPr>
            <p:cNvPr id="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759357" y="210820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dirty="0"/>
            </a:p>
          </p:txBody>
        </p:sp>
        <p:sp>
          <p:nvSpPr>
            <p:cNvPr id="1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42240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1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930401"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1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664248"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1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213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1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2192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1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6642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grpSp>
      <p:grpSp>
        <p:nvGrpSpPr>
          <p:cNvPr id="3"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371239" y="1753906"/>
            <a:ext cx="1093517" cy="1553958"/>
            <a:chOff x="6920029" y="2126560"/>
            <a:chExt cx="1458023" cy="2071944"/>
          </a:xfrm>
          <a:solidFill>
            <a:schemeClr val="accent3"/>
          </a:solidFill>
        </p:grpSpPr>
        <p:sp>
          <p:nvSpPr>
            <p:cNvPr id="1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7245757"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dirty="0"/>
            </a:p>
          </p:txBody>
        </p:sp>
        <p:sp>
          <p:nvSpPr>
            <p:cNvPr id="2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6920029"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2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739221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2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71506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grpSp>
      <p:grpSp>
        <p:nvGrpSpPr>
          <p:cNvPr id="4" name="组合 2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308880" y="1753906"/>
            <a:ext cx="1254338" cy="1553958"/>
            <a:chOff x="9503550" y="2126560"/>
            <a:chExt cx="1672451" cy="2071944"/>
          </a:xfrm>
          <a:solidFill>
            <a:schemeClr val="accent4"/>
          </a:solidFill>
        </p:grpSpPr>
        <p:sp>
          <p:nvSpPr>
            <p:cNvPr id="2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00437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dirty="0"/>
            </a:p>
          </p:txBody>
        </p:sp>
        <p:sp>
          <p:nvSpPr>
            <p:cNvPr id="2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97067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2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02147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2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99485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2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04179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2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9503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grpSp>
      <p:grpSp>
        <p:nvGrpSpPr>
          <p:cNvPr id="5" name="组合 2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994749" y="1753906"/>
            <a:ext cx="1453669" cy="1902486"/>
            <a:chOff x="3751376" y="2126560"/>
            <a:chExt cx="1938225" cy="2536648"/>
          </a:xfrm>
          <a:solidFill>
            <a:schemeClr val="accent2"/>
          </a:solidFill>
        </p:grpSpPr>
        <p:sp>
          <p:nvSpPr>
            <p:cNvPr id="3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5573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dirty="0"/>
            </a:p>
          </p:txBody>
        </p:sp>
        <p:sp>
          <p:nvSpPr>
            <p:cNvPr id="3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2203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33"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7283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3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4621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3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931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3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0171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3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67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4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5142954"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4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3751376"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sp>
          <p:nvSpPr>
            <p:cNvPr id="4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220729"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en-US" dirty="0"/>
            </a:p>
          </p:txBody>
        </p:sp>
      </p:grpSp>
      <p:sp>
        <p:nvSpPr>
          <p:cNvPr id="43" name="文本框 4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07588" y="4071102"/>
            <a:ext cx="1574790" cy="838691"/>
          </a:xfrm>
          <a:prstGeom prst="rect">
            <a:avLst/>
          </a:prstGeom>
          <a:noFill/>
          <a:effectLst/>
        </p:spPr>
        <p:txBody>
          <a:bodyPr wrap="non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文本框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768593" y="4076465"/>
            <a:ext cx="1574790" cy="838691"/>
          </a:xfrm>
          <a:prstGeom prst="rect">
            <a:avLst/>
          </a:prstGeom>
          <a:noFill/>
          <a:effectLst/>
        </p:spPr>
        <p:txBody>
          <a:bodyPr wrap="non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文本框 4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003565" y="4076465"/>
            <a:ext cx="1574790" cy="838691"/>
          </a:xfrm>
          <a:prstGeom prst="rect">
            <a:avLst/>
          </a:prstGeom>
          <a:noFill/>
          <a:effectLst/>
        </p:spPr>
        <p:txBody>
          <a:bodyPr wrap="non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120465" y="4076465"/>
            <a:ext cx="1574790" cy="838691"/>
          </a:xfrm>
          <a:prstGeom prst="rect">
            <a:avLst/>
          </a:prstGeom>
          <a:noFill/>
          <a:effectLst/>
        </p:spPr>
        <p:txBody>
          <a:bodyPr wrap="non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33981906"/>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par>
                                <p:cTn id="14" presetID="9" presetClass="entr" presetSubtype="0" fill="hold" nodeType="withEffect">
                                  <p:stCondLst>
                                    <p:cond delay="75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par>
                          <p:cTn id="17" fill="hold">
                            <p:stCondLst>
                              <p:cond delay="1250"/>
                            </p:stCondLst>
                            <p:childTnLst>
                              <p:par>
                                <p:cTn id="18" presetID="37" presetClass="entr" presetSubtype="0"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1000"/>
                                        <p:tgtEl>
                                          <p:spTgt spid="43"/>
                                        </p:tgtEl>
                                      </p:cBhvr>
                                    </p:animEffect>
                                    <p:anim calcmode="lin" valueType="num">
                                      <p:cBhvr>
                                        <p:cTn id="21" dur="1000" fill="hold"/>
                                        <p:tgtEl>
                                          <p:spTgt spid="43"/>
                                        </p:tgtEl>
                                        <p:attrNameLst>
                                          <p:attrName>ppt_x</p:attrName>
                                        </p:attrNameLst>
                                      </p:cBhvr>
                                      <p:tavLst>
                                        <p:tav tm="0">
                                          <p:val>
                                            <p:strVal val="#ppt_x"/>
                                          </p:val>
                                        </p:tav>
                                        <p:tav tm="100000">
                                          <p:val>
                                            <p:strVal val="#ppt_x"/>
                                          </p:val>
                                        </p:tav>
                                      </p:tavLst>
                                    </p:anim>
                                    <p:anim calcmode="lin" valueType="num">
                                      <p:cBhvr>
                                        <p:cTn id="22" dur="900" decel="100000" fill="hold"/>
                                        <p:tgtEl>
                                          <p:spTgt spid="4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25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900" decel="100000" fill="hold"/>
                                        <p:tgtEl>
                                          <p:spTgt spid="4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50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1000"/>
                                        <p:tgtEl>
                                          <p:spTgt spid="45"/>
                                        </p:tgtEl>
                                      </p:cBhvr>
                                    </p:animEffect>
                                    <p:anim calcmode="lin" valueType="num">
                                      <p:cBhvr>
                                        <p:cTn id="33" dur="1000" fill="hold"/>
                                        <p:tgtEl>
                                          <p:spTgt spid="45"/>
                                        </p:tgtEl>
                                        <p:attrNameLst>
                                          <p:attrName>ppt_x</p:attrName>
                                        </p:attrNameLst>
                                      </p:cBhvr>
                                      <p:tavLst>
                                        <p:tav tm="0">
                                          <p:val>
                                            <p:strVal val="#ppt_x"/>
                                          </p:val>
                                        </p:tav>
                                        <p:tav tm="100000">
                                          <p:val>
                                            <p:strVal val="#ppt_x"/>
                                          </p:val>
                                        </p:tav>
                                      </p:tavLst>
                                    </p:anim>
                                    <p:anim calcmode="lin" valueType="num">
                                      <p:cBhvr>
                                        <p:cTn id="34" dur="900" decel="100000" fill="hold"/>
                                        <p:tgtEl>
                                          <p:spTgt spid="45"/>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75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1000"/>
                                        <p:tgtEl>
                                          <p:spTgt spid="46"/>
                                        </p:tgtEl>
                                      </p:cBhvr>
                                    </p:animEffect>
                                    <p:anim calcmode="lin" valueType="num">
                                      <p:cBhvr>
                                        <p:cTn id="39" dur="1000" fill="hold"/>
                                        <p:tgtEl>
                                          <p:spTgt spid="46"/>
                                        </p:tgtEl>
                                        <p:attrNameLst>
                                          <p:attrName>ppt_x</p:attrName>
                                        </p:attrNameLst>
                                      </p:cBhvr>
                                      <p:tavLst>
                                        <p:tav tm="0">
                                          <p:val>
                                            <p:strVal val="#ppt_x"/>
                                          </p:val>
                                        </p:tav>
                                        <p:tav tm="100000">
                                          <p:val>
                                            <p:strVal val="#ppt_x"/>
                                          </p:val>
                                        </p:tav>
                                      </p:tavLst>
                                    </p:anim>
                                    <p:anim calcmode="lin" valueType="num">
                                      <p:cBhvr>
                                        <p:cTn id="40" dur="900" decel="100000" fill="hold"/>
                                        <p:tgtEl>
                                          <p:spTgt spid="4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582677e3a5eb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pic>
        <p:nvPicPr>
          <p:cNvPr id="1026" name="Picture 2" descr="C:\Users\Administrator\Desktop\d352779af3c12085918e1f8187fc1523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grpSp>
        <p:nvGrpSpPr>
          <p:cNvPr id="22" name="组合 10"/>
          <p:cNvGrpSpPr/>
          <p:nvPr/>
        </p:nvGrpSpPr>
        <p:grpSpPr>
          <a:xfrm>
            <a:off x="1980421" y="920567"/>
            <a:ext cx="2303547" cy="643071"/>
            <a:chOff x="1409700" y="1155700"/>
            <a:chExt cx="3071396" cy="857428"/>
          </a:xfrm>
        </p:grpSpPr>
        <p:sp>
          <p:nvSpPr>
            <p:cNvPr id="23" name="文本框 30"/>
            <p:cNvSpPr txBox="1"/>
            <p:nvPr/>
          </p:nvSpPr>
          <p:spPr>
            <a:xfrm>
              <a:off x="1409700" y="1155700"/>
              <a:ext cx="1272143" cy="738664"/>
            </a:xfrm>
            <a:prstGeom prst="rect">
              <a:avLst/>
            </a:prstGeom>
            <a:noFill/>
          </p:spPr>
          <p:txBody>
            <a:bodyPr wrap="none" rtlCol="0">
              <a:spAutoFit/>
            </a:bodyPr>
            <a:lstStyle/>
            <a:p>
              <a:pPr defTabSz="685800">
                <a:defRPr/>
              </a:pPr>
              <a:r>
                <a:rPr lang="zh-CN" altLang="en-US" sz="3000" b="1" dirty="0">
                  <a:solidFill>
                    <a:srgbClr val="000000">
                      <a:lumMod val="85000"/>
                      <a:lumOff val="15000"/>
                    </a:srgbClr>
                  </a:solidFill>
                  <a:latin typeface="Arial"/>
                  <a:ea typeface="微软雅黑"/>
                </a:rPr>
                <a:t>目录</a:t>
              </a:r>
            </a:p>
          </p:txBody>
        </p:sp>
        <p:sp>
          <p:nvSpPr>
            <p:cNvPr id="24" name="文本框 31"/>
            <p:cNvSpPr txBox="1"/>
            <p:nvPr/>
          </p:nvSpPr>
          <p:spPr>
            <a:xfrm>
              <a:off x="2747288" y="1520685"/>
              <a:ext cx="1733808" cy="492443"/>
            </a:xfrm>
            <a:prstGeom prst="rect">
              <a:avLst/>
            </a:prstGeom>
            <a:noFill/>
          </p:spPr>
          <p:txBody>
            <a:bodyPr wrap="none" rtlCol="0">
              <a:spAutoFit/>
            </a:bodyPr>
            <a:lstStyle/>
            <a:p>
              <a:pPr defTabSz="685800">
                <a:defRPr/>
              </a:pPr>
              <a:r>
                <a:rPr lang="en-US" altLang="zh-CN" dirty="0">
                  <a:solidFill>
                    <a:srgbClr val="000000">
                      <a:lumMod val="85000"/>
                      <a:lumOff val="15000"/>
                    </a:srgbClr>
                  </a:solidFill>
                  <a:latin typeface="Arial"/>
                  <a:ea typeface="微软雅黑"/>
                </a:rPr>
                <a:t>CONTENT</a:t>
              </a:r>
              <a:endParaRPr lang="zh-CN" altLang="en-US" dirty="0">
                <a:solidFill>
                  <a:srgbClr val="000000">
                    <a:lumMod val="85000"/>
                    <a:lumOff val="15000"/>
                  </a:srgbClr>
                </a:solidFill>
                <a:latin typeface="Arial"/>
                <a:ea typeface="微软雅黑"/>
              </a:endParaRPr>
            </a:p>
          </p:txBody>
        </p:sp>
        <p:cxnSp>
          <p:nvCxnSpPr>
            <p:cNvPr id="25" name="直接连接符 24"/>
            <p:cNvCxnSpPr>
              <a:cxnSpLocks/>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26" name="组合 11"/>
          <p:cNvGrpSpPr/>
          <p:nvPr/>
        </p:nvGrpSpPr>
        <p:grpSpPr>
          <a:xfrm>
            <a:off x="2113903" y="1749676"/>
            <a:ext cx="4690345" cy="378254"/>
            <a:chOff x="1616683" y="2533939"/>
            <a:chExt cx="6253794" cy="504338"/>
          </a:xfrm>
        </p:grpSpPr>
        <p:grpSp>
          <p:nvGrpSpPr>
            <p:cNvPr id="27" name="组合 37"/>
            <p:cNvGrpSpPr/>
            <p:nvPr/>
          </p:nvGrpSpPr>
          <p:grpSpPr>
            <a:xfrm>
              <a:off x="1616683" y="2533939"/>
              <a:ext cx="2684679" cy="451405"/>
              <a:chOff x="8258783" y="2250998"/>
              <a:chExt cx="2684679" cy="451405"/>
            </a:xfrm>
          </p:grpSpPr>
          <p:sp>
            <p:nvSpPr>
              <p:cNvPr id="31" name="矩形 30"/>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schemeClr val="accent1"/>
                  </a:solidFill>
                  <a:latin typeface="Arial"/>
                  <a:ea typeface="微软雅黑"/>
                </a:endParaRPr>
              </a:p>
            </p:txBody>
          </p:sp>
          <p:sp>
            <p:nvSpPr>
              <p:cNvPr id="32" name="文本框 36"/>
              <p:cNvSpPr txBox="1"/>
              <p:nvPr/>
            </p:nvSpPr>
            <p:spPr>
              <a:xfrm>
                <a:off x="9055766" y="2250998"/>
                <a:ext cx="1887696" cy="451405"/>
              </a:xfrm>
              <a:prstGeom prst="rect">
                <a:avLst/>
              </a:prstGeom>
              <a:noFill/>
            </p:spPr>
            <p:txBody>
              <a:bodyPr wrap="none" rtlCol="0">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全国两会概述</a:t>
                </a:r>
              </a:p>
            </p:txBody>
          </p:sp>
        </p:grpSp>
        <p:grpSp>
          <p:nvGrpSpPr>
            <p:cNvPr id="28" name="组合 9"/>
            <p:cNvGrpSpPr/>
            <p:nvPr/>
          </p:nvGrpSpPr>
          <p:grpSpPr>
            <a:xfrm>
              <a:off x="4301362" y="2545834"/>
              <a:ext cx="3569115" cy="492443"/>
              <a:chOff x="4301362" y="2545834"/>
              <a:chExt cx="3569115" cy="492443"/>
            </a:xfrm>
          </p:grpSpPr>
          <p:cxnSp>
            <p:nvCxnSpPr>
              <p:cNvPr id="29" name="直接连接符 7"/>
              <p:cNvCxnSpPr>
                <a:stCxn id="32" idx="3"/>
              </p:cNvCxnSpPr>
              <p:nvPr/>
            </p:nvCxnSpPr>
            <p:spPr>
              <a:xfrm flipV="1">
                <a:off x="4301362" y="2730504"/>
                <a:ext cx="2912239" cy="2913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文本框 8"/>
              <p:cNvSpPr txBox="1"/>
              <p:nvPr/>
            </p:nvSpPr>
            <p:spPr>
              <a:xfrm>
                <a:off x="7312205" y="2545834"/>
                <a:ext cx="558272" cy="492443"/>
              </a:xfrm>
              <a:prstGeom prst="rect">
                <a:avLst/>
              </a:prstGeom>
              <a:noFill/>
            </p:spPr>
            <p:txBody>
              <a:bodyPr wrap="none" rtlCol="0">
                <a:spAutoFit/>
              </a:bodyPr>
              <a:lstStyle/>
              <a:p>
                <a:r>
                  <a:rPr lang="en-US" altLang="zh-CN" dirty="0">
                    <a:solidFill>
                      <a:schemeClr val="accent1"/>
                    </a:solidFill>
                  </a:rPr>
                  <a:t>0X</a:t>
                </a:r>
                <a:endParaRPr lang="zh-CN" altLang="en-US" dirty="0">
                  <a:solidFill>
                    <a:schemeClr val="accent1"/>
                  </a:solidFill>
                </a:endParaRPr>
              </a:p>
            </p:txBody>
          </p:sp>
        </p:grpSp>
      </p:grpSp>
      <p:grpSp>
        <p:nvGrpSpPr>
          <p:cNvPr id="33" name="组合 12"/>
          <p:cNvGrpSpPr/>
          <p:nvPr/>
        </p:nvGrpSpPr>
        <p:grpSpPr>
          <a:xfrm>
            <a:off x="2113903" y="2178678"/>
            <a:ext cx="4690345" cy="369333"/>
            <a:chOff x="1616683" y="3244334"/>
            <a:chExt cx="6253794" cy="492443"/>
          </a:xfrm>
        </p:grpSpPr>
        <p:grpSp>
          <p:nvGrpSpPr>
            <p:cNvPr id="34" name="组合 38"/>
            <p:cNvGrpSpPr/>
            <p:nvPr/>
          </p:nvGrpSpPr>
          <p:grpSpPr>
            <a:xfrm>
              <a:off x="1616683" y="3259012"/>
              <a:ext cx="2137521" cy="451404"/>
              <a:chOff x="8258783" y="2250997"/>
              <a:chExt cx="2137521" cy="451404"/>
            </a:xfrm>
          </p:grpSpPr>
          <p:sp>
            <p:nvSpPr>
              <p:cNvPr id="38" name="矩形 37"/>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schemeClr val="accent1"/>
                  </a:solidFill>
                  <a:latin typeface="Arial"/>
                  <a:ea typeface="微软雅黑"/>
                </a:endParaRPr>
              </a:p>
            </p:txBody>
          </p:sp>
          <p:sp>
            <p:nvSpPr>
              <p:cNvPr id="39" name="文本框 40"/>
              <p:cNvSpPr txBox="1"/>
              <p:nvPr/>
            </p:nvSpPr>
            <p:spPr>
              <a:xfrm>
                <a:off x="9055766" y="2250997"/>
                <a:ext cx="1340538" cy="451404"/>
              </a:xfrm>
              <a:prstGeom prst="rect">
                <a:avLst/>
              </a:prstGeom>
              <a:noFill/>
            </p:spPr>
            <p:txBody>
              <a:bodyPr wrap="none" rtlCol="0">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工作回顾</a:t>
                </a:r>
              </a:p>
            </p:txBody>
          </p:sp>
        </p:grpSp>
        <p:grpSp>
          <p:nvGrpSpPr>
            <p:cNvPr id="35" name="组合 28"/>
            <p:cNvGrpSpPr/>
            <p:nvPr/>
          </p:nvGrpSpPr>
          <p:grpSpPr>
            <a:xfrm>
              <a:off x="4650175" y="3244334"/>
              <a:ext cx="3220302" cy="492443"/>
              <a:chOff x="4650175" y="2545834"/>
              <a:chExt cx="3220302" cy="492443"/>
            </a:xfrm>
          </p:grpSpPr>
          <p:cxnSp>
            <p:nvCxnSpPr>
              <p:cNvPr id="36" name="直接连接符 35"/>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文本框 34"/>
              <p:cNvSpPr txBox="1"/>
              <p:nvPr/>
            </p:nvSpPr>
            <p:spPr>
              <a:xfrm>
                <a:off x="7312205" y="2545834"/>
                <a:ext cx="558272" cy="492443"/>
              </a:xfrm>
              <a:prstGeom prst="rect">
                <a:avLst/>
              </a:prstGeom>
              <a:noFill/>
            </p:spPr>
            <p:txBody>
              <a:bodyPr wrap="none" rtlCol="0">
                <a:spAutoFit/>
              </a:bodyPr>
              <a:lstStyle/>
              <a:p>
                <a:r>
                  <a:rPr lang="en-US" altLang="zh-CN" dirty="0">
                    <a:solidFill>
                      <a:schemeClr val="accent1"/>
                    </a:solidFill>
                  </a:rPr>
                  <a:t>0X</a:t>
                </a:r>
                <a:endParaRPr lang="zh-CN" altLang="en-US" dirty="0">
                  <a:solidFill>
                    <a:schemeClr val="accent1"/>
                  </a:solidFill>
                </a:endParaRPr>
              </a:p>
            </p:txBody>
          </p:sp>
        </p:grpSp>
      </p:grpSp>
      <p:grpSp>
        <p:nvGrpSpPr>
          <p:cNvPr id="40" name="组合 13"/>
          <p:cNvGrpSpPr/>
          <p:nvPr/>
        </p:nvGrpSpPr>
        <p:grpSpPr>
          <a:xfrm>
            <a:off x="2113903" y="2683976"/>
            <a:ext cx="4690345" cy="369332"/>
            <a:chOff x="1616683" y="3984083"/>
            <a:chExt cx="6253794" cy="492443"/>
          </a:xfrm>
        </p:grpSpPr>
        <p:grpSp>
          <p:nvGrpSpPr>
            <p:cNvPr id="41" name="组合 41"/>
            <p:cNvGrpSpPr/>
            <p:nvPr/>
          </p:nvGrpSpPr>
          <p:grpSpPr>
            <a:xfrm>
              <a:off x="1616683" y="3984090"/>
              <a:ext cx="3231838" cy="451406"/>
              <a:chOff x="8258783" y="2251001"/>
              <a:chExt cx="3231838" cy="451406"/>
            </a:xfrm>
          </p:grpSpPr>
          <p:sp>
            <p:nvSpPr>
              <p:cNvPr id="45" name="矩形 44"/>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schemeClr val="accent1"/>
                  </a:solidFill>
                  <a:latin typeface="Arial"/>
                  <a:ea typeface="微软雅黑"/>
                </a:endParaRPr>
              </a:p>
            </p:txBody>
          </p:sp>
          <p:sp>
            <p:nvSpPr>
              <p:cNvPr id="46" name="文本框 43"/>
              <p:cNvSpPr txBox="1"/>
              <p:nvPr/>
            </p:nvSpPr>
            <p:spPr>
              <a:xfrm>
                <a:off x="9055766" y="2251001"/>
                <a:ext cx="2434855" cy="451406"/>
              </a:xfrm>
              <a:prstGeom prst="rect">
                <a:avLst/>
              </a:prstGeom>
              <a:noFill/>
            </p:spPr>
            <p:txBody>
              <a:bodyPr wrap="none" rtlCol="0">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全国两会学习重点</a:t>
                </a:r>
              </a:p>
            </p:txBody>
          </p:sp>
        </p:grpSp>
        <p:grpSp>
          <p:nvGrpSpPr>
            <p:cNvPr id="42" name="组合 49"/>
            <p:cNvGrpSpPr/>
            <p:nvPr/>
          </p:nvGrpSpPr>
          <p:grpSpPr>
            <a:xfrm>
              <a:off x="4650175" y="3984083"/>
              <a:ext cx="3220302" cy="492443"/>
              <a:chOff x="4650175" y="2545831"/>
              <a:chExt cx="3220302" cy="492443"/>
            </a:xfrm>
          </p:grpSpPr>
          <p:cxnSp>
            <p:nvCxnSpPr>
              <p:cNvPr id="43" name="直接连接符 42"/>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4" name="文本框 51"/>
              <p:cNvSpPr txBox="1"/>
              <p:nvPr/>
            </p:nvSpPr>
            <p:spPr>
              <a:xfrm>
                <a:off x="7312205" y="2545831"/>
                <a:ext cx="558272" cy="492443"/>
              </a:xfrm>
              <a:prstGeom prst="rect">
                <a:avLst/>
              </a:prstGeom>
              <a:noFill/>
            </p:spPr>
            <p:txBody>
              <a:bodyPr wrap="none" rtlCol="0">
                <a:spAutoFit/>
              </a:bodyPr>
              <a:lstStyle/>
              <a:p>
                <a:r>
                  <a:rPr lang="en-US" altLang="zh-CN" dirty="0">
                    <a:solidFill>
                      <a:schemeClr val="accent1"/>
                    </a:solidFill>
                  </a:rPr>
                  <a:t>1X</a:t>
                </a:r>
                <a:endParaRPr lang="zh-CN" altLang="en-US" dirty="0">
                  <a:solidFill>
                    <a:schemeClr val="accent1"/>
                  </a:solidFill>
                </a:endParaRPr>
              </a:p>
            </p:txBody>
          </p:sp>
        </p:grpSp>
      </p:grpSp>
      <p:grpSp>
        <p:nvGrpSpPr>
          <p:cNvPr id="47" name="组合 14"/>
          <p:cNvGrpSpPr/>
          <p:nvPr/>
        </p:nvGrpSpPr>
        <p:grpSpPr>
          <a:xfrm>
            <a:off x="2113903" y="3138521"/>
            <a:ext cx="4690345" cy="369333"/>
            <a:chOff x="1616683" y="4673757"/>
            <a:chExt cx="6253794" cy="492443"/>
          </a:xfrm>
        </p:grpSpPr>
        <p:grpSp>
          <p:nvGrpSpPr>
            <p:cNvPr id="48" name="组合 44"/>
            <p:cNvGrpSpPr/>
            <p:nvPr/>
          </p:nvGrpSpPr>
          <p:grpSpPr>
            <a:xfrm>
              <a:off x="1616683" y="4709159"/>
              <a:ext cx="3163442" cy="451404"/>
              <a:chOff x="8258783" y="2250997"/>
              <a:chExt cx="3163442" cy="451404"/>
            </a:xfrm>
          </p:grpSpPr>
          <p:sp>
            <p:nvSpPr>
              <p:cNvPr id="52" name="矩形 51"/>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schemeClr val="accent1"/>
                  </a:solidFill>
                  <a:latin typeface="Arial"/>
                  <a:ea typeface="微软雅黑"/>
                </a:endParaRPr>
              </a:p>
            </p:txBody>
          </p:sp>
          <p:sp>
            <p:nvSpPr>
              <p:cNvPr id="53" name="文本框 46"/>
              <p:cNvSpPr txBox="1"/>
              <p:nvPr/>
            </p:nvSpPr>
            <p:spPr>
              <a:xfrm>
                <a:off x="8987371" y="2250997"/>
                <a:ext cx="2434854" cy="451404"/>
              </a:xfrm>
              <a:prstGeom prst="rect">
                <a:avLst/>
              </a:prstGeom>
              <a:noFill/>
            </p:spPr>
            <p:txBody>
              <a:bodyPr wrap="none" rtlCol="0">
                <a:spAutoFit/>
              </a:bodyPr>
              <a:lstStyle/>
              <a:p>
                <a:pPr algn="ctr"/>
                <a:r>
                  <a:rPr lang="zh-CN" altLang="en-US" sz="1600" b="1" dirty="0">
                    <a:solidFill>
                      <a:srgbClr val="C00000"/>
                    </a:solidFill>
                    <a:latin typeface="微软雅黑" panose="020B0503020204020204" pitchFamily="82" charset="2"/>
                    <a:ea typeface="微软雅黑" panose="020B0503020204020204" pitchFamily="82" charset="2"/>
                  </a:rPr>
                  <a:t>全国两会精神意义</a:t>
                </a:r>
              </a:p>
            </p:txBody>
          </p:sp>
        </p:grpSp>
        <p:grpSp>
          <p:nvGrpSpPr>
            <p:cNvPr id="49" name="组合 52"/>
            <p:cNvGrpSpPr/>
            <p:nvPr/>
          </p:nvGrpSpPr>
          <p:grpSpPr>
            <a:xfrm>
              <a:off x="4650175" y="4673757"/>
              <a:ext cx="3220302" cy="492443"/>
              <a:chOff x="4650175" y="2545834"/>
              <a:chExt cx="3220302" cy="492443"/>
            </a:xfrm>
          </p:grpSpPr>
          <p:cxnSp>
            <p:nvCxnSpPr>
              <p:cNvPr id="50" name="直接连接符 49"/>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1" name="文本框 54"/>
              <p:cNvSpPr txBox="1"/>
              <p:nvPr/>
            </p:nvSpPr>
            <p:spPr>
              <a:xfrm>
                <a:off x="7312205" y="2545834"/>
                <a:ext cx="558272" cy="492443"/>
              </a:xfrm>
              <a:prstGeom prst="rect">
                <a:avLst/>
              </a:prstGeom>
              <a:noFill/>
            </p:spPr>
            <p:txBody>
              <a:bodyPr wrap="none" rtlCol="0">
                <a:spAutoFit/>
              </a:bodyPr>
              <a:lstStyle/>
              <a:p>
                <a:r>
                  <a:rPr lang="en-US" altLang="zh-CN" dirty="0">
                    <a:solidFill>
                      <a:schemeClr val="accent1"/>
                    </a:solidFill>
                  </a:rPr>
                  <a:t>1X</a:t>
                </a:r>
                <a:endParaRPr lang="zh-CN" altLang="en-US" dirty="0">
                  <a:solidFill>
                    <a:schemeClr val="accent1"/>
                  </a:solidFill>
                </a:endParaRPr>
              </a:p>
            </p:txBody>
          </p:sp>
        </p:grpSp>
      </p:grpSp>
      <p:grpSp>
        <p:nvGrpSpPr>
          <p:cNvPr id="54" name="组合 14"/>
          <p:cNvGrpSpPr/>
          <p:nvPr/>
        </p:nvGrpSpPr>
        <p:grpSpPr>
          <a:xfrm>
            <a:off x="2113903" y="3570569"/>
            <a:ext cx="4690345" cy="369333"/>
            <a:chOff x="1616683" y="4673757"/>
            <a:chExt cx="6253794" cy="492443"/>
          </a:xfrm>
        </p:grpSpPr>
        <p:grpSp>
          <p:nvGrpSpPr>
            <p:cNvPr id="55" name="组合 44"/>
            <p:cNvGrpSpPr/>
            <p:nvPr/>
          </p:nvGrpSpPr>
          <p:grpSpPr>
            <a:xfrm>
              <a:off x="1616683" y="4709159"/>
              <a:ext cx="2958259" cy="451404"/>
              <a:chOff x="8258783" y="2250997"/>
              <a:chExt cx="2958259" cy="451404"/>
            </a:xfrm>
          </p:grpSpPr>
          <p:sp>
            <p:nvSpPr>
              <p:cNvPr id="59" name="矩形 58"/>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schemeClr val="accent1"/>
                  </a:solidFill>
                  <a:latin typeface="Arial"/>
                  <a:ea typeface="微软雅黑"/>
                </a:endParaRPr>
              </a:p>
            </p:txBody>
          </p:sp>
          <p:sp>
            <p:nvSpPr>
              <p:cNvPr id="60" name="文本框 46"/>
              <p:cNvSpPr txBox="1"/>
              <p:nvPr/>
            </p:nvSpPr>
            <p:spPr>
              <a:xfrm>
                <a:off x="9055766" y="2250997"/>
                <a:ext cx="2161276" cy="451404"/>
              </a:xfrm>
              <a:prstGeom prst="rect">
                <a:avLst/>
              </a:prstGeom>
              <a:noFill/>
            </p:spPr>
            <p:txBody>
              <a:bodyPr wrap="none" rtlCol="0">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工作展望和布局</a:t>
                </a:r>
              </a:p>
            </p:txBody>
          </p:sp>
        </p:grpSp>
        <p:grpSp>
          <p:nvGrpSpPr>
            <p:cNvPr id="56" name="组合 52"/>
            <p:cNvGrpSpPr/>
            <p:nvPr/>
          </p:nvGrpSpPr>
          <p:grpSpPr>
            <a:xfrm>
              <a:off x="4650175" y="4673757"/>
              <a:ext cx="3220302" cy="492443"/>
              <a:chOff x="4650175" y="2545834"/>
              <a:chExt cx="3220302" cy="492443"/>
            </a:xfrm>
          </p:grpSpPr>
          <p:cxnSp>
            <p:nvCxnSpPr>
              <p:cNvPr id="57" name="直接连接符 56"/>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文本框 54"/>
              <p:cNvSpPr txBox="1"/>
              <p:nvPr/>
            </p:nvSpPr>
            <p:spPr>
              <a:xfrm>
                <a:off x="7312205" y="2545834"/>
                <a:ext cx="558272" cy="492443"/>
              </a:xfrm>
              <a:prstGeom prst="rect">
                <a:avLst/>
              </a:prstGeom>
              <a:noFill/>
            </p:spPr>
            <p:txBody>
              <a:bodyPr wrap="none" rtlCol="0">
                <a:spAutoFit/>
              </a:bodyPr>
              <a:lstStyle/>
              <a:p>
                <a:r>
                  <a:rPr lang="en-US" altLang="zh-CN" dirty="0">
                    <a:solidFill>
                      <a:schemeClr val="accent1"/>
                    </a:solidFill>
                  </a:rPr>
                  <a:t>2X</a:t>
                </a:r>
                <a:endParaRPr lang="zh-CN" altLang="en-US" dirty="0">
                  <a:solidFill>
                    <a:schemeClr val="accent1"/>
                  </a:solidFill>
                </a:endParaRPr>
              </a:p>
            </p:txBody>
          </p:sp>
        </p:grpSp>
      </p:grpSp>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strVal val="#ppt_w+.3"/>
                                          </p:val>
                                        </p:tav>
                                        <p:tav tm="100000">
                                          <p:val>
                                            <p:strVal val="#ppt_w"/>
                                          </p:val>
                                        </p:tav>
                                      </p:tavLst>
                                    </p:anim>
                                    <p:anim calcmode="lin" valueType="num">
                                      <p:cBhvr>
                                        <p:cTn id="13" dur="1000" fill="hold"/>
                                        <p:tgtEl>
                                          <p:spTgt spid="1026"/>
                                        </p:tgtEl>
                                        <p:attrNameLst>
                                          <p:attrName>ppt_h</p:attrName>
                                        </p:attrNameLst>
                                      </p:cBhvr>
                                      <p:tavLst>
                                        <p:tav tm="0">
                                          <p:val>
                                            <p:strVal val="#ppt_h"/>
                                          </p:val>
                                        </p:tav>
                                        <p:tav tm="100000">
                                          <p:val>
                                            <p:strVal val="#ppt_h"/>
                                          </p:val>
                                        </p:tav>
                                      </p:tavLst>
                                    </p:anim>
                                    <p:animEffect transition="in" filter="fade">
                                      <p:cBhvr>
                                        <p:cTn id="14" dur="1000"/>
                                        <p:tgtEl>
                                          <p:spTgt spid="1026"/>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p:tgtEl>
                                          <p:spTgt spid="22"/>
                                        </p:tgtEl>
                                        <p:attrNameLst>
                                          <p:attrName>ppt_y</p:attrName>
                                        </p:attrNameLst>
                                      </p:cBhvr>
                                      <p:tavLst>
                                        <p:tav tm="0">
                                          <p:val>
                                            <p:strVal val="#ppt_y+#ppt_h*1.125000"/>
                                          </p:val>
                                        </p:tav>
                                        <p:tav tm="100000">
                                          <p:val>
                                            <p:strVal val="#ppt_y"/>
                                          </p:val>
                                        </p:tav>
                                      </p:tavLst>
                                    </p:anim>
                                    <p:animEffect transition="in" filter="wipe(up)">
                                      <p:cBhvr>
                                        <p:cTn id="19" dur="500"/>
                                        <p:tgtEl>
                                          <p:spTgt spid="22"/>
                                        </p:tgtEl>
                                      </p:cBhvr>
                                    </p:animEffect>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000" fill="hold"/>
                                        <p:tgtEl>
                                          <p:spTgt spid="26"/>
                                        </p:tgtEl>
                                        <p:attrNameLst>
                                          <p:attrName>ppt_x</p:attrName>
                                        </p:attrNameLst>
                                      </p:cBhvr>
                                      <p:tavLst>
                                        <p:tav tm="0">
                                          <p:val>
                                            <p:strVal val="0-#ppt_w/2"/>
                                          </p:val>
                                        </p:tav>
                                        <p:tav tm="100000">
                                          <p:val>
                                            <p:strVal val="#ppt_x"/>
                                          </p:val>
                                        </p:tav>
                                      </p:tavLst>
                                    </p:anim>
                                    <p:anim calcmode="lin" valueType="num">
                                      <p:cBhvr additive="base">
                                        <p:cTn id="24" dur="10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25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000" fill="hold"/>
                                        <p:tgtEl>
                                          <p:spTgt spid="33"/>
                                        </p:tgtEl>
                                        <p:attrNameLst>
                                          <p:attrName>ppt_x</p:attrName>
                                        </p:attrNameLst>
                                      </p:cBhvr>
                                      <p:tavLst>
                                        <p:tav tm="0">
                                          <p:val>
                                            <p:strVal val="0-#ppt_w/2"/>
                                          </p:val>
                                        </p:tav>
                                        <p:tav tm="100000">
                                          <p:val>
                                            <p:strVal val="#ppt_x"/>
                                          </p:val>
                                        </p:tav>
                                      </p:tavLst>
                                    </p:anim>
                                    <p:anim calcmode="lin" valueType="num">
                                      <p:cBhvr additive="base">
                                        <p:cTn id="28" dur="10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5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000" fill="hold"/>
                                        <p:tgtEl>
                                          <p:spTgt spid="40"/>
                                        </p:tgtEl>
                                        <p:attrNameLst>
                                          <p:attrName>ppt_x</p:attrName>
                                        </p:attrNameLst>
                                      </p:cBhvr>
                                      <p:tavLst>
                                        <p:tav tm="0">
                                          <p:val>
                                            <p:strVal val="0-#ppt_w/2"/>
                                          </p:val>
                                        </p:tav>
                                        <p:tav tm="100000">
                                          <p:val>
                                            <p:strVal val="#ppt_x"/>
                                          </p:val>
                                        </p:tav>
                                      </p:tavLst>
                                    </p:anim>
                                    <p:anim calcmode="lin" valueType="num">
                                      <p:cBhvr additive="base">
                                        <p:cTn id="32" dur="10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75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000" fill="hold"/>
                                        <p:tgtEl>
                                          <p:spTgt spid="47"/>
                                        </p:tgtEl>
                                        <p:attrNameLst>
                                          <p:attrName>ppt_x</p:attrName>
                                        </p:attrNameLst>
                                      </p:cBhvr>
                                      <p:tavLst>
                                        <p:tav tm="0">
                                          <p:val>
                                            <p:strVal val="0-#ppt_w/2"/>
                                          </p:val>
                                        </p:tav>
                                        <p:tav tm="100000">
                                          <p:val>
                                            <p:strVal val="#ppt_x"/>
                                          </p:val>
                                        </p:tav>
                                      </p:tavLst>
                                    </p:anim>
                                    <p:anim calcmode="lin" valueType="num">
                                      <p:cBhvr additive="base">
                                        <p:cTn id="36" dur="10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75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1000" fill="hold"/>
                                        <p:tgtEl>
                                          <p:spTgt spid="54"/>
                                        </p:tgtEl>
                                        <p:attrNameLst>
                                          <p:attrName>ppt_x</p:attrName>
                                        </p:attrNameLst>
                                      </p:cBhvr>
                                      <p:tavLst>
                                        <p:tav tm="0">
                                          <p:val>
                                            <p:strVal val="0-#ppt_w/2"/>
                                          </p:val>
                                        </p:tav>
                                        <p:tav tm="100000">
                                          <p:val>
                                            <p:strVal val="#ppt_x"/>
                                          </p:val>
                                        </p:tav>
                                      </p:tavLst>
                                    </p:anim>
                                    <p:anim calcmode="lin" valueType="num">
                                      <p:cBhvr additive="base">
                                        <p:cTn id="40"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582677e3a5eb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pic>
        <p:nvPicPr>
          <p:cNvPr id="1026" name="Picture 2" descr="C:\Users\Administrator\Desktop\d352779af3c12085918e1f8187fc1523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4" name="文本框 4"/>
          <p:cNvSpPr txBox="1"/>
          <p:nvPr/>
        </p:nvSpPr>
        <p:spPr>
          <a:xfrm>
            <a:off x="4095641" y="2620723"/>
            <a:ext cx="3057247" cy="584775"/>
          </a:xfrm>
          <a:prstGeom prst="rect">
            <a:avLst/>
          </a:prstGeom>
          <a:noFill/>
        </p:spPr>
        <p:txBody>
          <a:bodyPr wrap="none" rtlCol="0">
            <a:spAutoFit/>
          </a:bodyPr>
          <a:lstStyle/>
          <a:p>
            <a:r>
              <a:rPr lang="zh-CN" altLang="en-US" sz="3200" b="1" dirty="0">
                <a:solidFill>
                  <a:srgbClr val="C00000"/>
                </a:solidFill>
                <a:latin typeface="微软雅黑" panose="020B0503020204020204" pitchFamily="82" charset="2"/>
                <a:ea typeface="微软雅黑" panose="020B0503020204020204" pitchFamily="82" charset="2"/>
              </a:rPr>
              <a:t>工作展望和布局</a:t>
            </a:r>
          </a:p>
        </p:txBody>
      </p:sp>
      <p:sp>
        <p:nvSpPr>
          <p:cNvPr id="5" name="矩形: 圆角 8"/>
          <p:cNvSpPr/>
          <p:nvPr/>
        </p:nvSpPr>
        <p:spPr>
          <a:xfrm>
            <a:off x="4179209" y="2187684"/>
            <a:ext cx="1673364" cy="32273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4D4AD"/>
                </a:solidFill>
                <a:latin typeface="微软雅黑" panose="020B0503020204020204" pitchFamily="82" charset="2"/>
                <a:ea typeface="微软雅黑" panose="020B0503020204020204" pitchFamily="82" charset="2"/>
              </a:rPr>
              <a:t>政府工作报告</a:t>
            </a:r>
          </a:p>
        </p:txBody>
      </p:sp>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88273" y="1861329"/>
            <a:ext cx="514691" cy="27904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116177" y="1059582"/>
            <a:ext cx="229441" cy="198435"/>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523915" y="1501956"/>
            <a:ext cx="328658" cy="210837"/>
          </a:xfrm>
          <a:prstGeom prst="rect">
            <a:avLst/>
          </a:prstGeom>
        </p:spPr>
      </p:pic>
      <p:cxnSp>
        <p:nvCxnSpPr>
          <p:cNvPr id="9" name="直接连接符 8"/>
          <p:cNvCxnSpPr>
            <a:cxnSpLocks/>
          </p:cNvCxnSpPr>
          <p:nvPr/>
        </p:nvCxnSpPr>
        <p:spPr>
          <a:xfrm>
            <a:off x="3831825" y="2140378"/>
            <a:ext cx="0" cy="10374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123728" y="1966396"/>
            <a:ext cx="1234562" cy="1270037"/>
          </a:xfrm>
          <a:prstGeom prst="rect">
            <a:avLst/>
          </a:prstGeom>
        </p:spPr>
      </p:pic>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strVal val="#ppt_w+.3"/>
                                          </p:val>
                                        </p:tav>
                                        <p:tav tm="100000">
                                          <p:val>
                                            <p:strVal val="#ppt_w"/>
                                          </p:val>
                                        </p:tav>
                                      </p:tavLst>
                                    </p:anim>
                                    <p:anim calcmode="lin" valueType="num">
                                      <p:cBhvr>
                                        <p:cTn id="13" dur="1000" fill="hold"/>
                                        <p:tgtEl>
                                          <p:spTgt spid="1026"/>
                                        </p:tgtEl>
                                        <p:attrNameLst>
                                          <p:attrName>ppt_h</p:attrName>
                                        </p:attrNameLst>
                                      </p:cBhvr>
                                      <p:tavLst>
                                        <p:tav tm="0">
                                          <p:val>
                                            <p:strVal val="#ppt_h"/>
                                          </p:val>
                                        </p:tav>
                                        <p:tav tm="100000">
                                          <p:val>
                                            <p:strVal val="#ppt_h"/>
                                          </p:val>
                                        </p:tav>
                                      </p:tavLst>
                                    </p:anim>
                                    <p:animEffect transition="in" filter="fade">
                                      <p:cBhvr>
                                        <p:cTn id="14" dur="1000"/>
                                        <p:tgtEl>
                                          <p:spTgt spid="102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500"/>
                            </p:stCondLst>
                            <p:childTnLst>
                              <p:par>
                                <p:cTn id="22" presetID="16" presetClass="entr" presetSubtype="4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Horizontal)">
                                      <p:cBhvr>
                                        <p:cTn id="24" dur="500"/>
                                        <p:tgtEl>
                                          <p:spTgt spid="9"/>
                                        </p:tgtEl>
                                      </p:cBhvr>
                                    </p:animEffect>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300"/>
                            </p:stCondLst>
                            <p:childTnLst>
                              <p:par>
                                <p:cTn id="36" presetID="2" presetClass="entr" presetSubtype="3"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1+#ppt_w/2"/>
                                          </p:val>
                                        </p:tav>
                                        <p:tav tm="100000">
                                          <p:val>
                                            <p:strVal val="#ppt_x"/>
                                          </p:val>
                                        </p:tav>
                                      </p:tavLst>
                                    </p:anim>
                                    <p:anim calcmode="lin" valueType="num">
                                      <p:cBhvr additive="base">
                                        <p:cTn id="39" dur="500" fill="hold"/>
                                        <p:tgtEl>
                                          <p:spTgt spid="6"/>
                                        </p:tgtEl>
                                        <p:attrNameLst>
                                          <p:attrName>ppt_y</p:attrName>
                                        </p:attrNameLst>
                                      </p:cBhvr>
                                      <p:tavLst>
                                        <p:tav tm="0">
                                          <p:val>
                                            <p:strVal val="0-#ppt_h/2"/>
                                          </p:val>
                                        </p:tav>
                                        <p:tav tm="100000">
                                          <p:val>
                                            <p:strVal val="#ppt_y"/>
                                          </p:val>
                                        </p:tav>
                                      </p:tavLst>
                                    </p:anim>
                                  </p:childTnLst>
                                </p:cTn>
                              </p:par>
                              <p:par>
                                <p:cTn id="40" presetID="2" presetClass="entr" presetSubtype="3"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66"/>
          <p:cNvSpPr txBox="1">
            <a:spLocks noChangeArrowheads="1"/>
          </p:cNvSpPr>
          <p:nvPr/>
        </p:nvSpPr>
        <p:spPr bwMode="auto">
          <a:xfrm>
            <a:off x="577992" y="1517109"/>
            <a:ext cx="3584363" cy="2631490"/>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endPar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35" name="文本框 13"/>
          <p:cNvSpPr txBox="1">
            <a:spLocks noChangeArrowheads="1"/>
          </p:cNvSpPr>
          <p:nvPr/>
        </p:nvSpPr>
        <p:spPr bwMode="auto">
          <a:xfrm>
            <a:off x="577991" y="1035495"/>
            <a:ext cx="1313180" cy="175100"/>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 name="矩形 3"/>
          <p:cNvSpPr/>
          <p:nvPr/>
        </p:nvSpPr>
        <p:spPr>
          <a:xfrm>
            <a:off x="4572000" y="1035495"/>
            <a:ext cx="3994008" cy="3584172"/>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3889808514"/>
      </p:ext>
    </p:extLst>
  </p:cSld>
  <p:clrMapOvr>
    <a:masterClrMapping/>
  </p:clrMapOvr>
  <p:transition spd="med" advClick="0" advTm="4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750"/>
                                        <p:tgtEl>
                                          <p:spTgt spid="34"/>
                                        </p:tgtEl>
                                      </p:cBhvr>
                                    </p:animEffect>
                                    <p:anim calcmode="lin" valueType="num">
                                      <p:cBhvr>
                                        <p:cTn id="13" dur="750" fill="hold"/>
                                        <p:tgtEl>
                                          <p:spTgt spid="34"/>
                                        </p:tgtEl>
                                        <p:attrNameLst>
                                          <p:attrName>ppt_x</p:attrName>
                                        </p:attrNameLst>
                                      </p:cBhvr>
                                      <p:tavLst>
                                        <p:tav tm="0">
                                          <p:val>
                                            <p:strVal val="#ppt_x"/>
                                          </p:val>
                                        </p:tav>
                                        <p:tav tm="100000">
                                          <p:val>
                                            <p:strVal val="#ppt_x"/>
                                          </p:val>
                                        </p:tav>
                                      </p:tavLst>
                                    </p:anim>
                                    <p:anim calcmode="lin" valueType="num">
                                      <p:cBhvr>
                                        <p:cTn id="14" dur="7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450"/>
                            </p:stCondLst>
                            <p:childTnLst>
                              <p:par>
                                <p:cTn id="16" presetID="50" presetClass="entr" presetSubtype="0" decel="10000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700" fill="hold"/>
                                        <p:tgtEl>
                                          <p:spTgt spid="4"/>
                                        </p:tgtEl>
                                        <p:attrNameLst>
                                          <p:attrName>ppt_w</p:attrName>
                                        </p:attrNameLst>
                                      </p:cBhvr>
                                      <p:tavLst>
                                        <p:tav tm="0">
                                          <p:val>
                                            <p:strVal val="#ppt_w+.3"/>
                                          </p:val>
                                        </p:tav>
                                        <p:tav tm="100000">
                                          <p:val>
                                            <p:strVal val="#ppt_w"/>
                                          </p:val>
                                        </p:tav>
                                      </p:tavLst>
                                    </p:anim>
                                    <p:anim calcmode="lin" valueType="num">
                                      <p:cBhvr>
                                        <p:cTn id="19" dur="1700" fill="hold"/>
                                        <p:tgtEl>
                                          <p:spTgt spid="4"/>
                                        </p:tgtEl>
                                        <p:attrNameLst>
                                          <p:attrName>ppt_h</p:attrName>
                                        </p:attrNameLst>
                                      </p:cBhvr>
                                      <p:tavLst>
                                        <p:tav tm="0">
                                          <p:val>
                                            <p:strVal val="#ppt_h"/>
                                          </p:val>
                                        </p:tav>
                                        <p:tav tm="100000">
                                          <p:val>
                                            <p:strVal val="#ppt_h"/>
                                          </p:val>
                                        </p:tav>
                                      </p:tavLst>
                                    </p:anim>
                                    <p:animEffect transition="in" filter="fade">
                                      <p:cBhvr>
                                        <p:cTn id="20" dur="1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4451" y="2116305"/>
            <a:ext cx="1582208" cy="973666"/>
            <a:chOff x="1314450" y="2089107"/>
            <a:chExt cx="1582208" cy="973666"/>
          </a:xfrm>
        </p:grpSpPr>
        <p:sp>
          <p:nvSpPr>
            <p:cNvPr id="3" name="Freeform 5"/>
            <p:cNvSpPr>
              <a:spLocks/>
            </p:cNvSpPr>
            <p:nvPr/>
          </p:nvSpPr>
          <p:spPr bwMode="auto">
            <a:xfrm>
              <a:off x="1314450" y="2089107"/>
              <a:ext cx="1582208" cy="973666"/>
            </a:xfrm>
            <a:custGeom>
              <a:avLst/>
              <a:gdLst>
                <a:gd name="T0" fmla="*/ 1232 w 1300"/>
                <a:gd name="T1" fmla="*/ 622 h 800"/>
                <a:gd name="T2" fmla="*/ 1232 w 1300"/>
                <a:gd name="T3" fmla="*/ 590 h 800"/>
                <a:gd name="T4" fmla="*/ 1226 w 1300"/>
                <a:gd name="T5" fmla="*/ 528 h 800"/>
                <a:gd name="T6" fmla="*/ 1212 w 1300"/>
                <a:gd name="T7" fmla="*/ 468 h 800"/>
                <a:gd name="T8" fmla="*/ 1194 w 1300"/>
                <a:gd name="T9" fmla="*/ 408 h 800"/>
                <a:gd name="T10" fmla="*/ 1170 w 1300"/>
                <a:gd name="T11" fmla="*/ 354 h 800"/>
                <a:gd name="T12" fmla="*/ 1142 w 1300"/>
                <a:gd name="T13" fmla="*/ 300 h 800"/>
                <a:gd name="T14" fmla="*/ 1108 w 1300"/>
                <a:gd name="T15" fmla="*/ 250 h 800"/>
                <a:gd name="T16" fmla="*/ 1070 w 1300"/>
                <a:gd name="T17" fmla="*/ 204 h 800"/>
                <a:gd name="T18" fmla="*/ 1028 w 1300"/>
                <a:gd name="T19" fmla="*/ 162 h 800"/>
                <a:gd name="T20" fmla="*/ 982 w 1300"/>
                <a:gd name="T21" fmla="*/ 124 h 800"/>
                <a:gd name="T22" fmla="*/ 932 w 1300"/>
                <a:gd name="T23" fmla="*/ 90 h 800"/>
                <a:gd name="T24" fmla="*/ 880 w 1300"/>
                <a:gd name="T25" fmla="*/ 62 h 800"/>
                <a:gd name="T26" fmla="*/ 824 w 1300"/>
                <a:gd name="T27" fmla="*/ 38 h 800"/>
                <a:gd name="T28" fmla="*/ 766 w 1300"/>
                <a:gd name="T29" fmla="*/ 20 h 800"/>
                <a:gd name="T30" fmla="*/ 704 w 1300"/>
                <a:gd name="T31" fmla="*/ 8 h 800"/>
                <a:gd name="T32" fmla="*/ 642 w 1300"/>
                <a:gd name="T33" fmla="*/ 2 h 800"/>
                <a:gd name="T34" fmla="*/ 610 w 1300"/>
                <a:gd name="T35" fmla="*/ 0 h 800"/>
                <a:gd name="T36" fmla="*/ 556 w 1300"/>
                <a:gd name="T37" fmla="*/ 4 h 800"/>
                <a:gd name="T38" fmla="*/ 450 w 1300"/>
                <a:gd name="T39" fmla="*/ 22 h 800"/>
                <a:gd name="T40" fmla="*/ 350 w 1300"/>
                <a:gd name="T41" fmla="*/ 58 h 800"/>
                <a:gd name="T42" fmla="*/ 260 w 1300"/>
                <a:gd name="T43" fmla="*/ 110 h 800"/>
                <a:gd name="T44" fmla="*/ 180 w 1300"/>
                <a:gd name="T45" fmla="*/ 174 h 800"/>
                <a:gd name="T46" fmla="*/ 110 w 1300"/>
                <a:gd name="T47" fmla="*/ 252 h 800"/>
                <a:gd name="T48" fmla="*/ 56 w 1300"/>
                <a:gd name="T49" fmla="*/ 340 h 800"/>
                <a:gd name="T50" fmla="*/ 16 w 1300"/>
                <a:gd name="T51" fmla="*/ 438 h 800"/>
                <a:gd name="T52" fmla="*/ 2 w 1300"/>
                <a:gd name="T53" fmla="*/ 490 h 800"/>
                <a:gd name="T54" fmla="*/ 0 w 1300"/>
                <a:gd name="T55" fmla="*/ 514 h 800"/>
                <a:gd name="T56" fmla="*/ 4 w 1300"/>
                <a:gd name="T57" fmla="*/ 540 h 800"/>
                <a:gd name="T58" fmla="*/ 12 w 1300"/>
                <a:gd name="T59" fmla="*/ 562 h 800"/>
                <a:gd name="T60" fmla="*/ 24 w 1300"/>
                <a:gd name="T61" fmla="*/ 582 h 800"/>
                <a:gd name="T62" fmla="*/ 42 w 1300"/>
                <a:gd name="T63" fmla="*/ 598 h 800"/>
                <a:gd name="T64" fmla="*/ 62 w 1300"/>
                <a:gd name="T65" fmla="*/ 612 h 800"/>
                <a:gd name="T66" fmla="*/ 84 w 1300"/>
                <a:gd name="T67" fmla="*/ 620 h 800"/>
                <a:gd name="T68" fmla="*/ 110 w 1300"/>
                <a:gd name="T69" fmla="*/ 622 h 800"/>
                <a:gd name="T70" fmla="*/ 110 w 1300"/>
                <a:gd name="T71" fmla="*/ 622 h 800"/>
                <a:gd name="T72" fmla="*/ 146 w 1300"/>
                <a:gd name="T73" fmla="*/ 616 h 800"/>
                <a:gd name="T74" fmla="*/ 178 w 1300"/>
                <a:gd name="T75" fmla="*/ 598 h 800"/>
                <a:gd name="T76" fmla="*/ 202 w 1300"/>
                <a:gd name="T77" fmla="*/ 572 h 800"/>
                <a:gd name="T78" fmla="*/ 216 w 1300"/>
                <a:gd name="T79" fmla="*/ 536 h 800"/>
                <a:gd name="T80" fmla="*/ 226 w 1300"/>
                <a:gd name="T81" fmla="*/ 504 h 800"/>
                <a:gd name="T82" fmla="*/ 252 w 1300"/>
                <a:gd name="T83" fmla="*/ 440 h 800"/>
                <a:gd name="T84" fmla="*/ 286 w 1300"/>
                <a:gd name="T85" fmla="*/ 382 h 800"/>
                <a:gd name="T86" fmla="*/ 330 w 1300"/>
                <a:gd name="T87" fmla="*/ 332 h 800"/>
                <a:gd name="T88" fmla="*/ 382 w 1300"/>
                <a:gd name="T89" fmla="*/ 290 h 800"/>
                <a:gd name="T90" fmla="*/ 442 w 1300"/>
                <a:gd name="T91" fmla="*/ 256 h 800"/>
                <a:gd name="T92" fmla="*/ 506 w 1300"/>
                <a:gd name="T93" fmla="*/ 234 h 800"/>
                <a:gd name="T94" fmla="*/ 574 w 1300"/>
                <a:gd name="T95" fmla="*/ 222 h 800"/>
                <a:gd name="T96" fmla="*/ 610 w 1300"/>
                <a:gd name="T97" fmla="*/ 220 h 800"/>
                <a:gd name="T98" fmla="*/ 692 w 1300"/>
                <a:gd name="T99" fmla="*/ 228 h 800"/>
                <a:gd name="T100" fmla="*/ 768 w 1300"/>
                <a:gd name="T101" fmla="*/ 252 h 800"/>
                <a:gd name="T102" fmla="*/ 836 w 1300"/>
                <a:gd name="T103" fmla="*/ 288 h 800"/>
                <a:gd name="T104" fmla="*/ 896 w 1300"/>
                <a:gd name="T105" fmla="*/ 338 h 800"/>
                <a:gd name="T106" fmla="*/ 944 w 1300"/>
                <a:gd name="T107" fmla="*/ 398 h 800"/>
                <a:gd name="T108" fmla="*/ 982 w 1300"/>
                <a:gd name="T109" fmla="*/ 466 h 800"/>
                <a:gd name="T110" fmla="*/ 1006 w 1300"/>
                <a:gd name="T111" fmla="*/ 542 h 800"/>
                <a:gd name="T112" fmla="*/ 1014 w 1300"/>
                <a:gd name="T113" fmla="*/ 622 h 800"/>
                <a:gd name="T114" fmla="*/ 944 w 1300"/>
                <a:gd name="T115" fmla="*/ 622 h 800"/>
                <a:gd name="T116" fmla="*/ 1300 w 1300"/>
                <a:gd name="T11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0" h="800">
                  <a:moveTo>
                    <a:pt x="1232" y="622"/>
                  </a:moveTo>
                  <a:lnTo>
                    <a:pt x="1232" y="622"/>
                  </a:lnTo>
                  <a:lnTo>
                    <a:pt x="1232" y="622"/>
                  </a:lnTo>
                  <a:lnTo>
                    <a:pt x="1232" y="590"/>
                  </a:lnTo>
                  <a:lnTo>
                    <a:pt x="1230" y="558"/>
                  </a:lnTo>
                  <a:lnTo>
                    <a:pt x="1226" y="528"/>
                  </a:lnTo>
                  <a:lnTo>
                    <a:pt x="1220" y="498"/>
                  </a:lnTo>
                  <a:lnTo>
                    <a:pt x="1212" y="468"/>
                  </a:lnTo>
                  <a:lnTo>
                    <a:pt x="1204" y="438"/>
                  </a:lnTo>
                  <a:lnTo>
                    <a:pt x="1194" y="408"/>
                  </a:lnTo>
                  <a:lnTo>
                    <a:pt x="1184" y="380"/>
                  </a:lnTo>
                  <a:lnTo>
                    <a:pt x="1170" y="354"/>
                  </a:lnTo>
                  <a:lnTo>
                    <a:pt x="1158" y="326"/>
                  </a:lnTo>
                  <a:lnTo>
                    <a:pt x="1142" y="300"/>
                  </a:lnTo>
                  <a:lnTo>
                    <a:pt x="1126" y="276"/>
                  </a:lnTo>
                  <a:lnTo>
                    <a:pt x="1108" y="250"/>
                  </a:lnTo>
                  <a:lnTo>
                    <a:pt x="1090" y="228"/>
                  </a:lnTo>
                  <a:lnTo>
                    <a:pt x="1070" y="204"/>
                  </a:lnTo>
                  <a:lnTo>
                    <a:pt x="1050" y="182"/>
                  </a:lnTo>
                  <a:lnTo>
                    <a:pt x="1028" y="162"/>
                  </a:lnTo>
                  <a:lnTo>
                    <a:pt x="1006" y="142"/>
                  </a:lnTo>
                  <a:lnTo>
                    <a:pt x="982" y="124"/>
                  </a:lnTo>
                  <a:lnTo>
                    <a:pt x="958" y="106"/>
                  </a:lnTo>
                  <a:lnTo>
                    <a:pt x="932" y="90"/>
                  </a:lnTo>
                  <a:lnTo>
                    <a:pt x="906" y="76"/>
                  </a:lnTo>
                  <a:lnTo>
                    <a:pt x="880" y="62"/>
                  </a:lnTo>
                  <a:lnTo>
                    <a:pt x="852" y="50"/>
                  </a:lnTo>
                  <a:lnTo>
                    <a:pt x="824" y="38"/>
                  </a:lnTo>
                  <a:lnTo>
                    <a:pt x="796" y="28"/>
                  </a:lnTo>
                  <a:lnTo>
                    <a:pt x="766" y="20"/>
                  </a:lnTo>
                  <a:lnTo>
                    <a:pt x="736" y="14"/>
                  </a:lnTo>
                  <a:lnTo>
                    <a:pt x="704" y="8"/>
                  </a:lnTo>
                  <a:lnTo>
                    <a:pt x="674" y="4"/>
                  </a:lnTo>
                  <a:lnTo>
                    <a:pt x="642" y="2"/>
                  </a:lnTo>
                  <a:lnTo>
                    <a:pt x="610" y="0"/>
                  </a:lnTo>
                  <a:lnTo>
                    <a:pt x="610" y="0"/>
                  </a:lnTo>
                  <a:lnTo>
                    <a:pt x="582" y="2"/>
                  </a:lnTo>
                  <a:lnTo>
                    <a:pt x="556" y="4"/>
                  </a:lnTo>
                  <a:lnTo>
                    <a:pt x="502" y="10"/>
                  </a:lnTo>
                  <a:lnTo>
                    <a:pt x="450" y="22"/>
                  </a:lnTo>
                  <a:lnTo>
                    <a:pt x="398" y="38"/>
                  </a:lnTo>
                  <a:lnTo>
                    <a:pt x="350" y="58"/>
                  </a:lnTo>
                  <a:lnTo>
                    <a:pt x="304" y="82"/>
                  </a:lnTo>
                  <a:lnTo>
                    <a:pt x="260" y="110"/>
                  </a:lnTo>
                  <a:lnTo>
                    <a:pt x="218" y="140"/>
                  </a:lnTo>
                  <a:lnTo>
                    <a:pt x="180" y="174"/>
                  </a:lnTo>
                  <a:lnTo>
                    <a:pt x="144" y="212"/>
                  </a:lnTo>
                  <a:lnTo>
                    <a:pt x="110" y="252"/>
                  </a:lnTo>
                  <a:lnTo>
                    <a:pt x="82" y="296"/>
                  </a:lnTo>
                  <a:lnTo>
                    <a:pt x="56" y="340"/>
                  </a:lnTo>
                  <a:lnTo>
                    <a:pt x="34" y="388"/>
                  </a:lnTo>
                  <a:lnTo>
                    <a:pt x="16" y="438"/>
                  </a:lnTo>
                  <a:lnTo>
                    <a:pt x="2" y="490"/>
                  </a:lnTo>
                  <a:lnTo>
                    <a:pt x="2" y="490"/>
                  </a:lnTo>
                  <a:lnTo>
                    <a:pt x="0" y="502"/>
                  </a:lnTo>
                  <a:lnTo>
                    <a:pt x="0" y="514"/>
                  </a:lnTo>
                  <a:lnTo>
                    <a:pt x="2" y="528"/>
                  </a:lnTo>
                  <a:lnTo>
                    <a:pt x="4" y="540"/>
                  </a:lnTo>
                  <a:lnTo>
                    <a:pt x="6" y="550"/>
                  </a:lnTo>
                  <a:lnTo>
                    <a:pt x="12" y="562"/>
                  </a:lnTo>
                  <a:lnTo>
                    <a:pt x="18" y="572"/>
                  </a:lnTo>
                  <a:lnTo>
                    <a:pt x="24" y="582"/>
                  </a:lnTo>
                  <a:lnTo>
                    <a:pt x="32" y="590"/>
                  </a:lnTo>
                  <a:lnTo>
                    <a:pt x="42" y="598"/>
                  </a:lnTo>
                  <a:lnTo>
                    <a:pt x="52" y="606"/>
                  </a:lnTo>
                  <a:lnTo>
                    <a:pt x="62" y="612"/>
                  </a:lnTo>
                  <a:lnTo>
                    <a:pt x="72" y="616"/>
                  </a:lnTo>
                  <a:lnTo>
                    <a:pt x="84" y="620"/>
                  </a:lnTo>
                  <a:lnTo>
                    <a:pt x="96" y="622"/>
                  </a:lnTo>
                  <a:lnTo>
                    <a:pt x="110" y="622"/>
                  </a:lnTo>
                  <a:lnTo>
                    <a:pt x="110" y="622"/>
                  </a:lnTo>
                  <a:lnTo>
                    <a:pt x="110" y="622"/>
                  </a:lnTo>
                  <a:lnTo>
                    <a:pt x="128" y="620"/>
                  </a:lnTo>
                  <a:lnTo>
                    <a:pt x="146" y="616"/>
                  </a:lnTo>
                  <a:lnTo>
                    <a:pt x="164" y="608"/>
                  </a:lnTo>
                  <a:lnTo>
                    <a:pt x="178" y="598"/>
                  </a:lnTo>
                  <a:lnTo>
                    <a:pt x="192" y="586"/>
                  </a:lnTo>
                  <a:lnTo>
                    <a:pt x="202" y="572"/>
                  </a:lnTo>
                  <a:lnTo>
                    <a:pt x="212" y="554"/>
                  </a:lnTo>
                  <a:lnTo>
                    <a:pt x="216" y="536"/>
                  </a:lnTo>
                  <a:lnTo>
                    <a:pt x="216" y="536"/>
                  </a:lnTo>
                  <a:lnTo>
                    <a:pt x="226" y="504"/>
                  </a:lnTo>
                  <a:lnTo>
                    <a:pt x="238" y="472"/>
                  </a:lnTo>
                  <a:lnTo>
                    <a:pt x="252" y="440"/>
                  </a:lnTo>
                  <a:lnTo>
                    <a:pt x="268" y="410"/>
                  </a:lnTo>
                  <a:lnTo>
                    <a:pt x="286" y="382"/>
                  </a:lnTo>
                  <a:lnTo>
                    <a:pt x="308" y="356"/>
                  </a:lnTo>
                  <a:lnTo>
                    <a:pt x="330" y="332"/>
                  </a:lnTo>
                  <a:lnTo>
                    <a:pt x="356" y="310"/>
                  </a:lnTo>
                  <a:lnTo>
                    <a:pt x="382" y="290"/>
                  </a:lnTo>
                  <a:lnTo>
                    <a:pt x="412" y="272"/>
                  </a:lnTo>
                  <a:lnTo>
                    <a:pt x="442" y="256"/>
                  </a:lnTo>
                  <a:lnTo>
                    <a:pt x="474" y="244"/>
                  </a:lnTo>
                  <a:lnTo>
                    <a:pt x="506" y="234"/>
                  </a:lnTo>
                  <a:lnTo>
                    <a:pt x="540" y="226"/>
                  </a:lnTo>
                  <a:lnTo>
                    <a:pt x="574" y="222"/>
                  </a:lnTo>
                  <a:lnTo>
                    <a:pt x="610" y="220"/>
                  </a:lnTo>
                  <a:lnTo>
                    <a:pt x="610" y="220"/>
                  </a:lnTo>
                  <a:lnTo>
                    <a:pt x="652" y="222"/>
                  </a:lnTo>
                  <a:lnTo>
                    <a:pt x="692" y="228"/>
                  </a:lnTo>
                  <a:lnTo>
                    <a:pt x="730" y="238"/>
                  </a:lnTo>
                  <a:lnTo>
                    <a:pt x="768" y="252"/>
                  </a:lnTo>
                  <a:lnTo>
                    <a:pt x="802" y="268"/>
                  </a:lnTo>
                  <a:lnTo>
                    <a:pt x="836" y="288"/>
                  </a:lnTo>
                  <a:lnTo>
                    <a:pt x="866" y="312"/>
                  </a:lnTo>
                  <a:lnTo>
                    <a:pt x="896" y="338"/>
                  </a:lnTo>
                  <a:lnTo>
                    <a:pt x="922" y="366"/>
                  </a:lnTo>
                  <a:lnTo>
                    <a:pt x="944" y="398"/>
                  </a:lnTo>
                  <a:lnTo>
                    <a:pt x="964" y="430"/>
                  </a:lnTo>
                  <a:lnTo>
                    <a:pt x="982" y="466"/>
                  </a:lnTo>
                  <a:lnTo>
                    <a:pt x="996" y="502"/>
                  </a:lnTo>
                  <a:lnTo>
                    <a:pt x="1006" y="542"/>
                  </a:lnTo>
                  <a:lnTo>
                    <a:pt x="1012" y="582"/>
                  </a:lnTo>
                  <a:lnTo>
                    <a:pt x="1014" y="622"/>
                  </a:lnTo>
                  <a:lnTo>
                    <a:pt x="1014" y="622"/>
                  </a:lnTo>
                  <a:lnTo>
                    <a:pt x="944" y="622"/>
                  </a:lnTo>
                  <a:lnTo>
                    <a:pt x="1122" y="800"/>
                  </a:lnTo>
                  <a:lnTo>
                    <a:pt x="1300" y="622"/>
                  </a:lnTo>
                  <a:lnTo>
                    <a:pt x="1232"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latin typeface="+mj-ea"/>
                <a:ea typeface="+mj-ea"/>
              </a:endParaRPr>
            </a:p>
          </p:txBody>
        </p:sp>
        <p:sp>
          <p:nvSpPr>
            <p:cNvPr id="4" name="矩形 45"/>
            <p:cNvSpPr/>
            <p:nvPr/>
          </p:nvSpPr>
          <p:spPr>
            <a:xfrm>
              <a:off x="1541795"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latin typeface="+mj-ea"/>
                  <a:ea typeface="+mj-ea"/>
                </a:rPr>
                <a:t>以客户为重</a:t>
              </a:r>
              <a:endParaRPr lang="en-US" altLang="zh-CN" sz="800" spc="150" dirty="0">
                <a:solidFill>
                  <a:schemeClr val="bg1"/>
                </a:solidFill>
                <a:latin typeface="+mj-ea"/>
                <a:ea typeface="+mj-ea"/>
              </a:endParaRPr>
            </a:p>
          </p:txBody>
        </p:sp>
      </p:grpSp>
      <p:grpSp>
        <p:nvGrpSpPr>
          <p:cNvPr id="5" name="组合 4"/>
          <p:cNvGrpSpPr/>
          <p:nvPr/>
        </p:nvGrpSpPr>
        <p:grpSpPr>
          <a:xfrm>
            <a:off x="3804605" y="2116305"/>
            <a:ext cx="1587077" cy="973666"/>
            <a:chOff x="3804603" y="2089107"/>
            <a:chExt cx="1587077" cy="973666"/>
          </a:xfrm>
        </p:grpSpPr>
        <p:sp>
          <p:nvSpPr>
            <p:cNvPr id="6" name="Freeform 7"/>
            <p:cNvSpPr>
              <a:spLocks/>
            </p:cNvSpPr>
            <p:nvPr/>
          </p:nvSpPr>
          <p:spPr bwMode="auto">
            <a:xfrm>
              <a:off x="380460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4 w 1304"/>
                <a:gd name="T25" fmla="*/ 62 h 800"/>
                <a:gd name="T26" fmla="*/ 828 w 1304"/>
                <a:gd name="T27" fmla="*/ 38 h 800"/>
                <a:gd name="T28" fmla="*/ 770 w 1304"/>
                <a:gd name="T29" fmla="*/ 20 h 800"/>
                <a:gd name="T30" fmla="*/ 708 w 1304"/>
                <a:gd name="T31" fmla="*/ 8 h 800"/>
                <a:gd name="T32" fmla="*/ 646 w 1304"/>
                <a:gd name="T33" fmla="*/ 2 h 800"/>
                <a:gd name="T34" fmla="*/ 614 w 1304"/>
                <a:gd name="T35" fmla="*/ 0 h 800"/>
                <a:gd name="T36" fmla="*/ 556 w 1304"/>
                <a:gd name="T37" fmla="*/ 4 h 800"/>
                <a:gd name="T38" fmla="*/ 502 w 1304"/>
                <a:gd name="T39" fmla="*/ 10 h 800"/>
                <a:gd name="T40" fmla="*/ 448 w 1304"/>
                <a:gd name="T41" fmla="*/ 24 h 800"/>
                <a:gd name="T42" fmla="*/ 396 w 1304"/>
                <a:gd name="T43" fmla="*/ 40 h 800"/>
                <a:gd name="T44" fmla="*/ 298 w 1304"/>
                <a:gd name="T45" fmla="*/ 86 h 800"/>
                <a:gd name="T46" fmla="*/ 212 w 1304"/>
                <a:gd name="T47" fmla="*/ 150 h 800"/>
                <a:gd name="T48" fmla="*/ 136 w 1304"/>
                <a:gd name="T49" fmla="*/ 226 h 800"/>
                <a:gd name="T50" fmla="*/ 74 w 1304"/>
                <a:gd name="T51" fmla="*/ 312 h 800"/>
                <a:gd name="T52" fmla="*/ 30 w 1304"/>
                <a:gd name="T53" fmla="*/ 410 h 800"/>
                <a:gd name="T54" fmla="*/ 12 w 1304"/>
                <a:gd name="T55" fmla="*/ 464 h 800"/>
                <a:gd name="T56" fmla="*/ 0 w 1304"/>
                <a:gd name="T57" fmla="*/ 518 h 800"/>
                <a:gd name="T58" fmla="*/ 220 w 1304"/>
                <a:gd name="T59" fmla="*/ 538 h 800"/>
                <a:gd name="T60" fmla="*/ 228 w 1304"/>
                <a:gd name="T61" fmla="*/ 504 h 800"/>
                <a:gd name="T62" fmla="*/ 254 w 1304"/>
                <a:gd name="T63" fmla="*/ 440 h 800"/>
                <a:gd name="T64" fmla="*/ 290 w 1304"/>
                <a:gd name="T65" fmla="*/ 384 h 800"/>
                <a:gd name="T66" fmla="*/ 334 w 1304"/>
                <a:gd name="T67" fmla="*/ 332 h 800"/>
                <a:gd name="T68" fmla="*/ 386 w 1304"/>
                <a:gd name="T69" fmla="*/ 290 h 800"/>
                <a:gd name="T70" fmla="*/ 444 w 1304"/>
                <a:gd name="T71" fmla="*/ 256 h 800"/>
                <a:gd name="T72" fmla="*/ 510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6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4" y="498"/>
                  </a:lnTo>
                  <a:lnTo>
                    <a:pt x="1216" y="468"/>
                  </a:lnTo>
                  <a:lnTo>
                    <a:pt x="1208" y="438"/>
                  </a:lnTo>
                  <a:lnTo>
                    <a:pt x="1198" y="408"/>
                  </a:lnTo>
                  <a:lnTo>
                    <a:pt x="1186" y="380"/>
                  </a:lnTo>
                  <a:lnTo>
                    <a:pt x="1174" y="354"/>
                  </a:lnTo>
                  <a:lnTo>
                    <a:pt x="1160" y="326"/>
                  </a:lnTo>
                  <a:lnTo>
                    <a:pt x="1146" y="300"/>
                  </a:lnTo>
                  <a:lnTo>
                    <a:pt x="1130" y="276"/>
                  </a:lnTo>
                  <a:lnTo>
                    <a:pt x="1112" y="250"/>
                  </a:lnTo>
                  <a:lnTo>
                    <a:pt x="1094" y="228"/>
                  </a:lnTo>
                  <a:lnTo>
                    <a:pt x="1074" y="204"/>
                  </a:lnTo>
                  <a:lnTo>
                    <a:pt x="1054" y="182"/>
                  </a:lnTo>
                  <a:lnTo>
                    <a:pt x="1032" y="162"/>
                  </a:lnTo>
                  <a:lnTo>
                    <a:pt x="1010" y="142"/>
                  </a:lnTo>
                  <a:lnTo>
                    <a:pt x="986" y="124"/>
                  </a:lnTo>
                  <a:lnTo>
                    <a:pt x="962" y="106"/>
                  </a:lnTo>
                  <a:lnTo>
                    <a:pt x="936" y="90"/>
                  </a:lnTo>
                  <a:lnTo>
                    <a:pt x="910" y="76"/>
                  </a:lnTo>
                  <a:lnTo>
                    <a:pt x="884" y="62"/>
                  </a:lnTo>
                  <a:lnTo>
                    <a:pt x="856" y="50"/>
                  </a:lnTo>
                  <a:lnTo>
                    <a:pt x="828" y="38"/>
                  </a:lnTo>
                  <a:lnTo>
                    <a:pt x="798" y="28"/>
                  </a:lnTo>
                  <a:lnTo>
                    <a:pt x="770" y="20"/>
                  </a:lnTo>
                  <a:lnTo>
                    <a:pt x="740" y="14"/>
                  </a:lnTo>
                  <a:lnTo>
                    <a:pt x="708" y="8"/>
                  </a:lnTo>
                  <a:lnTo>
                    <a:pt x="678" y="4"/>
                  </a:lnTo>
                  <a:lnTo>
                    <a:pt x="646" y="2"/>
                  </a:lnTo>
                  <a:lnTo>
                    <a:pt x="614" y="0"/>
                  </a:lnTo>
                  <a:lnTo>
                    <a:pt x="614" y="0"/>
                  </a:lnTo>
                  <a:lnTo>
                    <a:pt x="586" y="2"/>
                  </a:lnTo>
                  <a:lnTo>
                    <a:pt x="556" y="4"/>
                  </a:lnTo>
                  <a:lnTo>
                    <a:pt x="528" y="6"/>
                  </a:lnTo>
                  <a:lnTo>
                    <a:pt x="502" y="10"/>
                  </a:lnTo>
                  <a:lnTo>
                    <a:pt x="474" y="16"/>
                  </a:lnTo>
                  <a:lnTo>
                    <a:pt x="448" y="24"/>
                  </a:lnTo>
                  <a:lnTo>
                    <a:pt x="422" y="32"/>
                  </a:lnTo>
                  <a:lnTo>
                    <a:pt x="396" y="40"/>
                  </a:lnTo>
                  <a:lnTo>
                    <a:pt x="346" y="62"/>
                  </a:lnTo>
                  <a:lnTo>
                    <a:pt x="298" y="86"/>
                  </a:lnTo>
                  <a:lnTo>
                    <a:pt x="254" y="116"/>
                  </a:lnTo>
                  <a:lnTo>
                    <a:pt x="212" y="150"/>
                  </a:lnTo>
                  <a:lnTo>
                    <a:pt x="172" y="186"/>
                  </a:lnTo>
                  <a:lnTo>
                    <a:pt x="136" y="226"/>
                  </a:lnTo>
                  <a:lnTo>
                    <a:pt x="104" y="268"/>
                  </a:lnTo>
                  <a:lnTo>
                    <a:pt x="74" y="312"/>
                  </a:lnTo>
                  <a:lnTo>
                    <a:pt x="50" y="360"/>
                  </a:lnTo>
                  <a:lnTo>
                    <a:pt x="30" y="410"/>
                  </a:lnTo>
                  <a:lnTo>
                    <a:pt x="20" y="436"/>
                  </a:lnTo>
                  <a:lnTo>
                    <a:pt x="12" y="464"/>
                  </a:lnTo>
                  <a:lnTo>
                    <a:pt x="6" y="490"/>
                  </a:lnTo>
                  <a:lnTo>
                    <a:pt x="0" y="518"/>
                  </a:lnTo>
                  <a:lnTo>
                    <a:pt x="100" y="418"/>
                  </a:lnTo>
                  <a:lnTo>
                    <a:pt x="220" y="538"/>
                  </a:lnTo>
                  <a:lnTo>
                    <a:pt x="220" y="538"/>
                  </a:lnTo>
                  <a:lnTo>
                    <a:pt x="228" y="504"/>
                  </a:lnTo>
                  <a:lnTo>
                    <a:pt x="240" y="472"/>
                  </a:lnTo>
                  <a:lnTo>
                    <a:pt x="254" y="440"/>
                  </a:lnTo>
                  <a:lnTo>
                    <a:pt x="272" y="412"/>
                  </a:lnTo>
                  <a:lnTo>
                    <a:pt x="290" y="384"/>
                  </a:lnTo>
                  <a:lnTo>
                    <a:pt x="312" y="358"/>
                  </a:lnTo>
                  <a:lnTo>
                    <a:pt x="334" y="332"/>
                  </a:lnTo>
                  <a:lnTo>
                    <a:pt x="360" y="310"/>
                  </a:lnTo>
                  <a:lnTo>
                    <a:pt x="386" y="290"/>
                  </a:lnTo>
                  <a:lnTo>
                    <a:pt x="414" y="272"/>
                  </a:lnTo>
                  <a:lnTo>
                    <a:pt x="444" y="256"/>
                  </a:lnTo>
                  <a:lnTo>
                    <a:pt x="476" y="244"/>
                  </a:lnTo>
                  <a:lnTo>
                    <a:pt x="510" y="234"/>
                  </a:lnTo>
                  <a:lnTo>
                    <a:pt x="544" y="226"/>
                  </a:lnTo>
                  <a:lnTo>
                    <a:pt x="578" y="222"/>
                  </a:lnTo>
                  <a:lnTo>
                    <a:pt x="614" y="220"/>
                  </a:lnTo>
                  <a:lnTo>
                    <a:pt x="614" y="220"/>
                  </a:lnTo>
                  <a:lnTo>
                    <a:pt x="656"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6"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latin typeface="+mj-ea"/>
                <a:ea typeface="+mj-ea"/>
              </a:endParaRPr>
            </a:p>
          </p:txBody>
        </p:sp>
        <p:sp>
          <p:nvSpPr>
            <p:cNvPr id="7" name="矩形 45"/>
            <p:cNvSpPr/>
            <p:nvPr/>
          </p:nvSpPr>
          <p:spPr>
            <a:xfrm>
              <a:off x="4024432"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latin typeface="+mj-ea"/>
                  <a:ea typeface="+mj-ea"/>
                </a:rPr>
                <a:t>克服异议 </a:t>
              </a:r>
              <a:r>
                <a:rPr lang="en-US" altLang="zh-CN" sz="800" dirty="0">
                  <a:solidFill>
                    <a:schemeClr val="bg1"/>
                  </a:solidFill>
                  <a:latin typeface="+mj-ea"/>
                  <a:ea typeface="+mj-ea"/>
                </a:rPr>
                <a:t>/ </a:t>
              </a:r>
              <a:r>
                <a:rPr lang="zh-CN" altLang="en-US" sz="800" dirty="0">
                  <a:solidFill>
                    <a:schemeClr val="bg1"/>
                  </a:solidFill>
                  <a:latin typeface="+mj-ea"/>
                  <a:ea typeface="+mj-ea"/>
                </a:rPr>
                <a:t>难题 </a:t>
              </a:r>
              <a:r>
                <a:rPr lang="en-US" altLang="zh-CN" sz="800" dirty="0">
                  <a:solidFill>
                    <a:schemeClr val="bg1"/>
                  </a:solidFill>
                  <a:latin typeface="+mj-ea"/>
                  <a:ea typeface="+mj-ea"/>
                </a:rPr>
                <a:t>/ </a:t>
              </a:r>
              <a:r>
                <a:rPr lang="zh-CN" altLang="en-US" sz="800" dirty="0">
                  <a:solidFill>
                    <a:schemeClr val="bg1"/>
                  </a:solidFill>
                  <a:latin typeface="+mj-ea"/>
                  <a:ea typeface="+mj-ea"/>
                </a:rPr>
                <a:t>投诉 </a:t>
              </a:r>
              <a:endParaRPr lang="en-US" altLang="zh-CN" sz="800" spc="150" dirty="0">
                <a:solidFill>
                  <a:schemeClr val="bg1"/>
                </a:solidFill>
                <a:latin typeface="+mj-ea"/>
                <a:ea typeface="+mj-ea"/>
              </a:endParaRPr>
            </a:p>
          </p:txBody>
        </p:sp>
      </p:grpSp>
      <p:grpSp>
        <p:nvGrpSpPr>
          <p:cNvPr id="8" name="组合 7"/>
          <p:cNvGrpSpPr/>
          <p:nvPr/>
        </p:nvGrpSpPr>
        <p:grpSpPr>
          <a:xfrm>
            <a:off x="6299625" y="2116305"/>
            <a:ext cx="1587077" cy="973666"/>
            <a:chOff x="6299623" y="2089107"/>
            <a:chExt cx="1587077" cy="973666"/>
          </a:xfrm>
        </p:grpSpPr>
        <p:sp>
          <p:nvSpPr>
            <p:cNvPr id="9" name="Freeform 9"/>
            <p:cNvSpPr>
              <a:spLocks/>
            </p:cNvSpPr>
            <p:nvPr/>
          </p:nvSpPr>
          <p:spPr bwMode="auto">
            <a:xfrm>
              <a:off x="629962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2 w 1304"/>
                <a:gd name="T25" fmla="*/ 62 h 800"/>
                <a:gd name="T26" fmla="*/ 826 w 1304"/>
                <a:gd name="T27" fmla="*/ 38 h 800"/>
                <a:gd name="T28" fmla="*/ 768 w 1304"/>
                <a:gd name="T29" fmla="*/ 20 h 800"/>
                <a:gd name="T30" fmla="*/ 708 w 1304"/>
                <a:gd name="T31" fmla="*/ 8 h 800"/>
                <a:gd name="T32" fmla="*/ 646 w 1304"/>
                <a:gd name="T33" fmla="*/ 2 h 800"/>
                <a:gd name="T34" fmla="*/ 614 w 1304"/>
                <a:gd name="T35" fmla="*/ 0 h 800"/>
                <a:gd name="T36" fmla="*/ 556 w 1304"/>
                <a:gd name="T37" fmla="*/ 4 h 800"/>
                <a:gd name="T38" fmla="*/ 500 w 1304"/>
                <a:gd name="T39" fmla="*/ 10 h 800"/>
                <a:gd name="T40" fmla="*/ 446 w 1304"/>
                <a:gd name="T41" fmla="*/ 24 h 800"/>
                <a:gd name="T42" fmla="*/ 394 w 1304"/>
                <a:gd name="T43" fmla="*/ 40 h 800"/>
                <a:gd name="T44" fmla="*/ 298 w 1304"/>
                <a:gd name="T45" fmla="*/ 86 h 800"/>
                <a:gd name="T46" fmla="*/ 210 w 1304"/>
                <a:gd name="T47" fmla="*/ 150 h 800"/>
                <a:gd name="T48" fmla="*/ 136 w 1304"/>
                <a:gd name="T49" fmla="*/ 226 h 800"/>
                <a:gd name="T50" fmla="*/ 74 w 1304"/>
                <a:gd name="T51" fmla="*/ 314 h 800"/>
                <a:gd name="T52" fmla="*/ 28 w 1304"/>
                <a:gd name="T53" fmla="*/ 412 h 800"/>
                <a:gd name="T54" fmla="*/ 12 w 1304"/>
                <a:gd name="T55" fmla="*/ 464 h 800"/>
                <a:gd name="T56" fmla="*/ 0 w 1304"/>
                <a:gd name="T57" fmla="*/ 518 h 800"/>
                <a:gd name="T58" fmla="*/ 220 w 1304"/>
                <a:gd name="T59" fmla="*/ 536 h 800"/>
                <a:gd name="T60" fmla="*/ 228 w 1304"/>
                <a:gd name="T61" fmla="*/ 504 h 800"/>
                <a:gd name="T62" fmla="*/ 254 w 1304"/>
                <a:gd name="T63" fmla="*/ 440 h 800"/>
                <a:gd name="T64" fmla="*/ 290 w 1304"/>
                <a:gd name="T65" fmla="*/ 382 h 800"/>
                <a:gd name="T66" fmla="*/ 334 w 1304"/>
                <a:gd name="T67" fmla="*/ 332 h 800"/>
                <a:gd name="T68" fmla="*/ 386 w 1304"/>
                <a:gd name="T69" fmla="*/ 290 h 800"/>
                <a:gd name="T70" fmla="*/ 444 w 1304"/>
                <a:gd name="T71" fmla="*/ 256 h 800"/>
                <a:gd name="T72" fmla="*/ 508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4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2" y="498"/>
                  </a:lnTo>
                  <a:lnTo>
                    <a:pt x="1216" y="468"/>
                  </a:lnTo>
                  <a:lnTo>
                    <a:pt x="1208" y="438"/>
                  </a:lnTo>
                  <a:lnTo>
                    <a:pt x="1198" y="408"/>
                  </a:lnTo>
                  <a:lnTo>
                    <a:pt x="1186" y="380"/>
                  </a:lnTo>
                  <a:lnTo>
                    <a:pt x="1174" y="354"/>
                  </a:lnTo>
                  <a:lnTo>
                    <a:pt x="1160" y="326"/>
                  </a:lnTo>
                  <a:lnTo>
                    <a:pt x="1146" y="300"/>
                  </a:lnTo>
                  <a:lnTo>
                    <a:pt x="1128" y="276"/>
                  </a:lnTo>
                  <a:lnTo>
                    <a:pt x="1112" y="250"/>
                  </a:lnTo>
                  <a:lnTo>
                    <a:pt x="1094" y="228"/>
                  </a:lnTo>
                  <a:lnTo>
                    <a:pt x="1074" y="204"/>
                  </a:lnTo>
                  <a:lnTo>
                    <a:pt x="1052" y="182"/>
                  </a:lnTo>
                  <a:lnTo>
                    <a:pt x="1032" y="162"/>
                  </a:lnTo>
                  <a:lnTo>
                    <a:pt x="1008" y="142"/>
                  </a:lnTo>
                  <a:lnTo>
                    <a:pt x="986" y="124"/>
                  </a:lnTo>
                  <a:lnTo>
                    <a:pt x="960" y="106"/>
                  </a:lnTo>
                  <a:lnTo>
                    <a:pt x="936" y="90"/>
                  </a:lnTo>
                  <a:lnTo>
                    <a:pt x="910" y="76"/>
                  </a:lnTo>
                  <a:lnTo>
                    <a:pt x="882" y="62"/>
                  </a:lnTo>
                  <a:lnTo>
                    <a:pt x="856" y="50"/>
                  </a:lnTo>
                  <a:lnTo>
                    <a:pt x="826" y="38"/>
                  </a:lnTo>
                  <a:lnTo>
                    <a:pt x="798" y="28"/>
                  </a:lnTo>
                  <a:lnTo>
                    <a:pt x="768" y="20"/>
                  </a:lnTo>
                  <a:lnTo>
                    <a:pt x="738" y="14"/>
                  </a:lnTo>
                  <a:lnTo>
                    <a:pt x="708" y="8"/>
                  </a:lnTo>
                  <a:lnTo>
                    <a:pt x="676" y="4"/>
                  </a:lnTo>
                  <a:lnTo>
                    <a:pt x="646" y="2"/>
                  </a:lnTo>
                  <a:lnTo>
                    <a:pt x="614" y="0"/>
                  </a:lnTo>
                  <a:lnTo>
                    <a:pt x="614" y="0"/>
                  </a:lnTo>
                  <a:lnTo>
                    <a:pt x="584" y="2"/>
                  </a:lnTo>
                  <a:lnTo>
                    <a:pt x="556" y="4"/>
                  </a:lnTo>
                  <a:lnTo>
                    <a:pt x="528" y="6"/>
                  </a:lnTo>
                  <a:lnTo>
                    <a:pt x="500" y="10"/>
                  </a:lnTo>
                  <a:lnTo>
                    <a:pt x="474" y="16"/>
                  </a:lnTo>
                  <a:lnTo>
                    <a:pt x="446" y="24"/>
                  </a:lnTo>
                  <a:lnTo>
                    <a:pt x="420" y="32"/>
                  </a:lnTo>
                  <a:lnTo>
                    <a:pt x="394" y="40"/>
                  </a:lnTo>
                  <a:lnTo>
                    <a:pt x="346" y="62"/>
                  </a:lnTo>
                  <a:lnTo>
                    <a:pt x="298" y="86"/>
                  </a:lnTo>
                  <a:lnTo>
                    <a:pt x="252" y="116"/>
                  </a:lnTo>
                  <a:lnTo>
                    <a:pt x="210" y="150"/>
                  </a:lnTo>
                  <a:lnTo>
                    <a:pt x="172" y="186"/>
                  </a:lnTo>
                  <a:lnTo>
                    <a:pt x="136" y="226"/>
                  </a:lnTo>
                  <a:lnTo>
                    <a:pt x="102" y="268"/>
                  </a:lnTo>
                  <a:lnTo>
                    <a:pt x="74" y="314"/>
                  </a:lnTo>
                  <a:lnTo>
                    <a:pt x="50" y="362"/>
                  </a:lnTo>
                  <a:lnTo>
                    <a:pt x="28" y="412"/>
                  </a:lnTo>
                  <a:lnTo>
                    <a:pt x="20" y="438"/>
                  </a:lnTo>
                  <a:lnTo>
                    <a:pt x="12" y="464"/>
                  </a:lnTo>
                  <a:lnTo>
                    <a:pt x="6" y="490"/>
                  </a:lnTo>
                  <a:lnTo>
                    <a:pt x="0" y="518"/>
                  </a:lnTo>
                  <a:lnTo>
                    <a:pt x="100" y="418"/>
                  </a:lnTo>
                  <a:lnTo>
                    <a:pt x="220" y="536"/>
                  </a:lnTo>
                  <a:lnTo>
                    <a:pt x="220" y="536"/>
                  </a:lnTo>
                  <a:lnTo>
                    <a:pt x="228" y="504"/>
                  </a:lnTo>
                  <a:lnTo>
                    <a:pt x="240" y="472"/>
                  </a:lnTo>
                  <a:lnTo>
                    <a:pt x="254" y="440"/>
                  </a:lnTo>
                  <a:lnTo>
                    <a:pt x="270" y="410"/>
                  </a:lnTo>
                  <a:lnTo>
                    <a:pt x="290" y="382"/>
                  </a:lnTo>
                  <a:lnTo>
                    <a:pt x="310" y="356"/>
                  </a:lnTo>
                  <a:lnTo>
                    <a:pt x="334" y="332"/>
                  </a:lnTo>
                  <a:lnTo>
                    <a:pt x="360" y="310"/>
                  </a:lnTo>
                  <a:lnTo>
                    <a:pt x="386" y="290"/>
                  </a:lnTo>
                  <a:lnTo>
                    <a:pt x="414" y="272"/>
                  </a:lnTo>
                  <a:lnTo>
                    <a:pt x="444" y="256"/>
                  </a:lnTo>
                  <a:lnTo>
                    <a:pt x="476" y="244"/>
                  </a:lnTo>
                  <a:lnTo>
                    <a:pt x="508" y="234"/>
                  </a:lnTo>
                  <a:lnTo>
                    <a:pt x="542" y="226"/>
                  </a:lnTo>
                  <a:lnTo>
                    <a:pt x="578" y="222"/>
                  </a:lnTo>
                  <a:lnTo>
                    <a:pt x="614" y="220"/>
                  </a:lnTo>
                  <a:lnTo>
                    <a:pt x="614" y="220"/>
                  </a:lnTo>
                  <a:lnTo>
                    <a:pt x="654"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4"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latin typeface="+mj-ea"/>
                <a:ea typeface="+mj-ea"/>
              </a:endParaRPr>
            </a:p>
          </p:txBody>
        </p:sp>
        <p:sp>
          <p:nvSpPr>
            <p:cNvPr id="10" name="矩形 45"/>
            <p:cNvSpPr/>
            <p:nvPr/>
          </p:nvSpPr>
          <p:spPr>
            <a:xfrm>
              <a:off x="6520646"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latin typeface="+mj-ea"/>
                  <a:ea typeface="+mj-ea"/>
                </a:rPr>
                <a:t>令愤怒的客户平伏情绪</a:t>
              </a:r>
              <a:endParaRPr lang="en-US" altLang="zh-CN" sz="800" spc="150" dirty="0">
                <a:solidFill>
                  <a:schemeClr val="bg1"/>
                </a:solidFill>
                <a:latin typeface="+mj-ea"/>
                <a:ea typeface="+mj-ea"/>
              </a:endParaRPr>
            </a:p>
          </p:txBody>
        </p:sp>
      </p:grpSp>
      <p:grpSp>
        <p:nvGrpSpPr>
          <p:cNvPr id="11" name="组合 10"/>
          <p:cNvGrpSpPr/>
          <p:nvPr/>
        </p:nvGrpSpPr>
        <p:grpSpPr>
          <a:xfrm>
            <a:off x="5053332" y="2656692"/>
            <a:ext cx="1584643" cy="973666"/>
            <a:chOff x="5053330" y="2629492"/>
            <a:chExt cx="1584643" cy="973666"/>
          </a:xfrm>
        </p:grpSpPr>
        <p:sp>
          <p:nvSpPr>
            <p:cNvPr id="12" name="Freeform 8"/>
            <p:cNvSpPr>
              <a:spLocks/>
            </p:cNvSpPr>
            <p:nvPr/>
          </p:nvSpPr>
          <p:spPr bwMode="auto">
            <a:xfrm>
              <a:off x="5053330"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6 w 1302"/>
                <a:gd name="T9" fmla="*/ 404 h 800"/>
                <a:gd name="T10" fmla="*/ 898 w 1302"/>
                <a:gd name="T11" fmla="*/ 464 h 800"/>
                <a:gd name="T12" fmla="*/ 838 w 1302"/>
                <a:gd name="T13" fmla="*/ 512 h 800"/>
                <a:gd name="T14" fmla="*/ 770 w 1302"/>
                <a:gd name="T15" fmla="*/ 550 h 800"/>
                <a:gd name="T16" fmla="*/ 694 w 1302"/>
                <a:gd name="T17" fmla="*/ 574 h 800"/>
                <a:gd name="T18" fmla="*/ 612 w 1302"/>
                <a:gd name="T19" fmla="*/ 582 h 800"/>
                <a:gd name="T20" fmla="*/ 576 w 1302"/>
                <a:gd name="T21" fmla="*/ 580 h 800"/>
                <a:gd name="T22" fmla="*/ 508 w 1302"/>
                <a:gd name="T23" fmla="*/ 568 h 800"/>
                <a:gd name="T24" fmla="*/ 444 w 1302"/>
                <a:gd name="T25" fmla="*/ 544 h 800"/>
                <a:gd name="T26" fmla="*/ 386 w 1302"/>
                <a:gd name="T27" fmla="*/ 510 h 800"/>
                <a:gd name="T28" fmla="*/ 334 w 1302"/>
                <a:gd name="T29" fmla="*/ 468 h 800"/>
                <a:gd name="T30" fmla="*/ 288 w 1302"/>
                <a:gd name="T31" fmla="*/ 418 h 800"/>
                <a:gd name="T32" fmla="*/ 254 w 1302"/>
                <a:gd name="T33" fmla="*/ 360 h 800"/>
                <a:gd name="T34" fmla="*/ 228 w 1302"/>
                <a:gd name="T35" fmla="*/ 298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4 w 1302"/>
                <a:gd name="T47" fmla="*/ 576 h 800"/>
                <a:gd name="T48" fmla="*/ 210 w 1302"/>
                <a:gd name="T49" fmla="*/ 652 h 800"/>
                <a:gd name="T50" fmla="*/ 296 w 1302"/>
                <a:gd name="T51" fmla="*/ 714 h 800"/>
                <a:gd name="T52" fmla="*/ 394 w 1302"/>
                <a:gd name="T53" fmla="*/ 760 h 800"/>
                <a:gd name="T54" fmla="*/ 446 w 1302"/>
                <a:gd name="T55" fmla="*/ 778 h 800"/>
                <a:gd name="T56" fmla="*/ 500 w 1302"/>
                <a:gd name="T57" fmla="*/ 790 h 800"/>
                <a:gd name="T58" fmla="*/ 556 w 1302"/>
                <a:gd name="T59" fmla="*/ 798 h 800"/>
                <a:gd name="T60" fmla="*/ 612 w 1302"/>
                <a:gd name="T61" fmla="*/ 800 h 800"/>
                <a:gd name="T62" fmla="*/ 644 w 1302"/>
                <a:gd name="T63" fmla="*/ 800 h 800"/>
                <a:gd name="T64" fmla="*/ 708 w 1302"/>
                <a:gd name="T65" fmla="*/ 794 h 800"/>
                <a:gd name="T66" fmla="*/ 768 w 1302"/>
                <a:gd name="T67" fmla="*/ 780 h 800"/>
                <a:gd name="T68" fmla="*/ 826 w 1302"/>
                <a:gd name="T69" fmla="*/ 762 h 800"/>
                <a:gd name="T70" fmla="*/ 882 w 1302"/>
                <a:gd name="T71" fmla="*/ 738 h 800"/>
                <a:gd name="T72" fmla="*/ 934 w 1302"/>
                <a:gd name="T73" fmla="*/ 710 h 800"/>
                <a:gd name="T74" fmla="*/ 984 w 1302"/>
                <a:gd name="T75" fmla="*/ 676 h 800"/>
                <a:gd name="T76" fmla="*/ 1030 w 1302"/>
                <a:gd name="T77" fmla="*/ 638 h 800"/>
                <a:gd name="T78" fmla="*/ 1072 w 1302"/>
                <a:gd name="T79" fmla="*/ 596 h 800"/>
                <a:gd name="T80" fmla="*/ 1110 w 1302"/>
                <a:gd name="T81" fmla="*/ 550 h 800"/>
                <a:gd name="T82" fmla="*/ 1144 w 1302"/>
                <a:gd name="T83" fmla="*/ 500 h 800"/>
                <a:gd name="T84" fmla="*/ 1174 w 1302"/>
                <a:gd name="T85" fmla="*/ 448 h 800"/>
                <a:gd name="T86" fmla="*/ 1196 w 1302"/>
                <a:gd name="T87" fmla="*/ 392 h 800"/>
                <a:gd name="T88" fmla="*/ 1214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6" y="370"/>
                  </a:lnTo>
                  <a:lnTo>
                    <a:pt x="946" y="404"/>
                  </a:lnTo>
                  <a:lnTo>
                    <a:pt x="924" y="434"/>
                  </a:lnTo>
                  <a:lnTo>
                    <a:pt x="898" y="464"/>
                  </a:lnTo>
                  <a:lnTo>
                    <a:pt x="868" y="490"/>
                  </a:lnTo>
                  <a:lnTo>
                    <a:pt x="838" y="512"/>
                  </a:lnTo>
                  <a:lnTo>
                    <a:pt x="804" y="532"/>
                  </a:lnTo>
                  <a:lnTo>
                    <a:pt x="770" y="550"/>
                  </a:lnTo>
                  <a:lnTo>
                    <a:pt x="732" y="564"/>
                  </a:lnTo>
                  <a:lnTo>
                    <a:pt x="694" y="574"/>
                  </a:lnTo>
                  <a:lnTo>
                    <a:pt x="654" y="580"/>
                  </a:lnTo>
                  <a:lnTo>
                    <a:pt x="612" y="582"/>
                  </a:lnTo>
                  <a:lnTo>
                    <a:pt x="612" y="582"/>
                  </a:lnTo>
                  <a:lnTo>
                    <a:pt x="576" y="580"/>
                  </a:lnTo>
                  <a:lnTo>
                    <a:pt x="542" y="576"/>
                  </a:lnTo>
                  <a:lnTo>
                    <a:pt x="508" y="568"/>
                  </a:lnTo>
                  <a:lnTo>
                    <a:pt x="476" y="558"/>
                  </a:lnTo>
                  <a:lnTo>
                    <a:pt x="444" y="544"/>
                  </a:lnTo>
                  <a:lnTo>
                    <a:pt x="414" y="528"/>
                  </a:lnTo>
                  <a:lnTo>
                    <a:pt x="386" y="510"/>
                  </a:lnTo>
                  <a:lnTo>
                    <a:pt x="358" y="490"/>
                  </a:lnTo>
                  <a:lnTo>
                    <a:pt x="334" y="468"/>
                  </a:lnTo>
                  <a:lnTo>
                    <a:pt x="310" y="444"/>
                  </a:lnTo>
                  <a:lnTo>
                    <a:pt x="288" y="418"/>
                  </a:lnTo>
                  <a:lnTo>
                    <a:pt x="270" y="390"/>
                  </a:lnTo>
                  <a:lnTo>
                    <a:pt x="254" y="360"/>
                  </a:lnTo>
                  <a:lnTo>
                    <a:pt x="240" y="330"/>
                  </a:lnTo>
                  <a:lnTo>
                    <a:pt x="228" y="298"/>
                  </a:lnTo>
                  <a:lnTo>
                    <a:pt x="218" y="264"/>
                  </a:lnTo>
                  <a:lnTo>
                    <a:pt x="100" y="384"/>
                  </a:lnTo>
                  <a:lnTo>
                    <a:pt x="0" y="284"/>
                  </a:lnTo>
                  <a:lnTo>
                    <a:pt x="0" y="284"/>
                  </a:lnTo>
                  <a:lnTo>
                    <a:pt x="4" y="310"/>
                  </a:lnTo>
                  <a:lnTo>
                    <a:pt x="12" y="338"/>
                  </a:lnTo>
                  <a:lnTo>
                    <a:pt x="18" y="364"/>
                  </a:lnTo>
                  <a:lnTo>
                    <a:pt x="28" y="390"/>
                  </a:lnTo>
                  <a:lnTo>
                    <a:pt x="48" y="440"/>
                  </a:lnTo>
                  <a:lnTo>
                    <a:pt x="74" y="488"/>
                  </a:lnTo>
                  <a:lnTo>
                    <a:pt x="102" y="534"/>
                  </a:lnTo>
                  <a:lnTo>
                    <a:pt x="134" y="576"/>
                  </a:lnTo>
                  <a:lnTo>
                    <a:pt x="170" y="616"/>
                  </a:lnTo>
                  <a:lnTo>
                    <a:pt x="210" y="652"/>
                  </a:lnTo>
                  <a:lnTo>
                    <a:pt x="252" y="684"/>
                  </a:lnTo>
                  <a:lnTo>
                    <a:pt x="296" y="714"/>
                  </a:lnTo>
                  <a:lnTo>
                    <a:pt x="344" y="740"/>
                  </a:lnTo>
                  <a:lnTo>
                    <a:pt x="394" y="760"/>
                  </a:lnTo>
                  <a:lnTo>
                    <a:pt x="420" y="770"/>
                  </a:lnTo>
                  <a:lnTo>
                    <a:pt x="446" y="778"/>
                  </a:lnTo>
                  <a:lnTo>
                    <a:pt x="472" y="784"/>
                  </a:lnTo>
                  <a:lnTo>
                    <a:pt x="500" y="790"/>
                  </a:lnTo>
                  <a:lnTo>
                    <a:pt x="528" y="794"/>
                  </a:lnTo>
                  <a:lnTo>
                    <a:pt x="556" y="798"/>
                  </a:lnTo>
                  <a:lnTo>
                    <a:pt x="584" y="800"/>
                  </a:lnTo>
                  <a:lnTo>
                    <a:pt x="612" y="800"/>
                  </a:lnTo>
                  <a:lnTo>
                    <a:pt x="612" y="800"/>
                  </a:lnTo>
                  <a:lnTo>
                    <a:pt x="644" y="800"/>
                  </a:lnTo>
                  <a:lnTo>
                    <a:pt x="676" y="798"/>
                  </a:lnTo>
                  <a:lnTo>
                    <a:pt x="708" y="794"/>
                  </a:lnTo>
                  <a:lnTo>
                    <a:pt x="738" y="788"/>
                  </a:lnTo>
                  <a:lnTo>
                    <a:pt x="768" y="780"/>
                  </a:lnTo>
                  <a:lnTo>
                    <a:pt x="798" y="772"/>
                  </a:lnTo>
                  <a:lnTo>
                    <a:pt x="826" y="762"/>
                  </a:lnTo>
                  <a:lnTo>
                    <a:pt x="854" y="752"/>
                  </a:lnTo>
                  <a:lnTo>
                    <a:pt x="882" y="738"/>
                  </a:lnTo>
                  <a:lnTo>
                    <a:pt x="908" y="726"/>
                  </a:lnTo>
                  <a:lnTo>
                    <a:pt x="934" y="710"/>
                  </a:lnTo>
                  <a:lnTo>
                    <a:pt x="960" y="694"/>
                  </a:lnTo>
                  <a:lnTo>
                    <a:pt x="984" y="676"/>
                  </a:lnTo>
                  <a:lnTo>
                    <a:pt x="1008" y="658"/>
                  </a:lnTo>
                  <a:lnTo>
                    <a:pt x="1030" y="638"/>
                  </a:lnTo>
                  <a:lnTo>
                    <a:pt x="1052" y="618"/>
                  </a:lnTo>
                  <a:lnTo>
                    <a:pt x="1072" y="596"/>
                  </a:lnTo>
                  <a:lnTo>
                    <a:pt x="1092" y="574"/>
                  </a:lnTo>
                  <a:lnTo>
                    <a:pt x="1110" y="550"/>
                  </a:lnTo>
                  <a:lnTo>
                    <a:pt x="1128" y="526"/>
                  </a:lnTo>
                  <a:lnTo>
                    <a:pt x="1144" y="500"/>
                  </a:lnTo>
                  <a:lnTo>
                    <a:pt x="1160" y="474"/>
                  </a:lnTo>
                  <a:lnTo>
                    <a:pt x="1174" y="448"/>
                  </a:lnTo>
                  <a:lnTo>
                    <a:pt x="1186" y="420"/>
                  </a:lnTo>
                  <a:lnTo>
                    <a:pt x="1196" y="392"/>
                  </a:lnTo>
                  <a:lnTo>
                    <a:pt x="1206" y="364"/>
                  </a:lnTo>
                  <a:lnTo>
                    <a:pt x="1214" y="334"/>
                  </a:lnTo>
                  <a:lnTo>
                    <a:pt x="1222" y="304"/>
                  </a:lnTo>
                  <a:lnTo>
                    <a:pt x="1228" y="274"/>
                  </a:lnTo>
                  <a:lnTo>
                    <a:pt x="1232" y="242"/>
                  </a:lnTo>
                  <a:lnTo>
                    <a:pt x="1234" y="210"/>
                  </a:lnTo>
                  <a:lnTo>
                    <a:pt x="1234" y="178"/>
                  </a:lnTo>
                  <a:lnTo>
                    <a:pt x="1302" y="178"/>
                  </a:lnTo>
                  <a:lnTo>
                    <a:pt x="112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latin typeface="+mj-ea"/>
                <a:ea typeface="+mj-ea"/>
              </a:endParaRPr>
            </a:p>
          </p:txBody>
        </p:sp>
        <p:sp>
          <p:nvSpPr>
            <p:cNvPr id="13" name="矩形 45"/>
            <p:cNvSpPr/>
            <p:nvPr/>
          </p:nvSpPr>
          <p:spPr>
            <a:xfrm rot="10800000">
              <a:off x="5287402"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latin typeface="+mj-ea"/>
                  <a:ea typeface="+mj-ea"/>
                </a:rPr>
                <a:t>保持和提高自尊心</a:t>
              </a:r>
              <a:endParaRPr lang="en-US" altLang="zh-CN" sz="800" spc="150" dirty="0">
                <a:solidFill>
                  <a:schemeClr val="bg1"/>
                </a:solidFill>
                <a:latin typeface="+mj-ea"/>
                <a:ea typeface="+mj-ea"/>
              </a:endParaRPr>
            </a:p>
          </p:txBody>
        </p:sp>
      </p:grpSp>
      <p:grpSp>
        <p:nvGrpSpPr>
          <p:cNvPr id="14" name="组合 13"/>
          <p:cNvGrpSpPr/>
          <p:nvPr/>
        </p:nvGrpSpPr>
        <p:grpSpPr>
          <a:xfrm>
            <a:off x="2558311" y="2656692"/>
            <a:ext cx="1584643" cy="973666"/>
            <a:chOff x="2558309" y="2629492"/>
            <a:chExt cx="1584643" cy="973666"/>
          </a:xfrm>
        </p:grpSpPr>
        <p:sp>
          <p:nvSpPr>
            <p:cNvPr id="15" name="Freeform 6"/>
            <p:cNvSpPr>
              <a:spLocks/>
            </p:cNvSpPr>
            <p:nvPr/>
          </p:nvSpPr>
          <p:spPr bwMode="auto">
            <a:xfrm>
              <a:off x="2558309"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8 w 1302"/>
                <a:gd name="T9" fmla="*/ 404 h 800"/>
                <a:gd name="T10" fmla="*/ 898 w 1302"/>
                <a:gd name="T11" fmla="*/ 464 h 800"/>
                <a:gd name="T12" fmla="*/ 838 w 1302"/>
                <a:gd name="T13" fmla="*/ 512 h 800"/>
                <a:gd name="T14" fmla="*/ 770 w 1302"/>
                <a:gd name="T15" fmla="*/ 550 h 800"/>
                <a:gd name="T16" fmla="*/ 694 w 1302"/>
                <a:gd name="T17" fmla="*/ 574 h 800"/>
                <a:gd name="T18" fmla="*/ 614 w 1302"/>
                <a:gd name="T19" fmla="*/ 582 h 800"/>
                <a:gd name="T20" fmla="*/ 578 w 1302"/>
                <a:gd name="T21" fmla="*/ 580 h 800"/>
                <a:gd name="T22" fmla="*/ 508 w 1302"/>
                <a:gd name="T23" fmla="*/ 568 h 800"/>
                <a:gd name="T24" fmla="*/ 444 w 1302"/>
                <a:gd name="T25" fmla="*/ 544 h 800"/>
                <a:gd name="T26" fmla="*/ 386 w 1302"/>
                <a:gd name="T27" fmla="*/ 510 h 800"/>
                <a:gd name="T28" fmla="*/ 334 w 1302"/>
                <a:gd name="T29" fmla="*/ 468 h 800"/>
                <a:gd name="T30" fmla="*/ 290 w 1302"/>
                <a:gd name="T31" fmla="*/ 418 h 800"/>
                <a:gd name="T32" fmla="*/ 254 w 1302"/>
                <a:gd name="T33" fmla="*/ 360 h 800"/>
                <a:gd name="T34" fmla="*/ 228 w 1302"/>
                <a:gd name="T35" fmla="*/ 296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6 w 1302"/>
                <a:gd name="T47" fmla="*/ 576 h 800"/>
                <a:gd name="T48" fmla="*/ 210 w 1302"/>
                <a:gd name="T49" fmla="*/ 652 h 800"/>
                <a:gd name="T50" fmla="*/ 298 w 1302"/>
                <a:gd name="T51" fmla="*/ 714 h 800"/>
                <a:gd name="T52" fmla="*/ 394 w 1302"/>
                <a:gd name="T53" fmla="*/ 760 h 800"/>
                <a:gd name="T54" fmla="*/ 446 w 1302"/>
                <a:gd name="T55" fmla="*/ 778 h 800"/>
                <a:gd name="T56" fmla="*/ 500 w 1302"/>
                <a:gd name="T57" fmla="*/ 790 h 800"/>
                <a:gd name="T58" fmla="*/ 556 w 1302"/>
                <a:gd name="T59" fmla="*/ 798 h 800"/>
                <a:gd name="T60" fmla="*/ 614 w 1302"/>
                <a:gd name="T61" fmla="*/ 800 h 800"/>
                <a:gd name="T62" fmla="*/ 646 w 1302"/>
                <a:gd name="T63" fmla="*/ 800 h 800"/>
                <a:gd name="T64" fmla="*/ 708 w 1302"/>
                <a:gd name="T65" fmla="*/ 794 h 800"/>
                <a:gd name="T66" fmla="*/ 768 w 1302"/>
                <a:gd name="T67" fmla="*/ 780 h 800"/>
                <a:gd name="T68" fmla="*/ 826 w 1302"/>
                <a:gd name="T69" fmla="*/ 762 h 800"/>
                <a:gd name="T70" fmla="*/ 882 w 1302"/>
                <a:gd name="T71" fmla="*/ 738 h 800"/>
                <a:gd name="T72" fmla="*/ 936 w 1302"/>
                <a:gd name="T73" fmla="*/ 710 h 800"/>
                <a:gd name="T74" fmla="*/ 984 w 1302"/>
                <a:gd name="T75" fmla="*/ 676 h 800"/>
                <a:gd name="T76" fmla="*/ 1032 w 1302"/>
                <a:gd name="T77" fmla="*/ 638 h 800"/>
                <a:gd name="T78" fmla="*/ 1074 w 1302"/>
                <a:gd name="T79" fmla="*/ 596 h 800"/>
                <a:gd name="T80" fmla="*/ 1112 w 1302"/>
                <a:gd name="T81" fmla="*/ 550 h 800"/>
                <a:gd name="T82" fmla="*/ 1144 w 1302"/>
                <a:gd name="T83" fmla="*/ 500 h 800"/>
                <a:gd name="T84" fmla="*/ 1174 w 1302"/>
                <a:gd name="T85" fmla="*/ 448 h 800"/>
                <a:gd name="T86" fmla="*/ 1198 w 1302"/>
                <a:gd name="T87" fmla="*/ 392 h 800"/>
                <a:gd name="T88" fmla="*/ 1216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8" y="370"/>
                  </a:lnTo>
                  <a:lnTo>
                    <a:pt x="948" y="404"/>
                  </a:lnTo>
                  <a:lnTo>
                    <a:pt x="924" y="434"/>
                  </a:lnTo>
                  <a:lnTo>
                    <a:pt x="898" y="464"/>
                  </a:lnTo>
                  <a:lnTo>
                    <a:pt x="870" y="490"/>
                  </a:lnTo>
                  <a:lnTo>
                    <a:pt x="838" y="512"/>
                  </a:lnTo>
                  <a:lnTo>
                    <a:pt x="806" y="532"/>
                  </a:lnTo>
                  <a:lnTo>
                    <a:pt x="770" y="550"/>
                  </a:lnTo>
                  <a:lnTo>
                    <a:pt x="732" y="564"/>
                  </a:lnTo>
                  <a:lnTo>
                    <a:pt x="694" y="574"/>
                  </a:lnTo>
                  <a:lnTo>
                    <a:pt x="654" y="580"/>
                  </a:lnTo>
                  <a:lnTo>
                    <a:pt x="614" y="582"/>
                  </a:lnTo>
                  <a:lnTo>
                    <a:pt x="614" y="582"/>
                  </a:lnTo>
                  <a:lnTo>
                    <a:pt x="578" y="580"/>
                  </a:lnTo>
                  <a:lnTo>
                    <a:pt x="542" y="576"/>
                  </a:lnTo>
                  <a:lnTo>
                    <a:pt x="508" y="568"/>
                  </a:lnTo>
                  <a:lnTo>
                    <a:pt x="476" y="558"/>
                  </a:lnTo>
                  <a:lnTo>
                    <a:pt x="444" y="544"/>
                  </a:lnTo>
                  <a:lnTo>
                    <a:pt x="414" y="528"/>
                  </a:lnTo>
                  <a:lnTo>
                    <a:pt x="386" y="510"/>
                  </a:lnTo>
                  <a:lnTo>
                    <a:pt x="358" y="490"/>
                  </a:lnTo>
                  <a:lnTo>
                    <a:pt x="334" y="468"/>
                  </a:lnTo>
                  <a:lnTo>
                    <a:pt x="310" y="444"/>
                  </a:lnTo>
                  <a:lnTo>
                    <a:pt x="290" y="418"/>
                  </a:lnTo>
                  <a:lnTo>
                    <a:pt x="270" y="390"/>
                  </a:lnTo>
                  <a:lnTo>
                    <a:pt x="254" y="360"/>
                  </a:lnTo>
                  <a:lnTo>
                    <a:pt x="240" y="330"/>
                  </a:lnTo>
                  <a:lnTo>
                    <a:pt x="228" y="296"/>
                  </a:lnTo>
                  <a:lnTo>
                    <a:pt x="220" y="264"/>
                  </a:lnTo>
                  <a:lnTo>
                    <a:pt x="100" y="384"/>
                  </a:lnTo>
                  <a:lnTo>
                    <a:pt x="0" y="284"/>
                  </a:lnTo>
                  <a:lnTo>
                    <a:pt x="0" y="284"/>
                  </a:lnTo>
                  <a:lnTo>
                    <a:pt x="6" y="312"/>
                  </a:lnTo>
                  <a:lnTo>
                    <a:pt x="12" y="338"/>
                  </a:lnTo>
                  <a:lnTo>
                    <a:pt x="20" y="364"/>
                  </a:lnTo>
                  <a:lnTo>
                    <a:pt x="28" y="390"/>
                  </a:lnTo>
                  <a:lnTo>
                    <a:pt x="50" y="440"/>
                  </a:lnTo>
                  <a:lnTo>
                    <a:pt x="74" y="488"/>
                  </a:lnTo>
                  <a:lnTo>
                    <a:pt x="102" y="534"/>
                  </a:lnTo>
                  <a:lnTo>
                    <a:pt x="136" y="576"/>
                  </a:lnTo>
                  <a:lnTo>
                    <a:pt x="172" y="616"/>
                  </a:lnTo>
                  <a:lnTo>
                    <a:pt x="210" y="652"/>
                  </a:lnTo>
                  <a:lnTo>
                    <a:pt x="252" y="684"/>
                  </a:lnTo>
                  <a:lnTo>
                    <a:pt x="298" y="714"/>
                  </a:lnTo>
                  <a:lnTo>
                    <a:pt x="346" y="740"/>
                  </a:lnTo>
                  <a:lnTo>
                    <a:pt x="394" y="760"/>
                  </a:lnTo>
                  <a:lnTo>
                    <a:pt x="420" y="770"/>
                  </a:lnTo>
                  <a:lnTo>
                    <a:pt x="446" y="778"/>
                  </a:lnTo>
                  <a:lnTo>
                    <a:pt x="474" y="784"/>
                  </a:lnTo>
                  <a:lnTo>
                    <a:pt x="500" y="790"/>
                  </a:lnTo>
                  <a:lnTo>
                    <a:pt x="528" y="794"/>
                  </a:lnTo>
                  <a:lnTo>
                    <a:pt x="556" y="798"/>
                  </a:lnTo>
                  <a:lnTo>
                    <a:pt x="584" y="800"/>
                  </a:lnTo>
                  <a:lnTo>
                    <a:pt x="614" y="800"/>
                  </a:lnTo>
                  <a:lnTo>
                    <a:pt x="614" y="800"/>
                  </a:lnTo>
                  <a:lnTo>
                    <a:pt x="646" y="800"/>
                  </a:lnTo>
                  <a:lnTo>
                    <a:pt x="676" y="798"/>
                  </a:lnTo>
                  <a:lnTo>
                    <a:pt x="708" y="794"/>
                  </a:lnTo>
                  <a:lnTo>
                    <a:pt x="738" y="788"/>
                  </a:lnTo>
                  <a:lnTo>
                    <a:pt x="768" y="780"/>
                  </a:lnTo>
                  <a:lnTo>
                    <a:pt x="798" y="772"/>
                  </a:lnTo>
                  <a:lnTo>
                    <a:pt x="826" y="762"/>
                  </a:lnTo>
                  <a:lnTo>
                    <a:pt x="854" y="752"/>
                  </a:lnTo>
                  <a:lnTo>
                    <a:pt x="882" y="738"/>
                  </a:lnTo>
                  <a:lnTo>
                    <a:pt x="910" y="726"/>
                  </a:lnTo>
                  <a:lnTo>
                    <a:pt x="936" y="710"/>
                  </a:lnTo>
                  <a:lnTo>
                    <a:pt x="960" y="694"/>
                  </a:lnTo>
                  <a:lnTo>
                    <a:pt x="984" y="676"/>
                  </a:lnTo>
                  <a:lnTo>
                    <a:pt x="1008" y="658"/>
                  </a:lnTo>
                  <a:lnTo>
                    <a:pt x="1032" y="638"/>
                  </a:lnTo>
                  <a:lnTo>
                    <a:pt x="1052" y="618"/>
                  </a:lnTo>
                  <a:lnTo>
                    <a:pt x="1074" y="596"/>
                  </a:lnTo>
                  <a:lnTo>
                    <a:pt x="1092" y="574"/>
                  </a:lnTo>
                  <a:lnTo>
                    <a:pt x="1112" y="550"/>
                  </a:lnTo>
                  <a:lnTo>
                    <a:pt x="1128" y="526"/>
                  </a:lnTo>
                  <a:lnTo>
                    <a:pt x="1144" y="500"/>
                  </a:lnTo>
                  <a:lnTo>
                    <a:pt x="1160" y="474"/>
                  </a:lnTo>
                  <a:lnTo>
                    <a:pt x="1174" y="448"/>
                  </a:lnTo>
                  <a:lnTo>
                    <a:pt x="1186" y="420"/>
                  </a:lnTo>
                  <a:lnTo>
                    <a:pt x="1198" y="392"/>
                  </a:lnTo>
                  <a:lnTo>
                    <a:pt x="1206" y="364"/>
                  </a:lnTo>
                  <a:lnTo>
                    <a:pt x="1216" y="334"/>
                  </a:lnTo>
                  <a:lnTo>
                    <a:pt x="1222" y="304"/>
                  </a:lnTo>
                  <a:lnTo>
                    <a:pt x="1228" y="274"/>
                  </a:lnTo>
                  <a:lnTo>
                    <a:pt x="1232" y="242"/>
                  </a:lnTo>
                  <a:lnTo>
                    <a:pt x="1234" y="210"/>
                  </a:lnTo>
                  <a:lnTo>
                    <a:pt x="1236" y="178"/>
                  </a:lnTo>
                  <a:lnTo>
                    <a:pt x="1302" y="178"/>
                  </a:lnTo>
                  <a:lnTo>
                    <a:pt x="112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bg1"/>
                </a:solidFill>
                <a:latin typeface="+mj-ea"/>
                <a:ea typeface="+mj-ea"/>
              </a:endParaRPr>
            </a:p>
          </p:txBody>
        </p:sp>
        <p:sp>
          <p:nvSpPr>
            <p:cNvPr id="16" name="矩形 45"/>
            <p:cNvSpPr/>
            <p:nvPr/>
          </p:nvSpPr>
          <p:spPr>
            <a:xfrm rot="10800000">
              <a:off x="2795500"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800" dirty="0">
                  <a:solidFill>
                    <a:schemeClr val="bg1"/>
                  </a:solidFill>
                  <a:latin typeface="+mj-ea"/>
                  <a:ea typeface="+mj-ea"/>
                </a:rPr>
                <a:t>善用聆听技巧</a:t>
              </a:r>
              <a:endParaRPr lang="en-US" altLang="zh-CN" sz="800" spc="150" dirty="0">
                <a:solidFill>
                  <a:schemeClr val="bg1"/>
                </a:solidFill>
                <a:latin typeface="+mj-ea"/>
                <a:ea typeface="+mj-ea"/>
              </a:endParaRPr>
            </a:p>
          </p:txBody>
        </p:sp>
      </p:grpSp>
      <p:grpSp>
        <p:nvGrpSpPr>
          <p:cNvPr id="17" name="组合 21"/>
          <p:cNvGrpSpPr/>
          <p:nvPr/>
        </p:nvGrpSpPr>
        <p:grpSpPr>
          <a:xfrm>
            <a:off x="6765571" y="2598516"/>
            <a:ext cx="549629" cy="549629"/>
            <a:chOff x="9020762" y="3428424"/>
            <a:chExt cx="732838" cy="732838"/>
          </a:xfrm>
        </p:grpSpPr>
        <p:sp>
          <p:nvSpPr>
            <p:cNvPr id="23" name="椭圆 22"/>
            <p:cNvSpPr/>
            <p:nvPr/>
          </p:nvSpPr>
          <p:spPr>
            <a:xfrm>
              <a:off x="9020762" y="3428424"/>
              <a:ext cx="732838" cy="732838"/>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Freeform 61"/>
            <p:cNvSpPr>
              <a:spLocks noEditPoints="1"/>
            </p:cNvSpPr>
            <p:nvPr/>
          </p:nvSpPr>
          <p:spPr bwMode="auto">
            <a:xfrm>
              <a:off x="9226050" y="36337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18" name="组合 24"/>
          <p:cNvGrpSpPr/>
          <p:nvPr/>
        </p:nvGrpSpPr>
        <p:grpSpPr>
          <a:xfrm>
            <a:off x="1775623" y="2598516"/>
            <a:ext cx="549629" cy="549629"/>
            <a:chOff x="2367498" y="3428424"/>
            <a:chExt cx="732838" cy="732838"/>
          </a:xfrm>
        </p:grpSpPr>
        <p:sp>
          <p:nvSpPr>
            <p:cNvPr id="26" name="椭圆 25"/>
            <p:cNvSpPr/>
            <p:nvPr/>
          </p:nvSpPr>
          <p:spPr>
            <a:xfrm>
              <a:off x="2367498" y="3428424"/>
              <a:ext cx="732838" cy="73283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7" name="Freeform 82"/>
            <p:cNvSpPr>
              <a:spLocks noEditPoints="1"/>
            </p:cNvSpPr>
            <p:nvPr/>
          </p:nvSpPr>
          <p:spPr bwMode="auto">
            <a:xfrm>
              <a:off x="2622792" y="3633712"/>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19" name="组合 27"/>
          <p:cNvGrpSpPr/>
          <p:nvPr/>
        </p:nvGrpSpPr>
        <p:grpSpPr>
          <a:xfrm>
            <a:off x="5518084" y="2598516"/>
            <a:ext cx="549629" cy="549629"/>
            <a:chOff x="7357446" y="3428424"/>
            <a:chExt cx="732838" cy="732838"/>
          </a:xfrm>
        </p:grpSpPr>
        <p:sp>
          <p:nvSpPr>
            <p:cNvPr id="29" name="椭圆 28"/>
            <p:cNvSpPr/>
            <p:nvPr/>
          </p:nvSpPr>
          <p:spPr>
            <a:xfrm>
              <a:off x="7357446" y="3428424"/>
              <a:ext cx="732838" cy="732838"/>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Freeform 84"/>
            <p:cNvSpPr>
              <a:spLocks noEditPoints="1"/>
            </p:cNvSpPr>
            <p:nvPr/>
          </p:nvSpPr>
          <p:spPr bwMode="auto">
            <a:xfrm>
              <a:off x="7562734" y="3633712"/>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0" name="组合 30"/>
          <p:cNvGrpSpPr/>
          <p:nvPr/>
        </p:nvGrpSpPr>
        <p:grpSpPr>
          <a:xfrm>
            <a:off x="3023110" y="2598516"/>
            <a:ext cx="549629" cy="549629"/>
            <a:chOff x="4030814" y="3428424"/>
            <a:chExt cx="732838" cy="732838"/>
          </a:xfrm>
        </p:grpSpPr>
        <p:sp>
          <p:nvSpPr>
            <p:cNvPr id="32" name="椭圆 31"/>
            <p:cNvSpPr/>
            <p:nvPr/>
          </p:nvSpPr>
          <p:spPr>
            <a:xfrm>
              <a:off x="4030814" y="3428424"/>
              <a:ext cx="732838" cy="73283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3" name="Freeform 96"/>
            <p:cNvSpPr>
              <a:spLocks noEditPoints="1"/>
            </p:cNvSpPr>
            <p:nvPr/>
          </p:nvSpPr>
          <p:spPr bwMode="auto">
            <a:xfrm>
              <a:off x="4236102" y="3633712"/>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1" name="组合 33"/>
          <p:cNvGrpSpPr/>
          <p:nvPr/>
        </p:nvGrpSpPr>
        <p:grpSpPr>
          <a:xfrm>
            <a:off x="4270597" y="2598516"/>
            <a:ext cx="549629" cy="549629"/>
            <a:chOff x="5694130" y="3428424"/>
            <a:chExt cx="732838" cy="732838"/>
          </a:xfrm>
        </p:grpSpPr>
        <p:sp>
          <p:nvSpPr>
            <p:cNvPr id="35" name="椭圆 34"/>
            <p:cNvSpPr/>
            <p:nvPr/>
          </p:nvSpPr>
          <p:spPr>
            <a:xfrm>
              <a:off x="5694130" y="3428424"/>
              <a:ext cx="732838" cy="732838"/>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6" name="Freeform 112"/>
            <p:cNvSpPr>
              <a:spLocks noEditPoints="1"/>
            </p:cNvSpPr>
            <p:nvPr/>
          </p:nvSpPr>
          <p:spPr bwMode="auto">
            <a:xfrm>
              <a:off x="5899418" y="3633712"/>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49" name="TextBox 48"/>
          <p:cNvSpPr txBox="1">
            <a:spLocks noChangeArrowheads="1"/>
          </p:cNvSpPr>
          <p:nvPr/>
        </p:nvSpPr>
        <p:spPr bwMode="auto">
          <a:xfrm>
            <a:off x="1149622" y="3651870"/>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rPr>
              <a:t>请在此处插入你需要的文字内容请在此处插入你需要的文字内容请在此处插入</a:t>
            </a:r>
            <a:endParaRPr lang="en-US" altLang="zh-CN" sz="900" dirty="0">
              <a:solidFill>
                <a:srgbClr val="808080"/>
              </a:solidFill>
            </a:endParaRPr>
          </a:p>
        </p:txBody>
      </p:sp>
      <p:sp>
        <p:nvSpPr>
          <p:cNvPr id="52" name="TextBox 51"/>
          <p:cNvSpPr txBox="1">
            <a:spLocks noChangeArrowheads="1"/>
          </p:cNvSpPr>
          <p:nvPr/>
        </p:nvSpPr>
        <p:spPr bwMode="auto">
          <a:xfrm>
            <a:off x="2627784" y="1707654"/>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rPr>
              <a:t>请在此处插入你需要的文字内容请在此处插入你需要的文字内容请在此处插入</a:t>
            </a:r>
            <a:endParaRPr lang="en-US" altLang="zh-CN" sz="900" dirty="0">
              <a:solidFill>
                <a:srgbClr val="808080"/>
              </a:solidFill>
            </a:endParaRPr>
          </a:p>
        </p:txBody>
      </p:sp>
      <p:sp>
        <p:nvSpPr>
          <p:cNvPr id="55" name="TextBox 54"/>
          <p:cNvSpPr txBox="1">
            <a:spLocks noChangeArrowheads="1"/>
          </p:cNvSpPr>
          <p:nvPr/>
        </p:nvSpPr>
        <p:spPr bwMode="auto">
          <a:xfrm>
            <a:off x="3779912" y="3651870"/>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rPr>
              <a:t>请在此处插入你需要的文字内容请在此处插入你需要的文字内容请在此处插入</a:t>
            </a:r>
            <a:endParaRPr lang="en-US" altLang="zh-CN" sz="900" dirty="0">
              <a:solidFill>
                <a:srgbClr val="808080"/>
              </a:solidFill>
            </a:endParaRPr>
          </a:p>
        </p:txBody>
      </p:sp>
      <p:sp>
        <p:nvSpPr>
          <p:cNvPr id="56" name="TextBox 55"/>
          <p:cNvSpPr txBox="1">
            <a:spLocks noChangeArrowheads="1"/>
          </p:cNvSpPr>
          <p:nvPr/>
        </p:nvSpPr>
        <p:spPr bwMode="auto">
          <a:xfrm>
            <a:off x="5148064" y="1707654"/>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rPr>
              <a:t>请在此处插入你需要的文字内容请在此处插入你需要的文字内容请在此处插入</a:t>
            </a:r>
            <a:endParaRPr lang="en-US" altLang="zh-CN" sz="900" dirty="0">
              <a:solidFill>
                <a:srgbClr val="808080"/>
              </a:solidFill>
            </a:endParaRPr>
          </a:p>
        </p:txBody>
      </p:sp>
      <p:sp>
        <p:nvSpPr>
          <p:cNvPr id="57" name="TextBox 56"/>
          <p:cNvSpPr txBox="1">
            <a:spLocks noChangeArrowheads="1"/>
          </p:cNvSpPr>
          <p:nvPr/>
        </p:nvSpPr>
        <p:spPr bwMode="auto">
          <a:xfrm>
            <a:off x="6516216" y="3651870"/>
            <a:ext cx="1478162" cy="415498"/>
          </a:xfrm>
          <a:prstGeom prst="rect">
            <a:avLst/>
          </a:prstGeom>
          <a:noFill/>
          <a:ln w="9525">
            <a:noFill/>
            <a:miter lim="800000"/>
            <a:headEnd/>
            <a:tailEnd/>
          </a:ln>
        </p:spPr>
        <p:txBody>
          <a:bodyPr wrap="square" lIns="0" tIns="0" rIns="0" bIns="0">
            <a:spAutoFit/>
          </a:bodyPr>
          <a:lstStyle/>
          <a:p>
            <a:pPr algn="just"/>
            <a:r>
              <a:rPr lang="zh-CN" altLang="en-US" sz="900" dirty="0">
                <a:solidFill>
                  <a:srgbClr val="808080"/>
                </a:solidFill>
              </a:rPr>
              <a:t>请在此处插入你需要的文字内容请在此处插入你需要的文字内容请在此处插入</a:t>
            </a:r>
            <a:endParaRPr lang="en-US" altLang="zh-CN" sz="900" dirty="0">
              <a:solidFill>
                <a:srgbClr val="808080"/>
              </a:solidFill>
            </a:endParaRPr>
          </a:p>
        </p:txBody>
      </p:sp>
    </p:spTree>
    <p:extLst>
      <p:ext uri="{BB962C8B-B14F-4D97-AF65-F5344CB8AC3E}">
        <p14:creationId xmlns:p14="http://schemas.microsoft.com/office/powerpoint/2010/main" xmlns="" val="4001332790"/>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nodeType="withEffect">
                                  <p:stCondLst>
                                    <p:cond delay="25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75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nodeType="withEffect">
                                  <p:stCondLst>
                                    <p:cond delay="10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right)">
                                      <p:cBhvr>
                                        <p:cTn id="52" dur="500"/>
                                        <p:tgtEl>
                                          <p:spTgt spid="49"/>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right)">
                                      <p:cBhvr>
                                        <p:cTn id="55" dur="500"/>
                                        <p:tgtEl>
                                          <p:spTgt spid="52"/>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ipe(right)">
                                      <p:cBhvr>
                                        <p:cTn id="58" dur="500"/>
                                        <p:tgtEl>
                                          <p:spTgt spid="55"/>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ipe(right)">
                                      <p:cBhvr>
                                        <p:cTn id="61" dur="500"/>
                                        <p:tgtEl>
                                          <p:spTgt spid="56"/>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right)">
                                      <p:cBhvr>
                                        <p:cTn id="6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2" grpId="0"/>
      <p:bldP spid="55" grpId="0"/>
      <p:bldP spid="56" grpId="0"/>
      <p:bldP spid="5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4216818" y="1469519"/>
            <a:ext cx="4410737" cy="2741821"/>
            <a:chOff x="386768" y="1661633"/>
            <a:chExt cx="5999478" cy="3730770"/>
          </a:xfrm>
        </p:grpSpPr>
        <p:sp>
          <p:nvSpPr>
            <p:cNvPr id="7" name="Rectangle 4"/>
            <p:cNvSpPr/>
            <p:nvPr/>
          </p:nvSpPr>
          <p:spPr>
            <a:xfrm>
              <a:off x="402386" y="1661633"/>
              <a:ext cx="5528998" cy="2681507"/>
            </a:xfrm>
            <a:prstGeom prst="rect">
              <a:avLst/>
            </a:prstGeom>
            <a:blipFill dpi="0" rotWithShape="1">
              <a:blip r:embed="rId3" cstate="print"/>
              <a:srcRect/>
              <a:stretch>
                <a:fillRect/>
              </a:stretch>
            </a:blipFill>
            <a:ln>
              <a:noFill/>
            </a:ln>
            <a:effectLst>
              <a:outerShdw blurRad="50800" dist="1270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11"/>
            <p:cNvSpPr/>
            <p:nvPr/>
          </p:nvSpPr>
          <p:spPr>
            <a:xfrm>
              <a:off x="386768" y="4480557"/>
              <a:ext cx="5544616" cy="52324"/>
            </a:xfrm>
            <a:prstGeom prst="rect">
              <a:avLst/>
            </a:prstGeom>
            <a:solidFill>
              <a:srgbClr val="659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3" name="Group 33"/>
            <p:cNvGrpSpPr/>
            <p:nvPr/>
          </p:nvGrpSpPr>
          <p:grpSpPr>
            <a:xfrm>
              <a:off x="458750" y="4816339"/>
              <a:ext cx="576064" cy="576064"/>
              <a:chOff x="1199456" y="5085184"/>
              <a:chExt cx="576064" cy="576064"/>
            </a:xfrm>
          </p:grpSpPr>
          <p:sp>
            <p:nvSpPr>
              <p:cNvPr id="17"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8" name="Picture 2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71464" y="5157192"/>
                <a:ext cx="432048" cy="432048"/>
              </a:xfrm>
              <a:prstGeom prst="rect">
                <a:avLst/>
              </a:prstGeom>
            </p:spPr>
          </p:pic>
        </p:grpSp>
        <p:grpSp>
          <p:nvGrpSpPr>
            <p:cNvPr id="4" name="Group 31"/>
            <p:cNvGrpSpPr/>
            <p:nvPr/>
          </p:nvGrpSpPr>
          <p:grpSpPr>
            <a:xfrm>
              <a:off x="3513938" y="4816339"/>
              <a:ext cx="576064" cy="576064"/>
              <a:chOff x="4627170" y="5013176"/>
              <a:chExt cx="576064" cy="576064"/>
            </a:xfrm>
          </p:grpSpPr>
          <p:sp>
            <p:nvSpPr>
              <p:cNvPr id="15"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6" name="Picture 2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11245" y="5097251"/>
                <a:ext cx="407913" cy="407913"/>
              </a:xfrm>
              <a:prstGeom prst="rect">
                <a:avLst/>
              </a:prstGeom>
            </p:spPr>
          </p:pic>
        </p:grpSp>
        <p:sp>
          <p:nvSpPr>
            <p:cNvPr id="13" name="Rectangle 35"/>
            <p:cNvSpPr/>
            <p:nvPr/>
          </p:nvSpPr>
          <p:spPr>
            <a:xfrm>
              <a:off x="1106822" y="4888346"/>
              <a:ext cx="2171836" cy="460667"/>
            </a:xfrm>
            <a:prstGeom prst="rect">
              <a:avLst/>
            </a:prstGeom>
          </p:spPr>
          <p:txBody>
            <a:bodyPr wrap="square">
              <a:spAutoFit/>
            </a:bodyPr>
            <a:lstStyle/>
            <a:p>
              <a:r>
                <a:rPr lang="en-US" sz="800" dirty="0">
                  <a:solidFill>
                    <a:schemeClr val="tx1">
                      <a:lumMod val="50000"/>
                      <a:lumOff val="50000"/>
                    </a:schemeClr>
                  </a:solidFill>
                </a:rPr>
                <a:t>Lorem ipsum dolor sit amet, consectetur adipiscing elit. </a:t>
              </a:r>
              <a:endParaRPr lang="vi-VN" sz="800" dirty="0"/>
            </a:p>
          </p:txBody>
        </p:sp>
        <p:sp>
          <p:nvSpPr>
            <p:cNvPr id="14" name="Rectangle 36"/>
            <p:cNvSpPr/>
            <p:nvPr/>
          </p:nvSpPr>
          <p:spPr>
            <a:xfrm>
              <a:off x="4214410" y="4900414"/>
              <a:ext cx="2171836" cy="460667"/>
            </a:xfrm>
            <a:prstGeom prst="rect">
              <a:avLst/>
            </a:prstGeom>
          </p:spPr>
          <p:txBody>
            <a:bodyPr wrap="square">
              <a:spAutoFit/>
            </a:bodyPr>
            <a:lstStyle/>
            <a:p>
              <a:r>
                <a:rPr lang="en-US" sz="800" dirty="0">
                  <a:solidFill>
                    <a:schemeClr val="tx1">
                      <a:lumMod val="50000"/>
                      <a:lumOff val="50000"/>
                    </a:schemeClr>
                  </a:solidFill>
                </a:rPr>
                <a:t>Lorem ipsum dolor sit amet, consectetur adipiscing elit. </a:t>
              </a:r>
              <a:endParaRPr lang="vi-VN" sz="800" dirty="0"/>
            </a:p>
          </p:txBody>
        </p:sp>
      </p:grpSp>
      <p:grpSp>
        <p:nvGrpSpPr>
          <p:cNvPr id="5" name="组合 29"/>
          <p:cNvGrpSpPr/>
          <p:nvPr/>
        </p:nvGrpSpPr>
        <p:grpSpPr>
          <a:xfrm>
            <a:off x="786917" y="1469519"/>
            <a:ext cx="3320404" cy="2804004"/>
            <a:chOff x="7668011" y="3058226"/>
            <a:chExt cx="3382965" cy="4033087"/>
          </a:xfrm>
        </p:grpSpPr>
        <p:grpSp>
          <p:nvGrpSpPr>
            <p:cNvPr id="6" name="组合 30"/>
            <p:cNvGrpSpPr/>
            <p:nvPr/>
          </p:nvGrpSpPr>
          <p:grpSpPr>
            <a:xfrm flipH="1">
              <a:off x="7668011" y="3058226"/>
              <a:ext cx="3375066" cy="2369271"/>
              <a:chOff x="3354122" y="2637796"/>
              <a:chExt cx="2435756" cy="1709883"/>
            </a:xfrm>
          </p:grpSpPr>
          <p:grpSp>
            <p:nvGrpSpPr>
              <p:cNvPr id="8" name="组合 34"/>
              <p:cNvGrpSpPr/>
              <p:nvPr/>
            </p:nvGrpSpPr>
            <p:grpSpPr>
              <a:xfrm>
                <a:off x="3354122" y="2637796"/>
                <a:ext cx="2435756" cy="792000"/>
                <a:chOff x="3354122" y="2866496"/>
                <a:chExt cx="2435756" cy="792000"/>
              </a:xfrm>
            </p:grpSpPr>
            <p:sp>
              <p:nvSpPr>
                <p:cNvPr id="41" name="矩形 40"/>
                <p:cNvSpPr/>
                <p:nvPr/>
              </p:nvSpPr>
              <p:spPr>
                <a:xfrm>
                  <a:off x="3354122" y="2866496"/>
                  <a:ext cx="2435756" cy="7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itchFamily="34" charset="-122"/>
                    <a:ea typeface="微软雅黑" pitchFamily="34" charset="-122"/>
                  </a:endParaRPr>
                </a:p>
              </p:txBody>
            </p:sp>
            <p:grpSp>
              <p:nvGrpSpPr>
                <p:cNvPr id="10" name="组合 41"/>
                <p:cNvGrpSpPr/>
                <p:nvPr/>
              </p:nvGrpSpPr>
              <p:grpSpPr>
                <a:xfrm>
                  <a:off x="4002912" y="2975001"/>
                  <a:ext cx="1425692" cy="606001"/>
                  <a:chOff x="6714341" y="805245"/>
                  <a:chExt cx="1425692" cy="826325"/>
                </a:xfrm>
              </p:grpSpPr>
              <p:sp>
                <p:nvSpPr>
                  <p:cNvPr id="43" name="TextBox 29"/>
                  <p:cNvSpPr txBox="1"/>
                  <p:nvPr/>
                </p:nvSpPr>
                <p:spPr>
                  <a:xfrm>
                    <a:off x="7212183" y="805245"/>
                    <a:ext cx="927850" cy="588108"/>
                  </a:xfrm>
                  <a:prstGeom prst="rect">
                    <a:avLst/>
                  </a:prstGeom>
                  <a:noFill/>
                </p:spPr>
                <p:txBody>
                  <a:bodyPr wrap="none" rtlCol="0">
                    <a:spAutoFit/>
                  </a:bodyPr>
                  <a:lstStyle/>
                  <a:p>
                    <a:r>
                      <a:rPr lang="zh-CN" altLang="en-US" sz="2100" dirty="0">
                        <a:solidFill>
                          <a:schemeClr val="bg1"/>
                        </a:solidFill>
                        <a:latin typeface="微软雅黑" pitchFamily="34" charset="-122"/>
                        <a:ea typeface="微软雅黑" pitchFamily="34" charset="-122"/>
                      </a:rPr>
                      <a:t>添加标题</a:t>
                    </a:r>
                  </a:p>
                </p:txBody>
              </p:sp>
              <p:sp>
                <p:nvSpPr>
                  <p:cNvPr id="44" name="Rectangle 13" descr="FD1DDF730CE4456e89755B07FE1653D0# #Rectangle 13"/>
                  <p:cNvSpPr>
                    <a:spLocks noChangeArrowheads="1"/>
                  </p:cNvSpPr>
                  <p:nvPr/>
                </p:nvSpPr>
                <p:spPr bwMode="auto">
                  <a:xfrm>
                    <a:off x="6714341" y="1326624"/>
                    <a:ext cx="1394800" cy="304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微软雅黑" pitchFamily="34" charset="-122"/>
                        <a:ea typeface="微软雅黑" pitchFamily="34" charset="-122"/>
                      </a:rPr>
                      <a:t>此处添加简短文字说明。</a:t>
                    </a:r>
                    <a:endParaRPr lang="en-US" altLang="zh-CN" sz="800" dirty="0">
                      <a:solidFill>
                        <a:schemeClr val="bg1"/>
                      </a:solidFill>
                      <a:latin typeface="微软雅黑" pitchFamily="34" charset="-122"/>
                      <a:ea typeface="微软雅黑" pitchFamily="34" charset="-122"/>
                    </a:endParaRPr>
                  </a:p>
                </p:txBody>
              </p:sp>
            </p:grpSp>
          </p:grpSp>
          <p:grpSp>
            <p:nvGrpSpPr>
              <p:cNvPr id="11" name="组合 35"/>
              <p:cNvGrpSpPr/>
              <p:nvPr/>
            </p:nvGrpSpPr>
            <p:grpSpPr>
              <a:xfrm>
                <a:off x="3354122" y="3555679"/>
                <a:ext cx="2435756" cy="792000"/>
                <a:chOff x="3354122" y="3804699"/>
                <a:chExt cx="2435756" cy="792000"/>
              </a:xfrm>
            </p:grpSpPr>
            <p:sp>
              <p:nvSpPr>
                <p:cNvPr id="37" name="矩形 36"/>
                <p:cNvSpPr/>
                <p:nvPr/>
              </p:nvSpPr>
              <p:spPr>
                <a:xfrm>
                  <a:off x="3354122" y="3804699"/>
                  <a:ext cx="2435756" cy="79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itchFamily="34" charset="-122"/>
                    <a:ea typeface="微软雅黑" pitchFamily="34" charset="-122"/>
                  </a:endParaRPr>
                </a:p>
              </p:txBody>
            </p:sp>
            <p:grpSp>
              <p:nvGrpSpPr>
                <p:cNvPr id="12" name="组合 37"/>
                <p:cNvGrpSpPr/>
                <p:nvPr/>
              </p:nvGrpSpPr>
              <p:grpSpPr>
                <a:xfrm>
                  <a:off x="4002912" y="3911105"/>
                  <a:ext cx="1425692" cy="608101"/>
                  <a:chOff x="6835000" y="802383"/>
                  <a:chExt cx="1425692" cy="829187"/>
                </a:xfrm>
              </p:grpSpPr>
              <p:sp>
                <p:nvSpPr>
                  <p:cNvPr id="39" name="TextBox 34"/>
                  <p:cNvSpPr txBox="1"/>
                  <p:nvPr/>
                </p:nvSpPr>
                <p:spPr>
                  <a:xfrm>
                    <a:off x="7332842" y="802383"/>
                    <a:ext cx="927850" cy="588107"/>
                  </a:xfrm>
                  <a:prstGeom prst="rect">
                    <a:avLst/>
                  </a:prstGeom>
                  <a:noFill/>
                </p:spPr>
                <p:txBody>
                  <a:bodyPr wrap="none" rtlCol="0">
                    <a:spAutoFit/>
                  </a:bodyPr>
                  <a:lstStyle/>
                  <a:p>
                    <a:r>
                      <a:rPr lang="zh-CN" altLang="en-US" sz="2100" dirty="0">
                        <a:solidFill>
                          <a:schemeClr val="bg1"/>
                        </a:solidFill>
                        <a:latin typeface="微软雅黑" pitchFamily="34" charset="-122"/>
                        <a:ea typeface="微软雅黑" pitchFamily="34" charset="-122"/>
                      </a:rPr>
                      <a:t>添加标题</a:t>
                    </a:r>
                  </a:p>
                </p:txBody>
              </p:sp>
              <p:sp>
                <p:nvSpPr>
                  <p:cNvPr id="40" name="Rectangle 13" descr="FD1DDF730CE4456e89755B07FE1653D0# #Rectangle 13"/>
                  <p:cNvSpPr>
                    <a:spLocks noChangeArrowheads="1"/>
                  </p:cNvSpPr>
                  <p:nvPr/>
                </p:nvSpPr>
                <p:spPr bwMode="auto">
                  <a:xfrm>
                    <a:off x="6835000" y="1326625"/>
                    <a:ext cx="1394800" cy="304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微软雅黑" pitchFamily="34" charset="-122"/>
                        <a:ea typeface="微软雅黑" pitchFamily="34" charset="-122"/>
                      </a:rPr>
                      <a:t>此处添加简短文字说明。</a:t>
                    </a:r>
                    <a:endParaRPr lang="en-US" altLang="zh-CN" sz="800" dirty="0">
                      <a:solidFill>
                        <a:schemeClr val="bg1"/>
                      </a:solidFill>
                      <a:latin typeface="微软雅黑" pitchFamily="34" charset="-122"/>
                      <a:ea typeface="微软雅黑" pitchFamily="34" charset="-122"/>
                    </a:endParaRPr>
                  </a:p>
                </p:txBody>
              </p:sp>
            </p:grpSp>
          </p:grpSp>
        </p:grpSp>
        <p:sp>
          <p:nvSpPr>
            <p:cNvPr id="32" name="Footer Text"/>
            <p:cNvSpPr txBox="1"/>
            <p:nvPr/>
          </p:nvSpPr>
          <p:spPr>
            <a:xfrm flipH="1">
              <a:off x="7668011" y="5816380"/>
              <a:ext cx="3375068" cy="1274933"/>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3" name="Straight Line buttom"/>
            <p:cNvCxnSpPr>
              <a:cxnSpLocks/>
            </p:cNvCxnSpPr>
            <p:nvPr/>
          </p:nvCxnSpPr>
          <p:spPr>
            <a:xfrm flipH="1">
              <a:off x="7670468" y="5621255"/>
              <a:ext cx="338050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903320053"/>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582677e3a5eb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pic>
        <p:nvPicPr>
          <p:cNvPr id="1026" name="Picture 2" descr="C:\Users\Administrator\Desktop\d352779af3c12085918e1f8187fc1523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13" name="文本框 11"/>
          <p:cNvSpPr txBox="1"/>
          <p:nvPr/>
        </p:nvSpPr>
        <p:spPr>
          <a:xfrm>
            <a:off x="1782952" y="1563638"/>
            <a:ext cx="6370975" cy="900246"/>
          </a:xfrm>
          <a:prstGeom prst="rect">
            <a:avLst/>
          </a:prstGeom>
          <a:noFill/>
        </p:spPr>
        <p:txBody>
          <a:bodyPr wrap="none" lIns="68580" tIns="34290" rIns="68580" bIns="34290" rtlCol="0">
            <a:spAutoFit/>
          </a:bodyPr>
          <a:lstStyle/>
          <a:p>
            <a:r>
              <a:rPr lang="zh-CN" altLang="en-US" sz="5400" b="1" dirty="0">
                <a:solidFill>
                  <a:srgbClr val="C00000"/>
                </a:solidFill>
                <a:latin typeface="华康宋体W12(P)" panose="02020C00000000000000" pitchFamily="18" charset="-122"/>
                <a:ea typeface="华康宋体W12(P)" panose="02020C00000000000000" pitchFamily="18" charset="-122"/>
              </a:rPr>
              <a:t>学习完毕，感谢聆听</a:t>
            </a:r>
          </a:p>
        </p:txBody>
      </p:sp>
      <p:sp>
        <p:nvSpPr>
          <p:cNvPr id="14" name="文本框 12"/>
          <p:cNvSpPr txBox="1"/>
          <p:nvPr/>
        </p:nvSpPr>
        <p:spPr>
          <a:xfrm>
            <a:off x="5701622" y="3101035"/>
            <a:ext cx="1460977"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聚焦两会精神内涵  </a:t>
            </a:r>
          </a:p>
        </p:txBody>
      </p:sp>
      <p:sp>
        <p:nvSpPr>
          <p:cNvPr id="15" name="文本框 18"/>
          <p:cNvSpPr txBox="1"/>
          <p:nvPr/>
        </p:nvSpPr>
        <p:spPr>
          <a:xfrm>
            <a:off x="2026408" y="2528189"/>
            <a:ext cx="5520983" cy="484748"/>
          </a:xfrm>
          <a:prstGeom prst="rect">
            <a:avLst/>
          </a:prstGeom>
          <a:noFill/>
        </p:spPr>
        <p:txBody>
          <a:bodyPr wrap="none" lIns="68580" tIns="34290" rIns="68580" bIns="34290" rtlCol="0">
            <a:spAutoFit/>
          </a:bodyPr>
          <a:lstStyle/>
          <a:p>
            <a:r>
              <a:rPr lang="zh-CN" altLang="en-US" sz="2700" spc="225" dirty="0">
                <a:solidFill>
                  <a:srgbClr val="C00000"/>
                </a:solidFill>
                <a:latin typeface="微软雅黑" panose="020B0503020204020204" pitchFamily="82" charset="2"/>
                <a:ea typeface="微软雅黑" panose="020B0503020204020204" pitchFamily="82" charset="2"/>
              </a:rPr>
              <a:t>凝心聚力谋发展 撸起袖子加油干</a:t>
            </a:r>
          </a:p>
        </p:txBody>
      </p:sp>
      <p:sp>
        <p:nvSpPr>
          <p:cNvPr id="16" name="文本框 23"/>
          <p:cNvSpPr txBox="1"/>
          <p:nvPr/>
        </p:nvSpPr>
        <p:spPr>
          <a:xfrm>
            <a:off x="2268384" y="3101066"/>
            <a:ext cx="1677383"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归纳整理两会学习重点</a:t>
            </a:r>
          </a:p>
        </p:txBody>
      </p:sp>
      <p:sp>
        <p:nvSpPr>
          <p:cNvPr id="17" name="文本框 25"/>
          <p:cNvSpPr txBox="1"/>
          <p:nvPr/>
        </p:nvSpPr>
        <p:spPr>
          <a:xfrm>
            <a:off x="3855477" y="3101035"/>
            <a:ext cx="180579" cy="253916"/>
          </a:xfrm>
          <a:prstGeom prst="rect">
            <a:avLst/>
          </a:prstGeom>
          <a:noFill/>
          <a:ln>
            <a:noFill/>
          </a:ln>
        </p:spPr>
        <p:txBody>
          <a:bodyPr wrap="none" lIns="68580" tIns="34290" rIns="68580" bIns="34290" rtlCol="0">
            <a:spAutoFit/>
          </a:bodyPr>
          <a:lstStyle/>
          <a:p>
            <a:r>
              <a:rPr lang="en-US" altLang="zh-CN" sz="1200" dirty="0">
                <a:solidFill>
                  <a:schemeClr val="tx1">
                    <a:lumMod val="95000"/>
                    <a:lumOff val="5000"/>
                  </a:schemeClr>
                </a:solidFill>
                <a:latin typeface="微软雅黑" panose="020B0503020204020204" pitchFamily="82" charset="2"/>
                <a:ea typeface="微软雅黑" panose="020B0503020204020204" pitchFamily="82" charset="2"/>
              </a:rPr>
              <a:t>|</a:t>
            </a:r>
            <a:endParaRPr lang="zh-CN" altLang="en-US" sz="1200" dirty="0">
              <a:solidFill>
                <a:schemeClr val="tx1">
                  <a:lumMod val="95000"/>
                  <a:lumOff val="5000"/>
                </a:schemeClr>
              </a:solidFill>
              <a:latin typeface="微软雅黑" panose="020B0503020204020204" pitchFamily="82" charset="2"/>
              <a:ea typeface="微软雅黑" panose="020B0503020204020204" pitchFamily="82" charset="2"/>
            </a:endParaRPr>
          </a:p>
        </p:txBody>
      </p:sp>
      <p:sp>
        <p:nvSpPr>
          <p:cNvPr id="18" name="文本框 33"/>
          <p:cNvSpPr txBox="1"/>
          <p:nvPr/>
        </p:nvSpPr>
        <p:spPr>
          <a:xfrm>
            <a:off x="5572096" y="3101035"/>
            <a:ext cx="180579" cy="253916"/>
          </a:xfrm>
          <a:prstGeom prst="rect">
            <a:avLst/>
          </a:prstGeom>
          <a:noFill/>
          <a:ln>
            <a:noFill/>
          </a:ln>
        </p:spPr>
        <p:txBody>
          <a:bodyPr wrap="none" lIns="68580" tIns="34290" rIns="68580" bIns="34290" rtlCol="0">
            <a:spAutoFit/>
          </a:bodyPr>
          <a:lstStyle/>
          <a:p>
            <a:r>
              <a:rPr lang="en-US" altLang="zh-CN" sz="1200" dirty="0">
                <a:solidFill>
                  <a:schemeClr val="tx1">
                    <a:lumMod val="95000"/>
                    <a:lumOff val="5000"/>
                  </a:schemeClr>
                </a:solidFill>
                <a:latin typeface="微软雅黑" panose="020B0503020204020204" pitchFamily="82" charset="2"/>
                <a:ea typeface="微软雅黑" panose="020B0503020204020204" pitchFamily="82" charset="2"/>
              </a:rPr>
              <a:t>|</a:t>
            </a:r>
            <a:endParaRPr lang="zh-CN" altLang="en-US" sz="1200" dirty="0">
              <a:solidFill>
                <a:schemeClr val="tx1">
                  <a:lumMod val="95000"/>
                  <a:lumOff val="5000"/>
                </a:schemeClr>
              </a:solidFill>
              <a:latin typeface="微软雅黑" panose="020B0503020204020204" pitchFamily="82" charset="2"/>
              <a:ea typeface="微软雅黑" panose="020B0503020204020204" pitchFamily="82" charset="2"/>
            </a:endParaRPr>
          </a:p>
        </p:txBody>
      </p:sp>
      <p:sp>
        <p:nvSpPr>
          <p:cNvPr id="19" name="文本框 34"/>
          <p:cNvSpPr txBox="1"/>
          <p:nvPr/>
        </p:nvSpPr>
        <p:spPr>
          <a:xfrm>
            <a:off x="3985003" y="3101066"/>
            <a:ext cx="1677383"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精细解读政府工作报告</a:t>
            </a:r>
          </a:p>
        </p:txBody>
      </p:sp>
      <p:cxnSp>
        <p:nvCxnSpPr>
          <p:cNvPr id="20" name="直接连接符 19"/>
          <p:cNvCxnSpPr/>
          <p:nvPr/>
        </p:nvCxnSpPr>
        <p:spPr>
          <a:xfrm>
            <a:off x="1852410" y="2463885"/>
            <a:ext cx="576716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852410" y="3048105"/>
            <a:ext cx="576716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strVal val="#ppt_w+.3"/>
                                          </p:val>
                                        </p:tav>
                                        <p:tav tm="100000">
                                          <p:val>
                                            <p:strVal val="#ppt_w"/>
                                          </p:val>
                                        </p:tav>
                                      </p:tavLst>
                                    </p:anim>
                                    <p:anim calcmode="lin" valueType="num">
                                      <p:cBhvr>
                                        <p:cTn id="13" dur="1000" fill="hold"/>
                                        <p:tgtEl>
                                          <p:spTgt spid="1026"/>
                                        </p:tgtEl>
                                        <p:attrNameLst>
                                          <p:attrName>ppt_h</p:attrName>
                                        </p:attrNameLst>
                                      </p:cBhvr>
                                      <p:tavLst>
                                        <p:tav tm="0">
                                          <p:val>
                                            <p:strVal val="#ppt_h"/>
                                          </p:val>
                                        </p:tav>
                                        <p:tav tm="100000">
                                          <p:val>
                                            <p:strVal val="#ppt_h"/>
                                          </p:val>
                                        </p:tav>
                                      </p:tavLst>
                                    </p:anim>
                                    <p:animEffect transition="in" filter="fade">
                                      <p:cBhvr>
                                        <p:cTn id="14" dur="1000"/>
                                        <p:tgtEl>
                                          <p:spTgt spid="102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26" presetClass="emph" presetSubtype="0" fill="hold" grpId="1" nodeType="afterEffect">
                                  <p:stCondLst>
                                    <p:cond delay="0"/>
                                  </p:stCondLst>
                                  <p:childTnLst>
                                    <p:animEffect transition="out" filter="fade">
                                      <p:cBhvr>
                                        <p:cTn id="23" dur="500" tmFilter="0, 0; .2, .5; .8, .5; 1, 0"/>
                                        <p:tgtEl>
                                          <p:spTgt spid="13"/>
                                        </p:tgtEl>
                                      </p:cBhvr>
                                    </p:animEffect>
                                    <p:animScale>
                                      <p:cBhvr>
                                        <p:cTn id="24" dur="250" autoRev="1" fill="hold"/>
                                        <p:tgtEl>
                                          <p:spTgt spid="13"/>
                                        </p:tgtEl>
                                      </p:cBhvr>
                                      <p:by x="105000" y="105000"/>
                                    </p:animScale>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8"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3000"/>
                            </p:stCondLst>
                            <p:childTnLst>
                              <p:par>
                                <p:cTn id="39" presetID="26" presetClass="emph" presetSubtype="0" fill="hold" grpId="1" nodeType="afterEffect">
                                  <p:stCondLst>
                                    <p:cond delay="0"/>
                                  </p:stCondLst>
                                  <p:childTnLst>
                                    <p:animEffect transition="out" filter="fade">
                                      <p:cBhvr>
                                        <p:cTn id="40" dur="500" tmFilter="0, 0; .2, .5; .8, .5; 1, 0"/>
                                        <p:tgtEl>
                                          <p:spTgt spid="15"/>
                                        </p:tgtEl>
                                      </p:cBhvr>
                                    </p:animEffect>
                                    <p:animScale>
                                      <p:cBhvr>
                                        <p:cTn id="41" dur="250" autoRev="1" fill="hold"/>
                                        <p:tgtEl>
                                          <p:spTgt spid="15"/>
                                        </p:tgtEl>
                                      </p:cBhvr>
                                      <p:by x="105000" y="105000"/>
                                    </p:animScale>
                                  </p:childTnLst>
                                </p:cTn>
                              </p:par>
                            </p:childTnLst>
                          </p:cTn>
                        </p:par>
                        <p:par>
                          <p:cTn id="42" fill="hold">
                            <p:stCondLst>
                              <p:cond delay="3500"/>
                            </p:stCondLst>
                            <p:childTnLst>
                              <p:par>
                                <p:cTn id="43" presetID="26" presetClass="emph" presetSubtype="0" fill="hold" grpId="2" nodeType="afterEffect">
                                  <p:stCondLst>
                                    <p:cond delay="0"/>
                                  </p:stCondLst>
                                  <p:childTnLst>
                                    <p:animEffect transition="out" filter="fade">
                                      <p:cBhvr>
                                        <p:cTn id="44" dur="500" tmFilter="0, 0; .2, .5; .8, .5; 1, 0"/>
                                        <p:tgtEl>
                                          <p:spTgt spid="13"/>
                                        </p:tgtEl>
                                      </p:cBhvr>
                                    </p:animEffect>
                                    <p:animScale>
                                      <p:cBhvr>
                                        <p:cTn id="45" dur="250" autoRev="1" fill="hold"/>
                                        <p:tgtEl>
                                          <p:spTgt spid="13"/>
                                        </p:tgtEl>
                                      </p:cBhvr>
                                      <p:by x="105000" y="105000"/>
                                    </p:animScale>
                                  </p:childTnLst>
                                </p:cTn>
                              </p:par>
                            </p:childTnLst>
                          </p:cTn>
                        </p:par>
                        <p:par>
                          <p:cTn id="46" fill="hold">
                            <p:stCondLst>
                              <p:cond delay="4000"/>
                            </p:stCondLst>
                            <p:childTnLst>
                              <p:par>
                                <p:cTn id="47" presetID="26" presetClass="emph" presetSubtype="0" fill="hold" grpId="2" nodeType="afterEffect">
                                  <p:stCondLst>
                                    <p:cond delay="0"/>
                                  </p:stCondLst>
                                  <p:childTnLst>
                                    <p:animEffect transition="out" filter="fade">
                                      <p:cBhvr>
                                        <p:cTn id="48" dur="500" tmFilter="0, 0; .2, .5; .8, .5; 1, 0"/>
                                        <p:tgtEl>
                                          <p:spTgt spid="15"/>
                                        </p:tgtEl>
                                      </p:cBhvr>
                                    </p:animEffect>
                                    <p:animScale>
                                      <p:cBhvr>
                                        <p:cTn id="49" dur="250" autoRev="1" fill="hold"/>
                                        <p:tgtEl>
                                          <p:spTgt spid="15"/>
                                        </p:tgtEl>
                                      </p:cBhvr>
                                      <p:by x="105000" y="105000"/>
                                    </p:animScale>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arn(outHorizontal)">
                                      <p:cBhvr>
                                        <p:cTn id="59" dur="500"/>
                                        <p:tgtEl>
                                          <p:spTgt spid="17"/>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16" presetClass="entr" presetSubtype="4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barn(outHorizontal)">
                                      <p:cBhvr>
                                        <p:cTn id="69" dur="500"/>
                                        <p:tgtEl>
                                          <p:spTgt spid="18"/>
                                        </p:tgtEl>
                                      </p:cBhvr>
                                    </p:animEffect>
                                  </p:childTnLst>
                                </p:cTn>
                              </p:par>
                            </p:childTnLst>
                          </p:cTn>
                        </p:par>
                        <p:par>
                          <p:cTn id="70" fill="hold">
                            <p:stCondLst>
                              <p:cond delay="7500"/>
                            </p:stCondLst>
                            <p:childTnLst>
                              <p:par>
                                <p:cTn id="71" presetID="42"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4" grpId="0"/>
      <p:bldP spid="15" grpId="0"/>
      <p:bldP spid="15" grpId="1"/>
      <p:bldP spid="15" grpId="2"/>
      <p:bldP spid="16" grpId="0"/>
      <p:bldP spid="17" grpId="0" animBg="1"/>
      <p:bldP spid="18" grpId="0" animBg="1"/>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582677e3a5eb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pic>
        <p:nvPicPr>
          <p:cNvPr id="1026" name="Picture 2" descr="C:\Users\Administrator\Desktop\d352779af3c12085918e1f8187fc1523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4" name="文本框 4"/>
          <p:cNvSpPr txBox="1"/>
          <p:nvPr/>
        </p:nvSpPr>
        <p:spPr>
          <a:xfrm>
            <a:off x="4095641" y="2620723"/>
            <a:ext cx="2646878" cy="584775"/>
          </a:xfrm>
          <a:prstGeom prst="rect">
            <a:avLst/>
          </a:prstGeom>
          <a:noFill/>
        </p:spPr>
        <p:txBody>
          <a:bodyPr wrap="none" rtlCol="0">
            <a:spAutoFit/>
          </a:bodyPr>
          <a:lstStyle/>
          <a:p>
            <a:r>
              <a:rPr lang="zh-CN" altLang="en-US" sz="3200" b="1" dirty="0">
                <a:solidFill>
                  <a:srgbClr val="C00000"/>
                </a:solidFill>
                <a:latin typeface="微软雅黑" panose="020B0503020204020204" pitchFamily="82" charset="2"/>
                <a:ea typeface="微软雅黑" panose="020B0503020204020204" pitchFamily="82" charset="2"/>
              </a:rPr>
              <a:t>全国两会概述</a:t>
            </a:r>
          </a:p>
        </p:txBody>
      </p:sp>
      <p:sp>
        <p:nvSpPr>
          <p:cNvPr id="5" name="矩形: 圆角 8"/>
          <p:cNvSpPr/>
          <p:nvPr/>
        </p:nvSpPr>
        <p:spPr>
          <a:xfrm>
            <a:off x="4179209" y="2187684"/>
            <a:ext cx="1673364" cy="32273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4D4AD"/>
                </a:solidFill>
                <a:latin typeface="微软雅黑" panose="020B0503020204020204" pitchFamily="82" charset="2"/>
                <a:ea typeface="微软雅黑" panose="020B0503020204020204" pitchFamily="82" charset="2"/>
              </a:rPr>
              <a:t>政府工作报告</a:t>
            </a:r>
          </a:p>
        </p:txBody>
      </p:sp>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88273" y="1861329"/>
            <a:ext cx="514691" cy="27904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116177" y="1059582"/>
            <a:ext cx="229441" cy="198435"/>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523915" y="1501956"/>
            <a:ext cx="328658" cy="210837"/>
          </a:xfrm>
          <a:prstGeom prst="rect">
            <a:avLst/>
          </a:prstGeom>
        </p:spPr>
      </p:pic>
      <p:cxnSp>
        <p:nvCxnSpPr>
          <p:cNvPr id="9" name="直接连接符 8"/>
          <p:cNvCxnSpPr>
            <a:cxnSpLocks/>
          </p:cNvCxnSpPr>
          <p:nvPr/>
        </p:nvCxnSpPr>
        <p:spPr>
          <a:xfrm>
            <a:off x="3831825" y="2140378"/>
            <a:ext cx="0" cy="10374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123728" y="1966396"/>
            <a:ext cx="1234562" cy="1270037"/>
          </a:xfrm>
          <a:prstGeom prst="rect">
            <a:avLst/>
          </a:prstGeom>
        </p:spPr>
      </p:pic>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strVal val="#ppt_w+.3"/>
                                          </p:val>
                                        </p:tav>
                                        <p:tav tm="100000">
                                          <p:val>
                                            <p:strVal val="#ppt_w"/>
                                          </p:val>
                                        </p:tav>
                                      </p:tavLst>
                                    </p:anim>
                                    <p:anim calcmode="lin" valueType="num">
                                      <p:cBhvr>
                                        <p:cTn id="13" dur="1000" fill="hold"/>
                                        <p:tgtEl>
                                          <p:spTgt spid="1026"/>
                                        </p:tgtEl>
                                        <p:attrNameLst>
                                          <p:attrName>ppt_h</p:attrName>
                                        </p:attrNameLst>
                                      </p:cBhvr>
                                      <p:tavLst>
                                        <p:tav tm="0">
                                          <p:val>
                                            <p:strVal val="#ppt_h"/>
                                          </p:val>
                                        </p:tav>
                                        <p:tav tm="100000">
                                          <p:val>
                                            <p:strVal val="#ppt_h"/>
                                          </p:val>
                                        </p:tav>
                                      </p:tavLst>
                                    </p:anim>
                                    <p:animEffect transition="in" filter="fade">
                                      <p:cBhvr>
                                        <p:cTn id="14" dur="1000"/>
                                        <p:tgtEl>
                                          <p:spTgt spid="102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500"/>
                            </p:stCondLst>
                            <p:childTnLst>
                              <p:par>
                                <p:cTn id="22" presetID="16" presetClass="entr" presetSubtype="4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Horizontal)">
                                      <p:cBhvr>
                                        <p:cTn id="24" dur="500"/>
                                        <p:tgtEl>
                                          <p:spTgt spid="9"/>
                                        </p:tgtEl>
                                      </p:cBhvr>
                                    </p:animEffect>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250"/>
                            </p:stCondLst>
                            <p:childTnLst>
                              <p:par>
                                <p:cTn id="36" presetID="2" presetClass="entr" presetSubtype="3"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1+#ppt_w/2"/>
                                          </p:val>
                                        </p:tav>
                                        <p:tav tm="100000">
                                          <p:val>
                                            <p:strVal val="#ppt_x"/>
                                          </p:val>
                                        </p:tav>
                                      </p:tavLst>
                                    </p:anim>
                                    <p:anim calcmode="lin" valueType="num">
                                      <p:cBhvr additive="base">
                                        <p:cTn id="39" dur="500" fill="hold"/>
                                        <p:tgtEl>
                                          <p:spTgt spid="6"/>
                                        </p:tgtEl>
                                        <p:attrNameLst>
                                          <p:attrName>ppt_y</p:attrName>
                                        </p:attrNameLst>
                                      </p:cBhvr>
                                      <p:tavLst>
                                        <p:tav tm="0">
                                          <p:val>
                                            <p:strVal val="0-#ppt_h/2"/>
                                          </p:val>
                                        </p:tav>
                                        <p:tav tm="100000">
                                          <p:val>
                                            <p:strVal val="#ppt_y"/>
                                          </p:val>
                                        </p:tav>
                                      </p:tavLst>
                                    </p:anim>
                                  </p:childTnLst>
                                </p:cTn>
                              </p:par>
                              <p:par>
                                <p:cTn id="40" presetID="2" presetClass="entr" presetSubtype="3"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22"/>
          <p:cNvCxnSpPr/>
          <p:nvPr/>
        </p:nvCxnSpPr>
        <p:spPr>
          <a:xfrm>
            <a:off x="2715267" y="2177556"/>
            <a:ext cx="1124001"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24"/>
          <p:cNvCxnSpPr/>
          <p:nvPr/>
        </p:nvCxnSpPr>
        <p:spPr>
          <a:xfrm>
            <a:off x="5205141" y="2177556"/>
            <a:ext cx="1124001"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pSp>
        <p:nvGrpSpPr>
          <p:cNvPr id="2" name="Group 21"/>
          <p:cNvGrpSpPr/>
          <p:nvPr/>
        </p:nvGrpSpPr>
        <p:grpSpPr>
          <a:xfrm>
            <a:off x="1464631" y="1610063"/>
            <a:ext cx="1135399" cy="1134988"/>
            <a:chOff x="2019765" y="1757191"/>
            <a:chExt cx="1513668" cy="1513668"/>
          </a:xfrm>
          <a:solidFill>
            <a:schemeClr val="accent1"/>
          </a:solidFill>
        </p:grpSpPr>
        <p:grpSp>
          <p:nvGrpSpPr>
            <p:cNvPr id="3" name="Group 20"/>
            <p:cNvGrpSpPr/>
            <p:nvPr/>
          </p:nvGrpSpPr>
          <p:grpSpPr>
            <a:xfrm>
              <a:off x="2019765" y="1757191"/>
              <a:ext cx="1513668" cy="1513668"/>
              <a:chOff x="2019765" y="1694131"/>
              <a:chExt cx="1513668" cy="1513668"/>
            </a:xfrm>
            <a:grpFill/>
          </p:grpSpPr>
          <p:sp>
            <p:nvSpPr>
              <p:cNvPr id="13" name="Teardrop 9"/>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b="1">
                  <a:solidFill>
                    <a:schemeClr val="bg1"/>
                  </a:solidFill>
                  <a:ea typeface="微软雅黑" panose="020B0503020204020204" pitchFamily="34" charset="-122"/>
                </a:endParaRPr>
              </a:p>
            </p:txBody>
          </p:sp>
          <p:sp>
            <p:nvSpPr>
              <p:cNvPr id="14" name="Teardrop 3"/>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b="1">
                  <a:solidFill>
                    <a:schemeClr val="bg1"/>
                  </a:solidFill>
                  <a:ea typeface="微软雅黑" panose="020B0503020204020204" pitchFamily="34" charset="-122"/>
                </a:endParaRPr>
              </a:p>
            </p:txBody>
          </p:sp>
        </p:grpSp>
        <p:sp>
          <p:nvSpPr>
            <p:cNvPr id="12" name="Rectangle 60"/>
            <p:cNvSpPr/>
            <p:nvPr/>
          </p:nvSpPr>
          <p:spPr>
            <a:xfrm>
              <a:off x="2267937" y="2294437"/>
              <a:ext cx="1066820" cy="615696"/>
            </a:xfrm>
            <a:prstGeom prst="rect">
              <a:avLst/>
            </a:prstGeom>
            <a:grpFill/>
            <a:ln>
              <a:noFill/>
            </a:ln>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取得成果</a:t>
              </a:r>
              <a:endParaRPr lang="en-US" altLang="zh-CN"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承担责任</a:t>
              </a:r>
              <a:endParaRPr 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4" name="Group 23"/>
          <p:cNvGrpSpPr/>
          <p:nvPr/>
        </p:nvGrpSpPr>
        <p:grpSpPr>
          <a:xfrm>
            <a:off x="3972419" y="1586731"/>
            <a:ext cx="1135399" cy="1134988"/>
            <a:chOff x="5339165" y="1757191"/>
            <a:chExt cx="1513668" cy="1513668"/>
          </a:xfrm>
          <a:solidFill>
            <a:schemeClr val="accent2"/>
          </a:solidFill>
        </p:grpSpPr>
        <p:grpSp>
          <p:nvGrpSpPr>
            <p:cNvPr id="5" name="Group 19"/>
            <p:cNvGrpSpPr/>
            <p:nvPr/>
          </p:nvGrpSpPr>
          <p:grpSpPr>
            <a:xfrm>
              <a:off x="5339165" y="1757191"/>
              <a:ext cx="1513668" cy="1513668"/>
              <a:chOff x="5339165" y="1694131"/>
              <a:chExt cx="1513668" cy="1513668"/>
            </a:xfrm>
            <a:grpFill/>
          </p:grpSpPr>
          <p:sp>
            <p:nvSpPr>
              <p:cNvPr id="18" name="Teardrop 10"/>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19" name="Teardrop 4"/>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7" name="Rectangle 61"/>
            <p:cNvSpPr/>
            <p:nvPr/>
          </p:nvSpPr>
          <p:spPr>
            <a:xfrm>
              <a:off x="5422645" y="2252752"/>
              <a:ext cx="1291848" cy="348894"/>
            </a:xfrm>
            <a:prstGeom prst="rect">
              <a:avLst/>
            </a:prstGeom>
            <a:grpFill/>
          </p:spPr>
          <p:txBody>
            <a:bodyPr wrap="square">
              <a:spAutoFit/>
            </a:bodyPr>
            <a:lstStyle/>
            <a:p>
              <a:pPr algn="ctr"/>
              <a:r>
                <a:rPr lang="zh-CN" altLang="en-US" sz="1100" b="1" dirty="0">
                  <a:solidFill>
                    <a:schemeClr val="bg1"/>
                  </a:solidFill>
                  <a:latin typeface="微软雅黑" panose="020B0503020204020204" pitchFamily="34" charset="-122"/>
                  <a:ea typeface="微软雅黑" panose="020B0503020204020204" pitchFamily="34" charset="-122"/>
                </a:rPr>
                <a:t>鼓舞、委任</a:t>
              </a:r>
              <a:endParaRPr lang="vi-VN" sz="1100" b="1" dirty="0">
                <a:solidFill>
                  <a:schemeClr val="bg1"/>
                </a:solidFill>
                <a:ea typeface="微软雅黑" panose="020B0503020204020204" pitchFamily="34" charset="-122"/>
              </a:endParaRPr>
            </a:p>
          </p:txBody>
        </p:sp>
      </p:grpSp>
      <p:grpSp>
        <p:nvGrpSpPr>
          <p:cNvPr id="8" name="Group 25"/>
          <p:cNvGrpSpPr/>
          <p:nvPr/>
        </p:nvGrpSpPr>
        <p:grpSpPr>
          <a:xfrm>
            <a:off x="6444377" y="1610063"/>
            <a:ext cx="1135399" cy="1134988"/>
            <a:chOff x="8658562" y="1757191"/>
            <a:chExt cx="1513668" cy="1513668"/>
          </a:xfrm>
          <a:solidFill>
            <a:schemeClr val="accent3"/>
          </a:solidFill>
        </p:grpSpPr>
        <p:grpSp>
          <p:nvGrpSpPr>
            <p:cNvPr id="9" name="Group 18"/>
            <p:cNvGrpSpPr/>
            <p:nvPr/>
          </p:nvGrpSpPr>
          <p:grpSpPr>
            <a:xfrm>
              <a:off x="8658562" y="1757191"/>
              <a:ext cx="1513668" cy="1513668"/>
              <a:chOff x="8658562" y="1694131"/>
              <a:chExt cx="1513668" cy="1513668"/>
            </a:xfrm>
            <a:grpFill/>
          </p:grpSpPr>
          <p:sp>
            <p:nvSpPr>
              <p:cNvPr id="23" name="Teardrop 11"/>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b="1">
                  <a:solidFill>
                    <a:schemeClr val="bg1"/>
                  </a:solidFill>
                  <a:ea typeface="微软雅黑" panose="020B0503020204020204" pitchFamily="34" charset="-122"/>
                </a:endParaRPr>
              </a:p>
            </p:txBody>
          </p:sp>
          <p:sp>
            <p:nvSpPr>
              <p:cNvPr id="24" name="Teardrop 5"/>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b="1">
                  <a:solidFill>
                    <a:schemeClr val="bg1"/>
                  </a:solidFill>
                  <a:ea typeface="微软雅黑" panose="020B0503020204020204" pitchFamily="34" charset="-122"/>
                </a:endParaRPr>
              </a:p>
            </p:txBody>
          </p:sp>
        </p:grpSp>
        <p:sp>
          <p:nvSpPr>
            <p:cNvPr id="22" name="Rectangle 62"/>
            <p:cNvSpPr/>
            <p:nvPr/>
          </p:nvSpPr>
          <p:spPr>
            <a:xfrm>
              <a:off x="8945534" y="2225007"/>
              <a:ext cx="1066820" cy="615696"/>
            </a:xfrm>
            <a:prstGeom prst="rect">
              <a:avLst/>
            </a:prstGeom>
            <a:grpFill/>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谈判达成</a:t>
              </a:r>
              <a:endParaRPr lang="en-US" altLang="zh-CN"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交易</a:t>
              </a:r>
              <a:endParaRPr lang="vi-VN" sz="1200" b="1" dirty="0">
                <a:solidFill>
                  <a:schemeClr val="bg1"/>
                </a:solidFill>
                <a:ea typeface="微软雅黑" panose="020B0503020204020204" pitchFamily="34" charset="-122"/>
              </a:endParaRPr>
            </a:p>
          </p:txBody>
        </p:sp>
      </p:grpSp>
      <p:grpSp>
        <p:nvGrpSpPr>
          <p:cNvPr id="10" name="组合 24"/>
          <p:cNvGrpSpPr/>
          <p:nvPr/>
        </p:nvGrpSpPr>
        <p:grpSpPr>
          <a:xfrm>
            <a:off x="942176" y="3003269"/>
            <a:ext cx="2269795" cy="348757"/>
            <a:chOff x="3002037" y="1465798"/>
            <a:chExt cx="7067433" cy="369332"/>
          </a:xfrm>
          <a:solidFill>
            <a:schemeClr val="accent1"/>
          </a:solidFill>
          <a:effectLst/>
        </p:grpSpPr>
        <p:sp>
          <p:nvSpPr>
            <p:cNvPr id="26" name="矩形 25"/>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000" dirty="0">
                <a:latin typeface="微软雅黑" panose="020B0503020204020204" pitchFamily="34" charset="-122"/>
                <a:ea typeface="微软雅黑" panose="020B0503020204020204" pitchFamily="34" charset="-122"/>
              </a:endParaRPr>
            </a:p>
          </p:txBody>
        </p:sp>
        <p:sp>
          <p:nvSpPr>
            <p:cNvPr id="27" name="TextBox 4"/>
            <p:cNvSpPr txBox="1"/>
            <p:nvPr/>
          </p:nvSpPr>
          <p:spPr>
            <a:xfrm>
              <a:off x="3691436" y="1500687"/>
              <a:ext cx="5688630" cy="325934"/>
            </a:xfrm>
            <a:prstGeom prst="rect">
              <a:avLst/>
            </a:prstGeom>
            <a:grpFill/>
            <a:ln>
              <a:noFill/>
            </a:ln>
          </p:spPr>
          <p:txBody>
            <a:bodyPr wrap="square" rtlCol="0">
              <a:spAutoFit/>
            </a:bodyPr>
            <a:lstStyle/>
            <a:p>
              <a:pPr algn="ctr"/>
              <a:r>
                <a:rPr lang="zh-CN" altLang="en-US" sz="1400"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28" name="TextBox 9"/>
          <p:cNvSpPr txBox="1"/>
          <p:nvPr/>
        </p:nvSpPr>
        <p:spPr>
          <a:xfrm>
            <a:off x="942176" y="3426209"/>
            <a:ext cx="2269795" cy="1029503"/>
          </a:xfrm>
          <a:prstGeom prst="rect">
            <a:avLst/>
          </a:prstGeom>
          <a:noFill/>
        </p:spPr>
        <p:txBody>
          <a:bodyPr wrap="square" lIns="68571" tIns="34285" rIns="68571" bIns="3428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11" name="组合 28"/>
          <p:cNvGrpSpPr/>
          <p:nvPr/>
        </p:nvGrpSpPr>
        <p:grpSpPr>
          <a:xfrm>
            <a:off x="3426433" y="3003269"/>
            <a:ext cx="2269795" cy="348757"/>
            <a:chOff x="3002037" y="1465798"/>
            <a:chExt cx="7067433" cy="369332"/>
          </a:xfrm>
          <a:solidFill>
            <a:schemeClr val="accent1">
              <a:lumMod val="75000"/>
            </a:schemeClr>
          </a:solidFill>
          <a:effectLst/>
        </p:grpSpPr>
        <p:sp>
          <p:nvSpPr>
            <p:cNvPr id="30" name="矩形 29"/>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000" dirty="0">
                <a:latin typeface="微软雅黑" panose="020B0503020204020204" pitchFamily="34" charset="-122"/>
                <a:ea typeface="微软雅黑" panose="020B0503020204020204" pitchFamily="34" charset="-122"/>
              </a:endParaRPr>
            </a:p>
          </p:txBody>
        </p:sp>
        <p:sp>
          <p:nvSpPr>
            <p:cNvPr id="31" name="TextBox 4"/>
            <p:cNvSpPr txBox="1"/>
            <p:nvPr/>
          </p:nvSpPr>
          <p:spPr>
            <a:xfrm>
              <a:off x="3691436" y="1500687"/>
              <a:ext cx="5688630" cy="325934"/>
            </a:xfrm>
            <a:prstGeom prst="rect">
              <a:avLst/>
            </a:prstGeom>
            <a:grpFill/>
            <a:ln>
              <a:noFill/>
            </a:ln>
          </p:spPr>
          <p:txBody>
            <a:bodyPr wrap="square" rtlCol="0">
              <a:spAutoFit/>
            </a:bodyPr>
            <a:lstStyle/>
            <a:p>
              <a:pPr algn="ctr"/>
              <a:r>
                <a:rPr lang="zh-CN" altLang="en-US" sz="1400"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2" name="TextBox 9"/>
          <p:cNvSpPr txBox="1"/>
          <p:nvPr/>
        </p:nvSpPr>
        <p:spPr>
          <a:xfrm>
            <a:off x="3426433" y="3426209"/>
            <a:ext cx="2269795" cy="1029503"/>
          </a:xfrm>
          <a:prstGeom prst="rect">
            <a:avLst/>
          </a:prstGeom>
          <a:noFill/>
        </p:spPr>
        <p:txBody>
          <a:bodyPr wrap="square" lIns="68571" tIns="34285" rIns="68571" bIns="3428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15" name="组合 32"/>
          <p:cNvGrpSpPr/>
          <p:nvPr/>
        </p:nvGrpSpPr>
        <p:grpSpPr>
          <a:xfrm>
            <a:off x="5885596" y="3003269"/>
            <a:ext cx="2269795" cy="348757"/>
            <a:chOff x="3002037" y="1465798"/>
            <a:chExt cx="7067433" cy="369332"/>
          </a:xfrm>
          <a:solidFill>
            <a:schemeClr val="accent3"/>
          </a:solidFill>
          <a:effectLst/>
        </p:grpSpPr>
        <p:sp>
          <p:nvSpPr>
            <p:cNvPr id="34" name="矩形 33"/>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000" dirty="0">
                <a:latin typeface="微软雅黑" panose="020B0503020204020204" pitchFamily="34" charset="-122"/>
                <a:ea typeface="微软雅黑" panose="020B0503020204020204" pitchFamily="34" charset="-122"/>
              </a:endParaRPr>
            </a:p>
          </p:txBody>
        </p:sp>
        <p:sp>
          <p:nvSpPr>
            <p:cNvPr id="35" name="TextBox 4"/>
            <p:cNvSpPr txBox="1"/>
            <p:nvPr/>
          </p:nvSpPr>
          <p:spPr>
            <a:xfrm>
              <a:off x="3691436" y="1500687"/>
              <a:ext cx="5688630" cy="325934"/>
            </a:xfrm>
            <a:prstGeom prst="rect">
              <a:avLst/>
            </a:prstGeom>
            <a:grpFill/>
            <a:ln>
              <a:noFill/>
            </a:ln>
          </p:spPr>
          <p:txBody>
            <a:bodyPr wrap="square" rtlCol="0">
              <a:spAutoFit/>
            </a:bodyPr>
            <a:lstStyle/>
            <a:p>
              <a:pPr algn="ctr"/>
              <a:r>
                <a:rPr lang="zh-CN" altLang="en-US" sz="1400"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6" name="TextBox 9"/>
          <p:cNvSpPr txBox="1"/>
          <p:nvPr/>
        </p:nvSpPr>
        <p:spPr>
          <a:xfrm>
            <a:off x="5885596" y="3426209"/>
            <a:ext cx="2269795" cy="1029503"/>
          </a:xfrm>
          <a:prstGeom prst="rect">
            <a:avLst/>
          </a:prstGeom>
          <a:noFill/>
        </p:spPr>
        <p:txBody>
          <a:bodyPr wrap="square" lIns="68571" tIns="34285" rIns="68571" bIns="3428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Tree>
    <p:extLst>
      <p:ext uri="{BB962C8B-B14F-4D97-AF65-F5344CB8AC3E}">
        <p14:creationId xmlns:p14="http://schemas.microsoft.com/office/powerpoint/2010/main" xmlns="" val="2205571676"/>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750"/>
                                        <p:tgtEl>
                                          <p:spTgt spid="10"/>
                                        </p:tgtEl>
                                      </p:cBhvr>
                                    </p:animEffect>
                                  </p:childTnLst>
                                </p:cTn>
                              </p:par>
                            </p:childTnLst>
                          </p:cTn>
                        </p:par>
                        <p:par>
                          <p:cTn id="34" fill="hold">
                            <p:stCondLst>
                              <p:cond delay="3250"/>
                            </p:stCondLst>
                            <p:childTnLst>
                              <p:par>
                                <p:cTn id="35" presetID="12" presetClass="entr" presetSubtype="4" fill="hold" grpId="0" nodeType="afterEffect">
                                  <p:stCondLst>
                                    <p:cond delay="0"/>
                                  </p:stCondLst>
                                  <p:iterate type="lt">
                                    <p:tmPct val="5983"/>
                                  </p:iterate>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p:tgtEl>
                                          <p:spTgt spid="28"/>
                                        </p:tgtEl>
                                        <p:attrNameLst>
                                          <p:attrName>ppt_y</p:attrName>
                                        </p:attrNameLst>
                                      </p:cBhvr>
                                      <p:tavLst>
                                        <p:tav tm="0">
                                          <p:val>
                                            <p:strVal val="#ppt_y+#ppt_h*1.125000"/>
                                          </p:val>
                                        </p:tav>
                                        <p:tav tm="100000">
                                          <p:val>
                                            <p:strVal val="#ppt_y"/>
                                          </p:val>
                                        </p:tav>
                                      </p:tavLst>
                                    </p:anim>
                                    <p:animEffect transition="in" filter="wipe(up)">
                                      <p:cBhvr>
                                        <p:cTn id="38" dur="250"/>
                                        <p:tgtEl>
                                          <p:spTgt spid="28"/>
                                        </p:tgtEl>
                                      </p:cBhvr>
                                    </p:animEffect>
                                  </p:childTnLst>
                                </p:cTn>
                              </p:par>
                            </p:childTnLst>
                          </p:cTn>
                        </p:par>
                        <p:par>
                          <p:cTn id="39" fill="hold">
                            <p:stCondLst>
                              <p:cond delay="5115"/>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750"/>
                                        <p:tgtEl>
                                          <p:spTgt spid="11"/>
                                        </p:tgtEl>
                                      </p:cBhvr>
                                    </p:animEffect>
                                  </p:childTnLst>
                                </p:cTn>
                              </p:par>
                            </p:childTnLst>
                          </p:cTn>
                        </p:par>
                        <p:par>
                          <p:cTn id="43" fill="hold">
                            <p:stCondLst>
                              <p:cond delay="5865"/>
                            </p:stCondLst>
                            <p:childTnLst>
                              <p:par>
                                <p:cTn id="44" presetID="12" presetClass="entr" presetSubtype="4" fill="hold" grpId="0" nodeType="afterEffect">
                                  <p:stCondLst>
                                    <p:cond delay="0"/>
                                  </p:stCondLst>
                                  <p:iterate type="lt">
                                    <p:tmPct val="5983"/>
                                  </p:iterate>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250"/>
                                        <p:tgtEl>
                                          <p:spTgt spid="32"/>
                                        </p:tgtEl>
                                        <p:attrNameLst>
                                          <p:attrName>ppt_y</p:attrName>
                                        </p:attrNameLst>
                                      </p:cBhvr>
                                      <p:tavLst>
                                        <p:tav tm="0">
                                          <p:val>
                                            <p:strVal val="#ppt_y+#ppt_h*1.125000"/>
                                          </p:val>
                                        </p:tav>
                                        <p:tav tm="100000">
                                          <p:val>
                                            <p:strVal val="#ppt_y"/>
                                          </p:val>
                                        </p:tav>
                                      </p:tavLst>
                                    </p:anim>
                                    <p:animEffect transition="in" filter="wipe(up)">
                                      <p:cBhvr>
                                        <p:cTn id="47" dur="250"/>
                                        <p:tgtEl>
                                          <p:spTgt spid="32"/>
                                        </p:tgtEl>
                                      </p:cBhvr>
                                    </p:animEffect>
                                  </p:childTnLst>
                                </p:cTn>
                              </p:par>
                            </p:childTnLst>
                          </p:cTn>
                        </p:par>
                        <p:par>
                          <p:cTn id="48" fill="hold">
                            <p:stCondLst>
                              <p:cond delay="7731"/>
                            </p:stCondLst>
                            <p:childTnLst>
                              <p:par>
                                <p:cTn id="49" presetID="22" presetClass="entr" presetSubtype="8"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750"/>
                                        <p:tgtEl>
                                          <p:spTgt spid="15"/>
                                        </p:tgtEl>
                                      </p:cBhvr>
                                    </p:animEffect>
                                  </p:childTnLst>
                                </p:cTn>
                              </p:par>
                            </p:childTnLst>
                          </p:cTn>
                        </p:par>
                        <p:par>
                          <p:cTn id="52" fill="hold">
                            <p:stCondLst>
                              <p:cond delay="8481"/>
                            </p:stCondLst>
                            <p:childTnLst>
                              <p:par>
                                <p:cTn id="53" presetID="12" presetClass="entr" presetSubtype="4" fill="hold" grpId="0" nodeType="afterEffect">
                                  <p:stCondLst>
                                    <p:cond delay="0"/>
                                  </p:stCondLst>
                                  <p:iterate type="lt">
                                    <p:tmPct val="5983"/>
                                  </p:iterate>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250"/>
                                        <p:tgtEl>
                                          <p:spTgt spid="36"/>
                                        </p:tgtEl>
                                        <p:attrNameLst>
                                          <p:attrName>ppt_y</p:attrName>
                                        </p:attrNameLst>
                                      </p:cBhvr>
                                      <p:tavLst>
                                        <p:tav tm="0">
                                          <p:val>
                                            <p:strVal val="#ppt_y+#ppt_h*1.125000"/>
                                          </p:val>
                                        </p:tav>
                                        <p:tav tm="100000">
                                          <p:val>
                                            <p:strVal val="#ppt_y"/>
                                          </p:val>
                                        </p:tav>
                                      </p:tavLst>
                                    </p:anim>
                                    <p:animEffect transition="in" filter="wipe(up)">
                                      <p:cBhvr>
                                        <p:cTn id="56"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7010400" y="4767263"/>
            <a:ext cx="2133600" cy="274637"/>
          </a:xfrm>
          <a:prstGeom prst="rect">
            <a:avLst/>
          </a:prstGeom>
        </p:spPr>
        <p:txBody>
          <a:bodyPr lIns="68580" tIns="34290" rIns="68580" bIns="34290"/>
          <a:lstStyle/>
          <a:p>
            <a:fld id="{55F039D9-FC67-4A8C-8444-E80ABB364C27}" type="slidenum">
              <a:rPr lang="zh-CN" altLang="en-US" smtClean="0"/>
              <a:pPr/>
              <a:t>5</a:t>
            </a:fld>
            <a:endParaRPr lang="zh-CN" altLang="en-US"/>
          </a:p>
        </p:txBody>
      </p:sp>
      <p:grpSp>
        <p:nvGrpSpPr>
          <p:cNvPr id="2" name="08711b99-5076-42ab-8052-9c6e5b89f4ee"/>
          <p:cNvGrpSpPr>
            <a:grpSpLocks noChangeAspect="1"/>
          </p:cNvGrpSpPr>
          <p:nvPr/>
        </p:nvGrpSpPr>
        <p:grpSpPr>
          <a:xfrm>
            <a:off x="2475782" y="1144777"/>
            <a:ext cx="4192438" cy="3388584"/>
            <a:chOff x="3301042" y="1308654"/>
            <a:chExt cx="5589917" cy="4518112"/>
          </a:xfrm>
        </p:grpSpPr>
        <p:sp>
          <p:nvSpPr>
            <p:cNvPr id="11" name="Arc 12"/>
            <p:cNvSpPr/>
            <p:nvPr/>
          </p:nvSpPr>
          <p:spPr>
            <a:xfrm flipH="1" flipV="1">
              <a:off x="3975654" y="1586073"/>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nvGrpSpPr>
            <p:cNvPr id="4" name="Group 1"/>
            <p:cNvGrpSpPr/>
            <p:nvPr/>
          </p:nvGrpSpPr>
          <p:grpSpPr>
            <a:xfrm>
              <a:off x="3301042" y="1308654"/>
              <a:ext cx="5589917" cy="4240693"/>
              <a:chOff x="3301042" y="1586073"/>
              <a:chExt cx="5589917" cy="4240693"/>
            </a:xfrm>
          </p:grpSpPr>
          <p:sp>
            <p:nvSpPr>
              <p:cNvPr id="13" name="Oval 8"/>
              <p:cNvSpPr/>
              <p:nvPr/>
            </p:nvSpPr>
            <p:spPr>
              <a:xfrm>
                <a:off x="4535521" y="2145942"/>
                <a:ext cx="3120960" cy="3120955"/>
              </a:xfrm>
              <a:prstGeom prst="ellipse">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chorCtr="1">
                <a:normAutofit/>
              </a:bodyPr>
              <a:lstStyle/>
              <a:p>
                <a:pPr algn="ctr">
                  <a:lnSpc>
                    <a:spcPct val="120000"/>
                  </a:lnSpc>
                  <a:defRPr/>
                </a:pPr>
                <a:r>
                  <a:rPr lang="zh-CN" altLang="en-US" sz="900" dirty="0">
                    <a:solidFill>
                      <a:schemeClr val="bg1"/>
                    </a:solidFill>
                  </a:rPr>
                  <a:t>此部分内容作为文字排版占位显示 （建议使用主题字体）</a:t>
                </a:r>
              </a:p>
            </p:txBody>
          </p:sp>
          <p:sp>
            <p:nvSpPr>
              <p:cNvPr id="14" name="Oval 9"/>
              <p:cNvSpPr/>
              <p:nvPr/>
            </p:nvSpPr>
            <p:spPr>
              <a:xfrm>
                <a:off x="3301042" y="2896402"/>
                <a:ext cx="1620039" cy="1620036"/>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Oval 10"/>
              <p:cNvSpPr/>
              <p:nvPr/>
            </p:nvSpPr>
            <p:spPr>
              <a:xfrm>
                <a:off x="7270920" y="2896402"/>
                <a:ext cx="1620039" cy="1620036"/>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Arc 11"/>
              <p:cNvSpPr/>
              <p:nvPr/>
            </p:nvSpPr>
            <p:spPr>
              <a:xfrm>
                <a:off x="3975654" y="1586073"/>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7" name="Freeform: Shape 15"/>
              <p:cNvSpPr>
                <a:spLocks/>
              </p:cNvSpPr>
              <p:nvPr/>
            </p:nvSpPr>
            <p:spPr bwMode="auto">
              <a:xfrm>
                <a:off x="3792393" y="3441049"/>
                <a:ext cx="637337" cy="530742"/>
              </a:xfrm>
              <a:custGeom>
                <a:avLst/>
                <a:gdLst>
                  <a:gd name="T0" fmla="*/ 1028 w 1149"/>
                  <a:gd name="T1" fmla="*/ 541 h 955"/>
                  <a:gd name="T2" fmla="*/ 1044 w 1149"/>
                  <a:gd name="T3" fmla="*/ 661 h 955"/>
                  <a:gd name="T4" fmla="*/ 1005 w 1149"/>
                  <a:gd name="T5" fmla="*/ 753 h 955"/>
                  <a:gd name="T6" fmla="*/ 915 w 1149"/>
                  <a:gd name="T7" fmla="*/ 813 h 955"/>
                  <a:gd name="T8" fmla="*/ 862 w 1149"/>
                  <a:gd name="T9" fmla="*/ 882 h 955"/>
                  <a:gd name="T10" fmla="*/ 786 w 1149"/>
                  <a:gd name="T11" fmla="*/ 926 h 955"/>
                  <a:gd name="T12" fmla="*/ 670 w 1149"/>
                  <a:gd name="T13" fmla="*/ 944 h 955"/>
                  <a:gd name="T14" fmla="*/ 702 w 1149"/>
                  <a:gd name="T15" fmla="*/ 895 h 955"/>
                  <a:gd name="T16" fmla="*/ 752 w 1149"/>
                  <a:gd name="T17" fmla="*/ 876 h 955"/>
                  <a:gd name="T18" fmla="*/ 670 w 1149"/>
                  <a:gd name="T19" fmla="*/ 761 h 955"/>
                  <a:gd name="T20" fmla="*/ 793 w 1149"/>
                  <a:gd name="T21" fmla="*/ 816 h 955"/>
                  <a:gd name="T22" fmla="*/ 854 w 1149"/>
                  <a:gd name="T23" fmla="*/ 819 h 955"/>
                  <a:gd name="T24" fmla="*/ 754 w 1149"/>
                  <a:gd name="T25" fmla="*/ 707 h 955"/>
                  <a:gd name="T26" fmla="*/ 767 w 1149"/>
                  <a:gd name="T27" fmla="*/ 662 h 955"/>
                  <a:gd name="T28" fmla="*/ 909 w 1149"/>
                  <a:gd name="T29" fmla="*/ 755 h 955"/>
                  <a:gd name="T30" fmla="*/ 948 w 1149"/>
                  <a:gd name="T31" fmla="*/ 714 h 955"/>
                  <a:gd name="T32" fmla="*/ 813 w 1149"/>
                  <a:gd name="T33" fmla="*/ 581 h 955"/>
                  <a:gd name="T34" fmla="*/ 858 w 1149"/>
                  <a:gd name="T35" fmla="*/ 566 h 955"/>
                  <a:gd name="T36" fmla="*/ 998 w 1149"/>
                  <a:gd name="T37" fmla="*/ 628 h 955"/>
                  <a:gd name="T38" fmla="*/ 683 w 1149"/>
                  <a:gd name="T39" fmla="*/ 301 h 955"/>
                  <a:gd name="T40" fmla="*/ 730 w 1149"/>
                  <a:gd name="T41" fmla="*/ 285 h 955"/>
                  <a:gd name="T42" fmla="*/ 97 w 1149"/>
                  <a:gd name="T43" fmla="*/ 439 h 955"/>
                  <a:gd name="T44" fmla="*/ 0 w 1149"/>
                  <a:gd name="T45" fmla="*/ 254 h 955"/>
                  <a:gd name="T46" fmla="*/ 174 w 1149"/>
                  <a:gd name="T47" fmla="*/ 32 h 955"/>
                  <a:gd name="T48" fmla="*/ 260 w 1149"/>
                  <a:gd name="T49" fmla="*/ 2 h 955"/>
                  <a:gd name="T50" fmla="*/ 362 w 1149"/>
                  <a:gd name="T51" fmla="*/ 59 h 955"/>
                  <a:gd name="T52" fmla="*/ 525 w 1149"/>
                  <a:gd name="T53" fmla="*/ 40 h 955"/>
                  <a:gd name="T54" fmla="*/ 338 w 1149"/>
                  <a:gd name="T55" fmla="*/ 112 h 955"/>
                  <a:gd name="T56" fmla="*/ 233 w 1149"/>
                  <a:gd name="T57" fmla="*/ 59 h 955"/>
                  <a:gd name="T58" fmla="*/ 60 w 1149"/>
                  <a:gd name="T59" fmla="*/ 267 h 955"/>
                  <a:gd name="T60" fmla="*/ 143 w 1149"/>
                  <a:gd name="T61" fmla="*/ 367 h 955"/>
                  <a:gd name="T62" fmla="*/ 149 w 1149"/>
                  <a:gd name="T63" fmla="*/ 500 h 955"/>
                  <a:gd name="T64" fmla="*/ 538 w 1149"/>
                  <a:gd name="T65" fmla="*/ 788 h 955"/>
                  <a:gd name="T66" fmla="*/ 512 w 1149"/>
                  <a:gd name="T67" fmla="*/ 773 h 955"/>
                  <a:gd name="T68" fmla="*/ 456 w 1149"/>
                  <a:gd name="T69" fmla="*/ 707 h 955"/>
                  <a:gd name="T70" fmla="*/ 394 w 1149"/>
                  <a:gd name="T71" fmla="*/ 710 h 955"/>
                  <a:gd name="T72" fmla="*/ 370 w 1149"/>
                  <a:gd name="T73" fmla="*/ 642 h 955"/>
                  <a:gd name="T74" fmla="*/ 295 w 1149"/>
                  <a:gd name="T75" fmla="*/ 627 h 955"/>
                  <a:gd name="T76" fmla="*/ 283 w 1149"/>
                  <a:gd name="T77" fmla="*/ 546 h 955"/>
                  <a:gd name="T78" fmla="*/ 195 w 1149"/>
                  <a:gd name="T79" fmla="*/ 527 h 955"/>
                  <a:gd name="T80" fmla="*/ 135 w 1149"/>
                  <a:gd name="T81" fmla="*/ 607 h 955"/>
                  <a:gd name="T82" fmla="*/ 174 w 1149"/>
                  <a:gd name="T83" fmla="*/ 681 h 955"/>
                  <a:gd name="T84" fmla="*/ 230 w 1149"/>
                  <a:gd name="T85" fmla="*/ 692 h 955"/>
                  <a:gd name="T86" fmla="*/ 239 w 1149"/>
                  <a:gd name="T87" fmla="*/ 794 h 955"/>
                  <a:gd name="T88" fmla="*/ 341 w 1149"/>
                  <a:gd name="T89" fmla="*/ 789 h 955"/>
                  <a:gd name="T90" fmla="*/ 358 w 1149"/>
                  <a:gd name="T91" fmla="*/ 843 h 955"/>
                  <a:gd name="T92" fmla="*/ 458 w 1149"/>
                  <a:gd name="T93" fmla="*/ 862 h 955"/>
                  <a:gd name="T94" fmla="*/ 478 w 1149"/>
                  <a:gd name="T95" fmla="*/ 883 h 955"/>
                  <a:gd name="T96" fmla="*/ 540 w 1149"/>
                  <a:gd name="T97" fmla="*/ 937 h 955"/>
                  <a:gd name="T98" fmla="*/ 618 w 1149"/>
                  <a:gd name="T99" fmla="*/ 894 h 955"/>
                  <a:gd name="T100" fmla="*/ 602 w 1149"/>
                  <a:gd name="T101" fmla="*/ 804 h 955"/>
                  <a:gd name="T102" fmla="*/ 1035 w 1149"/>
                  <a:gd name="T103" fmla="*/ 442 h 955"/>
                  <a:gd name="T104" fmla="*/ 1090 w 1149"/>
                  <a:gd name="T105" fmla="*/ 313 h 955"/>
                  <a:gd name="T106" fmla="*/ 1130 w 1149"/>
                  <a:gd name="T107" fmla="*/ 172 h 955"/>
                  <a:gd name="T108" fmla="*/ 864 w 1149"/>
                  <a:gd name="T109" fmla="*/ 42 h 955"/>
                  <a:gd name="T110" fmla="*/ 685 w 1149"/>
                  <a:gd name="T111" fmla="*/ 43 h 955"/>
                  <a:gd name="T112" fmla="*/ 333 w 1149"/>
                  <a:gd name="T113" fmla="*/ 247 h 955"/>
                  <a:gd name="T114" fmla="*/ 358 w 1149"/>
                  <a:gd name="T115" fmla="*/ 338 h 955"/>
                  <a:gd name="T116" fmla="*/ 609 w 1149"/>
                  <a:gd name="T117" fmla="*/ 222 h 955"/>
                  <a:gd name="T118" fmla="*/ 713 w 1149"/>
                  <a:gd name="T119" fmla="*/ 240 h 955"/>
                  <a:gd name="T120" fmla="*/ 797 w 1149"/>
                  <a:gd name="T121" fmla="*/ 256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9" h="955">
                    <a:moveTo>
                      <a:pt x="748" y="284"/>
                    </a:moveTo>
                    <a:lnTo>
                      <a:pt x="748" y="284"/>
                    </a:lnTo>
                    <a:lnTo>
                      <a:pt x="852" y="378"/>
                    </a:lnTo>
                    <a:lnTo>
                      <a:pt x="903" y="424"/>
                    </a:lnTo>
                    <a:lnTo>
                      <a:pt x="954" y="473"/>
                    </a:lnTo>
                    <a:lnTo>
                      <a:pt x="954" y="473"/>
                    </a:lnTo>
                    <a:lnTo>
                      <a:pt x="961" y="478"/>
                    </a:lnTo>
                    <a:lnTo>
                      <a:pt x="968" y="484"/>
                    </a:lnTo>
                    <a:lnTo>
                      <a:pt x="1006" y="518"/>
                    </a:lnTo>
                    <a:lnTo>
                      <a:pt x="1028" y="541"/>
                    </a:lnTo>
                    <a:lnTo>
                      <a:pt x="1028" y="541"/>
                    </a:lnTo>
                    <a:lnTo>
                      <a:pt x="1037" y="552"/>
                    </a:lnTo>
                    <a:lnTo>
                      <a:pt x="1044" y="562"/>
                    </a:lnTo>
                    <a:lnTo>
                      <a:pt x="1050" y="573"/>
                    </a:lnTo>
                    <a:lnTo>
                      <a:pt x="1054" y="585"/>
                    </a:lnTo>
                    <a:lnTo>
                      <a:pt x="1057" y="596"/>
                    </a:lnTo>
                    <a:lnTo>
                      <a:pt x="1057" y="607"/>
                    </a:lnTo>
                    <a:lnTo>
                      <a:pt x="1057" y="618"/>
                    </a:lnTo>
                    <a:lnTo>
                      <a:pt x="1056" y="630"/>
                    </a:lnTo>
                    <a:lnTo>
                      <a:pt x="1054" y="641"/>
                    </a:lnTo>
                    <a:lnTo>
                      <a:pt x="1049" y="651"/>
                    </a:lnTo>
                    <a:lnTo>
                      <a:pt x="1044" y="661"/>
                    </a:lnTo>
                    <a:lnTo>
                      <a:pt x="1038" y="671"/>
                    </a:lnTo>
                    <a:lnTo>
                      <a:pt x="1030" y="679"/>
                    </a:lnTo>
                    <a:lnTo>
                      <a:pt x="1022" y="686"/>
                    </a:lnTo>
                    <a:lnTo>
                      <a:pt x="1013" y="692"/>
                    </a:lnTo>
                    <a:lnTo>
                      <a:pt x="1003" y="697"/>
                    </a:lnTo>
                    <a:lnTo>
                      <a:pt x="1003" y="697"/>
                    </a:lnTo>
                    <a:lnTo>
                      <a:pt x="1006" y="709"/>
                    </a:lnTo>
                    <a:lnTo>
                      <a:pt x="1009" y="720"/>
                    </a:lnTo>
                    <a:lnTo>
                      <a:pt x="1009" y="731"/>
                    </a:lnTo>
                    <a:lnTo>
                      <a:pt x="1008" y="742"/>
                    </a:lnTo>
                    <a:lnTo>
                      <a:pt x="1005" y="753"/>
                    </a:lnTo>
                    <a:lnTo>
                      <a:pt x="1002" y="762"/>
                    </a:lnTo>
                    <a:lnTo>
                      <a:pt x="997" y="772"/>
                    </a:lnTo>
                    <a:lnTo>
                      <a:pt x="991" y="780"/>
                    </a:lnTo>
                    <a:lnTo>
                      <a:pt x="984" y="787"/>
                    </a:lnTo>
                    <a:lnTo>
                      <a:pt x="977" y="794"/>
                    </a:lnTo>
                    <a:lnTo>
                      <a:pt x="967" y="800"/>
                    </a:lnTo>
                    <a:lnTo>
                      <a:pt x="958" y="806"/>
                    </a:lnTo>
                    <a:lnTo>
                      <a:pt x="948" y="810"/>
                    </a:lnTo>
                    <a:lnTo>
                      <a:pt x="937" y="812"/>
                    </a:lnTo>
                    <a:lnTo>
                      <a:pt x="927" y="813"/>
                    </a:lnTo>
                    <a:lnTo>
                      <a:pt x="915" y="813"/>
                    </a:lnTo>
                    <a:lnTo>
                      <a:pt x="915" y="813"/>
                    </a:lnTo>
                    <a:lnTo>
                      <a:pt x="914" y="823"/>
                    </a:lnTo>
                    <a:lnTo>
                      <a:pt x="911" y="832"/>
                    </a:lnTo>
                    <a:lnTo>
                      <a:pt x="908" y="841"/>
                    </a:lnTo>
                    <a:lnTo>
                      <a:pt x="903" y="849"/>
                    </a:lnTo>
                    <a:lnTo>
                      <a:pt x="898" y="856"/>
                    </a:lnTo>
                    <a:lnTo>
                      <a:pt x="892" y="862"/>
                    </a:lnTo>
                    <a:lnTo>
                      <a:pt x="885" y="869"/>
                    </a:lnTo>
                    <a:lnTo>
                      <a:pt x="878" y="874"/>
                    </a:lnTo>
                    <a:lnTo>
                      <a:pt x="871" y="879"/>
                    </a:lnTo>
                    <a:lnTo>
                      <a:pt x="862" y="882"/>
                    </a:lnTo>
                    <a:lnTo>
                      <a:pt x="854" y="886"/>
                    </a:lnTo>
                    <a:lnTo>
                      <a:pt x="846" y="888"/>
                    </a:lnTo>
                    <a:lnTo>
                      <a:pt x="836" y="889"/>
                    </a:lnTo>
                    <a:lnTo>
                      <a:pt x="827" y="889"/>
                    </a:lnTo>
                    <a:lnTo>
                      <a:pt x="817" y="888"/>
                    </a:lnTo>
                    <a:lnTo>
                      <a:pt x="808" y="887"/>
                    </a:lnTo>
                    <a:lnTo>
                      <a:pt x="808" y="887"/>
                    </a:lnTo>
                    <a:lnTo>
                      <a:pt x="804" y="898"/>
                    </a:lnTo>
                    <a:lnTo>
                      <a:pt x="799" y="908"/>
                    </a:lnTo>
                    <a:lnTo>
                      <a:pt x="793" y="918"/>
                    </a:lnTo>
                    <a:lnTo>
                      <a:pt x="786" y="926"/>
                    </a:lnTo>
                    <a:lnTo>
                      <a:pt x="778" y="934"/>
                    </a:lnTo>
                    <a:lnTo>
                      <a:pt x="770" y="940"/>
                    </a:lnTo>
                    <a:lnTo>
                      <a:pt x="760" y="945"/>
                    </a:lnTo>
                    <a:lnTo>
                      <a:pt x="750" y="950"/>
                    </a:lnTo>
                    <a:lnTo>
                      <a:pt x="739" y="952"/>
                    </a:lnTo>
                    <a:lnTo>
                      <a:pt x="728" y="955"/>
                    </a:lnTo>
                    <a:lnTo>
                      <a:pt x="716" y="955"/>
                    </a:lnTo>
                    <a:lnTo>
                      <a:pt x="704" y="953"/>
                    </a:lnTo>
                    <a:lnTo>
                      <a:pt x="692" y="952"/>
                    </a:lnTo>
                    <a:lnTo>
                      <a:pt x="681" y="949"/>
                    </a:lnTo>
                    <a:lnTo>
                      <a:pt x="670" y="944"/>
                    </a:lnTo>
                    <a:lnTo>
                      <a:pt x="658" y="938"/>
                    </a:lnTo>
                    <a:lnTo>
                      <a:pt x="650" y="932"/>
                    </a:lnTo>
                    <a:lnTo>
                      <a:pt x="650" y="932"/>
                    </a:lnTo>
                    <a:lnTo>
                      <a:pt x="658" y="920"/>
                    </a:lnTo>
                    <a:lnTo>
                      <a:pt x="664" y="907"/>
                    </a:lnTo>
                    <a:lnTo>
                      <a:pt x="669" y="894"/>
                    </a:lnTo>
                    <a:lnTo>
                      <a:pt x="672" y="880"/>
                    </a:lnTo>
                    <a:lnTo>
                      <a:pt x="672" y="880"/>
                    </a:lnTo>
                    <a:lnTo>
                      <a:pt x="684" y="887"/>
                    </a:lnTo>
                    <a:lnTo>
                      <a:pt x="696" y="893"/>
                    </a:lnTo>
                    <a:lnTo>
                      <a:pt x="702" y="895"/>
                    </a:lnTo>
                    <a:lnTo>
                      <a:pt x="708" y="896"/>
                    </a:lnTo>
                    <a:lnTo>
                      <a:pt x="714" y="898"/>
                    </a:lnTo>
                    <a:lnTo>
                      <a:pt x="721" y="898"/>
                    </a:lnTo>
                    <a:lnTo>
                      <a:pt x="721" y="898"/>
                    </a:lnTo>
                    <a:lnTo>
                      <a:pt x="732" y="895"/>
                    </a:lnTo>
                    <a:lnTo>
                      <a:pt x="740" y="892"/>
                    </a:lnTo>
                    <a:lnTo>
                      <a:pt x="744" y="888"/>
                    </a:lnTo>
                    <a:lnTo>
                      <a:pt x="747" y="885"/>
                    </a:lnTo>
                    <a:lnTo>
                      <a:pt x="750" y="881"/>
                    </a:lnTo>
                    <a:lnTo>
                      <a:pt x="752" y="876"/>
                    </a:lnTo>
                    <a:lnTo>
                      <a:pt x="752" y="876"/>
                    </a:lnTo>
                    <a:lnTo>
                      <a:pt x="753" y="867"/>
                    </a:lnTo>
                    <a:lnTo>
                      <a:pt x="751" y="855"/>
                    </a:lnTo>
                    <a:lnTo>
                      <a:pt x="677" y="795"/>
                    </a:lnTo>
                    <a:lnTo>
                      <a:pt x="677" y="795"/>
                    </a:lnTo>
                    <a:lnTo>
                      <a:pt x="673" y="792"/>
                    </a:lnTo>
                    <a:lnTo>
                      <a:pt x="670" y="787"/>
                    </a:lnTo>
                    <a:lnTo>
                      <a:pt x="667" y="782"/>
                    </a:lnTo>
                    <a:lnTo>
                      <a:pt x="666" y="776"/>
                    </a:lnTo>
                    <a:lnTo>
                      <a:pt x="666" y="772"/>
                    </a:lnTo>
                    <a:lnTo>
                      <a:pt x="667" y="766"/>
                    </a:lnTo>
                    <a:lnTo>
                      <a:pt x="670" y="761"/>
                    </a:lnTo>
                    <a:lnTo>
                      <a:pt x="672" y="756"/>
                    </a:lnTo>
                    <a:lnTo>
                      <a:pt x="672" y="756"/>
                    </a:lnTo>
                    <a:lnTo>
                      <a:pt x="677" y="751"/>
                    </a:lnTo>
                    <a:lnTo>
                      <a:pt x="682" y="749"/>
                    </a:lnTo>
                    <a:lnTo>
                      <a:pt x="686" y="747"/>
                    </a:lnTo>
                    <a:lnTo>
                      <a:pt x="691" y="745"/>
                    </a:lnTo>
                    <a:lnTo>
                      <a:pt x="697" y="745"/>
                    </a:lnTo>
                    <a:lnTo>
                      <a:pt x="702" y="747"/>
                    </a:lnTo>
                    <a:lnTo>
                      <a:pt x="708" y="748"/>
                    </a:lnTo>
                    <a:lnTo>
                      <a:pt x="713" y="751"/>
                    </a:lnTo>
                    <a:lnTo>
                      <a:pt x="793" y="816"/>
                    </a:lnTo>
                    <a:lnTo>
                      <a:pt x="793" y="816"/>
                    </a:lnTo>
                    <a:lnTo>
                      <a:pt x="801" y="821"/>
                    </a:lnTo>
                    <a:lnTo>
                      <a:pt x="808" y="826"/>
                    </a:lnTo>
                    <a:lnTo>
                      <a:pt x="816" y="830"/>
                    </a:lnTo>
                    <a:lnTo>
                      <a:pt x="823" y="831"/>
                    </a:lnTo>
                    <a:lnTo>
                      <a:pt x="829" y="832"/>
                    </a:lnTo>
                    <a:lnTo>
                      <a:pt x="836" y="831"/>
                    </a:lnTo>
                    <a:lnTo>
                      <a:pt x="843" y="829"/>
                    </a:lnTo>
                    <a:lnTo>
                      <a:pt x="849" y="825"/>
                    </a:lnTo>
                    <a:lnTo>
                      <a:pt x="849" y="825"/>
                    </a:lnTo>
                    <a:lnTo>
                      <a:pt x="854" y="819"/>
                    </a:lnTo>
                    <a:lnTo>
                      <a:pt x="858" y="813"/>
                    </a:lnTo>
                    <a:lnTo>
                      <a:pt x="858" y="813"/>
                    </a:lnTo>
                    <a:lnTo>
                      <a:pt x="859" y="806"/>
                    </a:lnTo>
                    <a:lnTo>
                      <a:pt x="860" y="799"/>
                    </a:lnTo>
                    <a:lnTo>
                      <a:pt x="860" y="795"/>
                    </a:lnTo>
                    <a:lnTo>
                      <a:pt x="859" y="792"/>
                    </a:lnTo>
                    <a:lnTo>
                      <a:pt x="857" y="789"/>
                    </a:lnTo>
                    <a:lnTo>
                      <a:pt x="854" y="786"/>
                    </a:lnTo>
                    <a:lnTo>
                      <a:pt x="758" y="711"/>
                    </a:lnTo>
                    <a:lnTo>
                      <a:pt x="758" y="711"/>
                    </a:lnTo>
                    <a:lnTo>
                      <a:pt x="754" y="707"/>
                    </a:lnTo>
                    <a:lnTo>
                      <a:pt x="751" y="703"/>
                    </a:lnTo>
                    <a:lnTo>
                      <a:pt x="748" y="698"/>
                    </a:lnTo>
                    <a:lnTo>
                      <a:pt x="747" y="692"/>
                    </a:lnTo>
                    <a:lnTo>
                      <a:pt x="747" y="687"/>
                    </a:lnTo>
                    <a:lnTo>
                      <a:pt x="748" y="681"/>
                    </a:lnTo>
                    <a:lnTo>
                      <a:pt x="751" y="676"/>
                    </a:lnTo>
                    <a:lnTo>
                      <a:pt x="753" y="672"/>
                    </a:lnTo>
                    <a:lnTo>
                      <a:pt x="753" y="672"/>
                    </a:lnTo>
                    <a:lnTo>
                      <a:pt x="758" y="667"/>
                    </a:lnTo>
                    <a:lnTo>
                      <a:pt x="763" y="665"/>
                    </a:lnTo>
                    <a:lnTo>
                      <a:pt x="767" y="662"/>
                    </a:lnTo>
                    <a:lnTo>
                      <a:pt x="772" y="661"/>
                    </a:lnTo>
                    <a:lnTo>
                      <a:pt x="778" y="661"/>
                    </a:lnTo>
                    <a:lnTo>
                      <a:pt x="783" y="661"/>
                    </a:lnTo>
                    <a:lnTo>
                      <a:pt x="789" y="663"/>
                    </a:lnTo>
                    <a:lnTo>
                      <a:pt x="793" y="667"/>
                    </a:lnTo>
                    <a:lnTo>
                      <a:pt x="893" y="745"/>
                    </a:lnTo>
                    <a:lnTo>
                      <a:pt x="893" y="745"/>
                    </a:lnTo>
                    <a:lnTo>
                      <a:pt x="896" y="747"/>
                    </a:lnTo>
                    <a:lnTo>
                      <a:pt x="896" y="747"/>
                    </a:lnTo>
                    <a:lnTo>
                      <a:pt x="902" y="751"/>
                    </a:lnTo>
                    <a:lnTo>
                      <a:pt x="909" y="755"/>
                    </a:lnTo>
                    <a:lnTo>
                      <a:pt x="916" y="756"/>
                    </a:lnTo>
                    <a:lnTo>
                      <a:pt x="922" y="757"/>
                    </a:lnTo>
                    <a:lnTo>
                      <a:pt x="929" y="756"/>
                    </a:lnTo>
                    <a:lnTo>
                      <a:pt x="935" y="754"/>
                    </a:lnTo>
                    <a:lnTo>
                      <a:pt x="940" y="750"/>
                    </a:lnTo>
                    <a:lnTo>
                      <a:pt x="944" y="747"/>
                    </a:lnTo>
                    <a:lnTo>
                      <a:pt x="948" y="741"/>
                    </a:lnTo>
                    <a:lnTo>
                      <a:pt x="950" y="735"/>
                    </a:lnTo>
                    <a:lnTo>
                      <a:pt x="952" y="729"/>
                    </a:lnTo>
                    <a:lnTo>
                      <a:pt x="950" y="722"/>
                    </a:lnTo>
                    <a:lnTo>
                      <a:pt x="948" y="714"/>
                    </a:lnTo>
                    <a:lnTo>
                      <a:pt x="944" y="706"/>
                    </a:lnTo>
                    <a:lnTo>
                      <a:pt x="937" y="699"/>
                    </a:lnTo>
                    <a:lnTo>
                      <a:pt x="929" y="691"/>
                    </a:lnTo>
                    <a:lnTo>
                      <a:pt x="823" y="611"/>
                    </a:lnTo>
                    <a:lnTo>
                      <a:pt x="823" y="611"/>
                    </a:lnTo>
                    <a:lnTo>
                      <a:pt x="818" y="607"/>
                    </a:lnTo>
                    <a:lnTo>
                      <a:pt x="816" y="603"/>
                    </a:lnTo>
                    <a:lnTo>
                      <a:pt x="814" y="598"/>
                    </a:lnTo>
                    <a:lnTo>
                      <a:pt x="813" y="592"/>
                    </a:lnTo>
                    <a:lnTo>
                      <a:pt x="813" y="587"/>
                    </a:lnTo>
                    <a:lnTo>
                      <a:pt x="813" y="581"/>
                    </a:lnTo>
                    <a:lnTo>
                      <a:pt x="815" y="577"/>
                    </a:lnTo>
                    <a:lnTo>
                      <a:pt x="817" y="572"/>
                    </a:lnTo>
                    <a:lnTo>
                      <a:pt x="817" y="572"/>
                    </a:lnTo>
                    <a:lnTo>
                      <a:pt x="822" y="567"/>
                    </a:lnTo>
                    <a:lnTo>
                      <a:pt x="826" y="564"/>
                    </a:lnTo>
                    <a:lnTo>
                      <a:pt x="832" y="561"/>
                    </a:lnTo>
                    <a:lnTo>
                      <a:pt x="836" y="560"/>
                    </a:lnTo>
                    <a:lnTo>
                      <a:pt x="842" y="560"/>
                    </a:lnTo>
                    <a:lnTo>
                      <a:pt x="847" y="561"/>
                    </a:lnTo>
                    <a:lnTo>
                      <a:pt x="853" y="562"/>
                    </a:lnTo>
                    <a:lnTo>
                      <a:pt x="858" y="566"/>
                    </a:lnTo>
                    <a:lnTo>
                      <a:pt x="962" y="644"/>
                    </a:lnTo>
                    <a:lnTo>
                      <a:pt x="962" y="644"/>
                    </a:lnTo>
                    <a:lnTo>
                      <a:pt x="967" y="647"/>
                    </a:lnTo>
                    <a:lnTo>
                      <a:pt x="971" y="647"/>
                    </a:lnTo>
                    <a:lnTo>
                      <a:pt x="975" y="647"/>
                    </a:lnTo>
                    <a:lnTo>
                      <a:pt x="979" y="646"/>
                    </a:lnTo>
                    <a:lnTo>
                      <a:pt x="984" y="643"/>
                    </a:lnTo>
                    <a:lnTo>
                      <a:pt x="987" y="641"/>
                    </a:lnTo>
                    <a:lnTo>
                      <a:pt x="994" y="634"/>
                    </a:lnTo>
                    <a:lnTo>
                      <a:pt x="994" y="634"/>
                    </a:lnTo>
                    <a:lnTo>
                      <a:pt x="998" y="628"/>
                    </a:lnTo>
                    <a:lnTo>
                      <a:pt x="1000" y="621"/>
                    </a:lnTo>
                    <a:lnTo>
                      <a:pt x="1002" y="615"/>
                    </a:lnTo>
                    <a:lnTo>
                      <a:pt x="1002" y="607"/>
                    </a:lnTo>
                    <a:lnTo>
                      <a:pt x="999" y="600"/>
                    </a:lnTo>
                    <a:lnTo>
                      <a:pt x="997" y="593"/>
                    </a:lnTo>
                    <a:lnTo>
                      <a:pt x="993" y="587"/>
                    </a:lnTo>
                    <a:lnTo>
                      <a:pt x="987" y="581"/>
                    </a:lnTo>
                    <a:lnTo>
                      <a:pt x="966" y="559"/>
                    </a:lnTo>
                    <a:lnTo>
                      <a:pt x="685" y="303"/>
                    </a:lnTo>
                    <a:lnTo>
                      <a:pt x="685" y="303"/>
                    </a:lnTo>
                    <a:lnTo>
                      <a:pt x="683" y="301"/>
                    </a:lnTo>
                    <a:lnTo>
                      <a:pt x="683" y="298"/>
                    </a:lnTo>
                    <a:lnTo>
                      <a:pt x="682" y="296"/>
                    </a:lnTo>
                    <a:lnTo>
                      <a:pt x="683" y="292"/>
                    </a:lnTo>
                    <a:lnTo>
                      <a:pt x="684" y="290"/>
                    </a:lnTo>
                    <a:lnTo>
                      <a:pt x="686" y="289"/>
                    </a:lnTo>
                    <a:lnTo>
                      <a:pt x="689" y="288"/>
                    </a:lnTo>
                    <a:lnTo>
                      <a:pt x="692" y="288"/>
                    </a:lnTo>
                    <a:lnTo>
                      <a:pt x="692" y="288"/>
                    </a:lnTo>
                    <a:lnTo>
                      <a:pt x="706" y="288"/>
                    </a:lnTo>
                    <a:lnTo>
                      <a:pt x="719" y="286"/>
                    </a:lnTo>
                    <a:lnTo>
                      <a:pt x="730" y="285"/>
                    </a:lnTo>
                    <a:lnTo>
                      <a:pt x="744" y="284"/>
                    </a:lnTo>
                    <a:lnTo>
                      <a:pt x="744" y="284"/>
                    </a:lnTo>
                    <a:lnTo>
                      <a:pt x="748" y="284"/>
                    </a:lnTo>
                    <a:lnTo>
                      <a:pt x="748" y="284"/>
                    </a:lnTo>
                    <a:close/>
                    <a:moveTo>
                      <a:pt x="129" y="522"/>
                    </a:moveTo>
                    <a:lnTo>
                      <a:pt x="129" y="522"/>
                    </a:lnTo>
                    <a:lnTo>
                      <a:pt x="119" y="506"/>
                    </a:lnTo>
                    <a:lnTo>
                      <a:pt x="112" y="491"/>
                    </a:lnTo>
                    <a:lnTo>
                      <a:pt x="106" y="474"/>
                    </a:lnTo>
                    <a:lnTo>
                      <a:pt x="102" y="457"/>
                    </a:lnTo>
                    <a:lnTo>
                      <a:pt x="97" y="439"/>
                    </a:lnTo>
                    <a:lnTo>
                      <a:pt x="94" y="421"/>
                    </a:lnTo>
                    <a:lnTo>
                      <a:pt x="90" y="383"/>
                    </a:lnTo>
                    <a:lnTo>
                      <a:pt x="54" y="350"/>
                    </a:lnTo>
                    <a:lnTo>
                      <a:pt x="54" y="350"/>
                    </a:lnTo>
                    <a:lnTo>
                      <a:pt x="34" y="328"/>
                    </a:lnTo>
                    <a:lnTo>
                      <a:pt x="24" y="317"/>
                    </a:lnTo>
                    <a:lnTo>
                      <a:pt x="17" y="307"/>
                    </a:lnTo>
                    <a:lnTo>
                      <a:pt x="10" y="296"/>
                    </a:lnTo>
                    <a:lnTo>
                      <a:pt x="5" y="283"/>
                    </a:lnTo>
                    <a:lnTo>
                      <a:pt x="2" y="270"/>
                    </a:lnTo>
                    <a:lnTo>
                      <a:pt x="0" y="254"/>
                    </a:lnTo>
                    <a:lnTo>
                      <a:pt x="0" y="254"/>
                    </a:lnTo>
                    <a:lnTo>
                      <a:pt x="2" y="246"/>
                    </a:lnTo>
                    <a:lnTo>
                      <a:pt x="3" y="238"/>
                    </a:lnTo>
                    <a:lnTo>
                      <a:pt x="4" y="229"/>
                    </a:lnTo>
                    <a:lnTo>
                      <a:pt x="8" y="222"/>
                    </a:lnTo>
                    <a:lnTo>
                      <a:pt x="11" y="214"/>
                    </a:lnTo>
                    <a:lnTo>
                      <a:pt x="15" y="207"/>
                    </a:lnTo>
                    <a:lnTo>
                      <a:pt x="19" y="200"/>
                    </a:lnTo>
                    <a:lnTo>
                      <a:pt x="25" y="193"/>
                    </a:lnTo>
                    <a:lnTo>
                      <a:pt x="174" y="32"/>
                    </a:lnTo>
                    <a:lnTo>
                      <a:pt x="174" y="32"/>
                    </a:lnTo>
                    <a:lnTo>
                      <a:pt x="180" y="25"/>
                    </a:lnTo>
                    <a:lnTo>
                      <a:pt x="187" y="20"/>
                    </a:lnTo>
                    <a:lnTo>
                      <a:pt x="194" y="15"/>
                    </a:lnTo>
                    <a:lnTo>
                      <a:pt x="203" y="11"/>
                    </a:lnTo>
                    <a:lnTo>
                      <a:pt x="210" y="7"/>
                    </a:lnTo>
                    <a:lnTo>
                      <a:pt x="218" y="5"/>
                    </a:lnTo>
                    <a:lnTo>
                      <a:pt x="226" y="2"/>
                    </a:lnTo>
                    <a:lnTo>
                      <a:pt x="235" y="1"/>
                    </a:lnTo>
                    <a:lnTo>
                      <a:pt x="243" y="1"/>
                    </a:lnTo>
                    <a:lnTo>
                      <a:pt x="251" y="1"/>
                    </a:lnTo>
                    <a:lnTo>
                      <a:pt x="260" y="2"/>
                    </a:lnTo>
                    <a:lnTo>
                      <a:pt x="268" y="5"/>
                    </a:lnTo>
                    <a:lnTo>
                      <a:pt x="276" y="7"/>
                    </a:lnTo>
                    <a:lnTo>
                      <a:pt x="285" y="11"/>
                    </a:lnTo>
                    <a:lnTo>
                      <a:pt x="292" y="15"/>
                    </a:lnTo>
                    <a:lnTo>
                      <a:pt x="299" y="20"/>
                    </a:lnTo>
                    <a:lnTo>
                      <a:pt x="299" y="20"/>
                    </a:lnTo>
                    <a:lnTo>
                      <a:pt x="314" y="32"/>
                    </a:lnTo>
                    <a:lnTo>
                      <a:pt x="329" y="42"/>
                    </a:lnTo>
                    <a:lnTo>
                      <a:pt x="343" y="51"/>
                    </a:lnTo>
                    <a:lnTo>
                      <a:pt x="362" y="59"/>
                    </a:lnTo>
                    <a:lnTo>
                      <a:pt x="362" y="59"/>
                    </a:lnTo>
                    <a:lnTo>
                      <a:pt x="375" y="64"/>
                    </a:lnTo>
                    <a:lnTo>
                      <a:pt x="382" y="65"/>
                    </a:lnTo>
                    <a:lnTo>
                      <a:pt x="382" y="65"/>
                    </a:lnTo>
                    <a:lnTo>
                      <a:pt x="399" y="62"/>
                    </a:lnTo>
                    <a:lnTo>
                      <a:pt x="415" y="58"/>
                    </a:lnTo>
                    <a:lnTo>
                      <a:pt x="451" y="50"/>
                    </a:lnTo>
                    <a:lnTo>
                      <a:pt x="469" y="46"/>
                    </a:lnTo>
                    <a:lnTo>
                      <a:pt x="488" y="43"/>
                    </a:lnTo>
                    <a:lnTo>
                      <a:pt x="506" y="40"/>
                    </a:lnTo>
                    <a:lnTo>
                      <a:pt x="525" y="40"/>
                    </a:lnTo>
                    <a:lnTo>
                      <a:pt x="525" y="40"/>
                    </a:lnTo>
                    <a:lnTo>
                      <a:pt x="501" y="57"/>
                    </a:lnTo>
                    <a:lnTo>
                      <a:pt x="469" y="82"/>
                    </a:lnTo>
                    <a:lnTo>
                      <a:pt x="426" y="114"/>
                    </a:lnTo>
                    <a:lnTo>
                      <a:pt x="426" y="114"/>
                    </a:lnTo>
                    <a:lnTo>
                      <a:pt x="407" y="119"/>
                    </a:lnTo>
                    <a:lnTo>
                      <a:pt x="389" y="121"/>
                    </a:lnTo>
                    <a:lnTo>
                      <a:pt x="389" y="121"/>
                    </a:lnTo>
                    <a:lnTo>
                      <a:pt x="379" y="121"/>
                    </a:lnTo>
                    <a:lnTo>
                      <a:pt x="365" y="120"/>
                    </a:lnTo>
                    <a:lnTo>
                      <a:pt x="352" y="116"/>
                    </a:lnTo>
                    <a:lnTo>
                      <a:pt x="338" y="112"/>
                    </a:lnTo>
                    <a:lnTo>
                      <a:pt x="325" y="106"/>
                    </a:lnTo>
                    <a:lnTo>
                      <a:pt x="313" y="100"/>
                    </a:lnTo>
                    <a:lnTo>
                      <a:pt x="302" y="93"/>
                    </a:lnTo>
                    <a:lnTo>
                      <a:pt x="293" y="88"/>
                    </a:lnTo>
                    <a:lnTo>
                      <a:pt x="264" y="65"/>
                    </a:lnTo>
                    <a:lnTo>
                      <a:pt x="264" y="65"/>
                    </a:lnTo>
                    <a:lnTo>
                      <a:pt x="258" y="62"/>
                    </a:lnTo>
                    <a:lnTo>
                      <a:pt x="253" y="59"/>
                    </a:lnTo>
                    <a:lnTo>
                      <a:pt x="247" y="58"/>
                    </a:lnTo>
                    <a:lnTo>
                      <a:pt x="239" y="58"/>
                    </a:lnTo>
                    <a:lnTo>
                      <a:pt x="233" y="59"/>
                    </a:lnTo>
                    <a:lnTo>
                      <a:pt x="228" y="62"/>
                    </a:lnTo>
                    <a:lnTo>
                      <a:pt x="222" y="65"/>
                    </a:lnTo>
                    <a:lnTo>
                      <a:pt x="216" y="70"/>
                    </a:lnTo>
                    <a:lnTo>
                      <a:pt x="67" y="231"/>
                    </a:lnTo>
                    <a:lnTo>
                      <a:pt x="67" y="231"/>
                    </a:lnTo>
                    <a:lnTo>
                      <a:pt x="63" y="237"/>
                    </a:lnTo>
                    <a:lnTo>
                      <a:pt x="60" y="243"/>
                    </a:lnTo>
                    <a:lnTo>
                      <a:pt x="59" y="248"/>
                    </a:lnTo>
                    <a:lnTo>
                      <a:pt x="58" y="256"/>
                    </a:lnTo>
                    <a:lnTo>
                      <a:pt x="59" y="262"/>
                    </a:lnTo>
                    <a:lnTo>
                      <a:pt x="60" y="267"/>
                    </a:lnTo>
                    <a:lnTo>
                      <a:pt x="63" y="273"/>
                    </a:lnTo>
                    <a:lnTo>
                      <a:pt x="67" y="279"/>
                    </a:lnTo>
                    <a:lnTo>
                      <a:pt x="67" y="279"/>
                    </a:lnTo>
                    <a:lnTo>
                      <a:pt x="85" y="300"/>
                    </a:lnTo>
                    <a:lnTo>
                      <a:pt x="105" y="320"/>
                    </a:lnTo>
                    <a:lnTo>
                      <a:pt x="105" y="320"/>
                    </a:lnTo>
                    <a:lnTo>
                      <a:pt x="117" y="332"/>
                    </a:lnTo>
                    <a:lnTo>
                      <a:pt x="130" y="346"/>
                    </a:lnTo>
                    <a:lnTo>
                      <a:pt x="136" y="353"/>
                    </a:lnTo>
                    <a:lnTo>
                      <a:pt x="140" y="360"/>
                    </a:lnTo>
                    <a:lnTo>
                      <a:pt x="143" y="367"/>
                    </a:lnTo>
                    <a:lnTo>
                      <a:pt x="146" y="374"/>
                    </a:lnTo>
                    <a:lnTo>
                      <a:pt x="146" y="374"/>
                    </a:lnTo>
                    <a:lnTo>
                      <a:pt x="149" y="403"/>
                    </a:lnTo>
                    <a:lnTo>
                      <a:pt x="154" y="433"/>
                    </a:lnTo>
                    <a:lnTo>
                      <a:pt x="157" y="448"/>
                    </a:lnTo>
                    <a:lnTo>
                      <a:pt x="161" y="461"/>
                    </a:lnTo>
                    <a:lnTo>
                      <a:pt x="167" y="474"/>
                    </a:lnTo>
                    <a:lnTo>
                      <a:pt x="173" y="485"/>
                    </a:lnTo>
                    <a:lnTo>
                      <a:pt x="173" y="485"/>
                    </a:lnTo>
                    <a:lnTo>
                      <a:pt x="160" y="492"/>
                    </a:lnTo>
                    <a:lnTo>
                      <a:pt x="149" y="500"/>
                    </a:lnTo>
                    <a:lnTo>
                      <a:pt x="140" y="510"/>
                    </a:lnTo>
                    <a:lnTo>
                      <a:pt x="129" y="522"/>
                    </a:lnTo>
                    <a:lnTo>
                      <a:pt x="129" y="522"/>
                    </a:lnTo>
                    <a:close/>
                    <a:moveTo>
                      <a:pt x="602" y="804"/>
                    </a:moveTo>
                    <a:lnTo>
                      <a:pt x="602" y="804"/>
                    </a:lnTo>
                    <a:lnTo>
                      <a:pt x="593" y="797"/>
                    </a:lnTo>
                    <a:lnTo>
                      <a:pt x="582" y="792"/>
                    </a:lnTo>
                    <a:lnTo>
                      <a:pt x="571" y="788"/>
                    </a:lnTo>
                    <a:lnTo>
                      <a:pt x="560" y="786"/>
                    </a:lnTo>
                    <a:lnTo>
                      <a:pt x="549" y="786"/>
                    </a:lnTo>
                    <a:lnTo>
                      <a:pt x="538" y="788"/>
                    </a:lnTo>
                    <a:lnTo>
                      <a:pt x="527" y="791"/>
                    </a:lnTo>
                    <a:lnTo>
                      <a:pt x="518" y="797"/>
                    </a:lnTo>
                    <a:lnTo>
                      <a:pt x="518" y="797"/>
                    </a:lnTo>
                    <a:lnTo>
                      <a:pt x="514" y="797"/>
                    </a:lnTo>
                    <a:lnTo>
                      <a:pt x="512" y="795"/>
                    </a:lnTo>
                    <a:lnTo>
                      <a:pt x="512" y="795"/>
                    </a:lnTo>
                    <a:lnTo>
                      <a:pt x="511" y="794"/>
                    </a:lnTo>
                    <a:lnTo>
                      <a:pt x="511" y="791"/>
                    </a:lnTo>
                    <a:lnTo>
                      <a:pt x="511" y="791"/>
                    </a:lnTo>
                    <a:lnTo>
                      <a:pt x="512" y="782"/>
                    </a:lnTo>
                    <a:lnTo>
                      <a:pt x="512" y="773"/>
                    </a:lnTo>
                    <a:lnTo>
                      <a:pt x="509" y="763"/>
                    </a:lnTo>
                    <a:lnTo>
                      <a:pt x="507" y="754"/>
                    </a:lnTo>
                    <a:lnTo>
                      <a:pt x="503" y="745"/>
                    </a:lnTo>
                    <a:lnTo>
                      <a:pt x="499" y="737"/>
                    </a:lnTo>
                    <a:lnTo>
                      <a:pt x="493" y="729"/>
                    </a:lnTo>
                    <a:lnTo>
                      <a:pt x="487" y="723"/>
                    </a:lnTo>
                    <a:lnTo>
                      <a:pt x="487" y="723"/>
                    </a:lnTo>
                    <a:lnTo>
                      <a:pt x="487" y="723"/>
                    </a:lnTo>
                    <a:lnTo>
                      <a:pt x="477" y="716"/>
                    </a:lnTo>
                    <a:lnTo>
                      <a:pt x="467" y="710"/>
                    </a:lnTo>
                    <a:lnTo>
                      <a:pt x="456" y="707"/>
                    </a:lnTo>
                    <a:lnTo>
                      <a:pt x="444" y="705"/>
                    </a:lnTo>
                    <a:lnTo>
                      <a:pt x="433" y="705"/>
                    </a:lnTo>
                    <a:lnTo>
                      <a:pt x="423" y="706"/>
                    </a:lnTo>
                    <a:lnTo>
                      <a:pt x="412" y="710"/>
                    </a:lnTo>
                    <a:lnTo>
                      <a:pt x="401" y="716"/>
                    </a:lnTo>
                    <a:lnTo>
                      <a:pt x="401" y="716"/>
                    </a:lnTo>
                    <a:lnTo>
                      <a:pt x="399" y="716"/>
                    </a:lnTo>
                    <a:lnTo>
                      <a:pt x="396" y="714"/>
                    </a:lnTo>
                    <a:lnTo>
                      <a:pt x="396" y="714"/>
                    </a:lnTo>
                    <a:lnTo>
                      <a:pt x="394" y="713"/>
                    </a:lnTo>
                    <a:lnTo>
                      <a:pt x="394" y="710"/>
                    </a:lnTo>
                    <a:lnTo>
                      <a:pt x="394" y="710"/>
                    </a:lnTo>
                    <a:lnTo>
                      <a:pt x="395" y="700"/>
                    </a:lnTo>
                    <a:lnTo>
                      <a:pt x="395" y="692"/>
                    </a:lnTo>
                    <a:lnTo>
                      <a:pt x="394" y="682"/>
                    </a:lnTo>
                    <a:lnTo>
                      <a:pt x="392" y="673"/>
                    </a:lnTo>
                    <a:lnTo>
                      <a:pt x="388" y="665"/>
                    </a:lnTo>
                    <a:lnTo>
                      <a:pt x="383" y="656"/>
                    </a:lnTo>
                    <a:lnTo>
                      <a:pt x="377" y="648"/>
                    </a:lnTo>
                    <a:lnTo>
                      <a:pt x="370" y="642"/>
                    </a:lnTo>
                    <a:lnTo>
                      <a:pt x="370" y="642"/>
                    </a:lnTo>
                    <a:lnTo>
                      <a:pt x="370" y="642"/>
                    </a:lnTo>
                    <a:lnTo>
                      <a:pt x="363" y="636"/>
                    </a:lnTo>
                    <a:lnTo>
                      <a:pt x="355" y="631"/>
                    </a:lnTo>
                    <a:lnTo>
                      <a:pt x="345" y="628"/>
                    </a:lnTo>
                    <a:lnTo>
                      <a:pt x="337" y="625"/>
                    </a:lnTo>
                    <a:lnTo>
                      <a:pt x="327" y="624"/>
                    </a:lnTo>
                    <a:lnTo>
                      <a:pt x="318" y="624"/>
                    </a:lnTo>
                    <a:lnTo>
                      <a:pt x="308" y="625"/>
                    </a:lnTo>
                    <a:lnTo>
                      <a:pt x="300" y="628"/>
                    </a:lnTo>
                    <a:lnTo>
                      <a:pt x="300" y="628"/>
                    </a:lnTo>
                    <a:lnTo>
                      <a:pt x="298" y="628"/>
                    </a:lnTo>
                    <a:lnTo>
                      <a:pt x="295" y="627"/>
                    </a:lnTo>
                    <a:lnTo>
                      <a:pt x="295" y="627"/>
                    </a:lnTo>
                    <a:lnTo>
                      <a:pt x="294" y="624"/>
                    </a:lnTo>
                    <a:lnTo>
                      <a:pt x="294" y="622"/>
                    </a:lnTo>
                    <a:lnTo>
                      <a:pt x="294" y="622"/>
                    </a:lnTo>
                    <a:lnTo>
                      <a:pt x="298" y="610"/>
                    </a:lnTo>
                    <a:lnTo>
                      <a:pt x="300" y="599"/>
                    </a:lnTo>
                    <a:lnTo>
                      <a:pt x="300" y="587"/>
                    </a:lnTo>
                    <a:lnTo>
                      <a:pt x="299" y="577"/>
                    </a:lnTo>
                    <a:lnTo>
                      <a:pt x="295" y="566"/>
                    </a:lnTo>
                    <a:lnTo>
                      <a:pt x="291" y="555"/>
                    </a:lnTo>
                    <a:lnTo>
                      <a:pt x="283" y="546"/>
                    </a:lnTo>
                    <a:lnTo>
                      <a:pt x="275" y="537"/>
                    </a:lnTo>
                    <a:lnTo>
                      <a:pt x="275" y="537"/>
                    </a:lnTo>
                    <a:lnTo>
                      <a:pt x="275" y="537"/>
                    </a:lnTo>
                    <a:lnTo>
                      <a:pt x="269" y="533"/>
                    </a:lnTo>
                    <a:lnTo>
                      <a:pt x="263" y="529"/>
                    </a:lnTo>
                    <a:lnTo>
                      <a:pt x="256" y="525"/>
                    </a:lnTo>
                    <a:lnTo>
                      <a:pt x="250" y="523"/>
                    </a:lnTo>
                    <a:lnTo>
                      <a:pt x="236" y="520"/>
                    </a:lnTo>
                    <a:lnTo>
                      <a:pt x="222" y="520"/>
                    </a:lnTo>
                    <a:lnTo>
                      <a:pt x="209" y="522"/>
                    </a:lnTo>
                    <a:lnTo>
                      <a:pt x="195" y="527"/>
                    </a:lnTo>
                    <a:lnTo>
                      <a:pt x="190" y="530"/>
                    </a:lnTo>
                    <a:lnTo>
                      <a:pt x="184" y="535"/>
                    </a:lnTo>
                    <a:lnTo>
                      <a:pt x="178" y="540"/>
                    </a:lnTo>
                    <a:lnTo>
                      <a:pt x="173" y="544"/>
                    </a:lnTo>
                    <a:lnTo>
                      <a:pt x="151" y="568"/>
                    </a:lnTo>
                    <a:lnTo>
                      <a:pt x="151" y="568"/>
                    </a:lnTo>
                    <a:lnTo>
                      <a:pt x="147" y="574"/>
                    </a:lnTo>
                    <a:lnTo>
                      <a:pt x="143" y="581"/>
                    </a:lnTo>
                    <a:lnTo>
                      <a:pt x="140" y="587"/>
                    </a:lnTo>
                    <a:lnTo>
                      <a:pt x="137" y="594"/>
                    </a:lnTo>
                    <a:lnTo>
                      <a:pt x="135" y="607"/>
                    </a:lnTo>
                    <a:lnTo>
                      <a:pt x="134" y="622"/>
                    </a:lnTo>
                    <a:lnTo>
                      <a:pt x="136" y="635"/>
                    </a:lnTo>
                    <a:lnTo>
                      <a:pt x="142" y="648"/>
                    </a:lnTo>
                    <a:lnTo>
                      <a:pt x="146" y="655"/>
                    </a:lnTo>
                    <a:lnTo>
                      <a:pt x="149" y="661"/>
                    </a:lnTo>
                    <a:lnTo>
                      <a:pt x="154" y="666"/>
                    </a:lnTo>
                    <a:lnTo>
                      <a:pt x="159" y="672"/>
                    </a:lnTo>
                    <a:lnTo>
                      <a:pt x="159" y="672"/>
                    </a:lnTo>
                    <a:lnTo>
                      <a:pt x="159" y="672"/>
                    </a:lnTo>
                    <a:lnTo>
                      <a:pt x="166" y="676"/>
                    </a:lnTo>
                    <a:lnTo>
                      <a:pt x="174" y="681"/>
                    </a:lnTo>
                    <a:lnTo>
                      <a:pt x="182" y="685"/>
                    </a:lnTo>
                    <a:lnTo>
                      <a:pt x="191" y="687"/>
                    </a:lnTo>
                    <a:lnTo>
                      <a:pt x="199" y="688"/>
                    </a:lnTo>
                    <a:lnTo>
                      <a:pt x="207" y="688"/>
                    </a:lnTo>
                    <a:lnTo>
                      <a:pt x="216" y="688"/>
                    </a:lnTo>
                    <a:lnTo>
                      <a:pt x="224" y="687"/>
                    </a:lnTo>
                    <a:lnTo>
                      <a:pt x="224" y="687"/>
                    </a:lnTo>
                    <a:lnTo>
                      <a:pt x="228" y="687"/>
                    </a:lnTo>
                    <a:lnTo>
                      <a:pt x="230" y="688"/>
                    </a:lnTo>
                    <a:lnTo>
                      <a:pt x="230" y="688"/>
                    </a:lnTo>
                    <a:lnTo>
                      <a:pt x="230" y="692"/>
                    </a:lnTo>
                    <a:lnTo>
                      <a:pt x="229" y="694"/>
                    </a:lnTo>
                    <a:lnTo>
                      <a:pt x="229" y="694"/>
                    </a:lnTo>
                    <a:lnTo>
                      <a:pt x="222" y="706"/>
                    </a:lnTo>
                    <a:lnTo>
                      <a:pt x="217" y="719"/>
                    </a:lnTo>
                    <a:lnTo>
                      <a:pt x="214" y="732"/>
                    </a:lnTo>
                    <a:lnTo>
                      <a:pt x="214" y="745"/>
                    </a:lnTo>
                    <a:lnTo>
                      <a:pt x="217" y="758"/>
                    </a:lnTo>
                    <a:lnTo>
                      <a:pt x="222" y="772"/>
                    </a:lnTo>
                    <a:lnTo>
                      <a:pt x="229" y="783"/>
                    </a:lnTo>
                    <a:lnTo>
                      <a:pt x="239" y="794"/>
                    </a:lnTo>
                    <a:lnTo>
                      <a:pt x="239" y="794"/>
                    </a:lnTo>
                    <a:lnTo>
                      <a:pt x="239" y="794"/>
                    </a:lnTo>
                    <a:lnTo>
                      <a:pt x="250" y="801"/>
                    </a:lnTo>
                    <a:lnTo>
                      <a:pt x="263" y="807"/>
                    </a:lnTo>
                    <a:lnTo>
                      <a:pt x="276" y="811"/>
                    </a:lnTo>
                    <a:lnTo>
                      <a:pt x="289" y="811"/>
                    </a:lnTo>
                    <a:lnTo>
                      <a:pt x="302" y="810"/>
                    </a:lnTo>
                    <a:lnTo>
                      <a:pt x="316" y="805"/>
                    </a:lnTo>
                    <a:lnTo>
                      <a:pt x="327" y="799"/>
                    </a:lnTo>
                    <a:lnTo>
                      <a:pt x="338" y="791"/>
                    </a:lnTo>
                    <a:lnTo>
                      <a:pt x="338" y="791"/>
                    </a:lnTo>
                    <a:lnTo>
                      <a:pt x="341" y="789"/>
                    </a:lnTo>
                    <a:lnTo>
                      <a:pt x="343" y="789"/>
                    </a:lnTo>
                    <a:lnTo>
                      <a:pt x="343" y="789"/>
                    </a:lnTo>
                    <a:lnTo>
                      <a:pt x="345" y="792"/>
                    </a:lnTo>
                    <a:lnTo>
                      <a:pt x="345" y="794"/>
                    </a:lnTo>
                    <a:lnTo>
                      <a:pt x="345" y="794"/>
                    </a:lnTo>
                    <a:lnTo>
                      <a:pt x="345" y="802"/>
                    </a:lnTo>
                    <a:lnTo>
                      <a:pt x="346" y="811"/>
                    </a:lnTo>
                    <a:lnTo>
                      <a:pt x="348" y="820"/>
                    </a:lnTo>
                    <a:lnTo>
                      <a:pt x="350" y="827"/>
                    </a:lnTo>
                    <a:lnTo>
                      <a:pt x="354" y="836"/>
                    </a:lnTo>
                    <a:lnTo>
                      <a:pt x="358" y="843"/>
                    </a:lnTo>
                    <a:lnTo>
                      <a:pt x="364" y="850"/>
                    </a:lnTo>
                    <a:lnTo>
                      <a:pt x="370" y="857"/>
                    </a:lnTo>
                    <a:lnTo>
                      <a:pt x="370" y="857"/>
                    </a:lnTo>
                    <a:lnTo>
                      <a:pt x="370" y="857"/>
                    </a:lnTo>
                    <a:lnTo>
                      <a:pt x="382" y="864"/>
                    </a:lnTo>
                    <a:lnTo>
                      <a:pt x="394" y="870"/>
                    </a:lnTo>
                    <a:lnTo>
                      <a:pt x="407" y="874"/>
                    </a:lnTo>
                    <a:lnTo>
                      <a:pt x="420" y="874"/>
                    </a:lnTo>
                    <a:lnTo>
                      <a:pt x="433" y="873"/>
                    </a:lnTo>
                    <a:lnTo>
                      <a:pt x="446" y="868"/>
                    </a:lnTo>
                    <a:lnTo>
                      <a:pt x="458" y="862"/>
                    </a:lnTo>
                    <a:lnTo>
                      <a:pt x="469" y="854"/>
                    </a:lnTo>
                    <a:lnTo>
                      <a:pt x="469" y="854"/>
                    </a:lnTo>
                    <a:lnTo>
                      <a:pt x="471" y="852"/>
                    </a:lnTo>
                    <a:lnTo>
                      <a:pt x="474" y="852"/>
                    </a:lnTo>
                    <a:lnTo>
                      <a:pt x="474" y="852"/>
                    </a:lnTo>
                    <a:lnTo>
                      <a:pt x="476" y="855"/>
                    </a:lnTo>
                    <a:lnTo>
                      <a:pt x="477" y="857"/>
                    </a:lnTo>
                    <a:lnTo>
                      <a:pt x="477" y="857"/>
                    </a:lnTo>
                    <a:lnTo>
                      <a:pt x="476" y="865"/>
                    </a:lnTo>
                    <a:lnTo>
                      <a:pt x="477" y="874"/>
                    </a:lnTo>
                    <a:lnTo>
                      <a:pt x="478" y="883"/>
                    </a:lnTo>
                    <a:lnTo>
                      <a:pt x="482" y="890"/>
                    </a:lnTo>
                    <a:lnTo>
                      <a:pt x="486" y="899"/>
                    </a:lnTo>
                    <a:lnTo>
                      <a:pt x="489" y="906"/>
                    </a:lnTo>
                    <a:lnTo>
                      <a:pt x="495" y="913"/>
                    </a:lnTo>
                    <a:lnTo>
                      <a:pt x="502" y="920"/>
                    </a:lnTo>
                    <a:lnTo>
                      <a:pt x="502" y="920"/>
                    </a:lnTo>
                    <a:lnTo>
                      <a:pt x="507" y="924"/>
                    </a:lnTo>
                    <a:lnTo>
                      <a:pt x="514" y="928"/>
                    </a:lnTo>
                    <a:lnTo>
                      <a:pt x="520" y="931"/>
                    </a:lnTo>
                    <a:lnTo>
                      <a:pt x="527" y="933"/>
                    </a:lnTo>
                    <a:lnTo>
                      <a:pt x="540" y="937"/>
                    </a:lnTo>
                    <a:lnTo>
                      <a:pt x="555" y="937"/>
                    </a:lnTo>
                    <a:lnTo>
                      <a:pt x="569" y="934"/>
                    </a:lnTo>
                    <a:lnTo>
                      <a:pt x="582" y="930"/>
                    </a:lnTo>
                    <a:lnTo>
                      <a:pt x="588" y="926"/>
                    </a:lnTo>
                    <a:lnTo>
                      <a:pt x="594" y="923"/>
                    </a:lnTo>
                    <a:lnTo>
                      <a:pt x="599" y="918"/>
                    </a:lnTo>
                    <a:lnTo>
                      <a:pt x="604" y="912"/>
                    </a:lnTo>
                    <a:lnTo>
                      <a:pt x="609" y="906"/>
                    </a:lnTo>
                    <a:lnTo>
                      <a:pt x="609" y="906"/>
                    </a:lnTo>
                    <a:lnTo>
                      <a:pt x="614" y="900"/>
                    </a:lnTo>
                    <a:lnTo>
                      <a:pt x="618" y="894"/>
                    </a:lnTo>
                    <a:lnTo>
                      <a:pt x="621" y="887"/>
                    </a:lnTo>
                    <a:lnTo>
                      <a:pt x="623" y="881"/>
                    </a:lnTo>
                    <a:lnTo>
                      <a:pt x="627" y="867"/>
                    </a:lnTo>
                    <a:lnTo>
                      <a:pt x="627" y="854"/>
                    </a:lnTo>
                    <a:lnTo>
                      <a:pt x="625" y="839"/>
                    </a:lnTo>
                    <a:lnTo>
                      <a:pt x="620" y="826"/>
                    </a:lnTo>
                    <a:lnTo>
                      <a:pt x="616" y="820"/>
                    </a:lnTo>
                    <a:lnTo>
                      <a:pt x="612" y="814"/>
                    </a:lnTo>
                    <a:lnTo>
                      <a:pt x="607" y="808"/>
                    </a:lnTo>
                    <a:lnTo>
                      <a:pt x="602" y="804"/>
                    </a:lnTo>
                    <a:lnTo>
                      <a:pt x="602" y="804"/>
                    </a:lnTo>
                    <a:close/>
                    <a:moveTo>
                      <a:pt x="797" y="256"/>
                    </a:moveTo>
                    <a:lnTo>
                      <a:pt x="797" y="256"/>
                    </a:lnTo>
                    <a:lnTo>
                      <a:pt x="987" y="439"/>
                    </a:lnTo>
                    <a:lnTo>
                      <a:pt x="987" y="439"/>
                    </a:lnTo>
                    <a:lnTo>
                      <a:pt x="994" y="443"/>
                    </a:lnTo>
                    <a:lnTo>
                      <a:pt x="1002" y="447"/>
                    </a:lnTo>
                    <a:lnTo>
                      <a:pt x="1010" y="449"/>
                    </a:lnTo>
                    <a:lnTo>
                      <a:pt x="1019" y="448"/>
                    </a:lnTo>
                    <a:lnTo>
                      <a:pt x="1019" y="448"/>
                    </a:lnTo>
                    <a:lnTo>
                      <a:pt x="1028" y="446"/>
                    </a:lnTo>
                    <a:lnTo>
                      <a:pt x="1035" y="442"/>
                    </a:lnTo>
                    <a:lnTo>
                      <a:pt x="1042" y="436"/>
                    </a:lnTo>
                    <a:lnTo>
                      <a:pt x="1047" y="429"/>
                    </a:lnTo>
                    <a:lnTo>
                      <a:pt x="1047" y="429"/>
                    </a:lnTo>
                    <a:lnTo>
                      <a:pt x="1057" y="409"/>
                    </a:lnTo>
                    <a:lnTo>
                      <a:pt x="1066" y="388"/>
                    </a:lnTo>
                    <a:lnTo>
                      <a:pt x="1072" y="365"/>
                    </a:lnTo>
                    <a:lnTo>
                      <a:pt x="1078" y="341"/>
                    </a:lnTo>
                    <a:lnTo>
                      <a:pt x="1078" y="341"/>
                    </a:lnTo>
                    <a:lnTo>
                      <a:pt x="1080" y="330"/>
                    </a:lnTo>
                    <a:lnTo>
                      <a:pt x="1084" y="321"/>
                    </a:lnTo>
                    <a:lnTo>
                      <a:pt x="1090" y="313"/>
                    </a:lnTo>
                    <a:lnTo>
                      <a:pt x="1095" y="304"/>
                    </a:lnTo>
                    <a:lnTo>
                      <a:pt x="1129" y="269"/>
                    </a:lnTo>
                    <a:lnTo>
                      <a:pt x="1129" y="269"/>
                    </a:lnTo>
                    <a:lnTo>
                      <a:pt x="1138" y="258"/>
                    </a:lnTo>
                    <a:lnTo>
                      <a:pt x="1144" y="246"/>
                    </a:lnTo>
                    <a:lnTo>
                      <a:pt x="1148" y="233"/>
                    </a:lnTo>
                    <a:lnTo>
                      <a:pt x="1149" y="220"/>
                    </a:lnTo>
                    <a:lnTo>
                      <a:pt x="1148" y="208"/>
                    </a:lnTo>
                    <a:lnTo>
                      <a:pt x="1144" y="195"/>
                    </a:lnTo>
                    <a:lnTo>
                      <a:pt x="1138" y="183"/>
                    </a:lnTo>
                    <a:lnTo>
                      <a:pt x="1130" y="172"/>
                    </a:lnTo>
                    <a:lnTo>
                      <a:pt x="993" y="23"/>
                    </a:lnTo>
                    <a:lnTo>
                      <a:pt x="993" y="23"/>
                    </a:lnTo>
                    <a:lnTo>
                      <a:pt x="983" y="13"/>
                    </a:lnTo>
                    <a:lnTo>
                      <a:pt x="972" y="7"/>
                    </a:lnTo>
                    <a:lnTo>
                      <a:pt x="959" y="2"/>
                    </a:lnTo>
                    <a:lnTo>
                      <a:pt x="946" y="0"/>
                    </a:lnTo>
                    <a:lnTo>
                      <a:pt x="933" y="0"/>
                    </a:lnTo>
                    <a:lnTo>
                      <a:pt x="920" y="2"/>
                    </a:lnTo>
                    <a:lnTo>
                      <a:pt x="908" y="7"/>
                    </a:lnTo>
                    <a:lnTo>
                      <a:pt x="896" y="15"/>
                    </a:lnTo>
                    <a:lnTo>
                      <a:pt x="864" y="42"/>
                    </a:lnTo>
                    <a:lnTo>
                      <a:pt x="864" y="42"/>
                    </a:lnTo>
                    <a:lnTo>
                      <a:pt x="852" y="49"/>
                    </a:lnTo>
                    <a:lnTo>
                      <a:pt x="845" y="52"/>
                    </a:lnTo>
                    <a:lnTo>
                      <a:pt x="839" y="55"/>
                    </a:lnTo>
                    <a:lnTo>
                      <a:pt x="832" y="56"/>
                    </a:lnTo>
                    <a:lnTo>
                      <a:pt x="824" y="57"/>
                    </a:lnTo>
                    <a:lnTo>
                      <a:pt x="810" y="57"/>
                    </a:lnTo>
                    <a:lnTo>
                      <a:pt x="810" y="57"/>
                    </a:lnTo>
                    <a:lnTo>
                      <a:pt x="708" y="44"/>
                    </a:lnTo>
                    <a:lnTo>
                      <a:pt x="708" y="44"/>
                    </a:lnTo>
                    <a:lnTo>
                      <a:pt x="685" y="43"/>
                    </a:lnTo>
                    <a:lnTo>
                      <a:pt x="662" y="43"/>
                    </a:lnTo>
                    <a:lnTo>
                      <a:pt x="639" y="45"/>
                    </a:lnTo>
                    <a:lnTo>
                      <a:pt x="618" y="50"/>
                    </a:lnTo>
                    <a:lnTo>
                      <a:pt x="596" y="57"/>
                    </a:lnTo>
                    <a:lnTo>
                      <a:pt x="575" y="67"/>
                    </a:lnTo>
                    <a:lnTo>
                      <a:pt x="555" y="77"/>
                    </a:lnTo>
                    <a:lnTo>
                      <a:pt x="535" y="92"/>
                    </a:lnTo>
                    <a:lnTo>
                      <a:pt x="535" y="92"/>
                    </a:lnTo>
                    <a:lnTo>
                      <a:pt x="434" y="169"/>
                    </a:lnTo>
                    <a:lnTo>
                      <a:pt x="333" y="247"/>
                    </a:lnTo>
                    <a:lnTo>
                      <a:pt x="333" y="247"/>
                    </a:lnTo>
                    <a:lnTo>
                      <a:pt x="323" y="257"/>
                    </a:lnTo>
                    <a:lnTo>
                      <a:pt x="316" y="267"/>
                    </a:lnTo>
                    <a:lnTo>
                      <a:pt x="311" y="278"/>
                    </a:lnTo>
                    <a:lnTo>
                      <a:pt x="310" y="288"/>
                    </a:lnTo>
                    <a:lnTo>
                      <a:pt x="311" y="298"/>
                    </a:lnTo>
                    <a:lnTo>
                      <a:pt x="314" y="308"/>
                    </a:lnTo>
                    <a:lnTo>
                      <a:pt x="320" y="316"/>
                    </a:lnTo>
                    <a:lnTo>
                      <a:pt x="327" y="323"/>
                    </a:lnTo>
                    <a:lnTo>
                      <a:pt x="336" y="329"/>
                    </a:lnTo>
                    <a:lnTo>
                      <a:pt x="346" y="335"/>
                    </a:lnTo>
                    <a:lnTo>
                      <a:pt x="358" y="338"/>
                    </a:lnTo>
                    <a:lnTo>
                      <a:pt x="371" y="340"/>
                    </a:lnTo>
                    <a:lnTo>
                      <a:pt x="386" y="339"/>
                    </a:lnTo>
                    <a:lnTo>
                      <a:pt x="400" y="336"/>
                    </a:lnTo>
                    <a:lnTo>
                      <a:pt x="414" y="332"/>
                    </a:lnTo>
                    <a:lnTo>
                      <a:pt x="430" y="323"/>
                    </a:lnTo>
                    <a:lnTo>
                      <a:pt x="576" y="233"/>
                    </a:lnTo>
                    <a:lnTo>
                      <a:pt x="576" y="233"/>
                    </a:lnTo>
                    <a:lnTo>
                      <a:pt x="584" y="228"/>
                    </a:lnTo>
                    <a:lnTo>
                      <a:pt x="593" y="225"/>
                    </a:lnTo>
                    <a:lnTo>
                      <a:pt x="601" y="223"/>
                    </a:lnTo>
                    <a:lnTo>
                      <a:pt x="609" y="222"/>
                    </a:lnTo>
                    <a:lnTo>
                      <a:pt x="618" y="222"/>
                    </a:lnTo>
                    <a:lnTo>
                      <a:pt x="626" y="222"/>
                    </a:lnTo>
                    <a:lnTo>
                      <a:pt x="634" y="225"/>
                    </a:lnTo>
                    <a:lnTo>
                      <a:pt x="643" y="228"/>
                    </a:lnTo>
                    <a:lnTo>
                      <a:pt x="643" y="228"/>
                    </a:lnTo>
                    <a:lnTo>
                      <a:pt x="653" y="232"/>
                    </a:lnTo>
                    <a:lnTo>
                      <a:pt x="665" y="235"/>
                    </a:lnTo>
                    <a:lnTo>
                      <a:pt x="677" y="238"/>
                    </a:lnTo>
                    <a:lnTo>
                      <a:pt x="689" y="239"/>
                    </a:lnTo>
                    <a:lnTo>
                      <a:pt x="701" y="240"/>
                    </a:lnTo>
                    <a:lnTo>
                      <a:pt x="713" y="240"/>
                    </a:lnTo>
                    <a:lnTo>
                      <a:pt x="725" y="239"/>
                    </a:lnTo>
                    <a:lnTo>
                      <a:pt x="735" y="238"/>
                    </a:lnTo>
                    <a:lnTo>
                      <a:pt x="735" y="238"/>
                    </a:lnTo>
                    <a:lnTo>
                      <a:pt x="744" y="237"/>
                    </a:lnTo>
                    <a:lnTo>
                      <a:pt x="752" y="237"/>
                    </a:lnTo>
                    <a:lnTo>
                      <a:pt x="760" y="237"/>
                    </a:lnTo>
                    <a:lnTo>
                      <a:pt x="769" y="239"/>
                    </a:lnTo>
                    <a:lnTo>
                      <a:pt x="776" y="241"/>
                    </a:lnTo>
                    <a:lnTo>
                      <a:pt x="783" y="246"/>
                    </a:lnTo>
                    <a:lnTo>
                      <a:pt x="790" y="251"/>
                    </a:lnTo>
                    <a:lnTo>
                      <a:pt x="797" y="256"/>
                    </a:lnTo>
                    <a:lnTo>
                      <a:pt x="797" y="256"/>
                    </a:lnTo>
                    <a:close/>
                  </a:path>
                </a:pathLst>
              </a:custGeom>
              <a:solidFill>
                <a:schemeClr val="bg1">
                  <a:lumMod val="100000"/>
                </a:schemeClr>
              </a:solidFill>
              <a:ln>
                <a:noFill/>
              </a:ln>
            </p:spPr>
            <p:txBody>
              <a:bodyPr anchor="ctr"/>
              <a:lstStyle/>
              <a:p>
                <a:pPr algn="ctr"/>
                <a:endParaRPr/>
              </a:p>
            </p:txBody>
          </p:sp>
          <p:sp>
            <p:nvSpPr>
              <p:cNvPr id="18" name="Freeform: Shape 16"/>
              <p:cNvSpPr>
                <a:spLocks/>
              </p:cNvSpPr>
              <p:nvPr/>
            </p:nvSpPr>
            <p:spPr bwMode="auto">
              <a:xfrm>
                <a:off x="7826670" y="3368320"/>
                <a:ext cx="508539" cy="676199"/>
              </a:xfrm>
              <a:custGeom>
                <a:avLst/>
                <a:gdLst>
                  <a:gd name="T0" fmla="*/ 560 w 915"/>
                  <a:gd name="T1" fmla="*/ 881 h 1218"/>
                  <a:gd name="T2" fmla="*/ 900 w 915"/>
                  <a:gd name="T3" fmla="*/ 652 h 1218"/>
                  <a:gd name="T4" fmla="*/ 887 w 915"/>
                  <a:gd name="T5" fmla="*/ 898 h 1218"/>
                  <a:gd name="T6" fmla="*/ 379 w 915"/>
                  <a:gd name="T7" fmla="*/ 67 h 1218"/>
                  <a:gd name="T8" fmla="*/ 380 w 915"/>
                  <a:gd name="T9" fmla="*/ 54 h 1218"/>
                  <a:gd name="T10" fmla="*/ 391 w 915"/>
                  <a:gd name="T11" fmla="*/ 30 h 1218"/>
                  <a:gd name="T12" fmla="*/ 409 w 915"/>
                  <a:gd name="T13" fmla="*/ 12 h 1218"/>
                  <a:gd name="T14" fmla="*/ 433 w 915"/>
                  <a:gd name="T15" fmla="*/ 1 h 1218"/>
                  <a:gd name="T16" fmla="*/ 446 w 915"/>
                  <a:gd name="T17" fmla="*/ 0 h 1218"/>
                  <a:gd name="T18" fmla="*/ 472 w 915"/>
                  <a:gd name="T19" fmla="*/ 5 h 1218"/>
                  <a:gd name="T20" fmla="*/ 493 w 915"/>
                  <a:gd name="T21" fmla="*/ 19 h 1218"/>
                  <a:gd name="T22" fmla="*/ 508 w 915"/>
                  <a:gd name="T23" fmla="*/ 41 h 1218"/>
                  <a:gd name="T24" fmla="*/ 512 w 915"/>
                  <a:gd name="T25" fmla="*/ 67 h 1218"/>
                  <a:gd name="T26" fmla="*/ 379 w 915"/>
                  <a:gd name="T27" fmla="*/ 161 h 1218"/>
                  <a:gd name="T28" fmla="*/ 379 w 915"/>
                  <a:gd name="T29" fmla="*/ 67 h 1218"/>
                  <a:gd name="T30" fmla="*/ 512 w 915"/>
                  <a:gd name="T31" fmla="*/ 1103 h 1218"/>
                  <a:gd name="T32" fmla="*/ 514 w 915"/>
                  <a:gd name="T33" fmla="*/ 1107 h 1218"/>
                  <a:gd name="T34" fmla="*/ 518 w 915"/>
                  <a:gd name="T35" fmla="*/ 1116 h 1218"/>
                  <a:gd name="T36" fmla="*/ 528 w 915"/>
                  <a:gd name="T37" fmla="*/ 1122 h 1218"/>
                  <a:gd name="T38" fmla="*/ 568 w 915"/>
                  <a:gd name="T39" fmla="*/ 1122 h 1218"/>
                  <a:gd name="T40" fmla="*/ 579 w 915"/>
                  <a:gd name="T41" fmla="*/ 1124 h 1218"/>
                  <a:gd name="T42" fmla="*/ 598 w 915"/>
                  <a:gd name="T43" fmla="*/ 1132 h 1218"/>
                  <a:gd name="T44" fmla="*/ 613 w 915"/>
                  <a:gd name="T45" fmla="*/ 1146 h 1218"/>
                  <a:gd name="T46" fmla="*/ 621 w 915"/>
                  <a:gd name="T47" fmla="*/ 1165 h 1218"/>
                  <a:gd name="T48" fmla="*/ 622 w 915"/>
                  <a:gd name="T49" fmla="*/ 1218 h 1218"/>
                  <a:gd name="T50" fmla="*/ 270 w 915"/>
                  <a:gd name="T51" fmla="*/ 1176 h 1218"/>
                  <a:gd name="T52" fmla="*/ 271 w 915"/>
                  <a:gd name="T53" fmla="*/ 1165 h 1218"/>
                  <a:gd name="T54" fmla="*/ 279 w 915"/>
                  <a:gd name="T55" fmla="*/ 1146 h 1218"/>
                  <a:gd name="T56" fmla="*/ 294 w 915"/>
                  <a:gd name="T57" fmla="*/ 1132 h 1218"/>
                  <a:gd name="T58" fmla="*/ 313 w 915"/>
                  <a:gd name="T59" fmla="*/ 1124 h 1218"/>
                  <a:gd name="T60" fmla="*/ 360 w 915"/>
                  <a:gd name="T61" fmla="*/ 1122 h 1218"/>
                  <a:gd name="T62" fmla="*/ 364 w 915"/>
                  <a:gd name="T63" fmla="*/ 1122 h 1218"/>
                  <a:gd name="T64" fmla="*/ 375 w 915"/>
                  <a:gd name="T65" fmla="*/ 1116 h 1218"/>
                  <a:gd name="T66" fmla="*/ 379 w 915"/>
                  <a:gd name="T67" fmla="*/ 1107 h 1218"/>
                  <a:gd name="T68" fmla="*/ 379 w 915"/>
                  <a:gd name="T69" fmla="*/ 504 h 1218"/>
                  <a:gd name="T70" fmla="*/ 512 w 915"/>
                  <a:gd name="T71" fmla="*/ 497 h 1218"/>
                  <a:gd name="T72" fmla="*/ 89 w 915"/>
                  <a:gd name="T73" fmla="*/ 856 h 1218"/>
                  <a:gd name="T74" fmla="*/ 102 w 915"/>
                  <a:gd name="T75" fmla="*/ 610 h 1218"/>
                  <a:gd name="T76" fmla="*/ 332 w 915"/>
                  <a:gd name="T77" fmla="*/ 869 h 1218"/>
                  <a:gd name="T78" fmla="*/ 15 w 915"/>
                  <a:gd name="T79" fmla="*/ 228 h 1218"/>
                  <a:gd name="T80" fmla="*/ 814 w 915"/>
                  <a:gd name="T81" fmla="*/ 186 h 1218"/>
                  <a:gd name="T82" fmla="*/ 827 w 915"/>
                  <a:gd name="T83" fmla="*/ 433 h 1218"/>
                  <a:gd name="T84" fmla="*/ 29 w 915"/>
                  <a:gd name="T85" fmla="*/ 476 h 1218"/>
                  <a:gd name="T86" fmla="*/ 15 w 915"/>
                  <a:gd name="T87" fmla="*/ 22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5" h="1218">
                    <a:moveTo>
                      <a:pt x="887" y="898"/>
                    </a:moveTo>
                    <a:lnTo>
                      <a:pt x="560" y="881"/>
                    </a:lnTo>
                    <a:lnTo>
                      <a:pt x="560" y="634"/>
                    </a:lnTo>
                    <a:lnTo>
                      <a:pt x="900" y="652"/>
                    </a:lnTo>
                    <a:lnTo>
                      <a:pt x="799" y="769"/>
                    </a:lnTo>
                    <a:lnTo>
                      <a:pt x="887" y="898"/>
                    </a:lnTo>
                    <a:lnTo>
                      <a:pt x="887" y="898"/>
                    </a:lnTo>
                    <a:close/>
                    <a:moveTo>
                      <a:pt x="379" y="67"/>
                    </a:moveTo>
                    <a:lnTo>
                      <a:pt x="379" y="67"/>
                    </a:lnTo>
                    <a:lnTo>
                      <a:pt x="380" y="54"/>
                    </a:lnTo>
                    <a:lnTo>
                      <a:pt x="385" y="41"/>
                    </a:lnTo>
                    <a:lnTo>
                      <a:pt x="391" y="30"/>
                    </a:lnTo>
                    <a:lnTo>
                      <a:pt x="399" y="19"/>
                    </a:lnTo>
                    <a:lnTo>
                      <a:pt x="409" y="12"/>
                    </a:lnTo>
                    <a:lnTo>
                      <a:pt x="420" y="5"/>
                    </a:lnTo>
                    <a:lnTo>
                      <a:pt x="433" y="1"/>
                    </a:lnTo>
                    <a:lnTo>
                      <a:pt x="446" y="0"/>
                    </a:lnTo>
                    <a:lnTo>
                      <a:pt x="446" y="0"/>
                    </a:lnTo>
                    <a:lnTo>
                      <a:pt x="460" y="1"/>
                    </a:lnTo>
                    <a:lnTo>
                      <a:pt x="472" y="5"/>
                    </a:lnTo>
                    <a:lnTo>
                      <a:pt x="484" y="12"/>
                    </a:lnTo>
                    <a:lnTo>
                      <a:pt x="493" y="19"/>
                    </a:lnTo>
                    <a:lnTo>
                      <a:pt x="502" y="30"/>
                    </a:lnTo>
                    <a:lnTo>
                      <a:pt x="508" y="41"/>
                    </a:lnTo>
                    <a:lnTo>
                      <a:pt x="511" y="54"/>
                    </a:lnTo>
                    <a:lnTo>
                      <a:pt x="512" y="67"/>
                    </a:lnTo>
                    <a:lnTo>
                      <a:pt x="512" y="155"/>
                    </a:lnTo>
                    <a:lnTo>
                      <a:pt x="379" y="161"/>
                    </a:lnTo>
                    <a:lnTo>
                      <a:pt x="379" y="67"/>
                    </a:lnTo>
                    <a:lnTo>
                      <a:pt x="379" y="67"/>
                    </a:lnTo>
                    <a:close/>
                    <a:moveTo>
                      <a:pt x="512" y="497"/>
                    </a:moveTo>
                    <a:lnTo>
                      <a:pt x="512" y="1103"/>
                    </a:lnTo>
                    <a:lnTo>
                      <a:pt x="512" y="1103"/>
                    </a:lnTo>
                    <a:lnTo>
                      <a:pt x="514" y="1107"/>
                    </a:lnTo>
                    <a:lnTo>
                      <a:pt x="515" y="1111"/>
                    </a:lnTo>
                    <a:lnTo>
                      <a:pt x="518" y="1116"/>
                    </a:lnTo>
                    <a:lnTo>
                      <a:pt x="524" y="1121"/>
                    </a:lnTo>
                    <a:lnTo>
                      <a:pt x="528" y="1122"/>
                    </a:lnTo>
                    <a:lnTo>
                      <a:pt x="531" y="1122"/>
                    </a:lnTo>
                    <a:lnTo>
                      <a:pt x="568" y="1122"/>
                    </a:lnTo>
                    <a:lnTo>
                      <a:pt x="568" y="1122"/>
                    </a:lnTo>
                    <a:lnTo>
                      <a:pt x="579" y="1124"/>
                    </a:lnTo>
                    <a:lnTo>
                      <a:pt x="590" y="1127"/>
                    </a:lnTo>
                    <a:lnTo>
                      <a:pt x="598" y="1132"/>
                    </a:lnTo>
                    <a:lnTo>
                      <a:pt x="606" y="1138"/>
                    </a:lnTo>
                    <a:lnTo>
                      <a:pt x="613" y="1146"/>
                    </a:lnTo>
                    <a:lnTo>
                      <a:pt x="618" y="1156"/>
                    </a:lnTo>
                    <a:lnTo>
                      <a:pt x="621" y="1165"/>
                    </a:lnTo>
                    <a:lnTo>
                      <a:pt x="622" y="1176"/>
                    </a:lnTo>
                    <a:lnTo>
                      <a:pt x="622" y="1218"/>
                    </a:lnTo>
                    <a:lnTo>
                      <a:pt x="270" y="1218"/>
                    </a:lnTo>
                    <a:lnTo>
                      <a:pt x="270" y="1176"/>
                    </a:lnTo>
                    <a:lnTo>
                      <a:pt x="270" y="1176"/>
                    </a:lnTo>
                    <a:lnTo>
                      <a:pt x="271" y="1165"/>
                    </a:lnTo>
                    <a:lnTo>
                      <a:pt x="275" y="1156"/>
                    </a:lnTo>
                    <a:lnTo>
                      <a:pt x="279" y="1146"/>
                    </a:lnTo>
                    <a:lnTo>
                      <a:pt x="285" y="1138"/>
                    </a:lnTo>
                    <a:lnTo>
                      <a:pt x="294" y="1132"/>
                    </a:lnTo>
                    <a:lnTo>
                      <a:pt x="303" y="1127"/>
                    </a:lnTo>
                    <a:lnTo>
                      <a:pt x="313" y="1124"/>
                    </a:lnTo>
                    <a:lnTo>
                      <a:pt x="323" y="1122"/>
                    </a:lnTo>
                    <a:lnTo>
                      <a:pt x="360" y="1122"/>
                    </a:lnTo>
                    <a:lnTo>
                      <a:pt x="360" y="1122"/>
                    </a:lnTo>
                    <a:lnTo>
                      <a:pt x="364" y="1122"/>
                    </a:lnTo>
                    <a:lnTo>
                      <a:pt x="367" y="1121"/>
                    </a:lnTo>
                    <a:lnTo>
                      <a:pt x="375" y="1116"/>
                    </a:lnTo>
                    <a:lnTo>
                      <a:pt x="378" y="1111"/>
                    </a:lnTo>
                    <a:lnTo>
                      <a:pt x="379" y="1107"/>
                    </a:lnTo>
                    <a:lnTo>
                      <a:pt x="379" y="1103"/>
                    </a:lnTo>
                    <a:lnTo>
                      <a:pt x="379" y="504"/>
                    </a:lnTo>
                    <a:lnTo>
                      <a:pt x="512" y="497"/>
                    </a:lnTo>
                    <a:lnTo>
                      <a:pt x="512" y="497"/>
                    </a:lnTo>
                    <a:close/>
                    <a:moveTo>
                      <a:pt x="332" y="869"/>
                    </a:moveTo>
                    <a:lnTo>
                      <a:pt x="89" y="856"/>
                    </a:lnTo>
                    <a:lnTo>
                      <a:pt x="0" y="728"/>
                    </a:lnTo>
                    <a:lnTo>
                      <a:pt x="102" y="610"/>
                    </a:lnTo>
                    <a:lnTo>
                      <a:pt x="332" y="622"/>
                    </a:lnTo>
                    <a:lnTo>
                      <a:pt x="332" y="869"/>
                    </a:lnTo>
                    <a:lnTo>
                      <a:pt x="332" y="869"/>
                    </a:lnTo>
                    <a:close/>
                    <a:moveTo>
                      <a:pt x="15" y="228"/>
                    </a:moveTo>
                    <a:lnTo>
                      <a:pt x="415" y="207"/>
                    </a:lnTo>
                    <a:lnTo>
                      <a:pt x="814" y="186"/>
                    </a:lnTo>
                    <a:lnTo>
                      <a:pt x="915" y="304"/>
                    </a:lnTo>
                    <a:lnTo>
                      <a:pt x="827" y="433"/>
                    </a:lnTo>
                    <a:lnTo>
                      <a:pt x="428" y="454"/>
                    </a:lnTo>
                    <a:lnTo>
                      <a:pt x="29" y="476"/>
                    </a:lnTo>
                    <a:lnTo>
                      <a:pt x="118" y="346"/>
                    </a:lnTo>
                    <a:lnTo>
                      <a:pt x="15" y="228"/>
                    </a:lnTo>
                    <a:lnTo>
                      <a:pt x="15" y="228"/>
                    </a:lnTo>
                    <a:close/>
                  </a:path>
                </a:pathLst>
              </a:custGeom>
              <a:solidFill>
                <a:schemeClr val="bg1">
                  <a:lumMod val="100000"/>
                </a:schemeClr>
              </a:solidFill>
              <a:ln>
                <a:noFill/>
              </a:ln>
            </p:spPr>
            <p:txBody>
              <a:bodyPr anchor="ctr"/>
              <a:lstStyle/>
              <a:p>
                <a:pPr algn="ctr"/>
                <a:endParaRPr/>
              </a:p>
            </p:txBody>
          </p:sp>
          <p:sp>
            <p:nvSpPr>
              <p:cNvPr id="19" name="TextBox 22"/>
              <p:cNvSpPr txBox="1">
                <a:spLocks/>
              </p:cNvSpPr>
              <p:nvPr/>
            </p:nvSpPr>
            <p:spPr bwMode="auto">
              <a:xfrm>
                <a:off x="5320657" y="3404718"/>
                <a:ext cx="1538883" cy="30777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sp3d/>
              </a:bodyPr>
              <a:lstStyle/>
              <a:p>
                <a:pPr algn="ctr">
                  <a:buClr>
                    <a:prstClr val="white"/>
                  </a:buClr>
                  <a:defRPr/>
                </a:pPr>
                <a:r>
                  <a:rPr lang="zh-CN" altLang="en-US" sz="1500" b="1" dirty="0">
                    <a:solidFill>
                      <a:schemeClr val="bg1"/>
                    </a:solidFill>
                  </a:rPr>
                  <a:t>标题文本预设</a:t>
                </a:r>
              </a:p>
            </p:txBody>
          </p:sp>
        </p:grpSp>
      </p:grpSp>
      <p:grpSp>
        <p:nvGrpSpPr>
          <p:cNvPr id="5" name="组合 3"/>
          <p:cNvGrpSpPr/>
          <p:nvPr/>
        </p:nvGrpSpPr>
        <p:grpSpPr>
          <a:xfrm>
            <a:off x="6241604" y="1144777"/>
            <a:ext cx="2313327" cy="1169331"/>
            <a:chOff x="8322139" y="1526369"/>
            <a:chExt cx="3084436" cy="1559108"/>
          </a:xfrm>
        </p:grpSpPr>
        <p:sp>
          <p:nvSpPr>
            <p:cNvPr id="20" name="矩形 19"/>
            <p:cNvSpPr/>
            <p:nvPr/>
          </p:nvSpPr>
          <p:spPr>
            <a:xfrm>
              <a:off x="8322140" y="1878993"/>
              <a:ext cx="3084435" cy="1206484"/>
            </a:xfrm>
            <a:prstGeom prst="rect">
              <a:avLst/>
            </a:prstGeom>
          </p:spPr>
          <p:txBody>
            <a:bodyPr wrap="square">
              <a:spAutoFit/>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1" name="矩形 20"/>
            <p:cNvSpPr/>
            <p:nvPr/>
          </p:nvSpPr>
          <p:spPr>
            <a:xfrm>
              <a:off x="8322139" y="1526369"/>
              <a:ext cx="2241975" cy="566309"/>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6" name="组合 1"/>
          <p:cNvGrpSpPr/>
          <p:nvPr/>
        </p:nvGrpSpPr>
        <p:grpSpPr>
          <a:xfrm>
            <a:off x="533400" y="3400083"/>
            <a:ext cx="2294075" cy="1169331"/>
            <a:chOff x="711200" y="4533446"/>
            <a:chExt cx="3058766" cy="1559108"/>
          </a:xfrm>
        </p:grpSpPr>
        <p:sp>
          <p:nvSpPr>
            <p:cNvPr id="22" name="矩形 21"/>
            <p:cNvSpPr/>
            <p:nvPr/>
          </p:nvSpPr>
          <p:spPr>
            <a:xfrm>
              <a:off x="711200" y="4886070"/>
              <a:ext cx="3058764" cy="1206484"/>
            </a:xfrm>
            <a:prstGeom prst="rect">
              <a:avLst/>
            </a:prstGeom>
          </p:spPr>
          <p:txBody>
            <a:bodyPr wrap="square">
              <a:spAutoFit/>
            </a:bodyPr>
            <a:lstStyle/>
            <a:p>
              <a:pPr algn="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3" name="矩形 22"/>
            <p:cNvSpPr/>
            <p:nvPr/>
          </p:nvSpPr>
          <p:spPr>
            <a:xfrm>
              <a:off x="1527991" y="4533446"/>
              <a:ext cx="2241975" cy="566309"/>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xmlns="" val="1014673135"/>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ppt_x</p:attrName>
                                        </p:attrNameLst>
                                      </p:cBhvr>
                                      <p:tavLst>
                                        <p:tav tm="0">
                                          <p:val>
                                            <p:strVal val="#ppt_x+#ppt_w*1.125000"/>
                                          </p:val>
                                        </p:tav>
                                        <p:tav tm="100000">
                                          <p:val>
                                            <p:strVal val="#ppt_x"/>
                                          </p:val>
                                        </p:tav>
                                      </p:tavLst>
                                    </p:anim>
                                    <p:animEffect transition="in" filter="wipe(left)">
                                      <p:cBhvr>
                                        <p:cTn id="15" dur="500"/>
                                        <p:tgtEl>
                                          <p:spTgt spid="6"/>
                                        </p:tgtEl>
                                      </p:cBhvr>
                                    </p:animEffect>
                                  </p:childTnLst>
                                </p:cTn>
                              </p:par>
                              <p:par>
                                <p:cTn id="16" presetID="12" presetClass="entr" presetSubtype="8"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ppt_x</p:attrName>
                                        </p:attrNameLst>
                                      </p:cBhvr>
                                      <p:tavLst>
                                        <p:tav tm="0">
                                          <p:val>
                                            <p:strVal val="#ppt_x-#ppt_w*1.125000"/>
                                          </p:val>
                                        </p:tav>
                                        <p:tav tm="100000">
                                          <p:val>
                                            <p:strVal val="#ppt_x"/>
                                          </p:val>
                                        </p:tav>
                                      </p:tavLst>
                                    </p:anim>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577638" y="1760412"/>
            <a:ext cx="134937" cy="825081"/>
            <a:chOff x="4524245" y="3111810"/>
            <a:chExt cx="134937" cy="825081"/>
          </a:xfrm>
        </p:grpSpPr>
        <p:cxnSp>
          <p:nvCxnSpPr>
            <p:cNvPr id="12" name="直接连接符 11"/>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15"/>
          <p:cNvGrpSpPr/>
          <p:nvPr/>
        </p:nvGrpSpPr>
        <p:grpSpPr>
          <a:xfrm>
            <a:off x="3386450" y="1760412"/>
            <a:ext cx="134937" cy="825081"/>
            <a:chOff x="4524245" y="3111810"/>
            <a:chExt cx="134937" cy="825081"/>
          </a:xfrm>
        </p:grpSpPr>
        <p:cxnSp>
          <p:nvCxnSpPr>
            <p:cNvPr id="18" name="直接连接符 17"/>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21"/>
          <p:cNvGrpSpPr/>
          <p:nvPr/>
        </p:nvGrpSpPr>
        <p:grpSpPr>
          <a:xfrm>
            <a:off x="6195262" y="1760412"/>
            <a:ext cx="134937" cy="825081"/>
            <a:chOff x="4524245" y="3111810"/>
            <a:chExt cx="134937" cy="825081"/>
          </a:xfrm>
        </p:grpSpPr>
        <p:cxnSp>
          <p:nvCxnSpPr>
            <p:cNvPr id="24" name="直接连接符 23"/>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32"/>
          <p:cNvGrpSpPr/>
          <p:nvPr/>
        </p:nvGrpSpPr>
        <p:grpSpPr>
          <a:xfrm>
            <a:off x="834942" y="2588635"/>
            <a:ext cx="754510" cy="768926"/>
            <a:chOff x="1113255" y="3451514"/>
            <a:chExt cx="1006013" cy="1025234"/>
          </a:xfrm>
          <a:solidFill>
            <a:schemeClr val="accent1"/>
          </a:solidFill>
        </p:grpSpPr>
        <p:sp>
          <p:nvSpPr>
            <p:cNvPr id="34"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pFill/>
            <a:ln>
              <a:noFill/>
            </a:ln>
            <a:extLst/>
          </p:spPr>
          <p:txBody>
            <a:bodyPr/>
            <a:lstStyle/>
            <a:p>
              <a:endParaRPr lang="zh-CN" altLang="en-US" sz="1300" dirty="0"/>
            </a:p>
          </p:txBody>
        </p:sp>
        <p:sp>
          <p:nvSpPr>
            <p:cNvPr id="35" name="文本框 34"/>
            <p:cNvSpPr txBox="1"/>
            <p:nvPr/>
          </p:nvSpPr>
          <p:spPr>
            <a:xfrm>
              <a:off x="1291492" y="3617442"/>
              <a:ext cx="712161" cy="677108"/>
            </a:xfrm>
            <a:prstGeom prst="rect">
              <a:avLst/>
            </a:prstGeom>
            <a:noFill/>
            <a:effectLst/>
          </p:spPr>
          <p:txBody>
            <a:bodyPr wrap="none" rtlCol="0">
              <a:spAutoFit/>
            </a:bodyPr>
            <a:lstStyle/>
            <a:p>
              <a:r>
                <a:rPr lang="en-US" altLang="zh-CN" sz="2700" b="1" dirty="0">
                  <a:solidFill>
                    <a:schemeClr val="bg1"/>
                  </a:solidFill>
                  <a:latin typeface="方正姚体" panose="02010601030101010101" pitchFamily="2" charset="-122"/>
                  <a:ea typeface="方正姚体" panose="02010601030101010101" pitchFamily="2" charset="-122"/>
                </a:rPr>
                <a:t>01</a:t>
              </a:r>
              <a:endParaRPr lang="en-US" altLang="zh-CN" sz="2100" b="1" dirty="0">
                <a:solidFill>
                  <a:schemeClr val="bg1"/>
                </a:solidFill>
                <a:latin typeface="方正姚体" panose="02010601030101010101" pitchFamily="2" charset="-122"/>
                <a:ea typeface="方正姚体" panose="02010601030101010101" pitchFamily="2" charset="-122"/>
              </a:endParaRPr>
            </a:p>
          </p:txBody>
        </p:sp>
      </p:grpSp>
      <p:grpSp>
        <p:nvGrpSpPr>
          <p:cNvPr id="6" name="组合 35"/>
          <p:cNvGrpSpPr/>
          <p:nvPr/>
        </p:nvGrpSpPr>
        <p:grpSpPr>
          <a:xfrm>
            <a:off x="3643755" y="2581384"/>
            <a:ext cx="754510" cy="768926"/>
            <a:chOff x="4858339" y="3441846"/>
            <a:chExt cx="1006013" cy="1025234"/>
          </a:xfrm>
          <a:solidFill>
            <a:schemeClr val="accent2"/>
          </a:solidFill>
        </p:grpSpPr>
        <p:sp>
          <p:nvSpPr>
            <p:cNvPr id="37"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pFill/>
            <a:ln>
              <a:noFill/>
            </a:ln>
            <a:extLst/>
          </p:spPr>
          <p:txBody>
            <a:bodyPr/>
            <a:lstStyle/>
            <a:p>
              <a:endParaRPr lang="zh-CN" altLang="en-US" sz="1300" dirty="0"/>
            </a:p>
          </p:txBody>
        </p:sp>
        <p:sp>
          <p:nvSpPr>
            <p:cNvPr id="38" name="文本框 37"/>
            <p:cNvSpPr txBox="1"/>
            <p:nvPr/>
          </p:nvSpPr>
          <p:spPr>
            <a:xfrm>
              <a:off x="5036578" y="3617441"/>
              <a:ext cx="712161" cy="677108"/>
            </a:xfrm>
            <a:prstGeom prst="rect">
              <a:avLst/>
            </a:prstGeom>
            <a:noFill/>
            <a:effectLst/>
          </p:spPr>
          <p:txBody>
            <a:bodyPr wrap="none" rtlCol="0">
              <a:spAutoFit/>
            </a:bodyPr>
            <a:lstStyle/>
            <a:p>
              <a:r>
                <a:rPr lang="en-US" altLang="zh-CN" sz="2700" b="1" dirty="0">
                  <a:solidFill>
                    <a:schemeClr val="bg1"/>
                  </a:solidFill>
                  <a:latin typeface="方正姚体" panose="02010601030101010101" pitchFamily="2" charset="-122"/>
                  <a:ea typeface="方正姚体" panose="02010601030101010101" pitchFamily="2" charset="-122"/>
                </a:rPr>
                <a:t>02</a:t>
              </a:r>
              <a:endParaRPr lang="en-US" altLang="zh-CN" sz="2100" b="1" dirty="0">
                <a:solidFill>
                  <a:schemeClr val="bg1"/>
                </a:solidFill>
                <a:latin typeface="方正姚体" panose="02010601030101010101" pitchFamily="2" charset="-122"/>
                <a:ea typeface="方正姚体" panose="02010601030101010101" pitchFamily="2" charset="-122"/>
              </a:endParaRPr>
            </a:p>
          </p:txBody>
        </p:sp>
      </p:grpSp>
      <p:grpSp>
        <p:nvGrpSpPr>
          <p:cNvPr id="7" name="组合 38"/>
          <p:cNvGrpSpPr/>
          <p:nvPr/>
        </p:nvGrpSpPr>
        <p:grpSpPr>
          <a:xfrm>
            <a:off x="6452568" y="2581384"/>
            <a:ext cx="754510" cy="768926"/>
            <a:chOff x="8603423" y="3441846"/>
            <a:chExt cx="1006013" cy="1025234"/>
          </a:xfrm>
          <a:solidFill>
            <a:schemeClr val="accent4"/>
          </a:solidFill>
        </p:grpSpPr>
        <p:sp>
          <p:nvSpPr>
            <p:cNvPr id="40"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pFill/>
            <a:ln>
              <a:noFill/>
            </a:ln>
            <a:extLst/>
          </p:spPr>
          <p:txBody>
            <a:bodyPr/>
            <a:lstStyle/>
            <a:p>
              <a:endParaRPr lang="zh-CN" altLang="en-US" sz="1300" dirty="0"/>
            </a:p>
          </p:txBody>
        </p:sp>
        <p:sp>
          <p:nvSpPr>
            <p:cNvPr id="41" name="文本框 40"/>
            <p:cNvSpPr txBox="1"/>
            <p:nvPr/>
          </p:nvSpPr>
          <p:spPr>
            <a:xfrm>
              <a:off x="8781660" y="3617441"/>
              <a:ext cx="712161" cy="677108"/>
            </a:xfrm>
            <a:prstGeom prst="rect">
              <a:avLst/>
            </a:prstGeom>
            <a:noFill/>
            <a:ln>
              <a:noFill/>
            </a:ln>
            <a:effectLst/>
          </p:spPr>
          <p:txBody>
            <a:bodyPr wrap="none" rtlCol="0">
              <a:spAutoFit/>
            </a:bodyPr>
            <a:lstStyle/>
            <a:p>
              <a:r>
                <a:rPr lang="en-US" altLang="zh-CN" sz="2700" b="1" dirty="0">
                  <a:solidFill>
                    <a:schemeClr val="bg1"/>
                  </a:solidFill>
                  <a:latin typeface="方正姚体" panose="02010601030101010101" pitchFamily="2" charset="-122"/>
                  <a:ea typeface="方正姚体" panose="02010601030101010101" pitchFamily="2" charset="-122"/>
                </a:rPr>
                <a:t>03</a:t>
              </a:r>
              <a:endParaRPr lang="en-US" altLang="zh-CN" sz="2100" b="1" dirty="0">
                <a:solidFill>
                  <a:schemeClr val="bg1"/>
                </a:solidFill>
                <a:latin typeface="方正姚体" panose="02010601030101010101" pitchFamily="2" charset="-122"/>
                <a:ea typeface="方正姚体" panose="02010601030101010101" pitchFamily="2" charset="-122"/>
              </a:endParaRPr>
            </a:p>
          </p:txBody>
        </p:sp>
      </p:grpSp>
      <p:grpSp>
        <p:nvGrpSpPr>
          <p:cNvPr id="8" name="组合 41"/>
          <p:cNvGrpSpPr/>
          <p:nvPr/>
        </p:nvGrpSpPr>
        <p:grpSpPr>
          <a:xfrm>
            <a:off x="834941" y="1633217"/>
            <a:ext cx="2158034" cy="744034"/>
            <a:chOff x="1113255" y="2177622"/>
            <a:chExt cx="2877378" cy="992045"/>
          </a:xfrm>
        </p:grpSpPr>
        <p:sp>
          <p:nvSpPr>
            <p:cNvPr id="43" name="矩形 42"/>
            <p:cNvSpPr/>
            <p:nvPr/>
          </p:nvSpPr>
          <p:spPr>
            <a:xfrm>
              <a:off x="1113255" y="2177622"/>
              <a:ext cx="2877378" cy="992045"/>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panose="020F0502020204030204" pitchFamily="34" charset="0"/>
                <a:ea typeface="微软雅黑" panose="020B0503020204020204" pitchFamily="34" charset="-122"/>
              </a:endParaRPr>
            </a:p>
          </p:txBody>
        </p:sp>
        <p:sp>
          <p:nvSpPr>
            <p:cNvPr id="44" name="文本框 43"/>
            <p:cNvSpPr txBox="1"/>
            <p:nvPr/>
          </p:nvSpPr>
          <p:spPr>
            <a:xfrm>
              <a:off x="1516914" y="2306658"/>
              <a:ext cx="2101429" cy="677108"/>
            </a:xfrm>
            <a:prstGeom prst="rect">
              <a:avLst/>
            </a:prstGeom>
            <a:noFill/>
          </p:spPr>
          <p:txBody>
            <a:bodyPr wrap="none" rtlCol="0">
              <a:spAutoFit/>
            </a:bodyPr>
            <a:lstStyle/>
            <a:p>
              <a:r>
                <a:rPr lang="zh-CN" altLang="en-US" sz="2700" b="1" dirty="0">
                  <a:solidFill>
                    <a:srgbClr val="FFFFFF"/>
                  </a:solidFill>
                  <a:latin typeface="幼圆" panose="02010509060101010101" pitchFamily="49" charset="-122"/>
                  <a:ea typeface="幼圆" panose="02010509060101010101" pitchFamily="49" charset="-122"/>
                </a:rPr>
                <a:t>实事求是</a:t>
              </a:r>
            </a:p>
          </p:txBody>
        </p:sp>
      </p:grpSp>
      <p:grpSp>
        <p:nvGrpSpPr>
          <p:cNvPr id="9" name="组合 44"/>
          <p:cNvGrpSpPr/>
          <p:nvPr/>
        </p:nvGrpSpPr>
        <p:grpSpPr>
          <a:xfrm>
            <a:off x="3643754" y="1633217"/>
            <a:ext cx="2158034" cy="744034"/>
            <a:chOff x="4858339" y="2177622"/>
            <a:chExt cx="2877378" cy="992045"/>
          </a:xfrm>
        </p:grpSpPr>
        <p:sp>
          <p:nvSpPr>
            <p:cNvPr id="46" name="矩形 45"/>
            <p:cNvSpPr/>
            <p:nvPr/>
          </p:nvSpPr>
          <p:spPr>
            <a:xfrm>
              <a:off x="4858339" y="2177622"/>
              <a:ext cx="2877378" cy="992045"/>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panose="020F0502020204030204" pitchFamily="34" charset="0"/>
                <a:ea typeface="微软雅黑" panose="020B0503020204020204" pitchFamily="34" charset="-122"/>
              </a:endParaRPr>
            </a:p>
          </p:txBody>
        </p:sp>
        <p:sp>
          <p:nvSpPr>
            <p:cNvPr id="47" name="文本框 46"/>
            <p:cNvSpPr txBox="1"/>
            <p:nvPr/>
          </p:nvSpPr>
          <p:spPr>
            <a:xfrm>
              <a:off x="5346660" y="2306658"/>
              <a:ext cx="2101429" cy="677108"/>
            </a:xfrm>
            <a:prstGeom prst="rect">
              <a:avLst/>
            </a:prstGeom>
            <a:noFill/>
          </p:spPr>
          <p:txBody>
            <a:bodyPr wrap="none" rtlCol="0">
              <a:spAutoFit/>
            </a:bodyPr>
            <a:lstStyle/>
            <a:p>
              <a:r>
                <a:rPr lang="zh-CN" altLang="en-US" sz="2700" b="1" dirty="0">
                  <a:solidFill>
                    <a:srgbClr val="FFFFFF"/>
                  </a:solidFill>
                  <a:latin typeface="幼圆" panose="02010509060101010101" pitchFamily="49" charset="-122"/>
                  <a:ea typeface="幼圆" panose="02010509060101010101" pitchFamily="49" charset="-122"/>
                </a:rPr>
                <a:t>以人为本</a:t>
              </a:r>
            </a:p>
          </p:txBody>
        </p:sp>
      </p:grpSp>
      <p:grpSp>
        <p:nvGrpSpPr>
          <p:cNvPr id="10" name="组合 47"/>
          <p:cNvGrpSpPr/>
          <p:nvPr/>
        </p:nvGrpSpPr>
        <p:grpSpPr>
          <a:xfrm>
            <a:off x="6452567" y="1633217"/>
            <a:ext cx="2158034" cy="744034"/>
            <a:chOff x="8603423" y="2177622"/>
            <a:chExt cx="2877378" cy="992045"/>
          </a:xfrm>
        </p:grpSpPr>
        <p:sp>
          <p:nvSpPr>
            <p:cNvPr id="49" name="矩形 48"/>
            <p:cNvSpPr/>
            <p:nvPr/>
          </p:nvSpPr>
          <p:spPr>
            <a:xfrm>
              <a:off x="8603423" y="2177622"/>
              <a:ext cx="2877378" cy="992045"/>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panose="020F0502020204030204" pitchFamily="34" charset="0"/>
                <a:ea typeface="微软雅黑" panose="020B0503020204020204" pitchFamily="34" charset="-122"/>
              </a:endParaRPr>
            </a:p>
          </p:txBody>
        </p:sp>
        <p:sp>
          <p:nvSpPr>
            <p:cNvPr id="50" name="文本框 49"/>
            <p:cNvSpPr txBox="1"/>
            <p:nvPr/>
          </p:nvSpPr>
          <p:spPr>
            <a:xfrm>
              <a:off x="9023243" y="2301825"/>
              <a:ext cx="2101429" cy="677108"/>
            </a:xfrm>
            <a:prstGeom prst="rect">
              <a:avLst/>
            </a:prstGeom>
            <a:noFill/>
          </p:spPr>
          <p:txBody>
            <a:bodyPr wrap="none" rtlCol="0">
              <a:spAutoFit/>
            </a:bodyPr>
            <a:lstStyle/>
            <a:p>
              <a:r>
                <a:rPr lang="zh-CN" altLang="en-US" sz="2700" b="1" dirty="0">
                  <a:solidFill>
                    <a:srgbClr val="FFFFFF"/>
                  </a:solidFill>
                  <a:latin typeface="幼圆" panose="02010509060101010101" pitchFamily="49" charset="-122"/>
                  <a:ea typeface="幼圆" panose="02010509060101010101" pitchFamily="49" charset="-122"/>
                </a:rPr>
                <a:t>勤奋务实</a:t>
              </a:r>
            </a:p>
          </p:txBody>
        </p:sp>
      </p:grpSp>
      <p:sp>
        <p:nvSpPr>
          <p:cNvPr id="51" name="TextBox 12"/>
          <p:cNvSpPr txBox="1"/>
          <p:nvPr/>
        </p:nvSpPr>
        <p:spPr>
          <a:xfrm>
            <a:off x="1484129" y="3689256"/>
            <a:ext cx="6175742" cy="1010213"/>
          </a:xfrm>
          <a:prstGeom prst="rect">
            <a:avLst/>
          </a:prstGeom>
          <a:noFill/>
        </p:spPr>
        <p:txBody>
          <a:bodyPr wrap="square" lIns="68580" tIns="34290" rIns="68580" bIns="34290"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24114344"/>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4*#ppt_w"/>
                                          </p:val>
                                        </p:tav>
                                        <p:tav tm="100000">
                                          <p:val>
                                            <p:strVal val="#ppt_w"/>
                                          </p:val>
                                        </p:tav>
                                      </p:tavLst>
                                    </p:anim>
                                    <p:anim calcmode="lin" valueType="num">
                                      <p:cBhvr>
                                        <p:cTn id="8" dur="750" fill="hold"/>
                                        <p:tgtEl>
                                          <p:spTgt spid="5"/>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6" presetClass="emph" presetSubtype="0" fill="hold" nodeType="afterEffect">
                                  <p:stCondLst>
                                    <p:cond delay="0"/>
                                  </p:stCondLst>
                                  <p:childTnLst>
                                    <p:animEffect transition="out" filter="fade">
                                      <p:cBhvr>
                                        <p:cTn id="11" dur="500" tmFilter="0, 0; .2, .5; .8, .5; 1, 0"/>
                                        <p:tgtEl>
                                          <p:spTgt spid="5"/>
                                        </p:tgtEl>
                                      </p:cBhvr>
                                    </p:animEffect>
                                    <p:animScale>
                                      <p:cBhvr>
                                        <p:cTn id="12" dur="250" autoRev="1" fill="hold"/>
                                        <p:tgtEl>
                                          <p:spTgt spid="5"/>
                                        </p:tgtEl>
                                      </p:cBhvr>
                                      <p:by x="105000" y="105000"/>
                                    </p:animScale>
                                  </p:childTnLst>
                                </p:cTn>
                              </p:par>
                            </p:childTnLst>
                          </p:cTn>
                        </p:par>
                        <p:par>
                          <p:cTn id="13" fill="hold">
                            <p:stCondLst>
                              <p:cond delay="1500"/>
                            </p:stCondLst>
                            <p:childTnLst>
                              <p:par>
                                <p:cTn id="14" presetID="3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800" decel="100000"/>
                                        <p:tgtEl>
                                          <p:spTgt spid="8"/>
                                        </p:tgtEl>
                                      </p:cBhvr>
                                    </p:animEffect>
                                    <p:anim calcmode="lin" valueType="num">
                                      <p:cBhvr>
                                        <p:cTn id="17" dur="800" decel="100000" fill="hold"/>
                                        <p:tgtEl>
                                          <p:spTgt spid="8"/>
                                        </p:tgtEl>
                                        <p:attrNameLst>
                                          <p:attrName>style.rotation</p:attrName>
                                        </p:attrNameLst>
                                      </p:cBhvr>
                                      <p:tavLst>
                                        <p:tav tm="0">
                                          <p:val>
                                            <p:fltVal val="-90"/>
                                          </p:val>
                                        </p:tav>
                                        <p:tav tm="100000">
                                          <p:val>
                                            <p:fltVal val="0"/>
                                          </p:val>
                                        </p:tav>
                                      </p:tavLst>
                                    </p:anim>
                                    <p:anim calcmode="lin" valueType="num">
                                      <p:cBhvr>
                                        <p:cTn id="18" dur="800" decel="100000" fill="hold"/>
                                        <p:tgtEl>
                                          <p:spTgt spid="8"/>
                                        </p:tgtEl>
                                        <p:attrNameLst>
                                          <p:attrName>ppt_x</p:attrName>
                                        </p:attrNameLst>
                                      </p:cBhvr>
                                      <p:tavLst>
                                        <p:tav tm="0">
                                          <p:val>
                                            <p:strVal val="#ppt_x+0.4"/>
                                          </p:val>
                                        </p:tav>
                                        <p:tav tm="100000">
                                          <p:val>
                                            <p:strVal val="#ppt_x-0.05"/>
                                          </p:val>
                                        </p:tav>
                                      </p:tavLst>
                                    </p:anim>
                                    <p:anim calcmode="lin" valueType="num">
                                      <p:cBhvr>
                                        <p:cTn id="19" dur="800" decel="100000" fill="hold"/>
                                        <p:tgtEl>
                                          <p:spTgt spid="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22" fill="hold">
                            <p:stCondLst>
                              <p:cond delay="2500"/>
                            </p:stCondLst>
                            <p:childTnLst>
                              <p:par>
                                <p:cTn id="23" presetID="23" presetClass="entr" presetSubtype="3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750" fill="hold"/>
                                        <p:tgtEl>
                                          <p:spTgt spid="6"/>
                                        </p:tgtEl>
                                        <p:attrNameLst>
                                          <p:attrName>ppt_w</p:attrName>
                                        </p:attrNameLst>
                                      </p:cBhvr>
                                      <p:tavLst>
                                        <p:tav tm="0">
                                          <p:val>
                                            <p:strVal val="4*#ppt_w"/>
                                          </p:val>
                                        </p:tav>
                                        <p:tav tm="100000">
                                          <p:val>
                                            <p:strVal val="#ppt_w"/>
                                          </p:val>
                                        </p:tav>
                                      </p:tavLst>
                                    </p:anim>
                                    <p:anim calcmode="lin" valueType="num">
                                      <p:cBhvr>
                                        <p:cTn id="26" dur="750" fill="hold"/>
                                        <p:tgtEl>
                                          <p:spTgt spid="6"/>
                                        </p:tgtEl>
                                        <p:attrNameLst>
                                          <p:attrName>ppt_h</p:attrName>
                                        </p:attrNameLst>
                                      </p:cBhvr>
                                      <p:tavLst>
                                        <p:tav tm="0">
                                          <p:val>
                                            <p:strVal val="4*#ppt_h"/>
                                          </p:val>
                                        </p:tav>
                                        <p:tav tm="100000">
                                          <p:val>
                                            <p:strVal val="#ppt_h"/>
                                          </p:val>
                                        </p:tav>
                                      </p:tavLst>
                                    </p:anim>
                                  </p:childTnLst>
                                </p:cTn>
                              </p:par>
                            </p:childTnLst>
                          </p:cTn>
                        </p:par>
                        <p:par>
                          <p:cTn id="27" fill="hold">
                            <p:stCondLst>
                              <p:cond delay="3250"/>
                            </p:stCondLst>
                            <p:childTnLst>
                              <p:par>
                                <p:cTn id="28" presetID="26" presetClass="emph" presetSubtype="0" fill="hold" nodeType="afterEffect">
                                  <p:stCondLst>
                                    <p:cond delay="0"/>
                                  </p:stCondLst>
                                  <p:childTnLst>
                                    <p:animEffect transition="out" filter="fade">
                                      <p:cBhvr>
                                        <p:cTn id="29" dur="500" tmFilter="0, 0; .2, .5; .8, .5; 1, 0"/>
                                        <p:tgtEl>
                                          <p:spTgt spid="6"/>
                                        </p:tgtEl>
                                      </p:cBhvr>
                                    </p:animEffect>
                                    <p:animScale>
                                      <p:cBhvr>
                                        <p:cTn id="30" dur="250" autoRev="1" fill="hold"/>
                                        <p:tgtEl>
                                          <p:spTgt spid="6"/>
                                        </p:tgtEl>
                                      </p:cBhvr>
                                      <p:by x="105000" y="105000"/>
                                    </p:animScale>
                                  </p:childTnLst>
                                </p:cTn>
                              </p:par>
                            </p:childTnLst>
                          </p:cTn>
                        </p:par>
                        <p:par>
                          <p:cTn id="31" fill="hold">
                            <p:stCondLst>
                              <p:cond delay="3750"/>
                            </p:stCondLst>
                            <p:childTnLst>
                              <p:par>
                                <p:cTn id="32" presetID="30" presetClass="entr" presetSubtype="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800" decel="100000"/>
                                        <p:tgtEl>
                                          <p:spTgt spid="9"/>
                                        </p:tgtEl>
                                      </p:cBhvr>
                                    </p:animEffect>
                                    <p:anim calcmode="lin" valueType="num">
                                      <p:cBhvr>
                                        <p:cTn id="35" dur="800" decel="100000" fill="hold"/>
                                        <p:tgtEl>
                                          <p:spTgt spid="9"/>
                                        </p:tgtEl>
                                        <p:attrNameLst>
                                          <p:attrName>style.rotation</p:attrName>
                                        </p:attrNameLst>
                                      </p:cBhvr>
                                      <p:tavLst>
                                        <p:tav tm="0">
                                          <p:val>
                                            <p:fltVal val="-90"/>
                                          </p:val>
                                        </p:tav>
                                        <p:tav tm="100000">
                                          <p:val>
                                            <p:fltVal val="0"/>
                                          </p:val>
                                        </p:tav>
                                      </p:tavLst>
                                    </p:anim>
                                    <p:anim calcmode="lin" valueType="num">
                                      <p:cBhvr>
                                        <p:cTn id="36" dur="800" decel="100000" fill="hold"/>
                                        <p:tgtEl>
                                          <p:spTgt spid="9"/>
                                        </p:tgtEl>
                                        <p:attrNameLst>
                                          <p:attrName>ppt_x</p:attrName>
                                        </p:attrNameLst>
                                      </p:cBhvr>
                                      <p:tavLst>
                                        <p:tav tm="0">
                                          <p:val>
                                            <p:strVal val="#ppt_x+0.4"/>
                                          </p:val>
                                        </p:tav>
                                        <p:tav tm="100000">
                                          <p:val>
                                            <p:strVal val="#ppt_x-0.05"/>
                                          </p:val>
                                        </p:tav>
                                      </p:tavLst>
                                    </p:anim>
                                    <p:anim calcmode="lin" valueType="num">
                                      <p:cBhvr>
                                        <p:cTn id="37" dur="800" decel="100000" fill="hold"/>
                                        <p:tgtEl>
                                          <p:spTgt spid="9"/>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40" fill="hold">
                            <p:stCondLst>
                              <p:cond delay="4750"/>
                            </p:stCondLst>
                            <p:childTnLst>
                              <p:par>
                                <p:cTn id="41" presetID="23" presetClass="entr" presetSubtype="32"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750" fill="hold"/>
                                        <p:tgtEl>
                                          <p:spTgt spid="7"/>
                                        </p:tgtEl>
                                        <p:attrNameLst>
                                          <p:attrName>ppt_w</p:attrName>
                                        </p:attrNameLst>
                                      </p:cBhvr>
                                      <p:tavLst>
                                        <p:tav tm="0">
                                          <p:val>
                                            <p:strVal val="4*#ppt_w"/>
                                          </p:val>
                                        </p:tav>
                                        <p:tav tm="100000">
                                          <p:val>
                                            <p:strVal val="#ppt_w"/>
                                          </p:val>
                                        </p:tav>
                                      </p:tavLst>
                                    </p:anim>
                                    <p:anim calcmode="lin" valueType="num">
                                      <p:cBhvr>
                                        <p:cTn id="44" dur="750" fill="hold"/>
                                        <p:tgtEl>
                                          <p:spTgt spid="7"/>
                                        </p:tgtEl>
                                        <p:attrNameLst>
                                          <p:attrName>ppt_h</p:attrName>
                                        </p:attrNameLst>
                                      </p:cBhvr>
                                      <p:tavLst>
                                        <p:tav tm="0">
                                          <p:val>
                                            <p:strVal val="4*#ppt_h"/>
                                          </p:val>
                                        </p:tav>
                                        <p:tav tm="100000">
                                          <p:val>
                                            <p:strVal val="#ppt_h"/>
                                          </p:val>
                                        </p:tav>
                                      </p:tavLst>
                                    </p:anim>
                                  </p:childTnLst>
                                </p:cTn>
                              </p:par>
                            </p:childTnLst>
                          </p:cTn>
                        </p:par>
                        <p:par>
                          <p:cTn id="45" fill="hold">
                            <p:stCondLst>
                              <p:cond delay="5500"/>
                            </p:stCondLst>
                            <p:childTnLst>
                              <p:par>
                                <p:cTn id="46" presetID="26" presetClass="emph" presetSubtype="0" fill="hold" nodeType="afterEffect">
                                  <p:stCondLst>
                                    <p:cond delay="0"/>
                                  </p:stCondLst>
                                  <p:childTnLst>
                                    <p:animEffect transition="out" filter="fade">
                                      <p:cBhvr>
                                        <p:cTn id="47" dur="500" tmFilter="0, 0; .2, .5; .8, .5; 1, 0"/>
                                        <p:tgtEl>
                                          <p:spTgt spid="7"/>
                                        </p:tgtEl>
                                      </p:cBhvr>
                                    </p:animEffect>
                                    <p:animScale>
                                      <p:cBhvr>
                                        <p:cTn id="48" dur="250" autoRev="1" fill="hold"/>
                                        <p:tgtEl>
                                          <p:spTgt spid="7"/>
                                        </p:tgtEl>
                                      </p:cBhvr>
                                      <p:by x="105000" y="105000"/>
                                    </p:animScale>
                                  </p:childTnLst>
                                </p:cTn>
                              </p:par>
                            </p:childTnLst>
                          </p:cTn>
                        </p:par>
                        <p:par>
                          <p:cTn id="49" fill="hold">
                            <p:stCondLst>
                              <p:cond delay="6000"/>
                            </p:stCondLst>
                            <p:childTnLst>
                              <p:par>
                                <p:cTn id="50" presetID="30" presetClass="entr" presetSubtype="0"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800" decel="100000"/>
                                        <p:tgtEl>
                                          <p:spTgt spid="10"/>
                                        </p:tgtEl>
                                      </p:cBhvr>
                                    </p:animEffect>
                                    <p:anim calcmode="lin" valueType="num">
                                      <p:cBhvr>
                                        <p:cTn id="53" dur="800" decel="100000" fill="hold"/>
                                        <p:tgtEl>
                                          <p:spTgt spid="10"/>
                                        </p:tgtEl>
                                        <p:attrNameLst>
                                          <p:attrName>style.rotation</p:attrName>
                                        </p:attrNameLst>
                                      </p:cBhvr>
                                      <p:tavLst>
                                        <p:tav tm="0">
                                          <p:val>
                                            <p:fltVal val="-90"/>
                                          </p:val>
                                        </p:tav>
                                        <p:tav tm="100000">
                                          <p:val>
                                            <p:fltVal val="0"/>
                                          </p:val>
                                        </p:tav>
                                      </p:tavLst>
                                    </p:anim>
                                    <p:anim calcmode="lin" valueType="num">
                                      <p:cBhvr>
                                        <p:cTn id="54" dur="800" decel="100000" fill="hold"/>
                                        <p:tgtEl>
                                          <p:spTgt spid="10"/>
                                        </p:tgtEl>
                                        <p:attrNameLst>
                                          <p:attrName>ppt_x</p:attrName>
                                        </p:attrNameLst>
                                      </p:cBhvr>
                                      <p:tavLst>
                                        <p:tav tm="0">
                                          <p:val>
                                            <p:strVal val="#ppt_x+0.4"/>
                                          </p:val>
                                        </p:tav>
                                        <p:tav tm="100000">
                                          <p:val>
                                            <p:strVal val="#ppt_x-0.05"/>
                                          </p:val>
                                        </p:tav>
                                      </p:tavLst>
                                    </p:anim>
                                    <p:anim calcmode="lin" valueType="num">
                                      <p:cBhvr>
                                        <p:cTn id="55" dur="800" decel="100000" fill="hold"/>
                                        <p:tgtEl>
                                          <p:spTgt spid="10"/>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58" fill="hold">
                            <p:stCondLst>
                              <p:cond delay="7000"/>
                            </p:stCondLst>
                            <p:childTnLst>
                              <p:par>
                                <p:cTn id="59" presetID="42" presetClass="entr" presetSubtype="0"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1000"/>
                                        <p:tgtEl>
                                          <p:spTgt spid="51"/>
                                        </p:tgtEl>
                                      </p:cBhvr>
                                    </p:animEffect>
                                    <p:anim calcmode="lin" valueType="num">
                                      <p:cBhvr>
                                        <p:cTn id="62" dur="1000" fill="hold"/>
                                        <p:tgtEl>
                                          <p:spTgt spid="51"/>
                                        </p:tgtEl>
                                        <p:attrNameLst>
                                          <p:attrName>ppt_x</p:attrName>
                                        </p:attrNameLst>
                                      </p:cBhvr>
                                      <p:tavLst>
                                        <p:tav tm="0">
                                          <p:val>
                                            <p:strVal val="#ppt_x"/>
                                          </p:val>
                                        </p:tav>
                                        <p:tav tm="100000">
                                          <p:val>
                                            <p:strVal val="#ppt_x"/>
                                          </p:val>
                                        </p:tav>
                                      </p:tavLst>
                                    </p:anim>
                                    <p:anim calcmode="lin" valueType="num">
                                      <p:cBhvr>
                                        <p:cTn id="6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517" y="1038397"/>
            <a:ext cx="4864540" cy="3261428"/>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12" name="圆角矩形 11"/>
          <p:cNvSpPr/>
          <p:nvPr/>
        </p:nvSpPr>
        <p:spPr>
          <a:xfrm>
            <a:off x="5341147" y="3815077"/>
            <a:ext cx="1642972" cy="484748"/>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sz="1400" dirty="0"/>
          </a:p>
        </p:txBody>
      </p:sp>
      <p:sp>
        <p:nvSpPr>
          <p:cNvPr id="13" name="圆角矩形 12"/>
          <p:cNvSpPr/>
          <p:nvPr/>
        </p:nvSpPr>
        <p:spPr>
          <a:xfrm>
            <a:off x="6984119" y="3815077"/>
            <a:ext cx="1981046" cy="484748"/>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sz="1400" dirty="0"/>
          </a:p>
        </p:txBody>
      </p:sp>
      <p:sp>
        <p:nvSpPr>
          <p:cNvPr id="14" name="矩形 13"/>
          <p:cNvSpPr/>
          <p:nvPr/>
        </p:nvSpPr>
        <p:spPr>
          <a:xfrm>
            <a:off x="5914872" y="3918952"/>
            <a:ext cx="667135" cy="284767"/>
          </a:xfrm>
          <a:prstGeom prst="rect">
            <a:avLst/>
          </a:prstGeom>
        </p:spPr>
        <p:txBody>
          <a:bodyPr wrap="square" lIns="65023" tIns="32511" rIns="65023" bIns="32511">
            <a:spAutoFit/>
          </a:bodyPr>
          <a:lstStyle/>
          <a:p>
            <a:r>
              <a:rPr lang="en-US" altLang="zh-CN" sz="1400" dirty="0">
                <a:solidFill>
                  <a:schemeClr val="bg1"/>
                </a:solidFill>
                <a:latin typeface="冬青黑体简体中文 W3" panose="020B0300000000000000" pitchFamily="34" charset="-122"/>
                <a:ea typeface="冬青黑体简体中文 W3" panose="020B0300000000000000" pitchFamily="34" charset="-122"/>
              </a:rPr>
              <a:t>20%</a:t>
            </a:r>
          </a:p>
        </p:txBody>
      </p:sp>
      <p:sp>
        <p:nvSpPr>
          <p:cNvPr id="15" name="矩形 14"/>
          <p:cNvSpPr/>
          <p:nvPr/>
        </p:nvSpPr>
        <p:spPr>
          <a:xfrm>
            <a:off x="7727069" y="3918952"/>
            <a:ext cx="666628" cy="284767"/>
          </a:xfrm>
          <a:prstGeom prst="rect">
            <a:avLst/>
          </a:prstGeom>
        </p:spPr>
        <p:txBody>
          <a:bodyPr wrap="square" lIns="65023" tIns="32511" rIns="65023" bIns="32511">
            <a:spAutoFit/>
          </a:bodyPr>
          <a:lstStyle/>
          <a:p>
            <a:r>
              <a:rPr lang="en-US" altLang="zh-CN" sz="1400" dirty="0">
                <a:solidFill>
                  <a:schemeClr val="bg1"/>
                </a:solidFill>
                <a:latin typeface="冬青黑体简体中文 W3" panose="020B0300000000000000" pitchFamily="34" charset="-122"/>
                <a:ea typeface="冬青黑体简体中文 W3" panose="020B0300000000000000" pitchFamily="34" charset="-122"/>
              </a:rPr>
              <a:t>80%</a:t>
            </a:r>
          </a:p>
        </p:txBody>
      </p:sp>
      <p:sp>
        <p:nvSpPr>
          <p:cNvPr id="16" name="Content Placeholder 2"/>
          <p:cNvSpPr txBox="1">
            <a:spLocks/>
          </p:cNvSpPr>
          <p:nvPr/>
        </p:nvSpPr>
        <p:spPr>
          <a:xfrm>
            <a:off x="5276938" y="1240329"/>
            <a:ext cx="1305069" cy="254410"/>
          </a:xfrm>
          <a:prstGeom prst="rect">
            <a:avLst/>
          </a:prstGeom>
        </p:spPr>
        <p:txBody>
          <a:bodyPr vert="horz" lIns="68575" tIns="34288" rIns="68575"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0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a:spLocks/>
          </p:cNvSpPr>
          <p:nvPr/>
        </p:nvSpPr>
        <p:spPr>
          <a:xfrm>
            <a:off x="5276938" y="1457703"/>
            <a:ext cx="3236084" cy="539620"/>
          </a:xfrm>
          <a:prstGeom prst="rect">
            <a:avLst/>
          </a:prstGeom>
        </p:spPr>
        <p:txBody>
          <a:bodyPr vert="horz" lIns="68575" tIns="34288" rIns="68575"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6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5276938" y="2242275"/>
            <a:ext cx="3236084" cy="539620"/>
          </a:xfrm>
          <a:prstGeom prst="rect">
            <a:avLst/>
          </a:prstGeom>
        </p:spPr>
        <p:txBody>
          <a:bodyPr vert="horz" lIns="68575" tIns="34288" rIns="68575"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6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xmlns="" val="722964839"/>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750"/>
                                        <p:tgtEl>
                                          <p:spTgt spid="16"/>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75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582677e3a5eb6副本.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pic>
        <p:nvPicPr>
          <p:cNvPr id="1026" name="Picture 2" descr="C:\Users\Administrator\Desktop\d352779af3c12085918e1f8187fc1523副本.pn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4" name="文本框 4"/>
          <p:cNvSpPr txBox="1"/>
          <p:nvPr/>
        </p:nvSpPr>
        <p:spPr>
          <a:xfrm>
            <a:off x="4095641" y="2620723"/>
            <a:ext cx="1826141" cy="584775"/>
          </a:xfrm>
          <a:prstGeom prst="rect">
            <a:avLst/>
          </a:prstGeom>
          <a:noFill/>
        </p:spPr>
        <p:txBody>
          <a:bodyPr wrap="none" rtlCol="0">
            <a:spAutoFit/>
          </a:bodyPr>
          <a:lstStyle/>
          <a:p>
            <a:r>
              <a:rPr lang="zh-CN" altLang="en-US" sz="3200" b="1" dirty="0">
                <a:solidFill>
                  <a:srgbClr val="C00000"/>
                </a:solidFill>
                <a:latin typeface="微软雅黑" panose="020B0503020204020204" pitchFamily="82" charset="2"/>
                <a:ea typeface="微软雅黑" panose="020B0503020204020204" pitchFamily="82" charset="2"/>
              </a:rPr>
              <a:t>工作回顾</a:t>
            </a:r>
          </a:p>
        </p:txBody>
      </p:sp>
      <p:sp>
        <p:nvSpPr>
          <p:cNvPr id="5" name="矩形: 圆角 8"/>
          <p:cNvSpPr/>
          <p:nvPr/>
        </p:nvSpPr>
        <p:spPr>
          <a:xfrm>
            <a:off x="4179209" y="2187684"/>
            <a:ext cx="1936968" cy="32273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4D4AD"/>
                </a:solidFill>
                <a:latin typeface="微软雅黑" panose="020B0503020204020204" pitchFamily="82" charset="2"/>
                <a:ea typeface="微软雅黑" panose="020B0503020204020204" pitchFamily="82" charset="2"/>
              </a:rPr>
              <a:t>政府工作报告</a:t>
            </a:r>
          </a:p>
        </p:txBody>
      </p:sp>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88273" y="1861329"/>
            <a:ext cx="514691" cy="27904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116177" y="1059582"/>
            <a:ext cx="229441" cy="198435"/>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523915" y="1501956"/>
            <a:ext cx="328658" cy="210837"/>
          </a:xfrm>
          <a:prstGeom prst="rect">
            <a:avLst/>
          </a:prstGeom>
        </p:spPr>
      </p:pic>
      <p:cxnSp>
        <p:nvCxnSpPr>
          <p:cNvPr id="9" name="直接连接符 8"/>
          <p:cNvCxnSpPr>
            <a:cxnSpLocks/>
          </p:cNvCxnSpPr>
          <p:nvPr/>
        </p:nvCxnSpPr>
        <p:spPr>
          <a:xfrm>
            <a:off x="3831825" y="2140378"/>
            <a:ext cx="0" cy="10374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123728" y="1966396"/>
            <a:ext cx="1234562" cy="1270037"/>
          </a:xfrm>
          <a:prstGeom prst="rect">
            <a:avLst/>
          </a:prstGeom>
        </p:spPr>
      </p:pic>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strVal val="#ppt_w+.3"/>
                                          </p:val>
                                        </p:tav>
                                        <p:tav tm="100000">
                                          <p:val>
                                            <p:strVal val="#ppt_w"/>
                                          </p:val>
                                        </p:tav>
                                      </p:tavLst>
                                    </p:anim>
                                    <p:anim calcmode="lin" valueType="num">
                                      <p:cBhvr>
                                        <p:cTn id="13" dur="1000" fill="hold"/>
                                        <p:tgtEl>
                                          <p:spTgt spid="1026"/>
                                        </p:tgtEl>
                                        <p:attrNameLst>
                                          <p:attrName>ppt_h</p:attrName>
                                        </p:attrNameLst>
                                      </p:cBhvr>
                                      <p:tavLst>
                                        <p:tav tm="0">
                                          <p:val>
                                            <p:strVal val="#ppt_h"/>
                                          </p:val>
                                        </p:tav>
                                        <p:tav tm="100000">
                                          <p:val>
                                            <p:strVal val="#ppt_h"/>
                                          </p:val>
                                        </p:tav>
                                      </p:tavLst>
                                    </p:anim>
                                    <p:animEffect transition="in" filter="fade">
                                      <p:cBhvr>
                                        <p:cTn id="14" dur="1000"/>
                                        <p:tgtEl>
                                          <p:spTgt spid="102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500"/>
                            </p:stCondLst>
                            <p:childTnLst>
                              <p:par>
                                <p:cTn id="22" presetID="16" presetClass="entr" presetSubtype="4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Horizontal)">
                                      <p:cBhvr>
                                        <p:cTn id="24" dur="500"/>
                                        <p:tgtEl>
                                          <p:spTgt spid="9"/>
                                        </p:tgtEl>
                                      </p:cBhvr>
                                    </p:animEffect>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150"/>
                            </p:stCondLst>
                            <p:childTnLst>
                              <p:par>
                                <p:cTn id="36" presetID="2" presetClass="entr" presetSubtype="3"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1+#ppt_w/2"/>
                                          </p:val>
                                        </p:tav>
                                        <p:tav tm="100000">
                                          <p:val>
                                            <p:strVal val="#ppt_x"/>
                                          </p:val>
                                        </p:tav>
                                      </p:tavLst>
                                    </p:anim>
                                    <p:anim calcmode="lin" valueType="num">
                                      <p:cBhvr additive="base">
                                        <p:cTn id="39" dur="500" fill="hold"/>
                                        <p:tgtEl>
                                          <p:spTgt spid="6"/>
                                        </p:tgtEl>
                                        <p:attrNameLst>
                                          <p:attrName>ppt_y</p:attrName>
                                        </p:attrNameLst>
                                      </p:cBhvr>
                                      <p:tavLst>
                                        <p:tav tm="0">
                                          <p:val>
                                            <p:strVal val="0-#ppt_h/2"/>
                                          </p:val>
                                        </p:tav>
                                        <p:tav tm="100000">
                                          <p:val>
                                            <p:strVal val="#ppt_y"/>
                                          </p:val>
                                        </p:tav>
                                      </p:tavLst>
                                    </p:anim>
                                  </p:childTnLst>
                                </p:cTn>
                              </p:par>
                              <p:par>
                                <p:cTn id="40" presetID="2" presetClass="entr" presetSubtype="3"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0-#ppt_h/2"/>
                                          </p:val>
                                        </p:tav>
                                        <p:tav tm="100000">
                                          <p:val>
                                            <p:strVal val="#ppt_y"/>
                                          </p:val>
                                        </p:tav>
                                      </p:tavLst>
                                    </p:anim>
                                  </p:childTnLst>
                                </p:cTn>
                              </p:par>
                              <p:par>
                                <p:cTn id="44" presetID="2" presetClass="entr" presetSubtype="3"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7010400" y="4767263"/>
            <a:ext cx="2133600" cy="274637"/>
          </a:xfrm>
          <a:prstGeom prst="rect">
            <a:avLst/>
          </a:prstGeom>
        </p:spPr>
        <p:txBody>
          <a:bodyPr lIns="68580" tIns="34290" rIns="68580" bIns="34290"/>
          <a:lstStyle/>
          <a:p>
            <a:fld id="{55F039D9-FC67-4A8C-8444-E80ABB364C27}" type="slidenum">
              <a:rPr lang="zh-CN" altLang="en-US" smtClean="0"/>
              <a:pPr/>
              <a:t>9</a:t>
            </a:fld>
            <a:endParaRPr lang="zh-CN" altLang="en-US"/>
          </a:p>
        </p:txBody>
      </p:sp>
      <p:grpSp>
        <p:nvGrpSpPr>
          <p:cNvPr id="2" name="130818db-b79a-4412-95a4-1d82f9e5f492"/>
          <p:cNvGrpSpPr>
            <a:grpSpLocks noChangeAspect="1"/>
          </p:cNvGrpSpPr>
          <p:nvPr/>
        </p:nvGrpSpPr>
        <p:grpSpPr>
          <a:xfrm>
            <a:off x="484570" y="1102496"/>
            <a:ext cx="8180459" cy="2182560"/>
            <a:chOff x="879508" y="2064281"/>
            <a:chExt cx="10440449" cy="2785531"/>
          </a:xfrm>
        </p:grpSpPr>
        <p:sp>
          <p:nvSpPr>
            <p:cNvPr id="11" name="任意多边形: 形状 10"/>
            <p:cNvSpPr>
              <a:spLocks/>
            </p:cNvSpPr>
            <p:nvPr/>
          </p:nvSpPr>
          <p:spPr bwMode="auto">
            <a:xfrm>
              <a:off x="3092416"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4"/>
            </a:solidFill>
            <a:ln>
              <a:noFill/>
            </a:ln>
          </p:spPr>
          <p:txBody>
            <a:bodyPr anchor="ctr"/>
            <a:lstStyle/>
            <a:p>
              <a:pPr algn="ctr"/>
              <a:endParaRPr/>
            </a:p>
          </p:txBody>
        </p:sp>
        <p:sp>
          <p:nvSpPr>
            <p:cNvPr id="12" name="任意多边形: 形状 11"/>
            <p:cNvSpPr>
              <a:spLocks/>
            </p:cNvSpPr>
            <p:nvPr/>
          </p:nvSpPr>
          <p:spPr bwMode="auto">
            <a:xfrm>
              <a:off x="5305324"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5"/>
            </a:solidFill>
            <a:ln>
              <a:noFill/>
            </a:ln>
          </p:spPr>
          <p:txBody>
            <a:bodyPr anchor="ctr"/>
            <a:lstStyle/>
            <a:p>
              <a:pPr algn="ctr"/>
              <a:endParaRPr/>
            </a:p>
          </p:txBody>
        </p:sp>
        <p:sp>
          <p:nvSpPr>
            <p:cNvPr id="13" name="任意多边形: 形状 12"/>
            <p:cNvSpPr>
              <a:spLocks/>
            </p:cNvSpPr>
            <p:nvPr/>
          </p:nvSpPr>
          <p:spPr bwMode="auto">
            <a:xfrm>
              <a:off x="879508"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5"/>
            </a:solidFill>
            <a:ln>
              <a:noFill/>
            </a:ln>
          </p:spPr>
          <p:txBody>
            <a:bodyPr anchor="ctr"/>
            <a:lstStyle/>
            <a:p>
              <a:pPr algn="ctr"/>
              <a:endParaRPr/>
            </a:p>
          </p:txBody>
        </p:sp>
        <p:sp>
          <p:nvSpPr>
            <p:cNvPr id="14" name="任意多边形: 形状 13"/>
            <p:cNvSpPr>
              <a:spLocks/>
            </p:cNvSpPr>
            <p:nvPr/>
          </p:nvSpPr>
          <p:spPr bwMode="auto">
            <a:xfrm>
              <a:off x="7518232" y="2064281"/>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solidFill>
              <a:schemeClr val="accent4"/>
            </a:solidFill>
            <a:ln>
              <a:noFill/>
            </a:ln>
          </p:spPr>
          <p:txBody>
            <a:bodyPr anchor="ctr"/>
            <a:lstStyle/>
            <a:p>
              <a:pPr algn="ctr"/>
              <a:endParaRPr/>
            </a:p>
          </p:txBody>
        </p:sp>
        <p:sp>
          <p:nvSpPr>
            <p:cNvPr id="15" name="任意多边形: 形状 14"/>
            <p:cNvSpPr>
              <a:spLocks/>
            </p:cNvSpPr>
            <p:nvPr/>
          </p:nvSpPr>
          <p:spPr bwMode="auto">
            <a:xfrm>
              <a:off x="1922553" y="3175659"/>
              <a:ext cx="915643" cy="501220"/>
            </a:xfrm>
            <a:custGeom>
              <a:avLst/>
              <a:gdLst>
                <a:gd name="T0" fmla="*/ 456 w 911"/>
                <a:gd name="T1" fmla="*/ 498 h 498"/>
                <a:gd name="T2" fmla="*/ 14 w 911"/>
                <a:gd name="T3" fmla="*/ 266 h 498"/>
                <a:gd name="T4" fmla="*/ 0 w 911"/>
                <a:gd name="T5" fmla="*/ 249 h 498"/>
                <a:gd name="T6" fmla="*/ 14 w 911"/>
                <a:gd name="T7" fmla="*/ 233 h 498"/>
                <a:gd name="T8" fmla="*/ 456 w 911"/>
                <a:gd name="T9" fmla="*/ 0 h 498"/>
                <a:gd name="T10" fmla="*/ 897 w 911"/>
                <a:gd name="T11" fmla="*/ 233 h 498"/>
                <a:gd name="T12" fmla="*/ 911 w 911"/>
                <a:gd name="T13" fmla="*/ 249 h 498"/>
                <a:gd name="T14" fmla="*/ 897 w 911"/>
                <a:gd name="T15" fmla="*/ 266 h 498"/>
                <a:gd name="T16" fmla="*/ 456 w 911"/>
                <a:gd name="T17" fmla="*/ 498 h 498"/>
                <a:gd name="T18" fmla="*/ 578 w 911"/>
                <a:gd name="T19" fmla="*/ 85 h 498"/>
                <a:gd name="T20" fmla="*/ 661 w 911"/>
                <a:gd name="T21" fmla="*/ 249 h 498"/>
                <a:gd name="T22" fmla="*/ 578 w 911"/>
                <a:gd name="T23" fmla="*/ 414 h 498"/>
                <a:gd name="T24" fmla="*/ 584 w 911"/>
                <a:gd name="T25" fmla="*/ 424 h 498"/>
                <a:gd name="T26" fmla="*/ 839 w 911"/>
                <a:gd name="T27" fmla="*/ 253 h 498"/>
                <a:gd name="T28" fmla="*/ 844 w 911"/>
                <a:gd name="T29" fmla="*/ 249 h 498"/>
                <a:gd name="T30" fmla="*/ 839 w 911"/>
                <a:gd name="T31" fmla="*/ 245 h 498"/>
                <a:gd name="T32" fmla="*/ 584 w 911"/>
                <a:gd name="T33" fmla="*/ 74 h 498"/>
                <a:gd name="T34" fmla="*/ 578 w 911"/>
                <a:gd name="T35" fmla="*/ 85 h 498"/>
                <a:gd name="T36" fmla="*/ 327 w 911"/>
                <a:gd name="T37" fmla="*/ 74 h 498"/>
                <a:gd name="T38" fmla="*/ 72 w 911"/>
                <a:gd name="T39" fmla="*/ 245 h 498"/>
                <a:gd name="T40" fmla="*/ 68 w 911"/>
                <a:gd name="T41" fmla="*/ 249 h 498"/>
                <a:gd name="T42" fmla="*/ 72 w 911"/>
                <a:gd name="T43" fmla="*/ 253 h 498"/>
                <a:gd name="T44" fmla="*/ 327 w 911"/>
                <a:gd name="T45" fmla="*/ 424 h 498"/>
                <a:gd name="T46" fmla="*/ 333 w 911"/>
                <a:gd name="T47" fmla="*/ 414 h 498"/>
                <a:gd name="T48" fmla="*/ 250 w 911"/>
                <a:gd name="T49" fmla="*/ 249 h 498"/>
                <a:gd name="T50" fmla="*/ 333 w 911"/>
                <a:gd name="T51" fmla="*/ 85 h 498"/>
                <a:gd name="T52" fmla="*/ 327 w 911"/>
                <a:gd name="T53" fmla="*/ 74 h 498"/>
                <a:gd name="T54" fmla="*/ 456 w 911"/>
                <a:gd name="T55" fmla="*/ 119 h 498"/>
                <a:gd name="T56" fmla="*/ 325 w 911"/>
                <a:gd name="T57" fmla="*/ 249 h 498"/>
                <a:gd name="T58" fmla="*/ 456 w 911"/>
                <a:gd name="T59" fmla="*/ 380 h 498"/>
                <a:gd name="T60" fmla="*/ 586 w 911"/>
                <a:gd name="T61" fmla="*/ 249 h 498"/>
                <a:gd name="T62" fmla="*/ 456 w 911"/>
                <a:gd name="T63"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1" h="498">
                  <a:moveTo>
                    <a:pt x="456" y="498"/>
                  </a:moveTo>
                  <a:cubicBezTo>
                    <a:pt x="213" y="498"/>
                    <a:pt x="22" y="275"/>
                    <a:pt x="14" y="266"/>
                  </a:cubicBezTo>
                  <a:cubicBezTo>
                    <a:pt x="0" y="249"/>
                    <a:pt x="0" y="249"/>
                    <a:pt x="0" y="249"/>
                  </a:cubicBezTo>
                  <a:cubicBezTo>
                    <a:pt x="14" y="233"/>
                    <a:pt x="14" y="233"/>
                    <a:pt x="14" y="233"/>
                  </a:cubicBezTo>
                  <a:cubicBezTo>
                    <a:pt x="22" y="223"/>
                    <a:pt x="214" y="0"/>
                    <a:pt x="456" y="0"/>
                  </a:cubicBezTo>
                  <a:cubicBezTo>
                    <a:pt x="698" y="0"/>
                    <a:pt x="889" y="223"/>
                    <a:pt x="897" y="233"/>
                  </a:cubicBezTo>
                  <a:cubicBezTo>
                    <a:pt x="911" y="249"/>
                    <a:pt x="911" y="249"/>
                    <a:pt x="911" y="249"/>
                  </a:cubicBezTo>
                  <a:cubicBezTo>
                    <a:pt x="897" y="266"/>
                    <a:pt x="897" y="266"/>
                    <a:pt x="897" y="266"/>
                  </a:cubicBezTo>
                  <a:cubicBezTo>
                    <a:pt x="889" y="275"/>
                    <a:pt x="698" y="498"/>
                    <a:pt x="456" y="498"/>
                  </a:cubicBezTo>
                  <a:close/>
                  <a:moveTo>
                    <a:pt x="578" y="85"/>
                  </a:moveTo>
                  <a:cubicBezTo>
                    <a:pt x="631" y="124"/>
                    <a:pt x="661" y="184"/>
                    <a:pt x="661" y="249"/>
                  </a:cubicBezTo>
                  <a:cubicBezTo>
                    <a:pt x="661" y="314"/>
                    <a:pt x="631" y="374"/>
                    <a:pt x="578" y="414"/>
                  </a:cubicBezTo>
                  <a:cubicBezTo>
                    <a:pt x="584" y="424"/>
                    <a:pt x="584" y="424"/>
                    <a:pt x="584" y="424"/>
                  </a:cubicBezTo>
                  <a:cubicBezTo>
                    <a:pt x="706" y="382"/>
                    <a:pt x="803" y="291"/>
                    <a:pt x="839" y="253"/>
                  </a:cubicBezTo>
                  <a:cubicBezTo>
                    <a:pt x="844" y="249"/>
                    <a:pt x="844" y="249"/>
                    <a:pt x="844" y="249"/>
                  </a:cubicBezTo>
                  <a:cubicBezTo>
                    <a:pt x="839" y="245"/>
                    <a:pt x="839" y="245"/>
                    <a:pt x="839" y="245"/>
                  </a:cubicBezTo>
                  <a:cubicBezTo>
                    <a:pt x="803" y="208"/>
                    <a:pt x="706" y="117"/>
                    <a:pt x="584" y="74"/>
                  </a:cubicBezTo>
                  <a:lnTo>
                    <a:pt x="578" y="85"/>
                  </a:lnTo>
                  <a:close/>
                  <a:moveTo>
                    <a:pt x="327" y="74"/>
                  </a:moveTo>
                  <a:cubicBezTo>
                    <a:pt x="206" y="117"/>
                    <a:pt x="108" y="208"/>
                    <a:pt x="72" y="245"/>
                  </a:cubicBezTo>
                  <a:cubicBezTo>
                    <a:pt x="68" y="249"/>
                    <a:pt x="68" y="249"/>
                    <a:pt x="68" y="249"/>
                  </a:cubicBezTo>
                  <a:cubicBezTo>
                    <a:pt x="72" y="253"/>
                    <a:pt x="72" y="253"/>
                    <a:pt x="72" y="253"/>
                  </a:cubicBezTo>
                  <a:cubicBezTo>
                    <a:pt x="108" y="291"/>
                    <a:pt x="206" y="382"/>
                    <a:pt x="327" y="424"/>
                  </a:cubicBezTo>
                  <a:cubicBezTo>
                    <a:pt x="333" y="414"/>
                    <a:pt x="333" y="414"/>
                    <a:pt x="333" y="414"/>
                  </a:cubicBezTo>
                  <a:cubicBezTo>
                    <a:pt x="280" y="374"/>
                    <a:pt x="250" y="314"/>
                    <a:pt x="250" y="249"/>
                  </a:cubicBezTo>
                  <a:cubicBezTo>
                    <a:pt x="250" y="184"/>
                    <a:pt x="280" y="124"/>
                    <a:pt x="333" y="85"/>
                  </a:cubicBezTo>
                  <a:lnTo>
                    <a:pt x="327" y="74"/>
                  </a:lnTo>
                  <a:close/>
                  <a:moveTo>
                    <a:pt x="456" y="119"/>
                  </a:moveTo>
                  <a:cubicBezTo>
                    <a:pt x="384" y="119"/>
                    <a:pt x="325" y="177"/>
                    <a:pt x="325" y="249"/>
                  </a:cubicBezTo>
                  <a:cubicBezTo>
                    <a:pt x="325" y="321"/>
                    <a:pt x="384" y="380"/>
                    <a:pt x="456" y="380"/>
                  </a:cubicBezTo>
                  <a:cubicBezTo>
                    <a:pt x="528" y="380"/>
                    <a:pt x="586" y="321"/>
                    <a:pt x="586" y="249"/>
                  </a:cubicBezTo>
                  <a:cubicBezTo>
                    <a:pt x="586" y="177"/>
                    <a:pt x="528" y="119"/>
                    <a:pt x="456" y="119"/>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a:p>
          </p:txBody>
        </p:sp>
        <p:sp>
          <p:nvSpPr>
            <p:cNvPr id="16" name="任意多边形: 形状 15"/>
            <p:cNvSpPr>
              <a:spLocks/>
            </p:cNvSpPr>
            <p:nvPr/>
          </p:nvSpPr>
          <p:spPr bwMode="auto">
            <a:xfrm>
              <a:off x="4286300" y="3153103"/>
              <a:ext cx="781003" cy="546335"/>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a:p>
          </p:txBody>
        </p:sp>
        <p:sp>
          <p:nvSpPr>
            <p:cNvPr id="17" name="任意多边形: 形状 16"/>
            <p:cNvSpPr>
              <a:spLocks/>
            </p:cNvSpPr>
            <p:nvPr/>
          </p:nvSpPr>
          <p:spPr bwMode="auto">
            <a:xfrm>
              <a:off x="6583109" y="3106757"/>
              <a:ext cx="513019" cy="63902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a:p>
          </p:txBody>
        </p:sp>
        <p:sp>
          <p:nvSpPr>
            <p:cNvPr id="18" name="任意多边形: 形状 17"/>
            <p:cNvSpPr>
              <a:spLocks/>
            </p:cNvSpPr>
            <p:nvPr/>
          </p:nvSpPr>
          <p:spPr bwMode="auto">
            <a:xfrm>
              <a:off x="8733013" y="3114259"/>
              <a:ext cx="639024" cy="624023"/>
            </a:xfrm>
            <a:custGeom>
              <a:avLst/>
              <a:gdLst>
                <a:gd name="connsiteX0" fmla="*/ 279401 w 338138"/>
                <a:gd name="connsiteY0" fmla="*/ 293687 h 330200"/>
                <a:gd name="connsiteX1" fmla="*/ 274109 w 338138"/>
                <a:gd name="connsiteY1" fmla="*/ 296374 h 330200"/>
                <a:gd name="connsiteX2" fmla="*/ 271463 w 338138"/>
                <a:gd name="connsiteY2" fmla="*/ 303090 h 330200"/>
                <a:gd name="connsiteX3" fmla="*/ 274109 w 338138"/>
                <a:gd name="connsiteY3" fmla="*/ 308464 h 330200"/>
                <a:gd name="connsiteX4" fmla="*/ 279401 w 338138"/>
                <a:gd name="connsiteY4" fmla="*/ 311150 h 330200"/>
                <a:gd name="connsiteX5" fmla="*/ 286015 w 338138"/>
                <a:gd name="connsiteY5" fmla="*/ 308464 h 330200"/>
                <a:gd name="connsiteX6" fmla="*/ 287338 w 338138"/>
                <a:gd name="connsiteY6" fmla="*/ 303090 h 330200"/>
                <a:gd name="connsiteX7" fmla="*/ 286015 w 338138"/>
                <a:gd name="connsiteY7" fmla="*/ 296374 h 330200"/>
                <a:gd name="connsiteX8" fmla="*/ 279401 w 338138"/>
                <a:gd name="connsiteY8" fmla="*/ 293687 h 330200"/>
                <a:gd name="connsiteX9" fmla="*/ 222250 w 338138"/>
                <a:gd name="connsiteY9" fmla="*/ 282575 h 330200"/>
                <a:gd name="connsiteX10" fmla="*/ 223567 w 338138"/>
                <a:gd name="connsiteY10" fmla="*/ 282575 h 330200"/>
                <a:gd name="connsiteX11" fmla="*/ 338138 w 338138"/>
                <a:gd name="connsiteY11" fmla="*/ 282575 h 330200"/>
                <a:gd name="connsiteX12" fmla="*/ 338138 w 338138"/>
                <a:gd name="connsiteY12" fmla="*/ 298450 h 330200"/>
                <a:gd name="connsiteX13" fmla="*/ 305215 w 338138"/>
                <a:gd name="connsiteY13" fmla="*/ 330200 h 330200"/>
                <a:gd name="connsiteX14" fmla="*/ 255173 w 338138"/>
                <a:gd name="connsiteY14" fmla="*/ 330200 h 330200"/>
                <a:gd name="connsiteX15" fmla="*/ 222250 w 338138"/>
                <a:gd name="connsiteY15" fmla="*/ 298450 h 330200"/>
                <a:gd name="connsiteX16" fmla="*/ 222250 w 338138"/>
                <a:gd name="connsiteY16" fmla="*/ 282575 h 330200"/>
                <a:gd name="connsiteX17" fmla="*/ 55563 w 338138"/>
                <a:gd name="connsiteY17" fmla="*/ 274637 h 330200"/>
                <a:gd name="connsiteX18" fmla="*/ 149226 w 338138"/>
                <a:gd name="connsiteY18" fmla="*/ 274637 h 330200"/>
                <a:gd name="connsiteX19" fmla="*/ 103054 w 338138"/>
                <a:gd name="connsiteY19" fmla="*/ 312737 h 330200"/>
                <a:gd name="connsiteX20" fmla="*/ 55563 w 338138"/>
                <a:gd name="connsiteY20" fmla="*/ 274637 h 330200"/>
                <a:gd name="connsiteX21" fmla="*/ 168911 w 338138"/>
                <a:gd name="connsiteY21" fmla="*/ 244475 h 330200"/>
                <a:gd name="connsiteX22" fmla="*/ 205459 w 338138"/>
                <a:gd name="connsiteY22" fmla="*/ 244475 h 330200"/>
                <a:gd name="connsiteX23" fmla="*/ 215901 w 338138"/>
                <a:gd name="connsiteY23" fmla="*/ 256381 h 330200"/>
                <a:gd name="connsiteX24" fmla="*/ 205459 w 338138"/>
                <a:gd name="connsiteY24" fmla="*/ 268288 h 330200"/>
                <a:gd name="connsiteX25" fmla="*/ 168911 w 338138"/>
                <a:gd name="connsiteY25" fmla="*/ 268288 h 330200"/>
                <a:gd name="connsiteX26" fmla="*/ 157163 w 338138"/>
                <a:gd name="connsiteY26" fmla="*/ 256381 h 330200"/>
                <a:gd name="connsiteX27" fmla="*/ 168911 w 338138"/>
                <a:gd name="connsiteY27" fmla="*/ 244475 h 330200"/>
                <a:gd name="connsiteX28" fmla="*/ 53975 w 338138"/>
                <a:gd name="connsiteY28" fmla="*/ 236537 h 330200"/>
                <a:gd name="connsiteX29" fmla="*/ 150813 w 338138"/>
                <a:gd name="connsiteY29" fmla="*/ 236537 h 330200"/>
                <a:gd name="connsiteX30" fmla="*/ 150813 w 338138"/>
                <a:gd name="connsiteY30" fmla="*/ 258762 h 330200"/>
                <a:gd name="connsiteX31" fmla="*/ 53975 w 338138"/>
                <a:gd name="connsiteY31" fmla="*/ 258762 h 330200"/>
                <a:gd name="connsiteX32" fmla="*/ 255173 w 338138"/>
                <a:gd name="connsiteY32" fmla="*/ 150812 h 330200"/>
                <a:gd name="connsiteX33" fmla="*/ 305215 w 338138"/>
                <a:gd name="connsiteY33" fmla="*/ 150812 h 330200"/>
                <a:gd name="connsiteX34" fmla="*/ 338138 w 338138"/>
                <a:gd name="connsiteY34" fmla="*/ 182063 h 330200"/>
                <a:gd name="connsiteX35" fmla="*/ 338138 w 338138"/>
                <a:gd name="connsiteY35" fmla="*/ 266700 h 330200"/>
                <a:gd name="connsiteX36" fmla="*/ 223567 w 338138"/>
                <a:gd name="connsiteY36" fmla="*/ 266700 h 330200"/>
                <a:gd name="connsiteX37" fmla="*/ 222250 w 338138"/>
                <a:gd name="connsiteY37" fmla="*/ 266700 h 330200"/>
                <a:gd name="connsiteX38" fmla="*/ 222250 w 338138"/>
                <a:gd name="connsiteY38" fmla="*/ 182063 h 330200"/>
                <a:gd name="connsiteX39" fmla="*/ 255173 w 338138"/>
                <a:gd name="connsiteY39" fmla="*/ 150812 h 330200"/>
                <a:gd name="connsiteX40" fmla="*/ 85111 w 338138"/>
                <a:gd name="connsiteY40" fmla="*/ 128587 h 330200"/>
                <a:gd name="connsiteX41" fmla="*/ 97913 w 338138"/>
                <a:gd name="connsiteY41" fmla="*/ 135164 h 330200"/>
                <a:gd name="connsiteX42" fmla="*/ 106875 w 338138"/>
                <a:gd name="connsiteY42" fmla="*/ 135164 h 330200"/>
                <a:gd name="connsiteX43" fmla="*/ 119678 w 338138"/>
                <a:gd name="connsiteY43" fmla="*/ 128587 h 330200"/>
                <a:gd name="connsiteX44" fmla="*/ 122238 w 338138"/>
                <a:gd name="connsiteY44" fmla="*/ 129902 h 330200"/>
                <a:gd name="connsiteX45" fmla="*/ 109435 w 338138"/>
                <a:gd name="connsiteY45" fmla="*/ 220662 h 330200"/>
                <a:gd name="connsiteX46" fmla="*/ 95353 w 338138"/>
                <a:gd name="connsiteY46" fmla="*/ 220662 h 330200"/>
                <a:gd name="connsiteX47" fmla="*/ 82550 w 338138"/>
                <a:gd name="connsiteY47" fmla="*/ 129902 h 330200"/>
                <a:gd name="connsiteX48" fmla="*/ 85111 w 338138"/>
                <a:gd name="connsiteY48" fmla="*/ 128587 h 330200"/>
                <a:gd name="connsiteX49" fmla="*/ 224631 w 338138"/>
                <a:gd name="connsiteY49" fmla="*/ 60325 h 330200"/>
                <a:gd name="connsiteX50" fmla="*/ 280194 w 338138"/>
                <a:gd name="connsiteY50" fmla="*/ 60325 h 330200"/>
                <a:gd name="connsiteX51" fmla="*/ 292100 w 338138"/>
                <a:gd name="connsiteY51" fmla="*/ 70872 h 330200"/>
                <a:gd name="connsiteX52" fmla="*/ 292100 w 338138"/>
                <a:gd name="connsiteY52" fmla="*/ 127565 h 330200"/>
                <a:gd name="connsiteX53" fmla="*/ 280194 w 338138"/>
                <a:gd name="connsiteY53" fmla="*/ 138113 h 330200"/>
                <a:gd name="connsiteX54" fmla="*/ 269610 w 338138"/>
                <a:gd name="connsiteY54" fmla="*/ 127565 h 330200"/>
                <a:gd name="connsiteX55" fmla="*/ 269610 w 338138"/>
                <a:gd name="connsiteY55" fmla="*/ 82738 h 330200"/>
                <a:gd name="connsiteX56" fmla="*/ 224631 w 338138"/>
                <a:gd name="connsiteY56" fmla="*/ 82738 h 330200"/>
                <a:gd name="connsiteX57" fmla="*/ 212725 w 338138"/>
                <a:gd name="connsiteY57" fmla="*/ 70872 h 330200"/>
                <a:gd name="connsiteX58" fmla="*/ 224631 w 338138"/>
                <a:gd name="connsiteY58" fmla="*/ 60325 h 330200"/>
                <a:gd name="connsiteX59" fmla="*/ 103055 w 338138"/>
                <a:gd name="connsiteY59" fmla="*/ 0 h 330200"/>
                <a:gd name="connsiteX60" fmla="*/ 204788 w 338138"/>
                <a:gd name="connsiteY60" fmla="*/ 101137 h 330200"/>
                <a:gd name="connsiteX61" fmla="*/ 161188 w 338138"/>
                <a:gd name="connsiteY61" fmla="*/ 185199 h 330200"/>
                <a:gd name="connsiteX62" fmla="*/ 151940 w 338138"/>
                <a:gd name="connsiteY62" fmla="*/ 220663 h 330200"/>
                <a:gd name="connsiteX63" fmla="*/ 125515 w 338138"/>
                <a:gd name="connsiteY63" fmla="*/ 220663 h 330200"/>
                <a:gd name="connsiteX64" fmla="*/ 137406 w 338138"/>
                <a:gd name="connsiteY64" fmla="*/ 136601 h 330200"/>
                <a:gd name="connsiteX65" fmla="*/ 138727 w 338138"/>
                <a:gd name="connsiteY65" fmla="*/ 136601 h 330200"/>
                <a:gd name="connsiteX66" fmla="*/ 149297 w 338138"/>
                <a:gd name="connsiteY66" fmla="*/ 130033 h 330200"/>
                <a:gd name="connsiteX67" fmla="*/ 144012 w 338138"/>
                <a:gd name="connsiteY67" fmla="*/ 115585 h 330200"/>
                <a:gd name="connsiteX68" fmla="*/ 125515 w 338138"/>
                <a:gd name="connsiteY68" fmla="*/ 106391 h 330200"/>
                <a:gd name="connsiteX69" fmla="*/ 116267 w 338138"/>
                <a:gd name="connsiteY69" fmla="*/ 106391 h 330200"/>
                <a:gd name="connsiteX70" fmla="*/ 103055 w 338138"/>
                <a:gd name="connsiteY70" fmla="*/ 112958 h 330200"/>
                <a:gd name="connsiteX71" fmla="*/ 88521 w 338138"/>
                <a:gd name="connsiteY71" fmla="*/ 106391 h 330200"/>
                <a:gd name="connsiteX72" fmla="*/ 79273 w 338138"/>
                <a:gd name="connsiteY72" fmla="*/ 106391 h 330200"/>
                <a:gd name="connsiteX73" fmla="*/ 60776 w 338138"/>
                <a:gd name="connsiteY73" fmla="*/ 115585 h 330200"/>
                <a:gd name="connsiteX74" fmla="*/ 55491 w 338138"/>
                <a:gd name="connsiteY74" fmla="*/ 130033 h 330200"/>
                <a:gd name="connsiteX75" fmla="*/ 67382 w 338138"/>
                <a:gd name="connsiteY75" fmla="*/ 136601 h 330200"/>
                <a:gd name="connsiteX76" fmla="*/ 79273 w 338138"/>
                <a:gd name="connsiteY76" fmla="*/ 220663 h 330200"/>
                <a:gd name="connsiteX77" fmla="*/ 52848 w 338138"/>
                <a:gd name="connsiteY77" fmla="*/ 220663 h 330200"/>
                <a:gd name="connsiteX78" fmla="*/ 43600 w 338138"/>
                <a:gd name="connsiteY78" fmla="*/ 185199 h 330200"/>
                <a:gd name="connsiteX79" fmla="*/ 0 w 338138"/>
                <a:gd name="connsiteY79" fmla="*/ 101137 h 330200"/>
                <a:gd name="connsiteX80" fmla="*/ 103055 w 338138"/>
                <a:gd name="connsiteY8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8138" h="330200">
                  <a:moveTo>
                    <a:pt x="279401" y="293687"/>
                  </a:moveTo>
                  <a:cubicBezTo>
                    <a:pt x="276755" y="293687"/>
                    <a:pt x="275432" y="295030"/>
                    <a:pt x="274109" y="296374"/>
                  </a:cubicBezTo>
                  <a:cubicBezTo>
                    <a:pt x="271463" y="297717"/>
                    <a:pt x="271463" y="300404"/>
                    <a:pt x="271463" y="303090"/>
                  </a:cubicBezTo>
                  <a:cubicBezTo>
                    <a:pt x="271463" y="304434"/>
                    <a:pt x="271463" y="307120"/>
                    <a:pt x="274109" y="308464"/>
                  </a:cubicBezTo>
                  <a:cubicBezTo>
                    <a:pt x="275432" y="309807"/>
                    <a:pt x="276755" y="311150"/>
                    <a:pt x="279401" y="311150"/>
                  </a:cubicBezTo>
                  <a:cubicBezTo>
                    <a:pt x="282046" y="311150"/>
                    <a:pt x="283369" y="309807"/>
                    <a:pt x="286015" y="308464"/>
                  </a:cubicBezTo>
                  <a:cubicBezTo>
                    <a:pt x="287338" y="307120"/>
                    <a:pt x="287338" y="304434"/>
                    <a:pt x="287338" y="303090"/>
                  </a:cubicBezTo>
                  <a:cubicBezTo>
                    <a:pt x="287338" y="300404"/>
                    <a:pt x="287338" y="297717"/>
                    <a:pt x="286015" y="296374"/>
                  </a:cubicBezTo>
                  <a:cubicBezTo>
                    <a:pt x="283369" y="295030"/>
                    <a:pt x="282046" y="293687"/>
                    <a:pt x="279401" y="293687"/>
                  </a:cubicBezTo>
                  <a:close/>
                  <a:moveTo>
                    <a:pt x="222250" y="282575"/>
                  </a:moveTo>
                  <a:cubicBezTo>
                    <a:pt x="223567" y="282575"/>
                    <a:pt x="223567" y="282575"/>
                    <a:pt x="223567" y="282575"/>
                  </a:cubicBezTo>
                  <a:lnTo>
                    <a:pt x="338138" y="282575"/>
                  </a:lnTo>
                  <a:cubicBezTo>
                    <a:pt x="338138" y="282575"/>
                    <a:pt x="338138" y="282575"/>
                    <a:pt x="338138" y="298450"/>
                  </a:cubicBezTo>
                  <a:cubicBezTo>
                    <a:pt x="338138" y="315648"/>
                    <a:pt x="323652" y="330200"/>
                    <a:pt x="305215" y="330200"/>
                  </a:cubicBezTo>
                  <a:cubicBezTo>
                    <a:pt x="305215" y="330200"/>
                    <a:pt x="305215" y="330200"/>
                    <a:pt x="255173" y="330200"/>
                  </a:cubicBezTo>
                  <a:cubicBezTo>
                    <a:pt x="236736" y="330200"/>
                    <a:pt x="222250" y="315648"/>
                    <a:pt x="222250" y="298450"/>
                  </a:cubicBezTo>
                  <a:cubicBezTo>
                    <a:pt x="222250" y="298450"/>
                    <a:pt x="222250" y="298450"/>
                    <a:pt x="222250" y="282575"/>
                  </a:cubicBezTo>
                  <a:close/>
                  <a:moveTo>
                    <a:pt x="55563" y="274637"/>
                  </a:moveTo>
                  <a:cubicBezTo>
                    <a:pt x="55563" y="274637"/>
                    <a:pt x="55563" y="274637"/>
                    <a:pt x="149226" y="274637"/>
                  </a:cubicBezTo>
                  <a:cubicBezTo>
                    <a:pt x="145268" y="296227"/>
                    <a:pt x="125481" y="312737"/>
                    <a:pt x="103054" y="312737"/>
                  </a:cubicBezTo>
                  <a:cubicBezTo>
                    <a:pt x="79309" y="312737"/>
                    <a:pt x="59521" y="296227"/>
                    <a:pt x="55563" y="274637"/>
                  </a:cubicBezTo>
                  <a:close/>
                  <a:moveTo>
                    <a:pt x="168911" y="244475"/>
                  </a:moveTo>
                  <a:cubicBezTo>
                    <a:pt x="168911" y="244475"/>
                    <a:pt x="168911" y="244475"/>
                    <a:pt x="205459" y="244475"/>
                  </a:cubicBezTo>
                  <a:cubicBezTo>
                    <a:pt x="211985" y="244475"/>
                    <a:pt x="215901" y="249767"/>
                    <a:pt x="215901" y="256381"/>
                  </a:cubicBezTo>
                  <a:cubicBezTo>
                    <a:pt x="215901" y="262996"/>
                    <a:pt x="211985" y="268288"/>
                    <a:pt x="205459" y="268288"/>
                  </a:cubicBezTo>
                  <a:cubicBezTo>
                    <a:pt x="205459" y="268288"/>
                    <a:pt x="205459" y="268288"/>
                    <a:pt x="168911" y="268288"/>
                  </a:cubicBezTo>
                  <a:cubicBezTo>
                    <a:pt x="162384" y="268288"/>
                    <a:pt x="157163" y="262996"/>
                    <a:pt x="157163" y="256381"/>
                  </a:cubicBezTo>
                  <a:cubicBezTo>
                    <a:pt x="157163" y="249767"/>
                    <a:pt x="162384" y="244475"/>
                    <a:pt x="168911" y="244475"/>
                  </a:cubicBezTo>
                  <a:close/>
                  <a:moveTo>
                    <a:pt x="53975" y="236537"/>
                  </a:moveTo>
                  <a:lnTo>
                    <a:pt x="150813" y="236537"/>
                  </a:lnTo>
                  <a:lnTo>
                    <a:pt x="150813" y="258762"/>
                  </a:lnTo>
                  <a:lnTo>
                    <a:pt x="53975" y="258762"/>
                  </a:lnTo>
                  <a:close/>
                  <a:moveTo>
                    <a:pt x="255173" y="150812"/>
                  </a:moveTo>
                  <a:cubicBezTo>
                    <a:pt x="255173" y="150812"/>
                    <a:pt x="255173" y="150812"/>
                    <a:pt x="305215" y="150812"/>
                  </a:cubicBezTo>
                  <a:cubicBezTo>
                    <a:pt x="323652" y="150812"/>
                    <a:pt x="338138" y="165135"/>
                    <a:pt x="338138" y="182063"/>
                  </a:cubicBezTo>
                  <a:cubicBezTo>
                    <a:pt x="338138" y="182063"/>
                    <a:pt x="338138" y="182063"/>
                    <a:pt x="338138" y="266700"/>
                  </a:cubicBezTo>
                  <a:cubicBezTo>
                    <a:pt x="338138" y="266700"/>
                    <a:pt x="338138" y="266700"/>
                    <a:pt x="223567" y="266700"/>
                  </a:cubicBezTo>
                  <a:cubicBezTo>
                    <a:pt x="223567" y="266700"/>
                    <a:pt x="223567" y="266700"/>
                    <a:pt x="222250" y="266700"/>
                  </a:cubicBezTo>
                  <a:cubicBezTo>
                    <a:pt x="222250" y="266700"/>
                    <a:pt x="222250" y="266700"/>
                    <a:pt x="222250" y="182063"/>
                  </a:cubicBezTo>
                  <a:cubicBezTo>
                    <a:pt x="222250" y="165135"/>
                    <a:pt x="236736" y="150812"/>
                    <a:pt x="255173" y="150812"/>
                  </a:cubicBezTo>
                  <a:close/>
                  <a:moveTo>
                    <a:pt x="85111" y="128587"/>
                  </a:moveTo>
                  <a:cubicBezTo>
                    <a:pt x="85111" y="128587"/>
                    <a:pt x="85111" y="128587"/>
                    <a:pt x="97913" y="135164"/>
                  </a:cubicBezTo>
                  <a:cubicBezTo>
                    <a:pt x="100474" y="136479"/>
                    <a:pt x="104314" y="136479"/>
                    <a:pt x="106875" y="135164"/>
                  </a:cubicBezTo>
                  <a:cubicBezTo>
                    <a:pt x="106875" y="135164"/>
                    <a:pt x="106875" y="135164"/>
                    <a:pt x="119678" y="128587"/>
                  </a:cubicBezTo>
                  <a:cubicBezTo>
                    <a:pt x="119678" y="128587"/>
                    <a:pt x="119678" y="128587"/>
                    <a:pt x="122238" y="129902"/>
                  </a:cubicBezTo>
                  <a:lnTo>
                    <a:pt x="109435" y="220662"/>
                  </a:lnTo>
                  <a:cubicBezTo>
                    <a:pt x="109435" y="220662"/>
                    <a:pt x="109435" y="220662"/>
                    <a:pt x="95353" y="220662"/>
                  </a:cubicBezTo>
                  <a:cubicBezTo>
                    <a:pt x="95353" y="220662"/>
                    <a:pt x="95353" y="220662"/>
                    <a:pt x="82550" y="129902"/>
                  </a:cubicBezTo>
                  <a:cubicBezTo>
                    <a:pt x="82550" y="129902"/>
                    <a:pt x="82550" y="129902"/>
                    <a:pt x="85111" y="128587"/>
                  </a:cubicBezTo>
                  <a:close/>
                  <a:moveTo>
                    <a:pt x="224631" y="60325"/>
                  </a:moveTo>
                  <a:cubicBezTo>
                    <a:pt x="224631" y="60325"/>
                    <a:pt x="224631" y="60325"/>
                    <a:pt x="280194" y="60325"/>
                  </a:cubicBezTo>
                  <a:cubicBezTo>
                    <a:pt x="286808" y="60325"/>
                    <a:pt x="292100" y="65599"/>
                    <a:pt x="292100" y="70872"/>
                  </a:cubicBezTo>
                  <a:cubicBezTo>
                    <a:pt x="292100" y="70872"/>
                    <a:pt x="292100" y="70872"/>
                    <a:pt x="292100" y="127565"/>
                  </a:cubicBezTo>
                  <a:cubicBezTo>
                    <a:pt x="292100" y="132839"/>
                    <a:pt x="286808" y="138113"/>
                    <a:pt x="280194" y="138113"/>
                  </a:cubicBezTo>
                  <a:cubicBezTo>
                    <a:pt x="273579" y="138113"/>
                    <a:pt x="269610" y="132839"/>
                    <a:pt x="269610" y="127565"/>
                  </a:cubicBezTo>
                  <a:cubicBezTo>
                    <a:pt x="269610" y="127565"/>
                    <a:pt x="269610" y="127565"/>
                    <a:pt x="269610" y="82738"/>
                  </a:cubicBezTo>
                  <a:cubicBezTo>
                    <a:pt x="269610" y="82738"/>
                    <a:pt x="269610" y="82738"/>
                    <a:pt x="224631" y="82738"/>
                  </a:cubicBezTo>
                  <a:cubicBezTo>
                    <a:pt x="218017" y="82738"/>
                    <a:pt x="212725" y="77465"/>
                    <a:pt x="212725" y="70872"/>
                  </a:cubicBezTo>
                  <a:cubicBezTo>
                    <a:pt x="212725" y="65599"/>
                    <a:pt x="218017" y="60325"/>
                    <a:pt x="224631" y="60325"/>
                  </a:cubicBezTo>
                  <a:close/>
                  <a:moveTo>
                    <a:pt x="103055" y="0"/>
                  </a:moveTo>
                  <a:cubicBezTo>
                    <a:pt x="158546" y="0"/>
                    <a:pt x="204788" y="44658"/>
                    <a:pt x="204788" y="101137"/>
                  </a:cubicBezTo>
                  <a:cubicBezTo>
                    <a:pt x="204788" y="135287"/>
                    <a:pt x="188934" y="165497"/>
                    <a:pt x="161188" y="185199"/>
                  </a:cubicBezTo>
                  <a:cubicBezTo>
                    <a:pt x="161188" y="185199"/>
                    <a:pt x="161188" y="185199"/>
                    <a:pt x="151940" y="220663"/>
                  </a:cubicBezTo>
                  <a:cubicBezTo>
                    <a:pt x="151940" y="220663"/>
                    <a:pt x="151940" y="220663"/>
                    <a:pt x="125515" y="220663"/>
                  </a:cubicBezTo>
                  <a:cubicBezTo>
                    <a:pt x="125515" y="220663"/>
                    <a:pt x="125515" y="220663"/>
                    <a:pt x="137406" y="136601"/>
                  </a:cubicBezTo>
                  <a:cubicBezTo>
                    <a:pt x="137406" y="136601"/>
                    <a:pt x="138727" y="136601"/>
                    <a:pt x="138727" y="136601"/>
                  </a:cubicBezTo>
                  <a:cubicBezTo>
                    <a:pt x="142691" y="136601"/>
                    <a:pt x="146655" y="133974"/>
                    <a:pt x="149297" y="130033"/>
                  </a:cubicBezTo>
                  <a:cubicBezTo>
                    <a:pt x="151940" y="124780"/>
                    <a:pt x="149297" y="118212"/>
                    <a:pt x="144012" y="115585"/>
                  </a:cubicBezTo>
                  <a:cubicBezTo>
                    <a:pt x="144012" y="115585"/>
                    <a:pt x="144012" y="115585"/>
                    <a:pt x="125515" y="106391"/>
                  </a:cubicBezTo>
                  <a:cubicBezTo>
                    <a:pt x="122873" y="105077"/>
                    <a:pt x="118909" y="105077"/>
                    <a:pt x="116267" y="106391"/>
                  </a:cubicBezTo>
                  <a:cubicBezTo>
                    <a:pt x="116267" y="106391"/>
                    <a:pt x="116267" y="106391"/>
                    <a:pt x="103055" y="112958"/>
                  </a:cubicBezTo>
                  <a:cubicBezTo>
                    <a:pt x="103055" y="112958"/>
                    <a:pt x="103055" y="112958"/>
                    <a:pt x="88521" y="106391"/>
                  </a:cubicBezTo>
                  <a:cubicBezTo>
                    <a:pt x="85879" y="105077"/>
                    <a:pt x="81915" y="105077"/>
                    <a:pt x="79273" y="106391"/>
                  </a:cubicBezTo>
                  <a:cubicBezTo>
                    <a:pt x="79273" y="106391"/>
                    <a:pt x="79273" y="106391"/>
                    <a:pt x="60776" y="115585"/>
                  </a:cubicBezTo>
                  <a:cubicBezTo>
                    <a:pt x="55491" y="118212"/>
                    <a:pt x="52848" y="124780"/>
                    <a:pt x="55491" y="130033"/>
                  </a:cubicBezTo>
                  <a:cubicBezTo>
                    <a:pt x="58133" y="135287"/>
                    <a:pt x="63418" y="136601"/>
                    <a:pt x="67382" y="136601"/>
                  </a:cubicBezTo>
                  <a:cubicBezTo>
                    <a:pt x="67382" y="136601"/>
                    <a:pt x="67382" y="136601"/>
                    <a:pt x="79273" y="220663"/>
                  </a:cubicBezTo>
                  <a:cubicBezTo>
                    <a:pt x="79273" y="220663"/>
                    <a:pt x="79273" y="220663"/>
                    <a:pt x="52848" y="220663"/>
                  </a:cubicBezTo>
                  <a:cubicBezTo>
                    <a:pt x="52848" y="220663"/>
                    <a:pt x="52848" y="220663"/>
                    <a:pt x="43600" y="185199"/>
                  </a:cubicBezTo>
                  <a:cubicBezTo>
                    <a:pt x="15854" y="165497"/>
                    <a:pt x="0" y="135287"/>
                    <a:pt x="0" y="101137"/>
                  </a:cubicBezTo>
                  <a:cubicBezTo>
                    <a:pt x="0" y="44658"/>
                    <a:pt x="46242" y="0"/>
                    <a:pt x="103055"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a:p>
          </p:txBody>
        </p:sp>
      </p:grpSp>
      <p:grpSp>
        <p:nvGrpSpPr>
          <p:cNvPr id="4" name="组合 18"/>
          <p:cNvGrpSpPr/>
          <p:nvPr/>
        </p:nvGrpSpPr>
        <p:grpSpPr>
          <a:xfrm>
            <a:off x="536981" y="2937343"/>
            <a:ext cx="1681481" cy="1642271"/>
            <a:chOff x="7014777" y="1359546"/>
            <a:chExt cx="2241974" cy="2189695"/>
          </a:xfrm>
        </p:grpSpPr>
        <p:sp>
          <p:nvSpPr>
            <p:cNvPr id="20" name="矩形 19"/>
            <p:cNvSpPr/>
            <p:nvPr/>
          </p:nvSpPr>
          <p:spPr>
            <a:xfrm>
              <a:off x="7188453" y="1801070"/>
              <a:ext cx="1894622" cy="1748171"/>
            </a:xfrm>
            <a:prstGeom prst="rect">
              <a:avLst/>
            </a:prstGeom>
          </p:spPr>
          <p:txBody>
            <a:bodyPr wrap="square">
              <a:spAutoFit/>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a:t>
              </a:r>
            </a:p>
          </p:txBody>
        </p:sp>
        <p:sp>
          <p:nvSpPr>
            <p:cNvPr id="21" name="矩形 20"/>
            <p:cNvSpPr/>
            <p:nvPr/>
          </p:nvSpPr>
          <p:spPr>
            <a:xfrm>
              <a:off x="7014777" y="1359546"/>
              <a:ext cx="2241974" cy="566309"/>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标题文字</a:t>
              </a:r>
            </a:p>
          </p:txBody>
        </p:sp>
      </p:grpSp>
      <p:grpSp>
        <p:nvGrpSpPr>
          <p:cNvPr id="5" name="组合 21"/>
          <p:cNvGrpSpPr/>
          <p:nvPr/>
        </p:nvGrpSpPr>
        <p:grpSpPr>
          <a:xfrm>
            <a:off x="2253402" y="2937343"/>
            <a:ext cx="1681481" cy="1642271"/>
            <a:chOff x="7014777" y="1359546"/>
            <a:chExt cx="2241974" cy="2189695"/>
          </a:xfrm>
        </p:grpSpPr>
        <p:sp>
          <p:nvSpPr>
            <p:cNvPr id="23" name="矩形 22"/>
            <p:cNvSpPr/>
            <p:nvPr/>
          </p:nvSpPr>
          <p:spPr>
            <a:xfrm>
              <a:off x="7188453" y="1801070"/>
              <a:ext cx="1894622" cy="1748171"/>
            </a:xfrm>
            <a:prstGeom prst="rect">
              <a:avLst/>
            </a:prstGeom>
          </p:spPr>
          <p:txBody>
            <a:bodyPr wrap="square">
              <a:spAutoFit/>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a:t>
              </a:r>
            </a:p>
          </p:txBody>
        </p:sp>
        <p:sp>
          <p:nvSpPr>
            <p:cNvPr id="24" name="矩形 23"/>
            <p:cNvSpPr/>
            <p:nvPr/>
          </p:nvSpPr>
          <p:spPr>
            <a:xfrm>
              <a:off x="7014777" y="1359546"/>
              <a:ext cx="2241974" cy="566309"/>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标题文字</a:t>
              </a:r>
            </a:p>
          </p:txBody>
        </p:sp>
      </p:grpSp>
      <p:grpSp>
        <p:nvGrpSpPr>
          <p:cNvPr id="6" name="组合 24"/>
          <p:cNvGrpSpPr/>
          <p:nvPr/>
        </p:nvGrpSpPr>
        <p:grpSpPr>
          <a:xfrm>
            <a:off x="3969823" y="2937343"/>
            <a:ext cx="1681481" cy="1642271"/>
            <a:chOff x="7014777" y="1359546"/>
            <a:chExt cx="2241974" cy="2189695"/>
          </a:xfrm>
        </p:grpSpPr>
        <p:sp>
          <p:nvSpPr>
            <p:cNvPr id="26" name="矩形 25"/>
            <p:cNvSpPr/>
            <p:nvPr/>
          </p:nvSpPr>
          <p:spPr>
            <a:xfrm>
              <a:off x="7188453" y="1801070"/>
              <a:ext cx="1894622" cy="1748171"/>
            </a:xfrm>
            <a:prstGeom prst="rect">
              <a:avLst/>
            </a:prstGeom>
          </p:spPr>
          <p:txBody>
            <a:bodyPr wrap="square">
              <a:spAutoFit/>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a:t>
              </a:r>
            </a:p>
          </p:txBody>
        </p:sp>
        <p:sp>
          <p:nvSpPr>
            <p:cNvPr id="27" name="矩形 26"/>
            <p:cNvSpPr/>
            <p:nvPr/>
          </p:nvSpPr>
          <p:spPr>
            <a:xfrm>
              <a:off x="7014777" y="1359546"/>
              <a:ext cx="2241974" cy="566309"/>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标题文字</a:t>
              </a:r>
            </a:p>
          </p:txBody>
        </p:sp>
      </p:grpSp>
      <p:grpSp>
        <p:nvGrpSpPr>
          <p:cNvPr id="7" name="组合 27"/>
          <p:cNvGrpSpPr/>
          <p:nvPr/>
        </p:nvGrpSpPr>
        <p:grpSpPr>
          <a:xfrm>
            <a:off x="5686244" y="2937343"/>
            <a:ext cx="1681481" cy="1642271"/>
            <a:chOff x="7014777" y="1359546"/>
            <a:chExt cx="2241974" cy="2189695"/>
          </a:xfrm>
        </p:grpSpPr>
        <p:sp>
          <p:nvSpPr>
            <p:cNvPr id="29" name="矩形 28"/>
            <p:cNvSpPr/>
            <p:nvPr/>
          </p:nvSpPr>
          <p:spPr>
            <a:xfrm>
              <a:off x="7188453" y="1801070"/>
              <a:ext cx="1894622" cy="1748171"/>
            </a:xfrm>
            <a:prstGeom prst="rect">
              <a:avLst/>
            </a:prstGeom>
          </p:spPr>
          <p:txBody>
            <a:bodyPr wrap="square">
              <a:spAutoFit/>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a:t>
              </a:r>
            </a:p>
          </p:txBody>
        </p:sp>
        <p:sp>
          <p:nvSpPr>
            <p:cNvPr id="30" name="矩形 29"/>
            <p:cNvSpPr/>
            <p:nvPr/>
          </p:nvSpPr>
          <p:spPr>
            <a:xfrm>
              <a:off x="7014777" y="1359546"/>
              <a:ext cx="2241974" cy="566309"/>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标题文字</a:t>
              </a:r>
            </a:p>
          </p:txBody>
        </p:sp>
      </p:grpSp>
    </p:spTree>
    <p:extLst>
      <p:ext uri="{BB962C8B-B14F-4D97-AF65-F5344CB8AC3E}">
        <p14:creationId xmlns:p14="http://schemas.microsoft.com/office/powerpoint/2010/main" xmlns="" val="352508912"/>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年度工作总结"/>
</p:tagLst>
</file>

<file path=ppt/theme/theme1.xml><?xml version="1.0" encoding="utf-8"?>
<a:theme xmlns:a="http://schemas.openxmlformats.org/drawingml/2006/main" name="Office 主题​​">
  <a:themeElements>
    <a:clrScheme name="自定义 1041">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A5A5A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3783</TotalTime>
  <Words>2531</Words>
  <Application>Microsoft Office PowerPoint</Application>
  <PresentationFormat>全屏显示(16:9)</PresentationFormat>
  <Paragraphs>204</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多彩年度工作总结</dc:title>
  <dc:creator>USER</dc:creator>
  <cp:lastModifiedBy>Sky123.Org</cp:lastModifiedBy>
  <cp:revision>397</cp:revision>
  <dcterms:created xsi:type="dcterms:W3CDTF">2014-11-09T01:07:25Z</dcterms:created>
  <dcterms:modified xsi:type="dcterms:W3CDTF">2017-11-02T02:15:35Z</dcterms:modified>
</cp:coreProperties>
</file>