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60" r:id="rId3"/>
    <p:sldId id="259" r:id="rId4"/>
    <p:sldId id="283" r:id="rId5"/>
    <p:sldId id="261" r:id="rId6"/>
    <p:sldId id="262" r:id="rId7"/>
    <p:sldId id="288" r:id="rId8"/>
    <p:sldId id="289" r:id="rId9"/>
    <p:sldId id="265" r:id="rId10"/>
    <p:sldId id="266" r:id="rId11"/>
    <p:sldId id="284" r:id="rId12"/>
    <p:sldId id="267" r:id="rId13"/>
    <p:sldId id="268" r:id="rId14"/>
    <p:sldId id="269" r:id="rId15"/>
    <p:sldId id="270" r:id="rId16"/>
    <p:sldId id="285" r:id="rId17"/>
    <p:sldId id="276" r:id="rId18"/>
    <p:sldId id="271" r:id="rId19"/>
    <p:sldId id="278" r:id="rId20"/>
    <p:sldId id="286" r:id="rId21"/>
    <p:sldId id="279" r:id="rId22"/>
    <p:sldId id="280" r:id="rId23"/>
    <p:sldId id="281" r:id="rId24"/>
    <p:sldId id="287" r:id="rId25"/>
    <p:sldId id="282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FF9409"/>
    <a:srgbClr val="C7020C"/>
    <a:srgbClr val="C91324"/>
    <a:srgbClr val="162F81"/>
    <a:srgbClr val="8A3E7E"/>
    <a:srgbClr val="4268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90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5"/>
          <a:stretch>
            <a:fillRect/>
          </a:stretch>
        </p:blipFill>
        <p:spPr>
          <a:xfrm>
            <a:off x="-19050" y="0"/>
            <a:ext cx="1221105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3268980" y="6160770"/>
            <a:ext cx="55206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国学文化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博大精深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5"/>
          <a:stretch>
            <a:fillRect/>
          </a:stretch>
        </p:blipFill>
        <p:spPr>
          <a:xfrm>
            <a:off x="-19050" y="0"/>
            <a:ext cx="1221105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2_标题幻灯片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799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感谢您下载小木头平台上提供的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microsoft.com/office/2007/relationships/media" Target="../media/media1.mp3"/><Relationship Id="rId5" Type="http://schemas.openxmlformats.org/officeDocument/2006/relationships/audio" Target="NULL" TargetMode="Externa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1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25" y="3471073"/>
            <a:ext cx="8909575" cy="228770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68980" y="6160770"/>
            <a:ext cx="55206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国学文化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博大精深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00000">
            <a:off x="8768365" y="-1225648"/>
            <a:ext cx="3882134" cy="44832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805" y="628010"/>
            <a:ext cx="2518298" cy="127340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03954" y="1901413"/>
            <a:ext cx="68507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国学文化</a:t>
            </a:r>
            <a:endParaRPr lang="zh-CN" altLang="en-US" sz="96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8" t="13757" r="31839" b="28465"/>
          <a:stretch>
            <a:fillRect/>
          </a:stretch>
        </p:blipFill>
        <p:spPr>
          <a:xfrm>
            <a:off x="1099876" y="3412399"/>
            <a:ext cx="1843314" cy="1906154"/>
          </a:xfrm>
          <a:prstGeom prst="rect">
            <a:avLst/>
          </a:prstGeom>
        </p:spPr>
      </p:pic>
      <p:pic>
        <p:nvPicPr>
          <p:cNvPr id="10" name="S.E.N.S. (神思者) - Palace Memories (记忆之都)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47000.000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330325" y="-47942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椭圆 3"/>
            <p:cNvSpPr/>
            <p:nvPr/>
          </p:nvSpPr>
          <p:spPr>
            <a:xfrm>
              <a:off x="4419600" y="2019300"/>
              <a:ext cx="2844800" cy="24765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372100" y="2472720"/>
            <a:ext cx="2006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贰</a:t>
            </a:r>
            <a:endParaRPr lang="zh-CN" altLang="en-US" sz="9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317" y="0"/>
            <a:ext cx="5376683" cy="63794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6017" y="0"/>
            <a:ext cx="4925833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944" y="1730828"/>
            <a:ext cx="3679373" cy="36793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843" y="1711325"/>
            <a:ext cx="9334500" cy="3028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5719" y="205358"/>
            <a:ext cx="4925833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00000" flipH="1">
            <a:off x="48138" y="-920848"/>
            <a:ext cx="3882134" cy="44832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0317" y="3775872"/>
            <a:ext cx="1902260" cy="9618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369" y="1936186"/>
            <a:ext cx="3679373" cy="36793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881" y="205358"/>
            <a:ext cx="4925833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8"/>
          <a:stretch>
            <a:fillRect/>
          </a:stretch>
        </p:blipFill>
        <p:spPr>
          <a:xfrm>
            <a:off x="0" y="3053644"/>
            <a:ext cx="4122057" cy="40075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972" y="1234106"/>
            <a:ext cx="7654940" cy="3823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椭圆 3"/>
            <p:cNvSpPr/>
            <p:nvPr/>
          </p:nvSpPr>
          <p:spPr>
            <a:xfrm>
              <a:off x="4419600" y="2019300"/>
              <a:ext cx="2844800" cy="24765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372100" y="2472720"/>
            <a:ext cx="2006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叁</a:t>
            </a:r>
            <a:endParaRPr lang="zh-CN" altLang="en-US" sz="9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4380">
            <a:off x="-473530" y="783772"/>
            <a:ext cx="3429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655" y="1730828"/>
            <a:ext cx="3679373" cy="36793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167" y="0"/>
            <a:ext cx="4925833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08" r="49479" b="53386"/>
          <a:stretch>
            <a:fillRect/>
          </a:stretch>
        </p:blipFill>
        <p:spPr>
          <a:xfrm>
            <a:off x="6362005" y="490582"/>
            <a:ext cx="5019511" cy="49232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08" r="49479" b="53386"/>
          <a:stretch>
            <a:fillRect/>
          </a:stretch>
        </p:blipFill>
        <p:spPr>
          <a:xfrm>
            <a:off x="505491" y="715554"/>
            <a:ext cx="5019511" cy="49232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44891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644" y="1730828"/>
            <a:ext cx="3679373" cy="36793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367" y="-381000"/>
            <a:ext cx="4925833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椭圆 3"/>
            <p:cNvSpPr/>
            <p:nvPr/>
          </p:nvSpPr>
          <p:spPr>
            <a:xfrm>
              <a:off x="4419600" y="2019300"/>
              <a:ext cx="2844800" cy="24765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372100" y="2472720"/>
            <a:ext cx="2006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肆</a:t>
            </a:r>
            <a:endParaRPr lang="zh-CN" altLang="en-US" sz="9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91651" y="1313133"/>
            <a:ext cx="174243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13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目</a:t>
            </a:r>
            <a:endParaRPr kumimoji="1" lang="en-US" altLang="zh-CN" sz="13000" dirty="0" smtClean="0">
              <a:solidFill>
                <a:schemeClr val="tx1">
                  <a:lumMod val="85000"/>
                  <a:lumOff val="15000"/>
                </a:schemeClr>
              </a:solidFill>
              <a:latin typeface="WenYue GuDianMingChaoTi (Non-Commercial Use) W5" charset="-122"/>
              <a:ea typeface="WenYue GuDianMingChaoTi (Non-Commercial Use) W5" charset="-122"/>
              <a:cs typeface="WenYue GuDianMingChaoTi (Non-Commercial Use) W5" charset="-122"/>
            </a:endParaRPr>
          </a:p>
          <a:p>
            <a:pPr algn="dist"/>
            <a:r>
              <a:rPr kumimoji="1" lang="zh-CN" altLang="en-US" sz="13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rPr>
              <a:t>录</a:t>
            </a:r>
            <a:endParaRPr kumimoji="1" lang="zh-CN" altLang="en-US" sz="13000" dirty="0">
              <a:solidFill>
                <a:schemeClr val="tx1">
                  <a:lumMod val="85000"/>
                  <a:lumOff val="15000"/>
                </a:schemeClr>
              </a:solidFill>
              <a:latin typeface="WenYue GuDianMingChaoTi (Non-Commercial Use) W5" charset="-122"/>
              <a:ea typeface="WenYue GuDianMingChaoTi (Non-Commercial Use) W5" charset="-122"/>
              <a:cs typeface="WenYue GuDianMingChaoTi (Non-Commercial Use) W5" charset="-122"/>
            </a:endParaRPr>
          </a:p>
        </p:txBody>
      </p:sp>
      <p:grpSp>
        <p:nvGrpSpPr>
          <p:cNvPr id="6" name="组 16"/>
          <p:cNvGrpSpPr/>
          <p:nvPr/>
        </p:nvGrpSpPr>
        <p:grpSpPr>
          <a:xfrm>
            <a:off x="3897715" y="2143426"/>
            <a:ext cx="1261884" cy="2517503"/>
            <a:chOff x="4042859" y="3043311"/>
            <a:chExt cx="1261884" cy="2972478"/>
          </a:xfrm>
        </p:grpSpPr>
        <p:sp>
          <p:nvSpPr>
            <p:cNvPr id="7" name="文本框 6"/>
            <p:cNvSpPr txBox="1"/>
            <p:nvPr/>
          </p:nvSpPr>
          <p:spPr>
            <a:xfrm>
              <a:off x="4843078" y="3416476"/>
              <a:ext cx="461665" cy="182595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床前明月光</a:t>
              </a:r>
              <a:endPara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042859" y="3043311"/>
              <a:ext cx="800219" cy="29724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sz="4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WenYue GuDianMingChaoTi (Non-Commercial Use) W5" charset="-122"/>
                </a:rPr>
                <a:t>第一章</a:t>
              </a:r>
              <a:endParaRPr kumimoji="1"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WenYue GuDianMingChaoTi (Non-Commercial Use) W5" charset="-122"/>
              </a:endParaRPr>
            </a:p>
          </p:txBody>
        </p:sp>
      </p:grpSp>
      <p:grpSp>
        <p:nvGrpSpPr>
          <p:cNvPr id="9" name="组 17"/>
          <p:cNvGrpSpPr/>
          <p:nvPr/>
        </p:nvGrpSpPr>
        <p:grpSpPr>
          <a:xfrm>
            <a:off x="6061560" y="2143426"/>
            <a:ext cx="1261884" cy="2517503"/>
            <a:chOff x="4042859" y="3043311"/>
            <a:chExt cx="1261884" cy="2972478"/>
          </a:xfrm>
        </p:grpSpPr>
        <p:sp>
          <p:nvSpPr>
            <p:cNvPr id="10" name="文本框 9"/>
            <p:cNvSpPr txBox="1"/>
            <p:nvPr/>
          </p:nvSpPr>
          <p:spPr>
            <a:xfrm>
              <a:off x="4843078" y="3416477"/>
              <a:ext cx="461665" cy="18259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疑是地上霜</a:t>
              </a:r>
              <a:endPara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042859" y="3043311"/>
              <a:ext cx="800219" cy="29724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sz="4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WenYue GuDianMingChaoTi (Non-Commercial Use) W5" charset="-122"/>
                </a:rPr>
                <a:t>第二章</a:t>
              </a:r>
              <a:endParaRPr kumimoji="1"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WenYue GuDianMingChaoTi (Non-Commercial Use) W5" charset="-122"/>
              </a:endParaRPr>
            </a:p>
          </p:txBody>
        </p:sp>
      </p:grpSp>
      <p:grpSp>
        <p:nvGrpSpPr>
          <p:cNvPr id="12" name="组 20"/>
          <p:cNvGrpSpPr/>
          <p:nvPr/>
        </p:nvGrpSpPr>
        <p:grpSpPr>
          <a:xfrm>
            <a:off x="8123663" y="2101096"/>
            <a:ext cx="1261884" cy="2517503"/>
            <a:chOff x="4042859" y="3043311"/>
            <a:chExt cx="1261884" cy="2972478"/>
          </a:xfrm>
        </p:grpSpPr>
        <p:sp>
          <p:nvSpPr>
            <p:cNvPr id="13" name="文本框 12"/>
            <p:cNvSpPr txBox="1"/>
            <p:nvPr/>
          </p:nvSpPr>
          <p:spPr>
            <a:xfrm>
              <a:off x="4843078" y="3416477"/>
              <a:ext cx="461665" cy="18759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举头望明月</a:t>
              </a:r>
              <a:endPara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042859" y="3043311"/>
              <a:ext cx="800219" cy="29724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sz="4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WenYue GuDianMingChaoTi (Non-Commercial Use) W5" charset="-122"/>
                </a:rPr>
                <a:t>第三章</a:t>
              </a:r>
              <a:endParaRPr kumimoji="1"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WenYue GuDianMingChaoTi (Non-Commercial Use) W5" charset="-122"/>
              </a:endParaRPr>
            </a:p>
          </p:txBody>
        </p:sp>
      </p:grpSp>
      <p:grpSp>
        <p:nvGrpSpPr>
          <p:cNvPr id="15" name="组 23"/>
          <p:cNvGrpSpPr/>
          <p:nvPr/>
        </p:nvGrpSpPr>
        <p:grpSpPr>
          <a:xfrm>
            <a:off x="10287508" y="2101096"/>
            <a:ext cx="1261884" cy="2517503"/>
            <a:chOff x="4042859" y="3043311"/>
            <a:chExt cx="1261884" cy="2972478"/>
          </a:xfrm>
        </p:grpSpPr>
        <p:sp>
          <p:nvSpPr>
            <p:cNvPr id="16" name="文本框 15"/>
            <p:cNvSpPr txBox="1"/>
            <p:nvPr/>
          </p:nvSpPr>
          <p:spPr>
            <a:xfrm>
              <a:off x="4843078" y="3416477"/>
              <a:ext cx="461665" cy="18759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低头思故乡</a:t>
              </a:r>
              <a:endPara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042859" y="3043311"/>
              <a:ext cx="800219" cy="29724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sz="4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WenYue GuDianMingChaoTi (Non-Commercial Use) W5" charset="-122"/>
                </a:rPr>
                <a:t>第四章</a:t>
              </a:r>
              <a:endParaRPr kumimoji="1"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WenYue GuDianMingChaoTi (Non-Commercial Use) W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171" y="1055632"/>
            <a:ext cx="7856444" cy="4404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5840"/>
            <a:ext cx="12192000" cy="58521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68980" y="238942"/>
            <a:ext cx="55206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国学文化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博大精深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114" y="0"/>
            <a:ext cx="14517486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68980" y="6160770"/>
            <a:ext cx="55206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国学文化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博大精深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200" y="2412820"/>
            <a:ext cx="12192000" cy="3124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12" y="679270"/>
            <a:ext cx="11001375" cy="3467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69"/>
          <a:stretch>
            <a:fillRect/>
          </a:stretch>
        </p:blipFill>
        <p:spPr>
          <a:xfrm>
            <a:off x="3413249" y="660401"/>
            <a:ext cx="5311651" cy="4739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椭圆 2"/>
            <p:cNvSpPr/>
            <p:nvPr/>
          </p:nvSpPr>
          <p:spPr>
            <a:xfrm>
              <a:off x="4419600" y="2019300"/>
              <a:ext cx="2844800" cy="24765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372100" y="2472720"/>
            <a:ext cx="2006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壹</a:t>
            </a:r>
            <a:endParaRPr lang="zh-CN" altLang="en-US" sz="9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38"/>
          <a:stretch>
            <a:fillRect/>
          </a:stretch>
        </p:blipFill>
        <p:spPr>
          <a:xfrm>
            <a:off x="1012819" y="2058512"/>
            <a:ext cx="8868228" cy="335713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68980" y="6160770"/>
            <a:ext cx="55206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国学文化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博大精深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00000">
            <a:off x="8768365" y="-1225648"/>
            <a:ext cx="3882134" cy="44832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33"/>
          <a:stretch>
            <a:fillRect/>
          </a:stretch>
        </p:blipFill>
        <p:spPr>
          <a:xfrm>
            <a:off x="0" y="3619500"/>
            <a:ext cx="12192000" cy="3238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599229" y="1670685"/>
            <a:ext cx="353943" cy="35166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国学文化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博大精深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1" t="15529" r="32032" b="28774"/>
          <a:stretch>
            <a:fillRect/>
          </a:stretch>
        </p:blipFill>
        <p:spPr>
          <a:xfrm>
            <a:off x="6118911" y="728071"/>
            <a:ext cx="4438650" cy="43589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00000" flipH="1">
            <a:off x="48138" y="-920848"/>
            <a:ext cx="3882134" cy="44832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4798" y="3138551"/>
            <a:ext cx="1902260" cy="9618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33"/>
          <a:stretch>
            <a:fillRect/>
          </a:stretch>
        </p:blipFill>
        <p:spPr>
          <a:xfrm>
            <a:off x="0" y="3619500"/>
            <a:ext cx="12192000" cy="3238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599229" y="1670685"/>
            <a:ext cx="353943" cy="35166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国学文化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博大精深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00000" flipH="1">
            <a:off x="48138" y="-920848"/>
            <a:ext cx="3882134" cy="44832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4798" y="3138551"/>
            <a:ext cx="1902260" cy="9618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698" y="1398528"/>
            <a:ext cx="5532891" cy="27634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33"/>
          <a:stretch>
            <a:fillRect/>
          </a:stretch>
        </p:blipFill>
        <p:spPr>
          <a:xfrm>
            <a:off x="0" y="3619500"/>
            <a:ext cx="12192000" cy="3238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599229" y="1670685"/>
            <a:ext cx="353943" cy="35166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国学文化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博大精深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00000" flipH="1">
            <a:off x="48138" y="-920848"/>
            <a:ext cx="3882134" cy="44832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4798" y="3138551"/>
            <a:ext cx="1902260" cy="9618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54" b="27954"/>
          <a:stretch>
            <a:fillRect/>
          </a:stretch>
        </p:blipFill>
        <p:spPr>
          <a:xfrm>
            <a:off x="4656829" y="1081822"/>
            <a:ext cx="6301753" cy="3175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0"/>
            <a:ext cx="2242939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1"/>
          <a:stretch>
            <a:fillRect/>
          </a:stretch>
        </p:blipFill>
        <p:spPr>
          <a:xfrm>
            <a:off x="1727200" y="1987550"/>
            <a:ext cx="10243244" cy="34671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07154" y="712570"/>
            <a:ext cx="6850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国学文化</a:t>
            </a:r>
            <a:endParaRPr lang="zh-CN" altLang="en-US" sz="36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851" y="2738664"/>
            <a:ext cx="4707660" cy="443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1"/>
          <a:stretch>
            <a:fillRect/>
          </a:stretch>
        </p:blipFill>
        <p:spPr>
          <a:xfrm>
            <a:off x="928914" y="1871436"/>
            <a:ext cx="10243244" cy="34671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08868" y="596456"/>
            <a:ext cx="6850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国学文化</a:t>
            </a:r>
            <a:endParaRPr lang="zh-CN" altLang="en-US" sz="36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113</Words>
  <Application>WPS 演示</Application>
  <PresentationFormat>宽屏</PresentationFormat>
  <Paragraphs>47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黑体</vt:lpstr>
      <vt:lpstr>禹卫书法行书简体</vt:lpstr>
      <vt:lpstr>WenYue GuDianMingChaoTi (Non-Commercial Use) W5</vt:lpstr>
      <vt:lpstr>文悦古典明朝体 (非商业使用) W5</vt:lpstr>
      <vt:lpstr>Arial Unicode MS</vt:lpstr>
      <vt:lpstr>Calibri</vt:lpstr>
      <vt:lpstr>等线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2018-05-12T14:58:46Z</dcterms:created>
  <dcterms:modified xsi:type="dcterms:W3CDTF">2018-05-12T14:58:56Z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