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7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73.xml" ContentType="application/vnd.openxmlformats-officedocument.presentationml.tags+xml"/>
  <Override PartName="/ppt/notesSlides/notesSlide10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1.xml" ContentType="application/vnd.openxmlformats-officedocument.presentationml.notesSlide+xml"/>
  <Override PartName="/ppt/tags/tag98.xml" ContentType="application/vnd.openxmlformats-officedocument.presentationml.tags+xml"/>
  <Override PartName="/ppt/notesSlides/notesSlide12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1.xml" ContentType="application/vnd.openxmlformats-officedocument.presentationml.tags+xml"/>
  <Override PartName="/ppt/notesSlides/notesSlide14.xml" ContentType="application/vnd.openxmlformats-officedocument.presentationml.notesSlide+xml"/>
  <Override PartName="/ppt/tags/tag112.xml" ContentType="application/vnd.openxmlformats-officedocument.presentationml.tags+xml"/>
  <Override PartName="/ppt/notesSlides/notesSlide15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6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17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8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19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20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21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22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8" r:id="rId5"/>
    <p:sldId id="278" r:id="rId6"/>
    <p:sldId id="262" r:id="rId7"/>
    <p:sldId id="263" r:id="rId8"/>
    <p:sldId id="264" r:id="rId9"/>
    <p:sldId id="265" r:id="rId10"/>
    <p:sldId id="266" r:id="rId11"/>
    <p:sldId id="261" r:id="rId12"/>
    <p:sldId id="258" r:id="rId13"/>
    <p:sldId id="269" r:id="rId14"/>
    <p:sldId id="267" r:id="rId15"/>
    <p:sldId id="270" r:id="rId16"/>
    <p:sldId id="271" r:id="rId17"/>
    <p:sldId id="276" r:id="rId18"/>
    <p:sldId id="272" r:id="rId19"/>
    <p:sldId id="277" r:id="rId20"/>
    <p:sldId id="273" r:id="rId21"/>
    <p:sldId id="274" r:id="rId22"/>
    <p:sldId id="275" r:id="rId23"/>
    <p:sldId id="260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5C7"/>
    <a:srgbClr val="94C3C9"/>
    <a:srgbClr val="E87797"/>
    <a:srgbClr val="F9B795"/>
    <a:srgbClr val="DEBE45"/>
    <a:srgbClr val="DBA5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98" y="9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C201B-0713-4E79-8E2A-62F49CF89845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64394-CAD7-44B1-8E26-7DC5727B83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02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36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64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787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944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46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954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5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89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84EBD-3BCB-4ED6-B936-ECA9B8A0DF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80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5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19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075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861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540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571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83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32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06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42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707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39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1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64394-CAD7-44B1-8E26-7DC5727B83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8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5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34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544595" y="1235676"/>
            <a:ext cx="3987587" cy="3132914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53935" y="1235675"/>
            <a:ext cx="4563114" cy="3178970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54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05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17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765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93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7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31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06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7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BF918-0A70-4D47-8072-EEF880E4ED71}" type="datetimeFigureOut">
              <a:rPr lang="zh-CN" altLang="en-US" smtClean="0"/>
              <a:t>2018/5/14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7E6F5-00EE-4D53-BD35-967980B13A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94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1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audio" Target="../media/media1.mp3"/><Relationship Id="rId10" Type="http://schemas.openxmlformats.org/officeDocument/2006/relationships/tags" Target="../tags/tag11.xml"/><Relationship Id="rId19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Relationship Id="rId6" Type="http://schemas.openxmlformats.org/officeDocument/2006/relationships/image" Target="../media/image18.jpeg"/><Relationship Id="rId5" Type="http://schemas.openxmlformats.org/officeDocument/2006/relationships/image" Target="../media/image8.png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tags" Target="../tags/tag91.xml"/><Relationship Id="rId26" Type="http://schemas.openxmlformats.org/officeDocument/2006/relationships/notesSlide" Target="../notesSlides/notesSlide11.xml"/><Relationship Id="rId3" Type="http://schemas.openxmlformats.org/officeDocument/2006/relationships/tags" Target="../tags/tag76.xml"/><Relationship Id="rId21" Type="http://schemas.openxmlformats.org/officeDocument/2006/relationships/tags" Target="../tags/tag94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6" Type="http://schemas.openxmlformats.org/officeDocument/2006/relationships/tags" Target="../tags/tag89.xml"/><Relationship Id="rId20" Type="http://schemas.openxmlformats.org/officeDocument/2006/relationships/tags" Target="../tags/tag93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24" Type="http://schemas.openxmlformats.org/officeDocument/2006/relationships/tags" Target="../tags/tag97.xml"/><Relationship Id="rId5" Type="http://schemas.openxmlformats.org/officeDocument/2006/relationships/tags" Target="../tags/tag78.xml"/><Relationship Id="rId15" Type="http://schemas.openxmlformats.org/officeDocument/2006/relationships/tags" Target="../tags/tag88.xml"/><Relationship Id="rId23" Type="http://schemas.openxmlformats.org/officeDocument/2006/relationships/tags" Target="../tags/tag96.xml"/><Relationship Id="rId28" Type="http://schemas.openxmlformats.org/officeDocument/2006/relationships/image" Target="../media/image8.png"/><Relationship Id="rId10" Type="http://schemas.openxmlformats.org/officeDocument/2006/relationships/tags" Target="../tags/tag83.xml"/><Relationship Id="rId19" Type="http://schemas.openxmlformats.org/officeDocument/2006/relationships/tags" Target="../tags/tag92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Relationship Id="rId22" Type="http://schemas.openxmlformats.org/officeDocument/2006/relationships/tags" Target="../tags/tag95.xml"/><Relationship Id="rId27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Relationship Id="rId6" Type="http://schemas.openxmlformats.org/officeDocument/2006/relationships/image" Target="../media/image21.jpeg"/><Relationship Id="rId5" Type="http://schemas.openxmlformats.org/officeDocument/2006/relationships/image" Target="../media/image8.pn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2" Type="http://schemas.openxmlformats.org/officeDocument/2006/relationships/tags" Target="../tags/tag100.xml"/><Relationship Id="rId16" Type="http://schemas.openxmlformats.org/officeDocument/2006/relationships/image" Target="../media/image4.png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5" Type="http://schemas.openxmlformats.org/officeDocument/2006/relationships/tags" Target="../tags/tag103.xml"/><Relationship Id="rId15" Type="http://schemas.openxmlformats.org/officeDocument/2006/relationships/image" Target="../media/image3.jpg"/><Relationship Id="rId10" Type="http://schemas.openxmlformats.org/officeDocument/2006/relationships/tags" Target="../tags/tag108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1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2.xml"/><Relationship Id="rId6" Type="http://schemas.openxmlformats.org/officeDocument/2006/relationships/image" Target="../media/image23.jpg"/><Relationship Id="rId5" Type="http://schemas.openxmlformats.org/officeDocument/2006/relationships/image" Target="../media/image8.png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image" Target="../media/image24.jpeg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image" Target="../media/image8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image" Target="../media/image3.jpg"/><Relationship Id="rId5" Type="http://schemas.openxmlformats.org/officeDocument/2006/relationships/tags" Target="../tags/tag117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16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8.png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12" Type="http://schemas.openxmlformats.org/officeDocument/2006/relationships/image" Target="../media/image26.jpg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image" Target="../media/image25.jpg"/><Relationship Id="rId5" Type="http://schemas.openxmlformats.org/officeDocument/2006/relationships/tags" Target="../tags/tag125.xml"/><Relationship Id="rId10" Type="http://schemas.openxmlformats.org/officeDocument/2006/relationships/image" Target="../media/image3.jpg"/><Relationship Id="rId4" Type="http://schemas.openxmlformats.org/officeDocument/2006/relationships/tags" Target="../tags/tag124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jpg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2" Type="http://schemas.openxmlformats.org/officeDocument/2006/relationships/tags" Target="../tags/tag131.xml"/><Relationship Id="rId16" Type="http://schemas.openxmlformats.org/officeDocument/2006/relationships/image" Target="../media/image4.png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image" Target="../media/image3.jpg"/><Relationship Id="rId10" Type="http://schemas.openxmlformats.org/officeDocument/2006/relationships/tags" Target="../tags/tag139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46.xml"/><Relationship Id="rId7" Type="http://schemas.openxmlformats.org/officeDocument/2006/relationships/image" Target="../media/image8.png"/><Relationship Id="rId12" Type="http://schemas.openxmlformats.org/officeDocument/2006/relationships/image" Target="../media/image32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image" Target="../media/image3.jpg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21.xml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7.xml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149.xml"/><Relationship Id="rId7" Type="http://schemas.openxmlformats.org/officeDocument/2006/relationships/image" Target="../media/image8.png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2" Type="http://schemas.openxmlformats.org/officeDocument/2006/relationships/tags" Target="../tags/tag151.xml"/><Relationship Id="rId16" Type="http://schemas.openxmlformats.org/officeDocument/2006/relationships/image" Target="../media/image1.jp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5" Type="http://schemas.openxmlformats.org/officeDocument/2006/relationships/tags" Target="../tags/tag154.xml"/><Relationship Id="rId15" Type="http://schemas.openxmlformats.org/officeDocument/2006/relationships/notesSlide" Target="../notesSlides/notesSlide23.xml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6" Type="http://schemas.openxmlformats.org/officeDocument/2006/relationships/image" Target="../media/image4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3.jp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image" Target="../media/image3.jpg"/><Relationship Id="rId18" Type="http://schemas.openxmlformats.org/officeDocument/2006/relationships/image" Target="../media/image12.png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11.png"/><Relationship Id="rId2" Type="http://schemas.openxmlformats.org/officeDocument/2006/relationships/tags" Target="../tags/tag29.xml"/><Relationship Id="rId16" Type="http://schemas.openxmlformats.org/officeDocument/2006/relationships/image" Target="../media/image10.pn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15" Type="http://schemas.openxmlformats.org/officeDocument/2006/relationships/image" Target="../media/image9.png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image" Target="../media/image8.png"/><Relationship Id="rId2" Type="http://schemas.openxmlformats.org/officeDocument/2006/relationships/tags" Target="../tags/tag40.xml"/><Relationship Id="rId16" Type="http://schemas.openxmlformats.org/officeDocument/2006/relationships/image" Target="../media/image3.jpg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15.jp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image" Target="../media/image3.jpg"/><Relationship Id="rId5" Type="http://schemas.openxmlformats.org/officeDocument/2006/relationships/tags" Target="../tags/tag5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5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2" Type="http://schemas.openxmlformats.org/officeDocument/2006/relationships/tags" Target="../tags/tag61.xml"/><Relationship Id="rId16" Type="http://schemas.openxmlformats.org/officeDocument/2006/relationships/image" Target="../media/image4.png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5" Type="http://schemas.openxmlformats.org/officeDocument/2006/relationships/tags" Target="../tags/tag64.xml"/><Relationship Id="rId15" Type="http://schemas.openxmlformats.org/officeDocument/2006/relationships/image" Target="../media/image3.jpg"/><Relationship Id="rId10" Type="http://schemas.openxmlformats.org/officeDocument/2006/relationships/tags" Target="../tags/tag69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Relationship Id="rId6" Type="http://schemas.openxmlformats.org/officeDocument/2006/relationships/image" Target="../media/image17.jpeg"/><Relationship Id="rId5" Type="http://schemas.openxmlformats.org/officeDocument/2006/relationships/image" Target="../media/image8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文本框 3"/>
          <p:cNvSpPr txBox="1"/>
          <p:nvPr>
            <p:custDataLst>
              <p:tags r:id="rId1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时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2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尚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蒸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10215856" y="351769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汽</a:t>
            </a:r>
            <a:endParaRPr lang="zh-CN" altLang="en-US" sz="66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5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波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PA_文本框 69"/>
          <p:cNvSpPr txBox="1"/>
          <p:nvPr>
            <p:custDataLst>
              <p:tags r:id="rId6"/>
            </p:custDataLst>
          </p:nvPr>
        </p:nvSpPr>
        <p:spPr>
          <a:xfrm>
            <a:off x="3733517" y="4568443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0" name="PA_文本框 65"/>
          <p:cNvSpPr txBox="1"/>
          <p:nvPr>
            <p:custDataLst>
              <p:tags r:id="rId7"/>
            </p:custDataLst>
          </p:nvPr>
        </p:nvSpPr>
        <p:spPr>
          <a:xfrm>
            <a:off x="1942534" y="1678372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1" name="PA_文本框 66"/>
          <p:cNvSpPr txBox="1"/>
          <p:nvPr>
            <p:custDataLst>
              <p:tags r:id="rId8"/>
            </p:custDataLst>
          </p:nvPr>
        </p:nvSpPr>
        <p:spPr>
          <a:xfrm>
            <a:off x="2666808" y="3063890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2" name="PA_文本框 67"/>
          <p:cNvSpPr txBox="1"/>
          <p:nvPr>
            <p:custDataLst>
              <p:tags r:id="rId9"/>
            </p:custDataLst>
          </p:nvPr>
        </p:nvSpPr>
        <p:spPr>
          <a:xfrm>
            <a:off x="1942534" y="4568443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3" name="PA_文本框 68"/>
          <p:cNvSpPr txBox="1"/>
          <p:nvPr>
            <p:custDataLst>
              <p:tags r:id="rId10"/>
            </p:custDataLst>
          </p:nvPr>
        </p:nvSpPr>
        <p:spPr>
          <a:xfrm>
            <a:off x="3733517" y="1678372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4" name="PA_文本框 70"/>
          <p:cNvSpPr txBox="1"/>
          <p:nvPr>
            <p:custDataLst>
              <p:tags r:id="rId11"/>
            </p:custDataLst>
          </p:nvPr>
        </p:nvSpPr>
        <p:spPr>
          <a:xfrm>
            <a:off x="4621078" y="3063890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66"/>
          <p:cNvSpPr txBox="1"/>
          <p:nvPr>
            <p:custDataLst>
              <p:tags r:id="rId12"/>
            </p:custDataLst>
          </p:nvPr>
        </p:nvSpPr>
        <p:spPr>
          <a:xfrm>
            <a:off x="234052" y="0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6" name="PA_文本框 65"/>
          <p:cNvSpPr txBox="1"/>
          <p:nvPr>
            <p:custDataLst>
              <p:tags r:id="rId13"/>
            </p:custDataLst>
          </p:nvPr>
        </p:nvSpPr>
        <p:spPr>
          <a:xfrm>
            <a:off x="2706869" y="1175746"/>
            <a:ext cx="3130001" cy="1277273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en-US" altLang="zh-CN" sz="8000" dirty="0"/>
              <a:t>201X</a:t>
            </a:r>
          </a:p>
        </p:txBody>
      </p:sp>
      <p:pic>
        <p:nvPicPr>
          <p:cNvPr id="2" name="周杰伦 - 甜甜的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248147" y="-10387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8990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utoUpdateAnimBg="0"/>
      <p:bldP spid="4" grpId="1" autoUpdateAnimBg="0"/>
      <p:bldP spid="4" grpId="2" autoUpdateAnimBg="0"/>
      <p:bldP spid="5" grpId="0" autoUpdateAnimBg="0"/>
      <p:bldP spid="5" grpId="1" autoUpdateAnimBg="0"/>
      <p:bldP spid="5" grpId="2" autoUpdateAnimBg="0"/>
      <p:bldP spid="6" grpId="0" autoUpdateAnimBg="0"/>
      <p:bldP spid="6" grpId="1" autoUpdateAnimBg="0"/>
      <p:bldP spid="6" grpId="2" autoUpdateAnimBg="0"/>
      <p:bldP spid="7" grpId="0" autoUpdateAnimBg="0"/>
      <p:bldP spid="7" grpId="1" autoUpdateAnimBg="0"/>
      <p:bldP spid="7" grpId="2" autoUpdateAnimBg="0"/>
      <p:bldP spid="8" grpId="0" autoUpdateAnimBg="0"/>
      <p:bldP spid="8" grpId="1" autoUpdateAnimBg="0"/>
      <p:bldP spid="8" grpId="2" autoUpdateAnimBg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2643240" y="1843163"/>
            <a:ext cx="6627888" cy="2887696"/>
            <a:chOff x="2643240" y="1843163"/>
            <a:chExt cx="6627888" cy="28876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00" r="19700" b="9220"/>
            <a:stretch/>
          </p:blipFill>
          <p:spPr>
            <a:xfrm flipH="1">
              <a:off x="6750496" y="2262795"/>
              <a:ext cx="1866453" cy="1866453"/>
            </a:xfrm>
            <a:prstGeom prst="ellipse">
              <a:avLst/>
            </a:prstGeom>
            <a:ln w="25400">
              <a:noFill/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38" r="16638"/>
            <a:stretch/>
          </p:blipFill>
          <p:spPr>
            <a:xfrm>
              <a:off x="3376352" y="2262795"/>
              <a:ext cx="1906975" cy="1906975"/>
            </a:xfrm>
            <a:prstGeom prst="ellipse">
              <a:avLst/>
            </a:prstGeom>
            <a:ln w="25400">
              <a:noFill/>
            </a:ln>
          </p:spPr>
        </p:pic>
        <p:sp>
          <p:nvSpPr>
            <p:cNvPr id="7" name="椭圆 6"/>
            <p:cNvSpPr/>
            <p:nvPr/>
          </p:nvSpPr>
          <p:spPr>
            <a:xfrm>
              <a:off x="3366495" y="2262795"/>
              <a:ext cx="1916831" cy="1916831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750496" y="2262795"/>
              <a:ext cx="1866454" cy="1888550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151" y="1843163"/>
              <a:ext cx="2887696" cy="2887696"/>
            </a:xfrm>
            <a:prstGeom prst="ellipse">
              <a:avLst/>
            </a:prstGeom>
            <a:ln w="31750">
              <a:gradFill>
                <a:gsLst>
                  <a:gs pos="0">
                    <a:srgbClr val="E87797"/>
                  </a:gs>
                  <a:gs pos="100000">
                    <a:srgbClr val="F9B795"/>
                  </a:gs>
                </a:gsLst>
                <a:lin ang="5400000" scaled="1"/>
              </a:gradFill>
            </a:ln>
          </p:spPr>
        </p:pic>
        <p:sp>
          <p:nvSpPr>
            <p:cNvPr id="10" name="等腰三角形 9"/>
            <p:cNvSpPr/>
            <p:nvPr/>
          </p:nvSpPr>
          <p:spPr>
            <a:xfrm rot="5400000">
              <a:off x="9036020" y="3211959"/>
              <a:ext cx="252524" cy="217693"/>
            </a:xfrm>
            <a:prstGeom prst="triangle">
              <a:avLst/>
            </a:prstGeom>
            <a:noFill/>
            <a:ln>
              <a:solidFill>
                <a:srgbClr val="E8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>
              <a:off x="2625825" y="3211960"/>
              <a:ext cx="252524" cy="217693"/>
            </a:xfrm>
            <a:prstGeom prst="triangle">
              <a:avLst/>
            </a:prstGeom>
            <a:noFill/>
            <a:ln>
              <a:solidFill>
                <a:srgbClr val="E8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752087" y="4767374"/>
            <a:ext cx="6739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Arial" panose="020B0604020202020204" pitchFamily="34" charset="0"/>
              </a:rPr>
              <a:t>Please enter your text here. </a:t>
            </a:r>
          </a:p>
        </p:txBody>
      </p:sp>
      <p:sp>
        <p:nvSpPr>
          <p:cNvPr id="13" name="矩形 12"/>
          <p:cNvSpPr/>
          <p:nvPr/>
        </p:nvSpPr>
        <p:spPr>
          <a:xfrm>
            <a:off x="1462950" y="5453828"/>
            <a:ext cx="9826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Arial" panose="020B0604020202020204" pitchFamily="34" charset="0"/>
              </a:rPr>
              <a:t>Please enter your text here. Please enter your text here. Please enter your text here. Please enter your text here. Please enter your text here. Please enter your text here.</a:t>
            </a:r>
          </a:p>
        </p:txBody>
      </p:sp>
    </p:spTree>
    <p:extLst>
      <p:ext uri="{BB962C8B-B14F-4D97-AF65-F5344CB8AC3E}">
        <p14:creationId xmlns:p14="http://schemas.microsoft.com/office/powerpoint/2010/main" val="24765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18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18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18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29" name="PA_库_同心圆 1"/>
          <p:cNvSpPr/>
          <p:nvPr>
            <p:custDataLst>
              <p:tags r:id="rId2"/>
            </p:custDataLst>
          </p:nvPr>
        </p:nvSpPr>
        <p:spPr bwMode="auto">
          <a:xfrm>
            <a:off x="2843157" y="2931947"/>
            <a:ext cx="1821818" cy="1821818"/>
          </a:xfrm>
          <a:prstGeom prst="donu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30" name="PA_库_椭圆 2"/>
          <p:cNvSpPr/>
          <p:nvPr>
            <p:custDataLst>
              <p:tags r:id="rId3"/>
            </p:custDataLst>
          </p:nvPr>
        </p:nvSpPr>
        <p:spPr bwMode="auto">
          <a:xfrm>
            <a:off x="4717076" y="2411048"/>
            <a:ext cx="3013364" cy="3013364"/>
          </a:xfrm>
          <a:prstGeom prst="ellipse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1" name="PA_库_同心圆 3"/>
          <p:cNvSpPr/>
          <p:nvPr>
            <p:custDataLst>
              <p:tags r:id="rId4"/>
            </p:custDataLst>
          </p:nvPr>
        </p:nvSpPr>
        <p:spPr bwMode="auto">
          <a:xfrm>
            <a:off x="4142167" y="2179863"/>
            <a:ext cx="983270" cy="983270"/>
          </a:xfrm>
          <a:prstGeom prst="donut">
            <a:avLst/>
          </a:prstGeom>
          <a:gradFill flip="none" rotWithShape="1">
            <a:gsLst>
              <a:gs pos="13000">
                <a:srgbClr val="98A6D4"/>
              </a:gs>
              <a:gs pos="73000">
                <a:srgbClr val="E7B5C8"/>
              </a:gs>
            </a:gsLst>
            <a:lin ang="27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2" name="PA_库_椭圆 4"/>
          <p:cNvSpPr/>
          <p:nvPr>
            <p:custDataLst>
              <p:tags r:id="rId5"/>
            </p:custDataLst>
          </p:nvPr>
        </p:nvSpPr>
        <p:spPr bwMode="auto">
          <a:xfrm>
            <a:off x="5125437" y="1264641"/>
            <a:ext cx="1194954" cy="1194954"/>
          </a:xfrm>
          <a:prstGeom prst="ellipse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3" name="PA_库_椭圆 5"/>
          <p:cNvSpPr/>
          <p:nvPr>
            <p:custDataLst>
              <p:tags r:id="rId6"/>
            </p:custDataLst>
          </p:nvPr>
        </p:nvSpPr>
        <p:spPr bwMode="auto">
          <a:xfrm>
            <a:off x="3359210" y="4686645"/>
            <a:ext cx="2062595" cy="2062595"/>
          </a:xfrm>
          <a:prstGeom prst="ellipse">
            <a:avLst/>
          </a:prstGeom>
          <a:gradFill>
            <a:gsLst>
              <a:gs pos="98000">
                <a:srgbClr val="E87797"/>
              </a:gs>
              <a:gs pos="0">
                <a:srgbClr val="E7B5C8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4" name="PA_库_同心圆 6"/>
          <p:cNvSpPr/>
          <p:nvPr>
            <p:custDataLst>
              <p:tags r:id="rId7"/>
            </p:custDataLst>
          </p:nvPr>
        </p:nvSpPr>
        <p:spPr bwMode="auto">
          <a:xfrm>
            <a:off x="5461839" y="5458048"/>
            <a:ext cx="1249965" cy="1249965"/>
          </a:xfrm>
          <a:prstGeom prst="donu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35" name="PA_库_椭圆 7"/>
          <p:cNvSpPr/>
          <p:nvPr>
            <p:custDataLst>
              <p:tags r:id="rId8"/>
            </p:custDataLst>
          </p:nvPr>
        </p:nvSpPr>
        <p:spPr bwMode="auto">
          <a:xfrm>
            <a:off x="6671770" y="5290616"/>
            <a:ext cx="729961" cy="729961"/>
          </a:xfrm>
          <a:prstGeom prst="ellipse">
            <a:avLst/>
          </a:prstGeom>
          <a:gradFill>
            <a:gsLst>
              <a:gs pos="98000">
                <a:srgbClr val="E87797"/>
              </a:gs>
              <a:gs pos="0">
                <a:srgbClr val="E7B5C8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PA_库_椭圆 8"/>
          <p:cNvSpPr/>
          <p:nvPr>
            <p:custDataLst>
              <p:tags r:id="rId9"/>
            </p:custDataLst>
          </p:nvPr>
        </p:nvSpPr>
        <p:spPr bwMode="auto">
          <a:xfrm>
            <a:off x="7782541" y="3917730"/>
            <a:ext cx="471474" cy="471474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37" name="PA_库_椭圆 9"/>
          <p:cNvSpPr/>
          <p:nvPr>
            <p:custDataLst>
              <p:tags r:id="rId10"/>
            </p:custDataLst>
          </p:nvPr>
        </p:nvSpPr>
        <p:spPr bwMode="auto">
          <a:xfrm>
            <a:off x="7391340" y="4399595"/>
            <a:ext cx="1635268" cy="1635268"/>
          </a:xfrm>
          <a:prstGeom prst="ellipse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8" name="PA_库_椭圆 10"/>
          <p:cNvSpPr/>
          <p:nvPr>
            <p:custDataLst>
              <p:tags r:id="rId11"/>
            </p:custDataLst>
          </p:nvPr>
        </p:nvSpPr>
        <p:spPr bwMode="auto">
          <a:xfrm>
            <a:off x="7634055" y="2487746"/>
            <a:ext cx="1392553" cy="1392553"/>
          </a:xfrm>
          <a:prstGeom prst="ellipse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9" name="PA_库_同心圆 11"/>
          <p:cNvSpPr/>
          <p:nvPr>
            <p:custDataLst>
              <p:tags r:id="rId12"/>
            </p:custDataLst>
          </p:nvPr>
        </p:nvSpPr>
        <p:spPr bwMode="auto">
          <a:xfrm>
            <a:off x="7253110" y="2404790"/>
            <a:ext cx="498112" cy="498112"/>
          </a:xfrm>
          <a:prstGeom prst="donut">
            <a:avLst/>
          </a:prstGeom>
          <a:solidFill>
            <a:srgbClr val="98A6D4"/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40" name="PA_库_椭圆 12"/>
          <p:cNvSpPr/>
          <p:nvPr>
            <p:custDataLst>
              <p:tags r:id="rId13"/>
            </p:custDataLst>
          </p:nvPr>
        </p:nvSpPr>
        <p:spPr bwMode="auto">
          <a:xfrm>
            <a:off x="6661379" y="1814882"/>
            <a:ext cx="729961" cy="729961"/>
          </a:xfrm>
          <a:prstGeom prst="ellipse">
            <a:avLst/>
          </a:prstGeom>
          <a:gradFill>
            <a:gsLst>
              <a:gs pos="98000">
                <a:srgbClr val="E87797"/>
              </a:gs>
              <a:gs pos="0">
                <a:srgbClr val="E7B5C8"/>
              </a:gs>
            </a:gsLst>
            <a:lin ang="18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1" name="PA_库_椭圆 13"/>
          <p:cNvSpPr/>
          <p:nvPr>
            <p:custDataLst>
              <p:tags r:id="rId14"/>
            </p:custDataLst>
          </p:nvPr>
        </p:nvSpPr>
        <p:spPr bwMode="auto">
          <a:xfrm>
            <a:off x="6270325" y="2080218"/>
            <a:ext cx="293398" cy="293398"/>
          </a:xfrm>
          <a:prstGeom prst="ellipse">
            <a:avLst/>
          </a:prstGeom>
          <a:gradFill flip="none" rotWithShape="1">
            <a:gsLst>
              <a:gs pos="13000">
                <a:srgbClr val="98A6D4"/>
              </a:gs>
              <a:gs pos="73000">
                <a:srgbClr val="E7B5C8"/>
              </a:gs>
            </a:gsLst>
            <a:lin ang="27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2" name="PA_库_文本框 14"/>
          <p:cNvSpPr txBox="1"/>
          <p:nvPr>
            <p:custDataLst>
              <p:tags r:id="rId15"/>
            </p:custDataLst>
          </p:nvPr>
        </p:nvSpPr>
        <p:spPr>
          <a:xfrm>
            <a:off x="5355571" y="3363167"/>
            <a:ext cx="1736373" cy="9962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6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84%</a:t>
            </a:r>
          </a:p>
        </p:txBody>
      </p:sp>
      <p:sp>
        <p:nvSpPr>
          <p:cNvPr id="43" name="PA_库_矩形 16"/>
          <p:cNvSpPr/>
          <p:nvPr>
            <p:custDataLst>
              <p:tags r:id="rId16"/>
            </p:custDataLst>
          </p:nvPr>
        </p:nvSpPr>
        <p:spPr>
          <a:xfrm>
            <a:off x="5772350" y="4227458"/>
            <a:ext cx="902811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您的内容</a:t>
            </a:r>
            <a:endParaRPr 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44" name="PA_库_文本框 17"/>
          <p:cNvSpPr txBox="1"/>
          <p:nvPr>
            <p:custDataLst>
              <p:tags r:id="rId17"/>
            </p:custDataLst>
          </p:nvPr>
        </p:nvSpPr>
        <p:spPr>
          <a:xfrm>
            <a:off x="3726851" y="5270820"/>
            <a:ext cx="1313181" cy="749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4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54%</a:t>
            </a:r>
          </a:p>
        </p:txBody>
      </p:sp>
      <p:sp>
        <p:nvSpPr>
          <p:cNvPr id="45" name="PA_库_文本框 18"/>
          <p:cNvSpPr txBox="1"/>
          <p:nvPr>
            <p:custDataLst>
              <p:tags r:id="rId18"/>
            </p:custDataLst>
          </p:nvPr>
        </p:nvSpPr>
        <p:spPr>
          <a:xfrm>
            <a:off x="7688812" y="4791575"/>
            <a:ext cx="1031052" cy="585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3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54%</a:t>
            </a:r>
          </a:p>
        </p:txBody>
      </p:sp>
      <p:sp>
        <p:nvSpPr>
          <p:cNvPr id="46" name="PA_库_文本框 19"/>
          <p:cNvSpPr txBox="1"/>
          <p:nvPr>
            <p:custDataLst>
              <p:tags r:id="rId19"/>
            </p:custDataLst>
          </p:nvPr>
        </p:nvSpPr>
        <p:spPr>
          <a:xfrm>
            <a:off x="7909383" y="2784023"/>
            <a:ext cx="841898" cy="475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54%</a:t>
            </a:r>
          </a:p>
        </p:txBody>
      </p:sp>
      <p:sp>
        <p:nvSpPr>
          <p:cNvPr id="47" name="PA_库_文本框 20"/>
          <p:cNvSpPr txBox="1"/>
          <p:nvPr>
            <p:custDataLst>
              <p:tags r:id="rId20"/>
            </p:custDataLst>
          </p:nvPr>
        </p:nvSpPr>
        <p:spPr>
          <a:xfrm>
            <a:off x="5263165" y="1473743"/>
            <a:ext cx="1031052" cy="585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3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54%</a:t>
            </a:r>
          </a:p>
        </p:txBody>
      </p:sp>
      <p:sp>
        <p:nvSpPr>
          <p:cNvPr id="48" name="PA_库_矩形 21"/>
          <p:cNvSpPr/>
          <p:nvPr>
            <p:custDataLst>
              <p:tags r:id="rId21"/>
            </p:custDataLst>
          </p:nvPr>
        </p:nvSpPr>
        <p:spPr>
          <a:xfrm>
            <a:off x="3934990" y="5867173"/>
            <a:ext cx="902811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您的内容</a:t>
            </a:r>
            <a:endParaRPr 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49" name="PA_库_矩形 22"/>
          <p:cNvSpPr/>
          <p:nvPr>
            <p:custDataLst>
              <p:tags r:id="rId22"/>
            </p:custDataLst>
          </p:nvPr>
        </p:nvSpPr>
        <p:spPr>
          <a:xfrm>
            <a:off x="7769508" y="5248157"/>
            <a:ext cx="902811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您的内容</a:t>
            </a:r>
            <a:endParaRPr 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50" name="PA_库_矩形 23"/>
          <p:cNvSpPr/>
          <p:nvPr>
            <p:custDataLst>
              <p:tags r:id="rId23"/>
            </p:custDataLst>
          </p:nvPr>
        </p:nvSpPr>
        <p:spPr>
          <a:xfrm>
            <a:off x="7886675" y="3152856"/>
            <a:ext cx="902811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您的内容</a:t>
            </a:r>
            <a:endParaRPr 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  <p:sp>
        <p:nvSpPr>
          <p:cNvPr id="51" name="PA_库_矩形 24"/>
          <p:cNvSpPr/>
          <p:nvPr>
            <p:custDataLst>
              <p:tags r:id="rId24"/>
            </p:custDataLst>
          </p:nvPr>
        </p:nvSpPr>
        <p:spPr>
          <a:xfrm>
            <a:off x="5273779" y="1893424"/>
            <a:ext cx="902811" cy="284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9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Microsoft YaHei" charset="0"/>
              </a:rPr>
              <a:t>您的内容</a:t>
            </a:r>
            <a:endParaRPr 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54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9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96" dur="500" fill="hold"/>
                                        <p:tgtEl>
                                          <p:spTgt spid="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9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98" dur="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19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0" dur="500" fill="hold"/>
                                        <p:tgtEl>
                                          <p:spTgt spid="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0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2" dur="500" fill="hold"/>
                                        <p:tgtEl>
                                          <p:spTgt spid="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0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4" dur="500" fill="hold"/>
                                        <p:tgtEl>
                                          <p:spTgt spid="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0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6" dur="500" fill="hold"/>
                                        <p:tgtEl>
                                          <p:spTgt spid="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0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8" dur="500" fill="hold"/>
                                        <p:tgtEl>
                                          <p:spTgt spid="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0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2" dur="500" fill="hold"/>
                                        <p:tgtEl>
                                          <p:spTgt spid="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4" dur="500" fill="hold"/>
                                        <p:tgtEl>
                                          <p:spTgt spid="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1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6" dur="500" fill="hold"/>
                                        <p:tgtEl>
                                          <p:spTgt spid="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1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18" dur="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21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20" dur="500" fill="hold"/>
                                        <p:tgtEl>
                                          <p:spTgt spid="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2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4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6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8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30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3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34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38" dur="500" fill="hold"/>
                                        <p:tgtEl>
                                          <p:spTgt spid="5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40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utoUpdateAnimBg="0"/>
      <p:bldP spid="29" grpId="1" autoUpdateAnimBg="0"/>
      <p:bldP spid="29" grpId="2" autoUpdateAnimBg="0"/>
      <p:bldP spid="30" grpId="0" autoUpdateAnimBg="0"/>
      <p:bldP spid="30" grpId="1" autoUpdateAnimBg="0"/>
      <p:bldP spid="30" grpId="2" autoUpdateAnimBg="0"/>
      <p:bldP spid="31" grpId="0" autoUpdateAnimBg="0"/>
      <p:bldP spid="31" grpId="1" autoUpdateAnimBg="0"/>
      <p:bldP spid="31" grpId="2" autoUpdateAnimBg="0"/>
      <p:bldP spid="32" grpId="0" autoUpdateAnimBg="0"/>
      <p:bldP spid="32" grpId="1" autoUpdateAnimBg="0"/>
      <p:bldP spid="32" grpId="2" autoUpdateAnimBg="0"/>
      <p:bldP spid="33" grpId="0" autoUpdateAnimBg="0"/>
      <p:bldP spid="33" grpId="1" autoUpdateAnimBg="0"/>
      <p:bldP spid="33" grpId="2" autoUpdateAnimBg="0"/>
      <p:bldP spid="34" grpId="0" autoUpdateAnimBg="0"/>
      <p:bldP spid="34" grpId="1" autoUpdateAnimBg="0"/>
      <p:bldP spid="34" grpId="2" autoUpdateAnimBg="0"/>
      <p:bldP spid="35" grpId="0" autoUpdateAnimBg="0"/>
      <p:bldP spid="35" grpId="1" autoUpdateAnimBg="0"/>
      <p:bldP spid="35" grpId="2" autoUpdateAnimBg="0"/>
      <p:bldP spid="36" grpId="0" autoUpdateAnimBg="0"/>
      <p:bldP spid="36" grpId="1" autoUpdateAnimBg="0"/>
      <p:bldP spid="36" grpId="2" autoUpdateAnimBg="0"/>
      <p:bldP spid="37" grpId="0" autoUpdateAnimBg="0"/>
      <p:bldP spid="37" grpId="1" autoUpdateAnimBg="0"/>
      <p:bldP spid="37" grpId="2" autoUpdateAnimBg="0"/>
      <p:bldP spid="38" grpId="0" autoUpdateAnimBg="0"/>
      <p:bldP spid="38" grpId="1" autoUpdateAnimBg="0"/>
      <p:bldP spid="38" grpId="2" autoUpdateAnimBg="0"/>
      <p:bldP spid="39" grpId="0" autoUpdateAnimBg="0"/>
      <p:bldP spid="39" grpId="1" autoUpdateAnimBg="0"/>
      <p:bldP spid="39" grpId="2" autoUpdateAnimBg="0"/>
      <p:bldP spid="40" grpId="0" autoUpdateAnimBg="0"/>
      <p:bldP spid="40" grpId="1" autoUpdateAnimBg="0"/>
      <p:bldP spid="40" grpId="2" autoUpdateAnimBg="0"/>
      <p:bldP spid="41" grpId="0" autoUpdateAnimBg="0"/>
      <p:bldP spid="41" grpId="1" autoUpdateAnimBg="0"/>
      <p:bldP spid="41" grpId="2" autoUpdateAnimBg="0"/>
      <p:bldP spid="42" grpId="0" autoUpdateAnimBg="0"/>
      <p:bldP spid="42" grpId="1" autoUpdateAnimBg="0"/>
      <p:bldP spid="42" grpId="2" autoUpdateAnimBg="0"/>
      <p:bldP spid="43" grpId="0" autoUpdateAnimBg="0"/>
      <p:bldP spid="43" grpId="1" autoUpdateAnimBg="0"/>
      <p:bldP spid="43" grpId="2" autoUpdateAnimBg="0"/>
      <p:bldP spid="44" grpId="0" autoUpdateAnimBg="0"/>
      <p:bldP spid="44" grpId="1" autoUpdateAnimBg="0"/>
      <p:bldP spid="44" grpId="2" autoUpdateAnimBg="0"/>
      <p:bldP spid="45" grpId="0" autoUpdateAnimBg="0"/>
      <p:bldP spid="45" grpId="1" autoUpdateAnimBg="0"/>
      <p:bldP spid="45" grpId="2" autoUpdateAnimBg="0"/>
      <p:bldP spid="46" grpId="0" autoUpdateAnimBg="0"/>
      <p:bldP spid="46" grpId="1" autoUpdateAnimBg="0"/>
      <p:bldP spid="46" grpId="2" autoUpdateAnimBg="0"/>
      <p:bldP spid="47" grpId="0" autoUpdateAnimBg="0"/>
      <p:bldP spid="47" grpId="1" autoUpdateAnimBg="0"/>
      <p:bldP spid="47" grpId="2" autoUpdateAnimBg="0"/>
      <p:bldP spid="48" grpId="0" autoUpdateAnimBg="0"/>
      <p:bldP spid="48" grpId="1" autoUpdateAnimBg="0"/>
      <p:bldP spid="48" grpId="2" autoUpdateAnimBg="0"/>
      <p:bldP spid="49" grpId="0" autoUpdateAnimBg="0"/>
      <p:bldP spid="49" grpId="1" autoUpdateAnimBg="0"/>
      <p:bldP spid="49" grpId="2" autoUpdateAnimBg="0"/>
      <p:bldP spid="50" grpId="0" autoUpdateAnimBg="0"/>
      <p:bldP spid="50" grpId="1" autoUpdateAnimBg="0"/>
      <p:bldP spid="50" grpId="2" autoUpdateAnimBg="0"/>
      <p:bldP spid="51" grpId="0" autoUpdateAnimBg="0"/>
      <p:bldP spid="51" grpId="1" autoUpdateAnimBg="0"/>
      <p:bldP spid="51" grpId="2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673" y="1884563"/>
            <a:ext cx="3167889" cy="395986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150105" y="1915048"/>
            <a:ext cx="622476" cy="621874"/>
            <a:chOff x="5281342" y="2932112"/>
            <a:chExt cx="1643063" cy="1641475"/>
          </a:xfrm>
        </p:grpSpPr>
        <p:sp>
          <p:nvSpPr>
            <p:cNvPr id="6" name="Oval 47"/>
            <p:cNvSpPr>
              <a:spLocks noChangeArrowheads="1"/>
            </p:cNvSpPr>
            <p:nvPr/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gradFill>
              <a:gsLst>
                <a:gs pos="100000">
                  <a:srgbClr val="E87797"/>
                </a:gs>
                <a:gs pos="0">
                  <a:srgbClr val="F9B795"/>
                </a:gs>
              </a:gsLst>
              <a:lin ang="1800000" scaled="0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7" name="Freeform 122"/>
            <p:cNvSpPr>
              <a:spLocks/>
            </p:cNvSpPr>
            <p:nvPr/>
          </p:nvSpPr>
          <p:spPr bwMode="auto">
            <a:xfrm>
              <a:off x="5664842" y="3299618"/>
              <a:ext cx="876061" cy="906462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50105" y="3017549"/>
            <a:ext cx="622476" cy="621874"/>
            <a:chOff x="5281342" y="2932112"/>
            <a:chExt cx="1643063" cy="1641475"/>
          </a:xfrm>
        </p:grpSpPr>
        <p:sp>
          <p:nvSpPr>
            <p:cNvPr id="9" name="Oval 47"/>
            <p:cNvSpPr>
              <a:spLocks noChangeArrowheads="1"/>
            </p:cNvSpPr>
            <p:nvPr/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gradFill>
              <a:gsLst>
                <a:gs pos="98000">
                  <a:srgbClr val="E87797"/>
                </a:gs>
                <a:gs pos="0">
                  <a:srgbClr val="E7B5C8"/>
                </a:gs>
              </a:gsLst>
              <a:lin ang="1800000" scaled="0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Freeform 122"/>
            <p:cNvSpPr>
              <a:spLocks/>
            </p:cNvSpPr>
            <p:nvPr/>
          </p:nvSpPr>
          <p:spPr bwMode="auto">
            <a:xfrm>
              <a:off x="5649642" y="3299619"/>
              <a:ext cx="906462" cy="906459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50105" y="4120050"/>
            <a:ext cx="622476" cy="621874"/>
            <a:chOff x="5281342" y="2932112"/>
            <a:chExt cx="1643063" cy="1641475"/>
          </a:xfrm>
        </p:grpSpPr>
        <p:sp>
          <p:nvSpPr>
            <p:cNvPr id="12" name="Oval 47"/>
            <p:cNvSpPr>
              <a:spLocks noChangeArrowheads="1"/>
            </p:cNvSpPr>
            <p:nvPr/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gradFill>
              <a:gsLst>
                <a:gs pos="98000">
                  <a:srgbClr val="E87797"/>
                </a:gs>
                <a:gs pos="0">
                  <a:srgbClr val="E7B5C8"/>
                </a:gs>
              </a:gsLst>
              <a:lin ang="1800000" scaled="0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13" name="Freeform 122"/>
            <p:cNvSpPr>
              <a:spLocks/>
            </p:cNvSpPr>
            <p:nvPr/>
          </p:nvSpPr>
          <p:spPr bwMode="auto">
            <a:xfrm>
              <a:off x="5649642" y="3299618"/>
              <a:ext cx="906462" cy="906462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50105" y="5222551"/>
            <a:ext cx="622476" cy="621874"/>
            <a:chOff x="5281342" y="2932112"/>
            <a:chExt cx="1643063" cy="1641475"/>
          </a:xfrm>
        </p:grpSpPr>
        <p:sp>
          <p:nvSpPr>
            <p:cNvPr id="15" name="Oval 47"/>
            <p:cNvSpPr>
              <a:spLocks noChangeArrowheads="1"/>
            </p:cNvSpPr>
            <p:nvPr/>
          </p:nvSpPr>
          <p:spPr bwMode="auto">
            <a:xfrm>
              <a:off x="5281342" y="2932112"/>
              <a:ext cx="1643063" cy="1641475"/>
            </a:xfrm>
            <a:prstGeom prst="rect">
              <a:avLst/>
            </a:prstGeom>
            <a:gradFill>
              <a:gsLst>
                <a:gs pos="98000">
                  <a:srgbClr val="E87797"/>
                </a:gs>
                <a:gs pos="0">
                  <a:srgbClr val="98A6D4"/>
                </a:gs>
              </a:gsLst>
              <a:lin ang="1800000" scaled="0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5649642" y="3329408"/>
              <a:ext cx="906462" cy="846882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62299" y="1884564"/>
            <a:ext cx="3537444" cy="682841"/>
            <a:chOff x="7523108" y="3331677"/>
            <a:chExt cx="3537444" cy="682841"/>
          </a:xfrm>
        </p:grpSpPr>
        <p:sp>
          <p:nvSpPr>
            <p:cNvPr id="18" name="矩形 17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标题文字添加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23108" y="3641467"/>
              <a:ext cx="353744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.</a:t>
              </a:r>
              <a:endParaRPr lang="en-US" altLang="zh-CN" sz="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62299" y="2987064"/>
            <a:ext cx="3537444" cy="682841"/>
            <a:chOff x="7523108" y="3331677"/>
            <a:chExt cx="3537444" cy="682841"/>
          </a:xfrm>
        </p:grpSpPr>
        <p:sp>
          <p:nvSpPr>
            <p:cNvPr id="21" name="矩形 20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标题文字添加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23108" y="3641467"/>
              <a:ext cx="353744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.</a:t>
              </a:r>
              <a:endParaRPr lang="en-US" altLang="zh-CN" sz="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62299" y="4089566"/>
            <a:ext cx="3537444" cy="682841"/>
            <a:chOff x="7523108" y="3331677"/>
            <a:chExt cx="3537444" cy="682841"/>
          </a:xfrm>
        </p:grpSpPr>
        <p:sp>
          <p:nvSpPr>
            <p:cNvPr id="24" name="矩形 23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标题文字添加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523108" y="3641467"/>
              <a:ext cx="353744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.</a:t>
              </a:r>
              <a:endParaRPr lang="en-US" altLang="zh-CN" sz="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62299" y="5192067"/>
            <a:ext cx="3537444" cy="682841"/>
            <a:chOff x="7523108" y="3331677"/>
            <a:chExt cx="3537444" cy="682841"/>
          </a:xfrm>
        </p:grpSpPr>
        <p:sp>
          <p:nvSpPr>
            <p:cNvPr id="27" name="矩形 26"/>
            <p:cNvSpPr/>
            <p:nvPr/>
          </p:nvSpPr>
          <p:spPr>
            <a:xfrm>
              <a:off x="7523108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标题文字添加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23108" y="3641467"/>
              <a:ext cx="353744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.</a:t>
              </a:r>
              <a:endParaRPr lang="en-US" altLang="zh-CN" sz="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88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18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18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50528" y="1190980"/>
            <a:ext cx="7253787" cy="4080255"/>
          </a:xfrm>
          <a:prstGeom prst="rect">
            <a:avLst/>
          </a:prstGeom>
        </p:spPr>
      </p:pic>
      <p:sp>
        <p:nvSpPr>
          <p:cNvPr id="9" name="PA_文本框 65"/>
          <p:cNvSpPr txBox="1"/>
          <p:nvPr>
            <p:custDataLst>
              <p:tags r:id="rId1"/>
            </p:custDataLst>
          </p:nvPr>
        </p:nvSpPr>
        <p:spPr>
          <a:xfrm>
            <a:off x="5634335" y="-1"/>
            <a:ext cx="923330" cy="6858001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dist"/>
            <a:r>
              <a:rPr lang="zh-CN" altLang="en-US" sz="4800" dirty="0" smtClean="0"/>
              <a:t>时尚蒸汽波</a:t>
            </a:r>
            <a:endParaRPr lang="en-US" altLang="zh-CN" sz="4800" dirty="0"/>
          </a:p>
        </p:txBody>
      </p:sp>
      <p:sp>
        <p:nvSpPr>
          <p:cNvPr id="10" name="PA_文本框 69"/>
          <p:cNvSpPr txBox="1"/>
          <p:nvPr>
            <p:custDataLst>
              <p:tags r:id="rId2"/>
            </p:custDataLst>
          </p:nvPr>
        </p:nvSpPr>
        <p:spPr>
          <a:xfrm>
            <a:off x="3499465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1" name="PA_文本框 65"/>
          <p:cNvSpPr txBox="1"/>
          <p:nvPr>
            <p:custDataLst>
              <p:tags r:id="rId3"/>
            </p:custDataLst>
          </p:nvPr>
        </p:nvSpPr>
        <p:spPr>
          <a:xfrm>
            <a:off x="1708482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2" name="PA_文本框 66"/>
          <p:cNvSpPr txBox="1"/>
          <p:nvPr>
            <p:custDataLst>
              <p:tags r:id="rId4"/>
            </p:custDataLst>
          </p:nvPr>
        </p:nvSpPr>
        <p:spPr>
          <a:xfrm>
            <a:off x="243275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3" name="PA_文本框 67"/>
          <p:cNvSpPr txBox="1"/>
          <p:nvPr>
            <p:custDataLst>
              <p:tags r:id="rId5"/>
            </p:custDataLst>
          </p:nvPr>
        </p:nvSpPr>
        <p:spPr>
          <a:xfrm>
            <a:off x="1708482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4" name="PA_文本框 68"/>
          <p:cNvSpPr txBox="1"/>
          <p:nvPr>
            <p:custDataLst>
              <p:tags r:id="rId6"/>
            </p:custDataLst>
          </p:nvPr>
        </p:nvSpPr>
        <p:spPr>
          <a:xfrm>
            <a:off x="3499465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70"/>
          <p:cNvSpPr txBox="1"/>
          <p:nvPr>
            <p:custDataLst>
              <p:tags r:id="rId7"/>
            </p:custDataLst>
          </p:nvPr>
        </p:nvSpPr>
        <p:spPr>
          <a:xfrm>
            <a:off x="438702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6" name="PA_文本框 66"/>
          <p:cNvSpPr txBox="1"/>
          <p:nvPr>
            <p:custDataLst>
              <p:tags r:id="rId8"/>
            </p:custDataLst>
          </p:nvPr>
        </p:nvSpPr>
        <p:spPr>
          <a:xfrm>
            <a:off x="0" y="473675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7" name="PA_库_文本框 16"/>
          <p:cNvSpPr txBox="1"/>
          <p:nvPr>
            <p:custDataLst>
              <p:tags r:id="rId9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10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叁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1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部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2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79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utoUpdateAnimBg="0"/>
      <p:bldP spid="17" grpId="1" autoUpdateAnimBg="0"/>
      <p:bldP spid="17" grpId="2" autoUpdateAnimBg="0"/>
      <p:bldP spid="18" grpId="0" autoUpdateAnimBg="0"/>
      <p:bldP spid="18" grpId="1" autoUpdateAnimBg="0"/>
      <p:bldP spid="18" grpId="2" autoUpdateAnimBg="0"/>
      <p:bldP spid="19" grpId="0" autoUpdateAnimBg="0"/>
      <p:bldP spid="19" grpId="1" autoUpdateAnimBg="0"/>
      <p:bldP spid="19" grpId="2" autoUpdateAnimBg="0"/>
      <p:bldP spid="21" grpId="0" autoUpdateAnimBg="0"/>
      <p:bldP spid="21" grpId="1" autoUpdateAnimBg="0"/>
      <p:bldP spid="21" grpId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416690" y="2301240"/>
            <a:ext cx="11358620" cy="35100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79400" dir="624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0235" y="1718503"/>
            <a:ext cx="3190000" cy="2685979"/>
          </a:xfrm>
          <a:prstGeom prst="rect">
            <a:avLst/>
          </a:prstGeom>
          <a:solidFill>
            <a:srgbClr val="E2C5C7"/>
          </a:solidFill>
          <a:ln w="127000">
            <a:solidFill>
              <a:schemeClr val="bg1"/>
            </a:solidFill>
            <a:miter lim="800000"/>
          </a:ln>
          <a:effectLst>
            <a:outerShdw blurRad="304800" sx="102000" sy="102000" algn="ctr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sp>
        <p:nvSpPr>
          <p:cNvPr id="6" name="文本框 5"/>
          <p:cNvSpPr txBox="1"/>
          <p:nvPr/>
        </p:nvSpPr>
        <p:spPr>
          <a:xfrm>
            <a:off x="1767674" y="2754525"/>
            <a:ext cx="312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造字工房俊雅（非商用）常规体" pitchFamily="2" charset="-122"/>
                <a:ea typeface="造字工房俊雅（非商用）常规体" pitchFamily="2" charset="-122"/>
              </a:rPr>
              <a:t>项目一：成果展示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56519" y="2619020"/>
            <a:ext cx="588634" cy="588632"/>
            <a:chOff x="9244014" y="4945063"/>
            <a:chExt cx="1403350" cy="1403350"/>
          </a:xfrm>
        </p:grpSpPr>
        <p:sp>
          <p:nvSpPr>
            <p:cNvPr id="8" name="Freeform 1509"/>
            <p:cNvSpPr>
              <a:spLocks/>
            </p:cNvSpPr>
            <p:nvPr/>
          </p:nvSpPr>
          <p:spPr bwMode="auto">
            <a:xfrm>
              <a:off x="9244014" y="4945063"/>
              <a:ext cx="1403350" cy="1403350"/>
            </a:xfrm>
            <a:custGeom>
              <a:avLst/>
              <a:gdLst>
                <a:gd name="T0" fmla="*/ 800 w 800"/>
                <a:gd name="T1" fmla="*/ 400 h 800"/>
                <a:gd name="T2" fmla="*/ 796 w 800"/>
                <a:gd name="T3" fmla="*/ 451 h 800"/>
                <a:gd name="T4" fmla="*/ 400 w 800"/>
                <a:gd name="T5" fmla="*/ 800 h 800"/>
                <a:gd name="T6" fmla="*/ 304 w 800"/>
                <a:gd name="T7" fmla="*/ 789 h 800"/>
                <a:gd name="T8" fmla="*/ 0 w 800"/>
                <a:gd name="T9" fmla="*/ 400 h 800"/>
                <a:gd name="T10" fmla="*/ 400 w 800"/>
                <a:gd name="T11" fmla="*/ 0 h 800"/>
                <a:gd name="T12" fmla="*/ 800 w 800"/>
                <a:gd name="T13" fmla="*/ 4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800">
                  <a:moveTo>
                    <a:pt x="800" y="400"/>
                  </a:moveTo>
                  <a:cubicBezTo>
                    <a:pt x="800" y="417"/>
                    <a:pt x="799" y="434"/>
                    <a:pt x="796" y="451"/>
                  </a:cubicBezTo>
                  <a:cubicBezTo>
                    <a:pt x="772" y="648"/>
                    <a:pt x="603" y="800"/>
                    <a:pt x="400" y="800"/>
                  </a:cubicBezTo>
                  <a:cubicBezTo>
                    <a:pt x="367" y="800"/>
                    <a:pt x="335" y="796"/>
                    <a:pt x="304" y="789"/>
                  </a:cubicBezTo>
                  <a:cubicBezTo>
                    <a:pt x="129" y="746"/>
                    <a:pt x="0" y="588"/>
                    <a:pt x="0" y="400"/>
                  </a:cubicBezTo>
                  <a:cubicBezTo>
                    <a:pt x="0" y="179"/>
                    <a:pt x="179" y="0"/>
                    <a:pt x="400" y="0"/>
                  </a:cubicBezTo>
                  <a:cubicBezTo>
                    <a:pt x="621" y="0"/>
                    <a:pt x="800" y="179"/>
                    <a:pt x="800" y="400"/>
                  </a:cubicBezTo>
                </a:path>
              </a:pathLst>
            </a:custGeom>
            <a:solidFill>
              <a:srgbClr val="CD1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9" name="Freeform 1511"/>
            <p:cNvSpPr>
              <a:spLocks/>
            </p:cNvSpPr>
            <p:nvPr/>
          </p:nvSpPr>
          <p:spPr bwMode="auto">
            <a:xfrm>
              <a:off x="9496427" y="5667376"/>
              <a:ext cx="896938" cy="449263"/>
            </a:xfrm>
            <a:custGeom>
              <a:avLst/>
              <a:gdLst>
                <a:gd name="T0" fmla="*/ 477 w 511"/>
                <a:gd name="T1" fmla="*/ 251 h 256"/>
                <a:gd name="T2" fmla="*/ 395 w 511"/>
                <a:gd name="T3" fmla="*/ 197 h 256"/>
                <a:gd name="T4" fmla="*/ 256 w 511"/>
                <a:gd name="T5" fmla="*/ 152 h 256"/>
                <a:gd name="T6" fmla="*/ 117 w 511"/>
                <a:gd name="T7" fmla="*/ 195 h 256"/>
                <a:gd name="T8" fmla="*/ 33 w 511"/>
                <a:gd name="T9" fmla="*/ 247 h 256"/>
                <a:gd name="T10" fmla="*/ 34 w 511"/>
                <a:gd name="T11" fmla="*/ 128 h 256"/>
                <a:gd name="T12" fmla="*/ 82 w 511"/>
                <a:gd name="T13" fmla="*/ 67 h 256"/>
                <a:gd name="T14" fmla="*/ 112 w 511"/>
                <a:gd name="T15" fmla="*/ 43 h 256"/>
                <a:gd name="T16" fmla="*/ 257 w 511"/>
                <a:gd name="T17" fmla="*/ 2 h 256"/>
                <a:gd name="T18" fmla="*/ 398 w 511"/>
                <a:gd name="T19" fmla="*/ 43 h 256"/>
                <a:gd name="T20" fmla="*/ 429 w 511"/>
                <a:gd name="T21" fmla="*/ 68 h 256"/>
                <a:gd name="T22" fmla="*/ 478 w 511"/>
                <a:gd name="T23" fmla="*/ 132 h 256"/>
                <a:gd name="T24" fmla="*/ 477 w 511"/>
                <a:gd name="T25" fmla="*/ 25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1" h="256">
                  <a:moveTo>
                    <a:pt x="477" y="251"/>
                  </a:moveTo>
                  <a:cubicBezTo>
                    <a:pt x="457" y="256"/>
                    <a:pt x="432" y="223"/>
                    <a:pt x="395" y="197"/>
                  </a:cubicBezTo>
                  <a:cubicBezTo>
                    <a:pt x="358" y="171"/>
                    <a:pt x="310" y="152"/>
                    <a:pt x="256" y="152"/>
                  </a:cubicBezTo>
                  <a:cubicBezTo>
                    <a:pt x="202" y="151"/>
                    <a:pt x="154" y="169"/>
                    <a:pt x="117" y="195"/>
                  </a:cubicBezTo>
                  <a:cubicBezTo>
                    <a:pt x="79" y="220"/>
                    <a:pt x="54" y="252"/>
                    <a:pt x="33" y="247"/>
                  </a:cubicBezTo>
                  <a:cubicBezTo>
                    <a:pt x="16" y="246"/>
                    <a:pt x="0" y="191"/>
                    <a:pt x="34" y="128"/>
                  </a:cubicBezTo>
                  <a:cubicBezTo>
                    <a:pt x="45" y="108"/>
                    <a:pt x="61" y="86"/>
                    <a:pt x="82" y="67"/>
                  </a:cubicBezTo>
                  <a:cubicBezTo>
                    <a:pt x="91" y="59"/>
                    <a:pt x="101" y="51"/>
                    <a:pt x="112" y="43"/>
                  </a:cubicBezTo>
                  <a:cubicBezTo>
                    <a:pt x="151" y="18"/>
                    <a:pt x="200" y="0"/>
                    <a:pt x="257" y="2"/>
                  </a:cubicBezTo>
                  <a:cubicBezTo>
                    <a:pt x="313" y="1"/>
                    <a:pt x="360" y="18"/>
                    <a:pt x="398" y="43"/>
                  </a:cubicBezTo>
                  <a:cubicBezTo>
                    <a:pt x="409" y="51"/>
                    <a:pt x="420" y="59"/>
                    <a:pt x="429" y="68"/>
                  </a:cubicBezTo>
                  <a:cubicBezTo>
                    <a:pt x="451" y="88"/>
                    <a:pt x="468" y="110"/>
                    <a:pt x="478" y="132"/>
                  </a:cubicBezTo>
                  <a:cubicBezTo>
                    <a:pt x="511" y="195"/>
                    <a:pt x="494" y="250"/>
                    <a:pt x="477" y="251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0" name="Freeform 1512"/>
            <p:cNvSpPr>
              <a:spLocks/>
            </p:cNvSpPr>
            <p:nvPr/>
          </p:nvSpPr>
          <p:spPr bwMode="auto">
            <a:xfrm>
              <a:off x="9520239" y="5883276"/>
              <a:ext cx="865188" cy="233363"/>
            </a:xfrm>
            <a:custGeom>
              <a:avLst/>
              <a:gdLst>
                <a:gd name="T0" fmla="*/ 475 w 493"/>
                <a:gd name="T1" fmla="*/ 33 h 133"/>
                <a:gd name="T2" fmla="*/ 456 w 493"/>
                <a:gd name="T3" fmla="*/ 100 h 133"/>
                <a:gd name="T4" fmla="*/ 374 w 493"/>
                <a:gd name="T5" fmla="*/ 46 h 133"/>
                <a:gd name="T6" fmla="*/ 235 w 493"/>
                <a:gd name="T7" fmla="*/ 1 h 133"/>
                <a:gd name="T8" fmla="*/ 96 w 493"/>
                <a:gd name="T9" fmla="*/ 44 h 133"/>
                <a:gd name="T10" fmla="*/ 12 w 493"/>
                <a:gd name="T11" fmla="*/ 96 h 133"/>
                <a:gd name="T12" fmla="*/ 0 w 493"/>
                <a:gd name="T13" fmla="*/ 86 h 133"/>
                <a:gd name="T14" fmla="*/ 19 w 493"/>
                <a:gd name="T15" fmla="*/ 124 h 133"/>
                <a:gd name="T16" fmla="*/ 103 w 493"/>
                <a:gd name="T17" fmla="*/ 72 h 133"/>
                <a:gd name="T18" fmla="*/ 242 w 493"/>
                <a:gd name="T19" fmla="*/ 29 h 133"/>
                <a:gd name="T20" fmla="*/ 381 w 493"/>
                <a:gd name="T21" fmla="*/ 74 h 133"/>
                <a:gd name="T22" fmla="*/ 463 w 493"/>
                <a:gd name="T23" fmla="*/ 128 h 133"/>
                <a:gd name="T24" fmla="*/ 475 w 493"/>
                <a:gd name="T25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3" h="133">
                  <a:moveTo>
                    <a:pt x="475" y="33"/>
                  </a:moveTo>
                  <a:cubicBezTo>
                    <a:pt x="480" y="71"/>
                    <a:pt x="468" y="99"/>
                    <a:pt x="456" y="100"/>
                  </a:cubicBezTo>
                  <a:cubicBezTo>
                    <a:pt x="436" y="105"/>
                    <a:pt x="411" y="71"/>
                    <a:pt x="374" y="46"/>
                  </a:cubicBezTo>
                  <a:cubicBezTo>
                    <a:pt x="337" y="20"/>
                    <a:pt x="289" y="1"/>
                    <a:pt x="235" y="1"/>
                  </a:cubicBezTo>
                  <a:cubicBezTo>
                    <a:pt x="181" y="0"/>
                    <a:pt x="133" y="18"/>
                    <a:pt x="96" y="44"/>
                  </a:cubicBezTo>
                  <a:cubicBezTo>
                    <a:pt x="59" y="68"/>
                    <a:pt x="33" y="101"/>
                    <a:pt x="12" y="96"/>
                  </a:cubicBezTo>
                  <a:cubicBezTo>
                    <a:pt x="8" y="96"/>
                    <a:pt x="4" y="92"/>
                    <a:pt x="0" y="86"/>
                  </a:cubicBezTo>
                  <a:cubicBezTo>
                    <a:pt x="2" y="108"/>
                    <a:pt x="11" y="124"/>
                    <a:pt x="19" y="124"/>
                  </a:cubicBezTo>
                  <a:cubicBezTo>
                    <a:pt x="40" y="129"/>
                    <a:pt x="65" y="97"/>
                    <a:pt x="103" y="72"/>
                  </a:cubicBezTo>
                  <a:cubicBezTo>
                    <a:pt x="140" y="46"/>
                    <a:pt x="188" y="28"/>
                    <a:pt x="242" y="29"/>
                  </a:cubicBezTo>
                  <a:cubicBezTo>
                    <a:pt x="296" y="29"/>
                    <a:pt x="344" y="48"/>
                    <a:pt x="381" y="74"/>
                  </a:cubicBezTo>
                  <a:cubicBezTo>
                    <a:pt x="418" y="100"/>
                    <a:pt x="443" y="133"/>
                    <a:pt x="463" y="128"/>
                  </a:cubicBezTo>
                  <a:cubicBezTo>
                    <a:pt x="478" y="127"/>
                    <a:pt x="493" y="85"/>
                    <a:pt x="475" y="33"/>
                  </a:cubicBezTo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1" name="Freeform 1513"/>
            <p:cNvSpPr>
              <a:spLocks/>
            </p:cNvSpPr>
            <p:nvPr/>
          </p:nvSpPr>
          <p:spPr bwMode="auto">
            <a:xfrm>
              <a:off x="9639302" y="5759451"/>
              <a:ext cx="254000" cy="127000"/>
            </a:xfrm>
            <a:custGeom>
              <a:avLst/>
              <a:gdLst>
                <a:gd name="T0" fmla="*/ 18 w 144"/>
                <a:gd name="T1" fmla="*/ 0 h 73"/>
                <a:gd name="T2" fmla="*/ 0 w 144"/>
                <a:gd name="T3" fmla="*/ 15 h 73"/>
                <a:gd name="T4" fmla="*/ 140 w 144"/>
                <a:gd name="T5" fmla="*/ 73 h 73"/>
                <a:gd name="T6" fmla="*/ 144 w 144"/>
                <a:gd name="T7" fmla="*/ 73 h 73"/>
                <a:gd name="T8" fmla="*/ 18 w 14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3">
                  <a:moveTo>
                    <a:pt x="18" y="0"/>
                  </a:moveTo>
                  <a:cubicBezTo>
                    <a:pt x="11" y="5"/>
                    <a:pt x="5" y="10"/>
                    <a:pt x="0" y="15"/>
                  </a:cubicBezTo>
                  <a:cubicBezTo>
                    <a:pt x="37" y="46"/>
                    <a:pt x="86" y="67"/>
                    <a:pt x="140" y="73"/>
                  </a:cubicBezTo>
                  <a:cubicBezTo>
                    <a:pt x="142" y="73"/>
                    <a:pt x="143" y="73"/>
                    <a:pt x="144" y="73"/>
                  </a:cubicBezTo>
                  <a:cubicBezTo>
                    <a:pt x="93" y="65"/>
                    <a:pt x="49" y="39"/>
                    <a:pt x="18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2" name="Freeform 1514"/>
            <p:cNvSpPr>
              <a:spLocks/>
            </p:cNvSpPr>
            <p:nvPr/>
          </p:nvSpPr>
          <p:spPr bwMode="auto">
            <a:xfrm>
              <a:off x="9885364" y="5886451"/>
              <a:ext cx="50800" cy="3175"/>
            </a:xfrm>
            <a:custGeom>
              <a:avLst/>
              <a:gdLst>
                <a:gd name="T0" fmla="*/ 4 w 29"/>
                <a:gd name="T1" fmla="*/ 0 h 2"/>
                <a:gd name="T2" fmla="*/ 0 w 29"/>
                <a:gd name="T3" fmla="*/ 0 h 2"/>
                <a:gd name="T4" fmla="*/ 29 w 29"/>
                <a:gd name="T5" fmla="*/ 2 h 2"/>
                <a:gd name="T6" fmla="*/ 4 w 2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0" y="1"/>
                    <a:pt x="19" y="2"/>
                    <a:pt x="29" y="2"/>
                  </a:cubicBezTo>
                  <a:cubicBezTo>
                    <a:pt x="21" y="2"/>
                    <a:pt x="12" y="1"/>
                    <a:pt x="4" y="0"/>
                  </a:cubicBezTo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3" name="Freeform 1515"/>
            <p:cNvSpPr>
              <a:spLocks/>
            </p:cNvSpPr>
            <p:nvPr/>
          </p:nvSpPr>
          <p:spPr bwMode="auto">
            <a:xfrm>
              <a:off x="9983789" y="5761038"/>
              <a:ext cx="265113" cy="127000"/>
            </a:xfrm>
            <a:custGeom>
              <a:avLst/>
              <a:gdLst>
                <a:gd name="T0" fmla="*/ 133 w 151"/>
                <a:gd name="T1" fmla="*/ 0 h 73"/>
                <a:gd name="T2" fmla="*/ 0 w 151"/>
                <a:gd name="T3" fmla="*/ 73 h 73"/>
                <a:gd name="T4" fmla="*/ 2 w 151"/>
                <a:gd name="T5" fmla="*/ 73 h 73"/>
                <a:gd name="T6" fmla="*/ 151 w 151"/>
                <a:gd name="T7" fmla="*/ 15 h 73"/>
                <a:gd name="T8" fmla="*/ 133 w 151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3">
                  <a:moveTo>
                    <a:pt x="133" y="0"/>
                  </a:moveTo>
                  <a:cubicBezTo>
                    <a:pt x="101" y="40"/>
                    <a:pt x="54" y="67"/>
                    <a:pt x="0" y="73"/>
                  </a:cubicBezTo>
                  <a:cubicBezTo>
                    <a:pt x="0" y="73"/>
                    <a:pt x="1" y="73"/>
                    <a:pt x="2" y="73"/>
                  </a:cubicBezTo>
                  <a:cubicBezTo>
                    <a:pt x="60" y="68"/>
                    <a:pt x="112" y="47"/>
                    <a:pt x="151" y="15"/>
                  </a:cubicBezTo>
                  <a:cubicBezTo>
                    <a:pt x="146" y="10"/>
                    <a:pt x="140" y="5"/>
                    <a:pt x="133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4" name="Freeform 1516"/>
            <p:cNvSpPr>
              <a:spLocks/>
            </p:cNvSpPr>
            <p:nvPr/>
          </p:nvSpPr>
          <p:spPr bwMode="auto">
            <a:xfrm>
              <a:off x="9952039" y="5888038"/>
              <a:ext cx="34925" cy="1588"/>
            </a:xfrm>
            <a:custGeom>
              <a:avLst/>
              <a:gdLst>
                <a:gd name="T0" fmla="*/ 18 w 20"/>
                <a:gd name="T1" fmla="*/ 0 h 1"/>
                <a:gd name="T2" fmla="*/ 0 w 20"/>
                <a:gd name="T3" fmla="*/ 1 h 1"/>
                <a:gd name="T4" fmla="*/ 20 w 20"/>
                <a:gd name="T5" fmla="*/ 0 h 1"/>
                <a:gd name="T6" fmla="*/ 18 w 2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18" y="0"/>
                  </a:moveTo>
                  <a:cubicBezTo>
                    <a:pt x="12" y="0"/>
                    <a:pt x="6" y="1"/>
                    <a:pt x="0" y="1"/>
                  </a:cubicBezTo>
                  <a:cubicBezTo>
                    <a:pt x="7" y="1"/>
                    <a:pt x="13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5" name="Freeform 1517"/>
            <p:cNvSpPr>
              <a:spLocks/>
            </p:cNvSpPr>
            <p:nvPr/>
          </p:nvSpPr>
          <p:spPr bwMode="auto">
            <a:xfrm>
              <a:off x="9593264" y="5184776"/>
              <a:ext cx="704850" cy="704850"/>
            </a:xfrm>
            <a:custGeom>
              <a:avLst/>
              <a:gdLst>
                <a:gd name="T0" fmla="*/ 402 w 402"/>
                <a:gd name="T1" fmla="*/ 201 h 402"/>
                <a:gd name="T2" fmla="*/ 201 w 402"/>
                <a:gd name="T3" fmla="*/ 402 h 402"/>
                <a:gd name="T4" fmla="*/ 0 w 402"/>
                <a:gd name="T5" fmla="*/ 201 h 402"/>
                <a:gd name="T6" fmla="*/ 108 w 402"/>
                <a:gd name="T7" fmla="*/ 23 h 402"/>
                <a:gd name="T8" fmla="*/ 201 w 402"/>
                <a:gd name="T9" fmla="*/ 0 h 402"/>
                <a:gd name="T10" fmla="*/ 308 w 402"/>
                <a:gd name="T11" fmla="*/ 31 h 402"/>
                <a:gd name="T12" fmla="*/ 402 w 402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402">
                  <a:moveTo>
                    <a:pt x="402" y="201"/>
                  </a:moveTo>
                  <a:cubicBezTo>
                    <a:pt x="402" y="312"/>
                    <a:pt x="312" y="402"/>
                    <a:pt x="201" y="402"/>
                  </a:cubicBezTo>
                  <a:cubicBezTo>
                    <a:pt x="90" y="402"/>
                    <a:pt x="0" y="312"/>
                    <a:pt x="0" y="201"/>
                  </a:cubicBezTo>
                  <a:cubicBezTo>
                    <a:pt x="0" y="123"/>
                    <a:pt x="44" y="56"/>
                    <a:pt x="108" y="23"/>
                  </a:cubicBezTo>
                  <a:cubicBezTo>
                    <a:pt x="136" y="8"/>
                    <a:pt x="167" y="0"/>
                    <a:pt x="201" y="0"/>
                  </a:cubicBezTo>
                  <a:cubicBezTo>
                    <a:pt x="240" y="0"/>
                    <a:pt x="277" y="12"/>
                    <a:pt x="308" y="31"/>
                  </a:cubicBezTo>
                  <a:cubicBezTo>
                    <a:pt x="364" y="67"/>
                    <a:pt x="402" y="130"/>
                    <a:pt x="402" y="201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6" name="Freeform 1518"/>
            <p:cNvSpPr>
              <a:spLocks/>
            </p:cNvSpPr>
            <p:nvPr/>
          </p:nvSpPr>
          <p:spPr bwMode="auto">
            <a:xfrm>
              <a:off x="9744077" y="5343526"/>
              <a:ext cx="333375" cy="322263"/>
            </a:xfrm>
            <a:custGeom>
              <a:avLst/>
              <a:gdLst>
                <a:gd name="T0" fmla="*/ 190 w 190"/>
                <a:gd name="T1" fmla="*/ 38 h 184"/>
                <a:gd name="T2" fmla="*/ 148 w 190"/>
                <a:gd name="T3" fmla="*/ 12 h 184"/>
                <a:gd name="T4" fmla="*/ 42 w 190"/>
                <a:gd name="T5" fmla="*/ 36 h 184"/>
                <a:gd name="T6" fmla="*/ 40 w 190"/>
                <a:gd name="T7" fmla="*/ 184 h 184"/>
                <a:gd name="T8" fmla="*/ 41 w 190"/>
                <a:gd name="T9" fmla="*/ 184 h 184"/>
                <a:gd name="T10" fmla="*/ 190 w 190"/>
                <a:gd name="T11" fmla="*/ 39 h 184"/>
                <a:gd name="T12" fmla="*/ 190 w 190"/>
                <a:gd name="T13" fmla="*/ 3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84">
                  <a:moveTo>
                    <a:pt x="190" y="38"/>
                  </a:moveTo>
                  <a:cubicBezTo>
                    <a:pt x="177" y="26"/>
                    <a:pt x="163" y="17"/>
                    <a:pt x="148" y="12"/>
                  </a:cubicBezTo>
                  <a:cubicBezTo>
                    <a:pt x="112" y="0"/>
                    <a:pt x="71" y="8"/>
                    <a:pt x="42" y="36"/>
                  </a:cubicBezTo>
                  <a:cubicBezTo>
                    <a:pt x="1" y="76"/>
                    <a:pt x="0" y="142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190" y="39"/>
                    <a:pt x="190" y="39"/>
                    <a:pt x="190" y="39"/>
                  </a:cubicBezTo>
                  <a:cubicBezTo>
                    <a:pt x="190" y="38"/>
                    <a:pt x="190" y="38"/>
                    <a:pt x="190" y="38"/>
                  </a:cubicBezTo>
                </a:path>
              </a:pathLst>
            </a:custGeom>
            <a:solidFill>
              <a:srgbClr val="103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7" name="Freeform 1519"/>
            <p:cNvSpPr>
              <a:spLocks/>
            </p:cNvSpPr>
            <p:nvPr/>
          </p:nvSpPr>
          <p:spPr bwMode="auto">
            <a:xfrm>
              <a:off x="9815514" y="5411788"/>
              <a:ext cx="320675" cy="327025"/>
            </a:xfrm>
            <a:custGeom>
              <a:avLst/>
              <a:gdLst>
                <a:gd name="T0" fmla="*/ 146 w 183"/>
                <a:gd name="T1" fmla="*/ 147 h 187"/>
                <a:gd name="T2" fmla="*/ 176 w 183"/>
                <a:gd name="T3" fmla="*/ 51 h 187"/>
                <a:gd name="T4" fmla="*/ 149 w 183"/>
                <a:gd name="T5" fmla="*/ 0 h 187"/>
                <a:gd name="T6" fmla="*/ 0 w 183"/>
                <a:gd name="T7" fmla="*/ 145 h 187"/>
                <a:gd name="T8" fmla="*/ 146 w 183"/>
                <a:gd name="T9" fmla="*/ 1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7">
                  <a:moveTo>
                    <a:pt x="146" y="147"/>
                  </a:moveTo>
                  <a:cubicBezTo>
                    <a:pt x="173" y="121"/>
                    <a:pt x="183" y="85"/>
                    <a:pt x="176" y="51"/>
                  </a:cubicBezTo>
                  <a:cubicBezTo>
                    <a:pt x="172" y="32"/>
                    <a:pt x="163" y="15"/>
                    <a:pt x="149" y="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0" y="186"/>
                    <a:pt x="105" y="187"/>
                    <a:pt x="146" y="147"/>
                  </a:cubicBezTo>
                </a:path>
              </a:pathLst>
            </a:custGeom>
            <a:solidFill>
              <a:srgbClr val="002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8" name="Freeform 1520"/>
            <p:cNvSpPr>
              <a:spLocks/>
            </p:cNvSpPr>
            <p:nvPr/>
          </p:nvSpPr>
          <p:spPr bwMode="auto">
            <a:xfrm>
              <a:off x="9828214" y="5424488"/>
              <a:ext cx="293688" cy="284163"/>
            </a:xfrm>
            <a:custGeom>
              <a:avLst/>
              <a:gdLst>
                <a:gd name="T0" fmla="*/ 1 w 168"/>
                <a:gd name="T1" fmla="*/ 129 h 162"/>
                <a:gd name="T2" fmla="*/ 38 w 168"/>
                <a:gd name="T3" fmla="*/ 152 h 162"/>
                <a:gd name="T4" fmla="*/ 131 w 168"/>
                <a:gd name="T5" fmla="*/ 130 h 162"/>
                <a:gd name="T6" fmla="*/ 132 w 168"/>
                <a:gd name="T7" fmla="*/ 1 h 162"/>
                <a:gd name="T8" fmla="*/ 131 w 168"/>
                <a:gd name="T9" fmla="*/ 0 h 162"/>
                <a:gd name="T10" fmla="*/ 0 w 168"/>
                <a:gd name="T11" fmla="*/ 128 h 162"/>
                <a:gd name="T12" fmla="*/ 1 w 168"/>
                <a:gd name="T13" fmla="*/ 1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62">
                  <a:moveTo>
                    <a:pt x="1" y="129"/>
                  </a:moveTo>
                  <a:cubicBezTo>
                    <a:pt x="12" y="140"/>
                    <a:pt x="25" y="148"/>
                    <a:pt x="38" y="152"/>
                  </a:cubicBezTo>
                  <a:cubicBezTo>
                    <a:pt x="70" y="162"/>
                    <a:pt x="106" y="155"/>
                    <a:pt x="131" y="130"/>
                  </a:cubicBezTo>
                  <a:cubicBezTo>
                    <a:pt x="167" y="95"/>
                    <a:pt x="168" y="37"/>
                    <a:pt x="132" y="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9"/>
                    <a:pt x="1" y="129"/>
                    <a:pt x="1" y="129"/>
                  </a:cubicBezTo>
                </a:path>
              </a:pathLst>
            </a:custGeom>
            <a:solidFill>
              <a:srgbClr val="103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19" name="Freeform 1521"/>
            <p:cNvSpPr>
              <a:spLocks/>
            </p:cNvSpPr>
            <p:nvPr/>
          </p:nvSpPr>
          <p:spPr bwMode="auto">
            <a:xfrm>
              <a:off x="9777414" y="5360988"/>
              <a:ext cx="279400" cy="287338"/>
            </a:xfrm>
            <a:custGeom>
              <a:avLst/>
              <a:gdLst>
                <a:gd name="T0" fmla="*/ 32 w 160"/>
                <a:gd name="T1" fmla="*/ 35 h 164"/>
                <a:gd name="T2" fmla="*/ 6 w 160"/>
                <a:gd name="T3" fmla="*/ 120 h 164"/>
                <a:gd name="T4" fmla="*/ 29 w 160"/>
                <a:gd name="T5" fmla="*/ 164 h 164"/>
                <a:gd name="T6" fmla="*/ 160 w 160"/>
                <a:gd name="T7" fmla="*/ 36 h 164"/>
                <a:gd name="T8" fmla="*/ 32 w 160"/>
                <a:gd name="T9" fmla="*/ 3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4">
                  <a:moveTo>
                    <a:pt x="32" y="35"/>
                  </a:moveTo>
                  <a:cubicBezTo>
                    <a:pt x="8" y="58"/>
                    <a:pt x="0" y="90"/>
                    <a:pt x="6" y="120"/>
                  </a:cubicBezTo>
                  <a:cubicBezTo>
                    <a:pt x="9" y="136"/>
                    <a:pt x="17" y="152"/>
                    <a:pt x="29" y="164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25" y="1"/>
                    <a:pt x="67" y="0"/>
                    <a:pt x="32" y="35"/>
                  </a:cubicBezTo>
                </a:path>
              </a:pathLst>
            </a:custGeom>
            <a:solidFill>
              <a:srgbClr val="002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0" name="Freeform 1522"/>
            <p:cNvSpPr>
              <a:spLocks/>
            </p:cNvSpPr>
            <p:nvPr/>
          </p:nvSpPr>
          <p:spPr bwMode="auto">
            <a:xfrm>
              <a:off x="10066339" y="5556251"/>
              <a:ext cx="28575" cy="55563"/>
            </a:xfrm>
            <a:custGeom>
              <a:avLst/>
              <a:gdLst>
                <a:gd name="T0" fmla="*/ 10 w 16"/>
                <a:gd name="T1" fmla="*/ 0 h 31"/>
                <a:gd name="T2" fmla="*/ 0 w 16"/>
                <a:gd name="T3" fmla="*/ 28 h 31"/>
                <a:gd name="T4" fmla="*/ 5 w 16"/>
                <a:gd name="T5" fmla="*/ 31 h 31"/>
                <a:gd name="T6" fmla="*/ 16 w 16"/>
                <a:gd name="T7" fmla="*/ 1 h 31"/>
                <a:gd name="T8" fmla="*/ 1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0" y="0"/>
                  </a:moveTo>
                  <a:cubicBezTo>
                    <a:pt x="9" y="10"/>
                    <a:pt x="5" y="20"/>
                    <a:pt x="0" y="2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1" y="22"/>
                    <a:pt x="14" y="12"/>
                    <a:pt x="16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3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1" name="Freeform 1523"/>
            <p:cNvSpPr>
              <a:spLocks/>
            </p:cNvSpPr>
            <p:nvPr/>
          </p:nvSpPr>
          <p:spPr bwMode="auto">
            <a:xfrm>
              <a:off x="10059989" y="5451476"/>
              <a:ext cx="30163" cy="52388"/>
            </a:xfrm>
            <a:custGeom>
              <a:avLst/>
              <a:gdLst>
                <a:gd name="T0" fmla="*/ 4 w 18"/>
                <a:gd name="T1" fmla="*/ 0 h 30"/>
                <a:gd name="T2" fmla="*/ 0 w 18"/>
                <a:gd name="T3" fmla="*/ 3 h 30"/>
                <a:gd name="T4" fmla="*/ 13 w 18"/>
                <a:gd name="T5" fmla="*/ 30 h 30"/>
                <a:gd name="T6" fmla="*/ 16 w 18"/>
                <a:gd name="T7" fmla="*/ 30 h 30"/>
                <a:gd name="T8" fmla="*/ 13 w 18"/>
                <a:gd name="T9" fmla="*/ 30 h 30"/>
                <a:gd name="T10" fmla="*/ 16 w 18"/>
                <a:gd name="T11" fmla="*/ 30 h 30"/>
                <a:gd name="T12" fmla="*/ 18 w 18"/>
                <a:gd name="T13" fmla="*/ 29 h 30"/>
                <a:gd name="T14" fmla="*/ 4 w 18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0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11"/>
                    <a:pt x="10" y="20"/>
                    <a:pt x="13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18"/>
                    <a:pt x="11" y="8"/>
                    <a:pt x="4" y="0"/>
                  </a:cubicBezTo>
                </a:path>
              </a:pathLst>
            </a:custGeom>
            <a:solidFill>
              <a:srgbClr val="C3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2" name="Freeform 1524"/>
            <p:cNvSpPr>
              <a:spLocks/>
            </p:cNvSpPr>
            <p:nvPr/>
          </p:nvSpPr>
          <p:spPr bwMode="auto">
            <a:xfrm>
              <a:off x="9798052" y="5570538"/>
              <a:ext cx="31750" cy="52388"/>
            </a:xfrm>
            <a:custGeom>
              <a:avLst/>
              <a:gdLst>
                <a:gd name="T0" fmla="*/ 14 w 18"/>
                <a:gd name="T1" fmla="*/ 30 h 30"/>
                <a:gd name="T2" fmla="*/ 0 w 18"/>
                <a:gd name="T3" fmla="*/ 1 h 30"/>
                <a:gd name="T4" fmla="*/ 6 w 18"/>
                <a:gd name="T5" fmla="*/ 0 h 30"/>
                <a:gd name="T6" fmla="*/ 18 w 18"/>
                <a:gd name="T7" fmla="*/ 27 h 30"/>
                <a:gd name="T8" fmla="*/ 14 w 1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4" y="30"/>
                  </a:moveTo>
                  <a:cubicBezTo>
                    <a:pt x="7" y="21"/>
                    <a:pt x="3" y="12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9"/>
                    <a:pt x="12" y="18"/>
                    <a:pt x="18" y="27"/>
                  </a:cubicBezTo>
                  <a:lnTo>
                    <a:pt x="14" y="3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3" name="Freeform 1525"/>
            <p:cNvSpPr>
              <a:spLocks/>
            </p:cNvSpPr>
            <p:nvPr/>
          </p:nvSpPr>
          <p:spPr bwMode="auto">
            <a:xfrm>
              <a:off x="9794877" y="5464176"/>
              <a:ext cx="26988" cy="53975"/>
            </a:xfrm>
            <a:custGeom>
              <a:avLst/>
              <a:gdLst>
                <a:gd name="T0" fmla="*/ 6 w 16"/>
                <a:gd name="T1" fmla="*/ 31 h 31"/>
                <a:gd name="T2" fmla="*/ 0 w 16"/>
                <a:gd name="T3" fmla="*/ 30 h 31"/>
                <a:gd name="T4" fmla="*/ 11 w 16"/>
                <a:gd name="T5" fmla="*/ 0 h 31"/>
                <a:gd name="T6" fmla="*/ 16 w 16"/>
                <a:gd name="T7" fmla="*/ 3 h 31"/>
                <a:gd name="T8" fmla="*/ 6 w 1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6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19"/>
                    <a:pt x="5" y="9"/>
                    <a:pt x="11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1" y="12"/>
                    <a:pt x="8" y="21"/>
                    <a:pt x="6" y="3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4" name="Freeform 1526"/>
            <p:cNvSpPr>
              <a:spLocks/>
            </p:cNvSpPr>
            <p:nvPr/>
          </p:nvSpPr>
          <p:spPr bwMode="auto">
            <a:xfrm>
              <a:off x="9852027" y="5397501"/>
              <a:ext cx="52388" cy="33338"/>
            </a:xfrm>
            <a:custGeom>
              <a:avLst/>
              <a:gdLst>
                <a:gd name="T0" fmla="*/ 3 w 30"/>
                <a:gd name="T1" fmla="*/ 19 h 19"/>
                <a:gd name="T2" fmla="*/ 0 w 30"/>
                <a:gd name="T3" fmla="*/ 14 h 19"/>
                <a:gd name="T4" fmla="*/ 28 w 30"/>
                <a:gd name="T5" fmla="*/ 0 h 19"/>
                <a:gd name="T6" fmla="*/ 30 w 30"/>
                <a:gd name="T7" fmla="*/ 6 h 19"/>
                <a:gd name="T8" fmla="*/ 3 w 3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" y="19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8"/>
                    <a:pt x="18" y="3"/>
                    <a:pt x="28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0" y="9"/>
                    <a:pt x="11" y="13"/>
                    <a:pt x="3" y="19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5" name="Freeform 1527"/>
            <p:cNvSpPr>
              <a:spLocks/>
            </p:cNvSpPr>
            <p:nvPr/>
          </p:nvSpPr>
          <p:spPr bwMode="auto">
            <a:xfrm>
              <a:off x="9810752" y="5405438"/>
              <a:ext cx="260350" cy="266700"/>
            </a:xfrm>
            <a:custGeom>
              <a:avLst/>
              <a:gdLst>
                <a:gd name="T0" fmla="*/ 90 w 149"/>
                <a:gd name="T1" fmla="*/ 145 h 152"/>
                <a:gd name="T2" fmla="*/ 7 w 149"/>
                <a:gd name="T3" fmla="*/ 89 h 152"/>
                <a:gd name="T4" fmla="*/ 63 w 149"/>
                <a:gd name="T5" fmla="*/ 5 h 152"/>
                <a:gd name="T6" fmla="*/ 132 w 149"/>
                <a:gd name="T7" fmla="*/ 31 h 152"/>
                <a:gd name="T8" fmla="*/ 146 w 149"/>
                <a:gd name="T9" fmla="*/ 61 h 152"/>
                <a:gd name="T10" fmla="*/ 143 w 149"/>
                <a:gd name="T11" fmla="*/ 101 h 152"/>
                <a:gd name="T12" fmla="*/ 90 w 149"/>
                <a:gd name="T13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52">
                  <a:moveTo>
                    <a:pt x="90" y="145"/>
                  </a:moveTo>
                  <a:cubicBezTo>
                    <a:pt x="52" y="152"/>
                    <a:pt x="15" y="127"/>
                    <a:pt x="7" y="89"/>
                  </a:cubicBezTo>
                  <a:cubicBezTo>
                    <a:pt x="0" y="50"/>
                    <a:pt x="24" y="13"/>
                    <a:pt x="63" y="5"/>
                  </a:cubicBezTo>
                  <a:cubicBezTo>
                    <a:pt x="90" y="0"/>
                    <a:pt x="116" y="11"/>
                    <a:pt x="132" y="31"/>
                  </a:cubicBezTo>
                  <a:cubicBezTo>
                    <a:pt x="139" y="39"/>
                    <a:pt x="144" y="50"/>
                    <a:pt x="146" y="61"/>
                  </a:cubicBezTo>
                  <a:cubicBezTo>
                    <a:pt x="149" y="75"/>
                    <a:pt x="148" y="88"/>
                    <a:pt x="143" y="101"/>
                  </a:cubicBezTo>
                  <a:cubicBezTo>
                    <a:pt x="134" y="122"/>
                    <a:pt x="115" y="140"/>
                    <a:pt x="90" y="145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6" name="Freeform 1528"/>
            <p:cNvSpPr>
              <a:spLocks noEditPoints="1"/>
            </p:cNvSpPr>
            <p:nvPr/>
          </p:nvSpPr>
          <p:spPr bwMode="auto">
            <a:xfrm>
              <a:off x="9820277" y="5413376"/>
              <a:ext cx="211138" cy="155575"/>
            </a:xfrm>
            <a:custGeom>
              <a:avLst/>
              <a:gdLst>
                <a:gd name="T0" fmla="*/ 0 w 120"/>
                <a:gd name="T1" fmla="*/ 76 h 89"/>
                <a:gd name="T2" fmla="*/ 2 w 120"/>
                <a:gd name="T3" fmla="*/ 89 h 89"/>
                <a:gd name="T4" fmla="*/ 1 w 120"/>
                <a:gd name="T5" fmla="*/ 85 h 89"/>
                <a:gd name="T6" fmla="*/ 0 w 120"/>
                <a:gd name="T7" fmla="*/ 76 h 89"/>
                <a:gd name="T8" fmla="*/ 13 w 120"/>
                <a:gd name="T9" fmla="*/ 29 h 89"/>
                <a:gd name="T10" fmla="*/ 1 w 120"/>
                <a:gd name="T11" fmla="*/ 56 h 89"/>
                <a:gd name="T12" fmla="*/ 13 w 120"/>
                <a:gd name="T13" fmla="*/ 29 h 89"/>
                <a:gd name="T14" fmla="*/ 86 w 120"/>
                <a:gd name="T15" fmla="*/ 2 h 89"/>
                <a:gd name="T16" fmla="*/ 120 w 120"/>
                <a:gd name="T17" fmla="*/ 20 h 89"/>
                <a:gd name="T18" fmla="*/ 109 w 120"/>
                <a:gd name="T19" fmla="*/ 11 h 89"/>
                <a:gd name="T20" fmla="*/ 86 w 120"/>
                <a:gd name="T21" fmla="*/ 2 h 89"/>
                <a:gd name="T22" fmla="*/ 63 w 120"/>
                <a:gd name="T23" fmla="*/ 0 h 89"/>
                <a:gd name="T24" fmla="*/ 41 w 120"/>
                <a:gd name="T25" fmla="*/ 6 h 89"/>
                <a:gd name="T26" fmla="*/ 57 w 120"/>
                <a:gd name="T27" fmla="*/ 1 h 89"/>
                <a:gd name="T28" fmla="*/ 63 w 120"/>
                <a:gd name="T2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89">
                  <a:moveTo>
                    <a:pt x="0" y="76"/>
                  </a:moveTo>
                  <a:cubicBezTo>
                    <a:pt x="0" y="81"/>
                    <a:pt x="1" y="85"/>
                    <a:pt x="2" y="89"/>
                  </a:cubicBezTo>
                  <a:cubicBezTo>
                    <a:pt x="2" y="88"/>
                    <a:pt x="1" y="86"/>
                    <a:pt x="1" y="85"/>
                  </a:cubicBezTo>
                  <a:cubicBezTo>
                    <a:pt x="1" y="82"/>
                    <a:pt x="0" y="79"/>
                    <a:pt x="0" y="76"/>
                  </a:cubicBezTo>
                  <a:moveTo>
                    <a:pt x="13" y="29"/>
                  </a:moveTo>
                  <a:cubicBezTo>
                    <a:pt x="8" y="37"/>
                    <a:pt x="4" y="46"/>
                    <a:pt x="1" y="56"/>
                  </a:cubicBezTo>
                  <a:cubicBezTo>
                    <a:pt x="3" y="46"/>
                    <a:pt x="8" y="37"/>
                    <a:pt x="13" y="29"/>
                  </a:cubicBezTo>
                  <a:moveTo>
                    <a:pt x="86" y="2"/>
                  </a:moveTo>
                  <a:cubicBezTo>
                    <a:pt x="99" y="5"/>
                    <a:pt x="111" y="11"/>
                    <a:pt x="120" y="20"/>
                  </a:cubicBezTo>
                  <a:cubicBezTo>
                    <a:pt x="116" y="17"/>
                    <a:pt x="113" y="14"/>
                    <a:pt x="109" y="11"/>
                  </a:cubicBezTo>
                  <a:cubicBezTo>
                    <a:pt x="102" y="7"/>
                    <a:pt x="94" y="4"/>
                    <a:pt x="86" y="2"/>
                  </a:cubicBezTo>
                  <a:moveTo>
                    <a:pt x="63" y="0"/>
                  </a:moveTo>
                  <a:cubicBezTo>
                    <a:pt x="55" y="1"/>
                    <a:pt x="48" y="3"/>
                    <a:pt x="41" y="6"/>
                  </a:cubicBezTo>
                  <a:cubicBezTo>
                    <a:pt x="46" y="4"/>
                    <a:pt x="51" y="3"/>
                    <a:pt x="57" y="1"/>
                  </a:cubicBezTo>
                  <a:cubicBezTo>
                    <a:pt x="59" y="1"/>
                    <a:pt x="61" y="1"/>
                    <a:pt x="63" y="0"/>
                  </a:cubicBezTo>
                </a:path>
              </a:pathLst>
            </a:custGeom>
            <a:solidFill>
              <a:srgbClr val="001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7" name="Freeform 1529"/>
            <p:cNvSpPr>
              <a:spLocks/>
            </p:cNvSpPr>
            <p:nvPr/>
          </p:nvSpPr>
          <p:spPr bwMode="auto">
            <a:xfrm>
              <a:off x="9820277" y="5413376"/>
              <a:ext cx="225425" cy="207963"/>
            </a:xfrm>
            <a:custGeom>
              <a:avLst/>
              <a:gdLst>
                <a:gd name="T0" fmla="*/ 71 w 128"/>
                <a:gd name="T1" fmla="*/ 0 h 119"/>
                <a:gd name="T2" fmla="*/ 63 w 128"/>
                <a:gd name="T3" fmla="*/ 0 h 119"/>
                <a:gd name="T4" fmla="*/ 57 w 128"/>
                <a:gd name="T5" fmla="*/ 1 h 119"/>
                <a:gd name="T6" fmla="*/ 41 w 128"/>
                <a:gd name="T7" fmla="*/ 6 h 119"/>
                <a:gd name="T8" fmla="*/ 38 w 128"/>
                <a:gd name="T9" fmla="*/ 8 h 119"/>
                <a:gd name="T10" fmla="*/ 13 w 128"/>
                <a:gd name="T11" fmla="*/ 29 h 119"/>
                <a:gd name="T12" fmla="*/ 1 w 128"/>
                <a:gd name="T13" fmla="*/ 56 h 119"/>
                <a:gd name="T14" fmla="*/ 0 w 128"/>
                <a:gd name="T15" fmla="*/ 71 h 119"/>
                <a:gd name="T16" fmla="*/ 0 w 128"/>
                <a:gd name="T17" fmla="*/ 76 h 119"/>
                <a:gd name="T18" fmla="*/ 1 w 128"/>
                <a:gd name="T19" fmla="*/ 85 h 119"/>
                <a:gd name="T20" fmla="*/ 2 w 128"/>
                <a:gd name="T21" fmla="*/ 89 h 119"/>
                <a:gd name="T22" fmla="*/ 19 w 128"/>
                <a:gd name="T23" fmla="*/ 119 h 119"/>
                <a:gd name="T24" fmla="*/ 4 w 128"/>
                <a:gd name="T25" fmla="*/ 76 h 119"/>
                <a:gd name="T26" fmla="*/ 42 w 128"/>
                <a:gd name="T27" fmla="*/ 13 h 119"/>
                <a:gd name="T28" fmla="*/ 75 w 128"/>
                <a:gd name="T29" fmla="*/ 5 h 119"/>
                <a:gd name="T30" fmla="*/ 113 w 128"/>
                <a:gd name="T31" fmla="*/ 16 h 119"/>
                <a:gd name="T32" fmla="*/ 128 w 128"/>
                <a:gd name="T33" fmla="*/ 29 h 119"/>
                <a:gd name="T34" fmla="*/ 120 w 128"/>
                <a:gd name="T35" fmla="*/ 20 h 119"/>
                <a:gd name="T36" fmla="*/ 86 w 128"/>
                <a:gd name="T37" fmla="*/ 2 h 119"/>
                <a:gd name="T38" fmla="*/ 71 w 128"/>
                <a:gd name="T3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19">
                  <a:moveTo>
                    <a:pt x="71" y="0"/>
                  </a:moveTo>
                  <a:cubicBezTo>
                    <a:pt x="68" y="0"/>
                    <a:pt x="66" y="0"/>
                    <a:pt x="63" y="0"/>
                  </a:cubicBezTo>
                  <a:cubicBezTo>
                    <a:pt x="61" y="1"/>
                    <a:pt x="59" y="1"/>
                    <a:pt x="57" y="1"/>
                  </a:cubicBezTo>
                  <a:cubicBezTo>
                    <a:pt x="51" y="3"/>
                    <a:pt x="46" y="4"/>
                    <a:pt x="41" y="6"/>
                  </a:cubicBezTo>
                  <a:cubicBezTo>
                    <a:pt x="40" y="7"/>
                    <a:pt x="39" y="8"/>
                    <a:pt x="38" y="8"/>
                  </a:cubicBezTo>
                  <a:cubicBezTo>
                    <a:pt x="28" y="13"/>
                    <a:pt x="20" y="20"/>
                    <a:pt x="13" y="29"/>
                  </a:cubicBezTo>
                  <a:cubicBezTo>
                    <a:pt x="8" y="37"/>
                    <a:pt x="3" y="46"/>
                    <a:pt x="1" y="56"/>
                  </a:cubicBezTo>
                  <a:cubicBezTo>
                    <a:pt x="0" y="61"/>
                    <a:pt x="0" y="66"/>
                    <a:pt x="0" y="71"/>
                  </a:cubicBezTo>
                  <a:cubicBezTo>
                    <a:pt x="0" y="73"/>
                    <a:pt x="0" y="75"/>
                    <a:pt x="0" y="76"/>
                  </a:cubicBezTo>
                  <a:cubicBezTo>
                    <a:pt x="0" y="79"/>
                    <a:pt x="1" y="82"/>
                    <a:pt x="1" y="85"/>
                  </a:cubicBezTo>
                  <a:cubicBezTo>
                    <a:pt x="1" y="86"/>
                    <a:pt x="2" y="88"/>
                    <a:pt x="2" y="89"/>
                  </a:cubicBezTo>
                  <a:cubicBezTo>
                    <a:pt x="5" y="101"/>
                    <a:pt x="11" y="111"/>
                    <a:pt x="19" y="119"/>
                  </a:cubicBezTo>
                  <a:cubicBezTo>
                    <a:pt x="10" y="107"/>
                    <a:pt x="4" y="92"/>
                    <a:pt x="4" y="76"/>
                  </a:cubicBezTo>
                  <a:cubicBezTo>
                    <a:pt x="4" y="49"/>
                    <a:pt x="20" y="25"/>
                    <a:pt x="42" y="13"/>
                  </a:cubicBezTo>
                  <a:cubicBezTo>
                    <a:pt x="52" y="8"/>
                    <a:pt x="63" y="5"/>
                    <a:pt x="75" y="5"/>
                  </a:cubicBezTo>
                  <a:cubicBezTo>
                    <a:pt x="89" y="5"/>
                    <a:pt x="102" y="9"/>
                    <a:pt x="113" y="16"/>
                  </a:cubicBezTo>
                  <a:cubicBezTo>
                    <a:pt x="119" y="20"/>
                    <a:pt x="123" y="24"/>
                    <a:pt x="128" y="29"/>
                  </a:cubicBezTo>
                  <a:cubicBezTo>
                    <a:pt x="125" y="26"/>
                    <a:pt x="123" y="23"/>
                    <a:pt x="120" y="20"/>
                  </a:cubicBezTo>
                  <a:cubicBezTo>
                    <a:pt x="111" y="11"/>
                    <a:pt x="99" y="5"/>
                    <a:pt x="86" y="2"/>
                  </a:cubicBezTo>
                  <a:cubicBezTo>
                    <a:pt x="81" y="1"/>
                    <a:pt x="76" y="0"/>
                    <a:pt x="71" y="0"/>
                  </a:cubicBezTo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8" name="Freeform 1530"/>
            <p:cNvSpPr>
              <a:spLocks/>
            </p:cNvSpPr>
            <p:nvPr/>
          </p:nvSpPr>
          <p:spPr bwMode="auto">
            <a:xfrm>
              <a:off x="9782177" y="5184776"/>
              <a:ext cx="350838" cy="146050"/>
            </a:xfrm>
            <a:custGeom>
              <a:avLst/>
              <a:gdLst>
                <a:gd name="T0" fmla="*/ 200 w 200"/>
                <a:gd name="T1" fmla="*/ 31 h 83"/>
                <a:gd name="T2" fmla="*/ 102 w 200"/>
                <a:gd name="T3" fmla="*/ 83 h 83"/>
                <a:gd name="T4" fmla="*/ 0 w 200"/>
                <a:gd name="T5" fmla="*/ 23 h 83"/>
                <a:gd name="T6" fmla="*/ 93 w 200"/>
                <a:gd name="T7" fmla="*/ 0 h 83"/>
                <a:gd name="T8" fmla="*/ 200 w 200"/>
                <a:gd name="T9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83">
                  <a:moveTo>
                    <a:pt x="200" y="31"/>
                  </a:moveTo>
                  <a:cubicBezTo>
                    <a:pt x="187" y="61"/>
                    <a:pt x="148" y="83"/>
                    <a:pt x="102" y="83"/>
                  </a:cubicBezTo>
                  <a:cubicBezTo>
                    <a:pt x="51" y="83"/>
                    <a:pt x="9" y="57"/>
                    <a:pt x="0" y="23"/>
                  </a:cubicBezTo>
                  <a:cubicBezTo>
                    <a:pt x="28" y="8"/>
                    <a:pt x="59" y="0"/>
                    <a:pt x="93" y="0"/>
                  </a:cubicBezTo>
                  <a:cubicBezTo>
                    <a:pt x="132" y="0"/>
                    <a:pt x="169" y="12"/>
                    <a:pt x="200" y="31"/>
                  </a:cubicBezTo>
                </a:path>
              </a:pathLst>
            </a:custGeom>
            <a:solidFill>
              <a:srgbClr val="C0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29" name="Oval 1531"/>
            <p:cNvSpPr>
              <a:spLocks noChangeArrowheads="1"/>
            </p:cNvSpPr>
            <p:nvPr/>
          </p:nvSpPr>
          <p:spPr bwMode="auto">
            <a:xfrm>
              <a:off x="9915527" y="5235576"/>
              <a:ext cx="71438" cy="65088"/>
            </a:xfrm>
            <a:prstGeom prst="ellipse">
              <a:avLst/>
            </a:prstGeom>
            <a:solidFill>
              <a:srgbClr val="E72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0" name="Freeform 1532"/>
            <p:cNvSpPr>
              <a:spLocks noEditPoints="1"/>
            </p:cNvSpPr>
            <p:nvPr/>
          </p:nvSpPr>
          <p:spPr bwMode="auto">
            <a:xfrm>
              <a:off x="9915527" y="5235576"/>
              <a:ext cx="36513" cy="33338"/>
            </a:xfrm>
            <a:custGeom>
              <a:avLst/>
              <a:gdLst>
                <a:gd name="T0" fmla="*/ 0 w 21"/>
                <a:gd name="T1" fmla="*/ 19 h 19"/>
                <a:gd name="T2" fmla="*/ 0 w 21"/>
                <a:gd name="T3" fmla="*/ 19 h 19"/>
                <a:gd name="T4" fmla="*/ 0 w 21"/>
                <a:gd name="T5" fmla="*/ 19 h 19"/>
                <a:gd name="T6" fmla="*/ 21 w 21"/>
                <a:gd name="T7" fmla="*/ 0 h 19"/>
                <a:gd name="T8" fmla="*/ 21 w 21"/>
                <a:gd name="T9" fmla="*/ 0 h 19"/>
                <a:gd name="T10" fmla="*/ 21 w 21"/>
                <a:gd name="T11" fmla="*/ 0 h 19"/>
                <a:gd name="T12" fmla="*/ 21 w 21"/>
                <a:gd name="T13" fmla="*/ 0 h 19"/>
                <a:gd name="T14" fmla="*/ 21 w 21"/>
                <a:gd name="T15" fmla="*/ 0 h 19"/>
                <a:gd name="T16" fmla="*/ 21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9A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1" name="Freeform 1533"/>
            <p:cNvSpPr>
              <a:spLocks/>
            </p:cNvSpPr>
            <p:nvPr/>
          </p:nvSpPr>
          <p:spPr bwMode="auto">
            <a:xfrm>
              <a:off x="9915527" y="5235576"/>
              <a:ext cx="66675" cy="57150"/>
            </a:xfrm>
            <a:custGeom>
              <a:avLst/>
              <a:gdLst>
                <a:gd name="T0" fmla="*/ 21 w 38"/>
                <a:gd name="T1" fmla="*/ 0 h 32"/>
                <a:gd name="T2" fmla="*/ 0 w 38"/>
                <a:gd name="T3" fmla="*/ 19 h 32"/>
                <a:gd name="T4" fmla="*/ 0 w 38"/>
                <a:gd name="T5" fmla="*/ 19 h 32"/>
                <a:gd name="T6" fmla="*/ 0 w 38"/>
                <a:gd name="T7" fmla="*/ 19 h 32"/>
                <a:gd name="T8" fmla="*/ 6 w 38"/>
                <a:gd name="T9" fmla="*/ 32 h 32"/>
                <a:gd name="T10" fmla="*/ 4 w 38"/>
                <a:gd name="T11" fmla="*/ 23 h 32"/>
                <a:gd name="T12" fmla="*/ 24 w 38"/>
                <a:gd name="T13" fmla="*/ 4 h 32"/>
                <a:gd name="T14" fmla="*/ 38 w 38"/>
                <a:gd name="T15" fmla="*/ 10 h 32"/>
                <a:gd name="T16" fmla="*/ 21 w 38"/>
                <a:gd name="T17" fmla="*/ 0 h 32"/>
                <a:gd name="T18" fmla="*/ 21 w 38"/>
                <a:gd name="T19" fmla="*/ 0 h 32"/>
                <a:gd name="T20" fmla="*/ 21 w 38"/>
                <a:gd name="T21" fmla="*/ 0 h 32"/>
                <a:gd name="T22" fmla="*/ 21 w 38"/>
                <a:gd name="T23" fmla="*/ 0 h 32"/>
                <a:gd name="T24" fmla="*/ 21 w 38"/>
                <a:gd name="T25" fmla="*/ 0 h 32"/>
                <a:gd name="T26" fmla="*/ 21 w 3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2">
                  <a:moveTo>
                    <a:pt x="21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9"/>
                    <a:pt x="6" y="32"/>
                  </a:cubicBezTo>
                  <a:cubicBezTo>
                    <a:pt x="5" y="29"/>
                    <a:pt x="4" y="26"/>
                    <a:pt x="4" y="23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0" y="4"/>
                    <a:pt x="35" y="6"/>
                    <a:pt x="38" y="10"/>
                  </a:cubicBezTo>
                  <a:cubicBezTo>
                    <a:pt x="35" y="4"/>
                    <a:pt x="28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B92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2" name="Freeform 1534"/>
            <p:cNvSpPr>
              <a:spLocks/>
            </p:cNvSpPr>
            <p:nvPr/>
          </p:nvSpPr>
          <p:spPr bwMode="auto">
            <a:xfrm>
              <a:off x="9879014" y="5489576"/>
              <a:ext cx="158750" cy="130175"/>
            </a:xfrm>
            <a:custGeom>
              <a:avLst/>
              <a:gdLst>
                <a:gd name="T0" fmla="*/ 76 w 91"/>
                <a:gd name="T1" fmla="*/ 0 h 74"/>
                <a:gd name="T2" fmla="*/ 68 w 91"/>
                <a:gd name="T3" fmla="*/ 6 h 74"/>
                <a:gd name="T4" fmla="*/ 64 w 91"/>
                <a:gd name="T5" fmla="*/ 54 h 74"/>
                <a:gd name="T6" fmla="*/ 38 w 91"/>
                <a:gd name="T7" fmla="*/ 64 h 74"/>
                <a:gd name="T8" fmla="*/ 11 w 91"/>
                <a:gd name="T9" fmla="*/ 53 h 74"/>
                <a:gd name="T10" fmla="*/ 8 w 91"/>
                <a:gd name="T11" fmla="*/ 49 h 74"/>
                <a:gd name="T12" fmla="*/ 0 w 91"/>
                <a:gd name="T13" fmla="*/ 55 h 74"/>
                <a:gd name="T14" fmla="*/ 16 w 91"/>
                <a:gd name="T15" fmla="*/ 69 h 74"/>
                <a:gd name="T16" fmla="*/ 38 w 91"/>
                <a:gd name="T17" fmla="*/ 74 h 74"/>
                <a:gd name="T18" fmla="*/ 65 w 91"/>
                <a:gd name="T19" fmla="*/ 65 h 74"/>
                <a:gd name="T20" fmla="*/ 76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76" y="0"/>
                  </a:moveTo>
                  <a:cubicBezTo>
                    <a:pt x="68" y="6"/>
                    <a:pt x="68" y="6"/>
                    <a:pt x="68" y="6"/>
                  </a:cubicBezTo>
                  <a:cubicBezTo>
                    <a:pt x="79" y="20"/>
                    <a:pt x="77" y="41"/>
                    <a:pt x="64" y="54"/>
                  </a:cubicBezTo>
                  <a:cubicBezTo>
                    <a:pt x="57" y="61"/>
                    <a:pt x="47" y="64"/>
                    <a:pt x="38" y="64"/>
                  </a:cubicBezTo>
                  <a:cubicBezTo>
                    <a:pt x="28" y="64"/>
                    <a:pt x="18" y="61"/>
                    <a:pt x="11" y="53"/>
                  </a:cubicBezTo>
                  <a:cubicBezTo>
                    <a:pt x="10" y="52"/>
                    <a:pt x="9" y="51"/>
                    <a:pt x="8" y="4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61"/>
                    <a:pt x="10" y="66"/>
                    <a:pt x="16" y="69"/>
                  </a:cubicBezTo>
                  <a:cubicBezTo>
                    <a:pt x="23" y="72"/>
                    <a:pt x="30" y="74"/>
                    <a:pt x="38" y="74"/>
                  </a:cubicBezTo>
                  <a:cubicBezTo>
                    <a:pt x="47" y="74"/>
                    <a:pt x="57" y="71"/>
                    <a:pt x="65" y="65"/>
                  </a:cubicBezTo>
                  <a:cubicBezTo>
                    <a:pt x="86" y="50"/>
                    <a:pt x="91" y="21"/>
                    <a:pt x="76" y="0"/>
                  </a:cubicBezTo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3" name="Freeform 1535"/>
            <p:cNvSpPr>
              <a:spLocks/>
            </p:cNvSpPr>
            <p:nvPr/>
          </p:nvSpPr>
          <p:spPr bwMode="auto">
            <a:xfrm>
              <a:off x="9861552" y="5454651"/>
              <a:ext cx="150813" cy="131763"/>
            </a:xfrm>
            <a:custGeom>
              <a:avLst/>
              <a:gdLst>
                <a:gd name="T0" fmla="*/ 48 w 86"/>
                <a:gd name="T1" fmla="*/ 0 h 75"/>
                <a:gd name="T2" fmla="*/ 20 w 86"/>
                <a:gd name="T3" fmla="*/ 9 h 75"/>
                <a:gd name="T4" fmla="*/ 1 w 86"/>
                <a:gd name="T5" fmla="*/ 50 h 75"/>
                <a:gd name="T6" fmla="*/ 9 w 86"/>
                <a:gd name="T7" fmla="*/ 75 h 75"/>
                <a:gd name="T8" fmla="*/ 10 w 86"/>
                <a:gd name="T9" fmla="*/ 75 h 75"/>
                <a:gd name="T10" fmla="*/ 18 w 86"/>
                <a:gd name="T11" fmla="*/ 69 h 75"/>
                <a:gd name="T12" fmla="*/ 10 w 86"/>
                <a:gd name="T13" fmla="*/ 47 h 75"/>
                <a:gd name="T14" fmla="*/ 12 w 86"/>
                <a:gd name="T15" fmla="*/ 35 h 75"/>
                <a:gd name="T16" fmla="*/ 21 w 86"/>
                <a:gd name="T17" fmla="*/ 20 h 75"/>
                <a:gd name="T18" fmla="*/ 40 w 86"/>
                <a:gd name="T19" fmla="*/ 10 h 75"/>
                <a:gd name="T20" fmla="*/ 40 w 86"/>
                <a:gd name="T21" fmla="*/ 10 h 75"/>
                <a:gd name="T22" fmla="*/ 40 w 86"/>
                <a:gd name="T23" fmla="*/ 10 h 75"/>
                <a:gd name="T24" fmla="*/ 48 w 86"/>
                <a:gd name="T25" fmla="*/ 10 h 75"/>
                <a:gd name="T26" fmla="*/ 48 w 86"/>
                <a:gd name="T27" fmla="*/ 10 h 75"/>
                <a:gd name="T28" fmla="*/ 48 w 86"/>
                <a:gd name="T29" fmla="*/ 10 h 75"/>
                <a:gd name="T30" fmla="*/ 48 w 86"/>
                <a:gd name="T31" fmla="*/ 10 h 75"/>
                <a:gd name="T32" fmla="*/ 48 w 86"/>
                <a:gd name="T33" fmla="*/ 10 h 75"/>
                <a:gd name="T34" fmla="*/ 74 w 86"/>
                <a:gd name="T35" fmla="*/ 20 h 75"/>
                <a:gd name="T36" fmla="*/ 74 w 86"/>
                <a:gd name="T37" fmla="*/ 20 h 75"/>
                <a:gd name="T38" fmla="*/ 74 w 86"/>
                <a:gd name="T39" fmla="*/ 20 h 75"/>
                <a:gd name="T40" fmla="*/ 74 w 86"/>
                <a:gd name="T41" fmla="*/ 21 h 75"/>
                <a:gd name="T42" fmla="*/ 74 w 86"/>
                <a:gd name="T43" fmla="*/ 21 h 75"/>
                <a:gd name="T44" fmla="*/ 74 w 86"/>
                <a:gd name="T45" fmla="*/ 21 h 75"/>
                <a:gd name="T46" fmla="*/ 74 w 86"/>
                <a:gd name="T47" fmla="*/ 21 h 75"/>
                <a:gd name="T48" fmla="*/ 78 w 86"/>
                <a:gd name="T49" fmla="*/ 26 h 75"/>
                <a:gd name="T50" fmla="*/ 86 w 86"/>
                <a:gd name="T51" fmla="*/ 20 h 75"/>
                <a:gd name="T52" fmla="*/ 86 w 86"/>
                <a:gd name="T53" fmla="*/ 19 h 75"/>
                <a:gd name="T54" fmla="*/ 48 w 86"/>
                <a:gd name="T5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75">
                  <a:moveTo>
                    <a:pt x="48" y="0"/>
                  </a:moveTo>
                  <a:cubicBezTo>
                    <a:pt x="38" y="0"/>
                    <a:pt x="28" y="3"/>
                    <a:pt x="20" y="9"/>
                  </a:cubicBezTo>
                  <a:cubicBezTo>
                    <a:pt x="6" y="18"/>
                    <a:pt x="0" y="34"/>
                    <a:pt x="1" y="50"/>
                  </a:cubicBezTo>
                  <a:cubicBezTo>
                    <a:pt x="1" y="58"/>
                    <a:pt x="4" y="67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3" y="63"/>
                    <a:pt x="10" y="55"/>
                    <a:pt x="10" y="47"/>
                  </a:cubicBezTo>
                  <a:cubicBezTo>
                    <a:pt x="10" y="43"/>
                    <a:pt x="11" y="39"/>
                    <a:pt x="12" y="35"/>
                  </a:cubicBezTo>
                  <a:cubicBezTo>
                    <a:pt x="14" y="30"/>
                    <a:pt x="17" y="25"/>
                    <a:pt x="21" y="20"/>
                  </a:cubicBezTo>
                  <a:cubicBezTo>
                    <a:pt x="27" y="15"/>
                    <a:pt x="33" y="12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0"/>
                    <a:pt x="45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7" y="10"/>
                    <a:pt x="67" y="13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6" y="22"/>
                    <a:pt x="77" y="24"/>
                    <a:pt x="78" y="26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77" y="7"/>
                    <a:pt x="62" y="0"/>
                    <a:pt x="48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4" name="Freeform 1536"/>
            <p:cNvSpPr>
              <a:spLocks/>
            </p:cNvSpPr>
            <p:nvPr/>
          </p:nvSpPr>
          <p:spPr bwMode="auto">
            <a:xfrm>
              <a:off x="9893302" y="5500688"/>
              <a:ext cx="123825" cy="101600"/>
            </a:xfrm>
            <a:custGeom>
              <a:avLst/>
              <a:gdLst>
                <a:gd name="T0" fmla="*/ 60 w 71"/>
                <a:gd name="T1" fmla="*/ 0 h 58"/>
                <a:gd name="T2" fmla="*/ 1 w 71"/>
                <a:gd name="T3" fmla="*/ 42 h 58"/>
                <a:gd name="T4" fmla="*/ 6 w 71"/>
                <a:gd name="T5" fmla="*/ 50 h 58"/>
                <a:gd name="T6" fmla="*/ 3 w 71"/>
                <a:gd name="T7" fmla="*/ 47 h 58"/>
                <a:gd name="T8" fmla="*/ 0 w 71"/>
                <a:gd name="T9" fmla="*/ 43 h 58"/>
                <a:gd name="T10" fmla="*/ 0 w 71"/>
                <a:gd name="T11" fmla="*/ 43 h 58"/>
                <a:gd name="T12" fmla="*/ 3 w 71"/>
                <a:gd name="T13" fmla="*/ 47 h 58"/>
                <a:gd name="T14" fmla="*/ 30 w 71"/>
                <a:gd name="T15" fmla="*/ 58 h 58"/>
                <a:gd name="T16" fmla="*/ 56 w 71"/>
                <a:gd name="T17" fmla="*/ 48 h 58"/>
                <a:gd name="T18" fmla="*/ 60 w 71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8">
                  <a:moveTo>
                    <a:pt x="6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2" y="45"/>
                    <a:pt x="4" y="47"/>
                    <a:pt x="6" y="50"/>
                  </a:cubicBezTo>
                  <a:cubicBezTo>
                    <a:pt x="5" y="49"/>
                    <a:pt x="4" y="48"/>
                    <a:pt x="3" y="47"/>
                  </a:cubicBezTo>
                  <a:cubicBezTo>
                    <a:pt x="2" y="46"/>
                    <a:pt x="1" y="45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5"/>
                    <a:pt x="2" y="46"/>
                    <a:pt x="3" y="47"/>
                  </a:cubicBezTo>
                  <a:cubicBezTo>
                    <a:pt x="10" y="55"/>
                    <a:pt x="20" y="58"/>
                    <a:pt x="30" y="58"/>
                  </a:cubicBezTo>
                  <a:cubicBezTo>
                    <a:pt x="39" y="58"/>
                    <a:pt x="49" y="55"/>
                    <a:pt x="56" y="48"/>
                  </a:cubicBezTo>
                  <a:cubicBezTo>
                    <a:pt x="69" y="35"/>
                    <a:pt x="71" y="14"/>
                    <a:pt x="60" y="0"/>
                  </a:cubicBezTo>
                </a:path>
              </a:pathLst>
            </a:custGeom>
            <a:solidFill>
              <a:srgbClr val="7B9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5" name="Freeform 1537"/>
            <p:cNvSpPr>
              <a:spLocks noEditPoints="1"/>
            </p:cNvSpPr>
            <p:nvPr/>
          </p:nvSpPr>
          <p:spPr bwMode="auto">
            <a:xfrm>
              <a:off x="9883777" y="5472113"/>
              <a:ext cx="114300" cy="103188"/>
            </a:xfrm>
            <a:custGeom>
              <a:avLst/>
              <a:gdLst>
                <a:gd name="T0" fmla="*/ 61 w 65"/>
                <a:gd name="T1" fmla="*/ 11 h 58"/>
                <a:gd name="T2" fmla="*/ 61 w 65"/>
                <a:gd name="T3" fmla="*/ 11 h 58"/>
                <a:gd name="T4" fmla="*/ 61 w 65"/>
                <a:gd name="T5" fmla="*/ 11 h 58"/>
                <a:gd name="T6" fmla="*/ 61 w 65"/>
                <a:gd name="T7" fmla="*/ 10 h 58"/>
                <a:gd name="T8" fmla="*/ 61 w 65"/>
                <a:gd name="T9" fmla="*/ 10 h 58"/>
                <a:gd name="T10" fmla="*/ 61 w 65"/>
                <a:gd name="T11" fmla="*/ 10 h 58"/>
                <a:gd name="T12" fmla="*/ 39 w 65"/>
                <a:gd name="T13" fmla="*/ 4 h 58"/>
                <a:gd name="T14" fmla="*/ 31 w 65"/>
                <a:gd name="T15" fmla="*/ 4 h 58"/>
                <a:gd name="T16" fmla="*/ 12 w 65"/>
                <a:gd name="T17" fmla="*/ 14 h 58"/>
                <a:gd name="T18" fmla="*/ 3 w 65"/>
                <a:gd name="T19" fmla="*/ 29 h 58"/>
                <a:gd name="T20" fmla="*/ 6 w 65"/>
                <a:gd name="T21" fmla="*/ 58 h 58"/>
                <a:gd name="T22" fmla="*/ 65 w 65"/>
                <a:gd name="T23" fmla="*/ 16 h 58"/>
                <a:gd name="T24" fmla="*/ 61 w 65"/>
                <a:gd name="T25" fmla="*/ 11 h 58"/>
                <a:gd name="T26" fmla="*/ 63 w 65"/>
                <a:gd name="T27" fmla="*/ 13 h 58"/>
                <a:gd name="T28" fmla="*/ 39 w 65"/>
                <a:gd name="T29" fmla="*/ 4 h 58"/>
                <a:gd name="T30" fmla="*/ 27 w 65"/>
                <a:gd name="T31" fmla="*/ 0 h 58"/>
                <a:gd name="T32" fmla="*/ 27 w 65"/>
                <a:gd name="T33" fmla="*/ 0 h 58"/>
                <a:gd name="T34" fmla="*/ 27 w 65"/>
                <a:gd name="T35" fmla="*/ 0 h 58"/>
                <a:gd name="T36" fmla="*/ 35 w 65"/>
                <a:gd name="T37" fmla="*/ 0 h 58"/>
                <a:gd name="T38" fmla="*/ 61 w 65"/>
                <a:gd name="T39" fmla="*/ 10 h 58"/>
                <a:gd name="T40" fmla="*/ 35 w 65"/>
                <a:gd name="T41" fmla="*/ 0 h 58"/>
                <a:gd name="T42" fmla="*/ 35 w 65"/>
                <a:gd name="T43" fmla="*/ 0 h 58"/>
                <a:gd name="T44" fmla="*/ 35 w 65"/>
                <a:gd name="T45" fmla="*/ 0 h 58"/>
                <a:gd name="T46" fmla="*/ 35 w 65"/>
                <a:gd name="T47" fmla="*/ 0 h 58"/>
                <a:gd name="T48" fmla="*/ 35 w 65"/>
                <a:gd name="T4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58">
                  <a:moveTo>
                    <a:pt x="61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moveTo>
                    <a:pt x="61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moveTo>
                    <a:pt x="39" y="4"/>
                  </a:moveTo>
                  <a:cubicBezTo>
                    <a:pt x="36" y="4"/>
                    <a:pt x="33" y="4"/>
                    <a:pt x="31" y="4"/>
                  </a:cubicBezTo>
                  <a:cubicBezTo>
                    <a:pt x="24" y="6"/>
                    <a:pt x="18" y="9"/>
                    <a:pt x="12" y="14"/>
                  </a:cubicBezTo>
                  <a:cubicBezTo>
                    <a:pt x="8" y="19"/>
                    <a:pt x="5" y="24"/>
                    <a:pt x="3" y="29"/>
                  </a:cubicBezTo>
                  <a:cubicBezTo>
                    <a:pt x="0" y="39"/>
                    <a:pt x="1" y="49"/>
                    <a:pt x="6" y="58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4" y="14"/>
                    <a:pt x="63" y="12"/>
                    <a:pt x="61" y="11"/>
                  </a:cubicBezTo>
                  <a:cubicBezTo>
                    <a:pt x="62" y="11"/>
                    <a:pt x="63" y="12"/>
                    <a:pt x="63" y="13"/>
                  </a:cubicBezTo>
                  <a:cubicBezTo>
                    <a:pt x="56" y="7"/>
                    <a:pt x="47" y="4"/>
                    <a:pt x="39" y="4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35" y="0"/>
                  </a:moveTo>
                  <a:cubicBezTo>
                    <a:pt x="44" y="0"/>
                    <a:pt x="54" y="3"/>
                    <a:pt x="61" y="10"/>
                  </a:cubicBezTo>
                  <a:cubicBezTo>
                    <a:pt x="54" y="3"/>
                    <a:pt x="44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8AA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6" name="Freeform 1538"/>
            <p:cNvSpPr>
              <a:spLocks noEditPoints="1"/>
            </p:cNvSpPr>
            <p:nvPr/>
          </p:nvSpPr>
          <p:spPr bwMode="auto">
            <a:xfrm>
              <a:off x="9931402" y="5472113"/>
              <a:ext cx="58738" cy="20638"/>
            </a:xfrm>
            <a:custGeom>
              <a:avLst/>
              <a:gdLst>
                <a:gd name="T0" fmla="*/ 34 w 34"/>
                <a:gd name="T1" fmla="*/ 10 h 11"/>
                <a:gd name="T2" fmla="*/ 34 w 34"/>
                <a:gd name="T3" fmla="*/ 11 h 11"/>
                <a:gd name="T4" fmla="*/ 34 w 34"/>
                <a:gd name="T5" fmla="*/ 10 h 11"/>
                <a:gd name="T6" fmla="*/ 34 w 34"/>
                <a:gd name="T7" fmla="*/ 10 h 11"/>
                <a:gd name="T8" fmla="*/ 34 w 34"/>
                <a:gd name="T9" fmla="*/ 10 h 11"/>
                <a:gd name="T10" fmla="*/ 34 w 34"/>
                <a:gd name="T11" fmla="*/ 10 h 11"/>
                <a:gd name="T12" fmla="*/ 8 w 34"/>
                <a:gd name="T13" fmla="*/ 0 h 11"/>
                <a:gd name="T14" fmla="*/ 0 w 34"/>
                <a:gd name="T15" fmla="*/ 0 h 11"/>
                <a:gd name="T16" fmla="*/ 8 w 34"/>
                <a:gd name="T17" fmla="*/ 0 h 11"/>
                <a:gd name="T18" fmla="*/ 8 w 34"/>
                <a:gd name="T19" fmla="*/ 0 h 11"/>
                <a:gd name="T20" fmla="*/ 8 w 34"/>
                <a:gd name="T21" fmla="*/ 0 h 11"/>
                <a:gd name="T22" fmla="*/ 8 w 34"/>
                <a:gd name="T23" fmla="*/ 0 h 11"/>
                <a:gd name="T24" fmla="*/ 8 w 34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1">
                  <a:moveTo>
                    <a:pt x="34" y="10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0"/>
                  </a:cubicBezTo>
                  <a:moveTo>
                    <a:pt x="34" y="10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3" y="0"/>
                    <a:pt x="5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7" name="Freeform 1539"/>
            <p:cNvSpPr>
              <a:spLocks/>
            </p:cNvSpPr>
            <p:nvPr/>
          </p:nvSpPr>
          <p:spPr bwMode="auto">
            <a:xfrm>
              <a:off x="9893302" y="5575301"/>
              <a:ext cx="9525" cy="12700"/>
            </a:xfrm>
            <a:custGeom>
              <a:avLst/>
              <a:gdLst>
                <a:gd name="T0" fmla="*/ 1 w 6"/>
                <a:gd name="T1" fmla="*/ 0 h 8"/>
                <a:gd name="T2" fmla="*/ 0 w 6"/>
                <a:gd name="T3" fmla="*/ 1 h 8"/>
                <a:gd name="T4" fmla="*/ 3 w 6"/>
                <a:gd name="T5" fmla="*/ 5 h 8"/>
                <a:gd name="T6" fmla="*/ 6 w 6"/>
                <a:gd name="T7" fmla="*/ 8 h 8"/>
                <a:gd name="T8" fmla="*/ 1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6"/>
                    <a:pt x="5" y="7"/>
                    <a:pt x="6" y="8"/>
                  </a:cubicBezTo>
                  <a:cubicBezTo>
                    <a:pt x="4" y="5"/>
                    <a:pt x="2" y="3"/>
                    <a:pt x="1" y="0"/>
                  </a:cubicBezTo>
                </a:path>
              </a:pathLst>
            </a:custGeom>
            <a:solidFill>
              <a:srgbClr val="627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8" name="Freeform 1540"/>
            <p:cNvSpPr>
              <a:spLocks/>
            </p:cNvSpPr>
            <p:nvPr/>
          </p:nvSpPr>
          <p:spPr bwMode="auto">
            <a:xfrm>
              <a:off x="9879014" y="5472113"/>
              <a:ext cx="115888" cy="104775"/>
            </a:xfrm>
            <a:custGeom>
              <a:avLst/>
              <a:gdLst>
                <a:gd name="T0" fmla="*/ 38 w 66"/>
                <a:gd name="T1" fmla="*/ 0 h 59"/>
                <a:gd name="T2" fmla="*/ 38 w 66"/>
                <a:gd name="T3" fmla="*/ 0 h 59"/>
                <a:gd name="T4" fmla="*/ 30 w 66"/>
                <a:gd name="T5" fmla="*/ 0 h 59"/>
                <a:gd name="T6" fmla="*/ 30 w 66"/>
                <a:gd name="T7" fmla="*/ 0 h 59"/>
                <a:gd name="T8" fmla="*/ 30 w 66"/>
                <a:gd name="T9" fmla="*/ 0 h 59"/>
                <a:gd name="T10" fmla="*/ 11 w 66"/>
                <a:gd name="T11" fmla="*/ 10 h 59"/>
                <a:gd name="T12" fmla="*/ 2 w 66"/>
                <a:gd name="T13" fmla="*/ 25 h 59"/>
                <a:gd name="T14" fmla="*/ 0 w 66"/>
                <a:gd name="T15" fmla="*/ 37 h 59"/>
                <a:gd name="T16" fmla="*/ 8 w 66"/>
                <a:gd name="T17" fmla="*/ 59 h 59"/>
                <a:gd name="T18" fmla="*/ 9 w 66"/>
                <a:gd name="T19" fmla="*/ 58 h 59"/>
                <a:gd name="T20" fmla="*/ 6 w 66"/>
                <a:gd name="T21" fmla="*/ 29 h 59"/>
                <a:gd name="T22" fmla="*/ 15 w 66"/>
                <a:gd name="T23" fmla="*/ 14 h 59"/>
                <a:gd name="T24" fmla="*/ 34 w 66"/>
                <a:gd name="T25" fmla="*/ 4 h 59"/>
                <a:gd name="T26" fmla="*/ 42 w 66"/>
                <a:gd name="T27" fmla="*/ 4 h 59"/>
                <a:gd name="T28" fmla="*/ 66 w 66"/>
                <a:gd name="T29" fmla="*/ 13 h 59"/>
                <a:gd name="T30" fmla="*/ 64 w 66"/>
                <a:gd name="T31" fmla="*/ 11 h 59"/>
                <a:gd name="T32" fmla="*/ 64 w 66"/>
                <a:gd name="T33" fmla="*/ 11 h 59"/>
                <a:gd name="T34" fmla="*/ 64 w 66"/>
                <a:gd name="T35" fmla="*/ 11 h 59"/>
                <a:gd name="T36" fmla="*/ 64 w 66"/>
                <a:gd name="T37" fmla="*/ 11 h 59"/>
                <a:gd name="T38" fmla="*/ 64 w 66"/>
                <a:gd name="T39" fmla="*/ 10 h 59"/>
                <a:gd name="T40" fmla="*/ 64 w 66"/>
                <a:gd name="T41" fmla="*/ 10 h 59"/>
                <a:gd name="T42" fmla="*/ 64 w 66"/>
                <a:gd name="T43" fmla="*/ 10 h 59"/>
                <a:gd name="T44" fmla="*/ 38 w 66"/>
                <a:gd name="T45" fmla="*/ 0 h 59"/>
                <a:gd name="T46" fmla="*/ 38 w 66"/>
                <a:gd name="T4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9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7" y="5"/>
                    <a:pt x="11" y="10"/>
                  </a:cubicBezTo>
                  <a:cubicBezTo>
                    <a:pt x="7" y="15"/>
                    <a:pt x="4" y="20"/>
                    <a:pt x="2" y="25"/>
                  </a:cubicBezTo>
                  <a:cubicBezTo>
                    <a:pt x="1" y="29"/>
                    <a:pt x="0" y="33"/>
                    <a:pt x="0" y="37"/>
                  </a:cubicBezTo>
                  <a:cubicBezTo>
                    <a:pt x="0" y="45"/>
                    <a:pt x="3" y="53"/>
                    <a:pt x="8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4" y="49"/>
                    <a:pt x="3" y="39"/>
                    <a:pt x="6" y="29"/>
                  </a:cubicBezTo>
                  <a:cubicBezTo>
                    <a:pt x="8" y="24"/>
                    <a:pt x="11" y="19"/>
                    <a:pt x="15" y="14"/>
                  </a:cubicBezTo>
                  <a:cubicBezTo>
                    <a:pt x="21" y="9"/>
                    <a:pt x="27" y="6"/>
                    <a:pt x="34" y="4"/>
                  </a:cubicBezTo>
                  <a:cubicBezTo>
                    <a:pt x="36" y="4"/>
                    <a:pt x="39" y="4"/>
                    <a:pt x="42" y="4"/>
                  </a:cubicBezTo>
                  <a:cubicBezTo>
                    <a:pt x="50" y="4"/>
                    <a:pt x="59" y="7"/>
                    <a:pt x="66" y="13"/>
                  </a:cubicBezTo>
                  <a:cubicBezTo>
                    <a:pt x="66" y="12"/>
                    <a:pt x="65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7" y="3"/>
                    <a:pt x="4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6E8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39" name="Freeform 1541"/>
            <p:cNvSpPr>
              <a:spLocks/>
            </p:cNvSpPr>
            <p:nvPr/>
          </p:nvSpPr>
          <p:spPr bwMode="auto">
            <a:xfrm>
              <a:off x="9883777" y="5503863"/>
              <a:ext cx="127000" cy="98425"/>
            </a:xfrm>
            <a:custGeom>
              <a:avLst/>
              <a:gdLst>
                <a:gd name="T0" fmla="*/ 67 w 72"/>
                <a:gd name="T1" fmla="*/ 0 h 56"/>
                <a:gd name="T2" fmla="*/ 70 w 72"/>
                <a:gd name="T3" fmla="*/ 14 h 56"/>
                <a:gd name="T4" fmla="*/ 32 w 72"/>
                <a:gd name="T5" fmla="*/ 51 h 56"/>
                <a:gd name="T6" fmla="*/ 0 w 72"/>
                <a:gd name="T7" fmla="*/ 32 h 56"/>
                <a:gd name="T8" fmla="*/ 35 w 72"/>
                <a:gd name="T9" fmla="*/ 56 h 56"/>
                <a:gd name="T10" fmla="*/ 72 w 72"/>
                <a:gd name="T11" fmla="*/ 19 h 56"/>
                <a:gd name="T12" fmla="*/ 67 w 72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56">
                  <a:moveTo>
                    <a:pt x="67" y="0"/>
                  </a:moveTo>
                  <a:cubicBezTo>
                    <a:pt x="69" y="5"/>
                    <a:pt x="70" y="9"/>
                    <a:pt x="70" y="14"/>
                  </a:cubicBezTo>
                  <a:cubicBezTo>
                    <a:pt x="70" y="34"/>
                    <a:pt x="53" y="51"/>
                    <a:pt x="32" y="51"/>
                  </a:cubicBezTo>
                  <a:cubicBezTo>
                    <a:pt x="18" y="51"/>
                    <a:pt x="6" y="43"/>
                    <a:pt x="0" y="32"/>
                  </a:cubicBezTo>
                  <a:cubicBezTo>
                    <a:pt x="5" y="46"/>
                    <a:pt x="19" y="56"/>
                    <a:pt x="35" y="56"/>
                  </a:cubicBezTo>
                  <a:cubicBezTo>
                    <a:pt x="55" y="56"/>
                    <a:pt x="72" y="40"/>
                    <a:pt x="72" y="19"/>
                  </a:cubicBezTo>
                  <a:cubicBezTo>
                    <a:pt x="72" y="12"/>
                    <a:pt x="70" y="6"/>
                    <a:pt x="67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40" name="Freeform 1542"/>
            <p:cNvSpPr>
              <a:spLocks/>
            </p:cNvSpPr>
            <p:nvPr/>
          </p:nvSpPr>
          <p:spPr bwMode="auto">
            <a:xfrm>
              <a:off x="9926639" y="5527676"/>
              <a:ext cx="61913" cy="60325"/>
            </a:xfrm>
            <a:custGeom>
              <a:avLst/>
              <a:gdLst>
                <a:gd name="T0" fmla="*/ 26 w 36"/>
                <a:gd name="T1" fmla="*/ 1 h 35"/>
                <a:gd name="T2" fmla="*/ 34 w 36"/>
                <a:gd name="T3" fmla="*/ 8 h 35"/>
                <a:gd name="T4" fmla="*/ 28 w 36"/>
                <a:gd name="T5" fmla="*/ 28 h 35"/>
                <a:gd name="T6" fmla="*/ 7 w 36"/>
                <a:gd name="T7" fmla="*/ 32 h 35"/>
                <a:gd name="T8" fmla="*/ 1 w 36"/>
                <a:gd name="T9" fmla="*/ 23 h 35"/>
                <a:gd name="T10" fmla="*/ 12 w 36"/>
                <a:gd name="T11" fmla="*/ 19 h 35"/>
                <a:gd name="T12" fmla="*/ 17 w 36"/>
                <a:gd name="T13" fmla="*/ 16 h 35"/>
                <a:gd name="T14" fmla="*/ 21 w 36"/>
                <a:gd name="T15" fmla="*/ 11 h 35"/>
                <a:gd name="T16" fmla="*/ 26 w 36"/>
                <a:gd name="T1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5">
                  <a:moveTo>
                    <a:pt x="26" y="1"/>
                  </a:moveTo>
                  <a:cubicBezTo>
                    <a:pt x="28" y="0"/>
                    <a:pt x="32" y="2"/>
                    <a:pt x="34" y="8"/>
                  </a:cubicBezTo>
                  <a:cubicBezTo>
                    <a:pt x="36" y="13"/>
                    <a:pt x="35" y="22"/>
                    <a:pt x="28" y="28"/>
                  </a:cubicBezTo>
                  <a:cubicBezTo>
                    <a:pt x="21" y="35"/>
                    <a:pt x="12" y="34"/>
                    <a:pt x="7" y="32"/>
                  </a:cubicBezTo>
                  <a:cubicBezTo>
                    <a:pt x="2" y="30"/>
                    <a:pt x="0" y="25"/>
                    <a:pt x="1" y="23"/>
                  </a:cubicBezTo>
                  <a:cubicBezTo>
                    <a:pt x="3" y="21"/>
                    <a:pt x="9" y="21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18" y="14"/>
                    <a:pt x="20" y="12"/>
                    <a:pt x="21" y="11"/>
                  </a:cubicBezTo>
                  <a:cubicBezTo>
                    <a:pt x="23" y="7"/>
                    <a:pt x="24" y="3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  <p:sp>
          <p:nvSpPr>
            <p:cNvPr id="41" name="Oval 1543"/>
            <p:cNvSpPr>
              <a:spLocks noChangeArrowheads="1"/>
            </p:cNvSpPr>
            <p:nvPr/>
          </p:nvSpPr>
          <p:spPr bwMode="auto">
            <a:xfrm>
              <a:off x="9909177" y="5494338"/>
              <a:ext cx="20638" cy="22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造字工房俊雅（非商用）常规体" pitchFamily="2" charset="-122"/>
                <a:ea typeface="造字工房俊雅（非商用）常规体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266270" y="3712980"/>
            <a:ext cx="5728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造字工房俊雅（非商用）常规体" pitchFamily="2" charset="-122"/>
                <a:ea typeface="造字工房俊雅（非商用）常规体" pitchFamily="2" charset="-122"/>
              </a:rPr>
              <a:t>在此输入项目一的成果、成绩、取得的效果等。在此输入项目一的成果、成绩、取得的效果等。在此输入项目一的成果、成绩、取得的效果等。在此输入项目一的成果、成绩、取得的效果等。在此输入项目一的成果、成绩、取得的效果等。</a:t>
            </a:r>
          </a:p>
        </p:txBody>
      </p:sp>
    </p:spTree>
    <p:extLst>
      <p:ext uri="{BB962C8B-B14F-4D97-AF65-F5344CB8AC3E}">
        <p14:creationId xmlns:p14="http://schemas.microsoft.com/office/powerpoint/2010/main" val="191871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77"/>
          <a:stretch/>
        </p:blipFill>
        <p:spPr>
          <a:xfrm>
            <a:off x="747133" y="0"/>
            <a:ext cx="3478619" cy="6858000"/>
          </a:xfrm>
          <a:prstGeom prst="rect">
            <a:avLst/>
          </a:prstGeom>
        </p:spPr>
      </p:pic>
      <p:sp>
        <p:nvSpPr>
          <p:cNvPr id="56" name="平行四边形 55"/>
          <p:cNvSpPr/>
          <p:nvPr/>
        </p:nvSpPr>
        <p:spPr>
          <a:xfrm>
            <a:off x="4314652" y="3454399"/>
            <a:ext cx="2686622" cy="360695"/>
          </a:xfrm>
          <a:prstGeom prst="parallelogram">
            <a:avLst>
              <a:gd name="adj" fmla="val 98111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DESIGN</a:t>
            </a:r>
            <a:endParaRPr lang="zh-CN" altLang="en-US" sz="2000" dirty="0"/>
          </a:p>
        </p:txBody>
      </p:sp>
      <p:sp>
        <p:nvSpPr>
          <p:cNvPr id="57" name="淘宝网chenying0907出品 20"/>
          <p:cNvSpPr/>
          <p:nvPr/>
        </p:nvSpPr>
        <p:spPr>
          <a:xfrm>
            <a:off x="4225752" y="3815094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</a:t>
            </a:r>
          </a:p>
        </p:txBody>
      </p:sp>
      <p:sp>
        <p:nvSpPr>
          <p:cNvPr id="58" name="平行四边形 57"/>
          <p:cNvSpPr/>
          <p:nvPr/>
        </p:nvSpPr>
        <p:spPr>
          <a:xfrm>
            <a:off x="4314652" y="1646922"/>
            <a:ext cx="2686622" cy="360695"/>
          </a:xfrm>
          <a:prstGeom prst="parallelogram">
            <a:avLst>
              <a:gd name="adj" fmla="val 98111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GOOD IDEA</a:t>
            </a:r>
            <a:endParaRPr lang="zh-CN" altLang="en-US" sz="2000" dirty="0"/>
          </a:p>
        </p:txBody>
      </p:sp>
      <p:sp>
        <p:nvSpPr>
          <p:cNvPr id="59" name="淘宝网chenying0907出品 22"/>
          <p:cNvSpPr/>
          <p:nvPr/>
        </p:nvSpPr>
        <p:spPr>
          <a:xfrm>
            <a:off x="4225752" y="2011283"/>
            <a:ext cx="6120318" cy="1021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</a:t>
            </a:r>
          </a:p>
        </p:txBody>
      </p:sp>
      <p:sp>
        <p:nvSpPr>
          <p:cNvPr id="60" name="淘宝网chenying0907出品 23"/>
          <p:cNvSpPr/>
          <p:nvPr/>
        </p:nvSpPr>
        <p:spPr>
          <a:xfrm rot="2664103">
            <a:off x="8777314" y="2919321"/>
            <a:ext cx="421334" cy="363219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E2C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网chenying0907出品 24"/>
          <p:cNvSpPr/>
          <p:nvPr/>
        </p:nvSpPr>
        <p:spPr>
          <a:xfrm rot="20599068">
            <a:off x="7619058" y="3069198"/>
            <a:ext cx="276444" cy="238314"/>
          </a:xfrm>
          <a:prstGeom prst="triangle">
            <a:avLst/>
          </a:prstGeom>
          <a:solidFill>
            <a:srgbClr val="E2C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淘宝网chenying0907出品 25"/>
          <p:cNvSpPr/>
          <p:nvPr/>
        </p:nvSpPr>
        <p:spPr>
          <a:xfrm rot="263506">
            <a:off x="9440923" y="3111130"/>
            <a:ext cx="619331" cy="533906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E2C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淘宝网chenying0907出品 26"/>
          <p:cNvSpPr/>
          <p:nvPr/>
        </p:nvSpPr>
        <p:spPr>
          <a:xfrm rot="2525770">
            <a:off x="8370719" y="3298638"/>
            <a:ext cx="184311" cy="158889"/>
          </a:xfrm>
          <a:prstGeom prst="triangle">
            <a:avLst/>
          </a:prstGeom>
          <a:solidFill>
            <a:srgbClr val="E2C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淘宝网chenying0907出品 27"/>
          <p:cNvSpPr txBox="1"/>
          <p:nvPr/>
        </p:nvSpPr>
        <p:spPr>
          <a:xfrm>
            <a:off x="4314652" y="5005399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D5495F"/>
                </a:solidFill>
              </a:rPr>
              <a:t>Design &amp; Creativity Space Studio</a:t>
            </a:r>
            <a:endParaRPr lang="zh-CN" altLang="en-US" sz="2000" dirty="0">
              <a:solidFill>
                <a:srgbClr val="D5495F"/>
              </a:solidFill>
            </a:endParaRPr>
          </a:p>
        </p:txBody>
      </p:sp>
      <p:sp>
        <p:nvSpPr>
          <p:cNvPr id="65" name="淘宝网chenying0907出品 28"/>
          <p:cNvSpPr/>
          <p:nvPr/>
        </p:nvSpPr>
        <p:spPr>
          <a:xfrm rot="2700000">
            <a:off x="4251344" y="4981893"/>
            <a:ext cx="477021" cy="477021"/>
          </a:xfrm>
          <a:custGeom>
            <a:avLst/>
            <a:gdLst>
              <a:gd name="connsiteX0" fmla="*/ 0 w 1032730"/>
              <a:gd name="connsiteY0" fmla="*/ 0 h 1032730"/>
              <a:gd name="connsiteX1" fmla="*/ 174293 w 1032730"/>
              <a:gd name="connsiteY1" fmla="*/ 0 h 1032730"/>
              <a:gd name="connsiteX2" fmla="*/ 174293 w 1032730"/>
              <a:gd name="connsiteY2" fmla="*/ 858436 h 1032730"/>
              <a:gd name="connsiteX3" fmla="*/ 1032730 w 1032730"/>
              <a:gd name="connsiteY3" fmla="*/ 858436 h 1032730"/>
              <a:gd name="connsiteX4" fmla="*/ 1032730 w 1032730"/>
              <a:gd name="connsiteY4" fmla="*/ 1032730 h 1032730"/>
              <a:gd name="connsiteX5" fmla="*/ 0 w 1032730"/>
              <a:gd name="connsiteY5" fmla="*/ 1032730 h 1032730"/>
              <a:gd name="connsiteX0" fmla="*/ 174293 w 1032730"/>
              <a:gd name="connsiteY0" fmla="*/ 858436 h 1032730"/>
              <a:gd name="connsiteX1" fmla="*/ 1032730 w 1032730"/>
              <a:gd name="connsiteY1" fmla="*/ 858436 h 1032730"/>
              <a:gd name="connsiteX2" fmla="*/ 1032730 w 1032730"/>
              <a:gd name="connsiteY2" fmla="*/ 1032730 h 1032730"/>
              <a:gd name="connsiteX3" fmla="*/ 0 w 1032730"/>
              <a:gd name="connsiteY3" fmla="*/ 1032730 h 1032730"/>
              <a:gd name="connsiteX4" fmla="*/ 0 w 1032730"/>
              <a:gd name="connsiteY4" fmla="*/ 0 h 1032730"/>
              <a:gd name="connsiteX5" fmla="*/ 174293 w 1032730"/>
              <a:gd name="connsiteY5" fmla="*/ 0 h 1032730"/>
              <a:gd name="connsiteX6" fmla="*/ 265733 w 1032730"/>
              <a:gd name="connsiteY6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  <a:gd name="connsiteX5" fmla="*/ 265733 w 1032730"/>
              <a:gd name="connsiteY5" fmla="*/ 949876 h 1032730"/>
              <a:gd name="connsiteX0" fmla="*/ 1032730 w 1032730"/>
              <a:gd name="connsiteY0" fmla="*/ 858436 h 1032730"/>
              <a:gd name="connsiteX1" fmla="*/ 1032730 w 1032730"/>
              <a:gd name="connsiteY1" fmla="*/ 1032730 h 1032730"/>
              <a:gd name="connsiteX2" fmla="*/ 0 w 1032730"/>
              <a:gd name="connsiteY2" fmla="*/ 1032730 h 1032730"/>
              <a:gd name="connsiteX3" fmla="*/ 0 w 1032730"/>
              <a:gd name="connsiteY3" fmla="*/ 0 h 1032730"/>
              <a:gd name="connsiteX4" fmla="*/ 174293 w 1032730"/>
              <a:gd name="connsiteY4" fmla="*/ 0 h 10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0" h="1032730">
                <a:moveTo>
                  <a:pt x="1032730" y="858436"/>
                </a:moveTo>
                <a:lnTo>
                  <a:pt x="1032730" y="1032730"/>
                </a:lnTo>
                <a:lnTo>
                  <a:pt x="0" y="1032730"/>
                </a:lnTo>
                <a:lnTo>
                  <a:pt x="0" y="0"/>
                </a:lnTo>
                <a:lnTo>
                  <a:pt x="174293" y="0"/>
                </a:lnTo>
              </a:path>
            </a:pathLst>
          </a:custGeom>
          <a:noFill/>
          <a:ln>
            <a:solidFill>
              <a:srgbClr val="D549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淘宝网chenying0907出品 10"/>
          <p:cNvSpPr/>
          <p:nvPr/>
        </p:nvSpPr>
        <p:spPr>
          <a:xfrm rot="2700000">
            <a:off x="7970433" y="5136491"/>
            <a:ext cx="167825" cy="167825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淘宝网chenying0907出品 32"/>
          <p:cNvSpPr/>
          <p:nvPr/>
        </p:nvSpPr>
        <p:spPr>
          <a:xfrm rot="1144664">
            <a:off x="10405842" y="1447333"/>
            <a:ext cx="373652" cy="322114"/>
          </a:xfrm>
          <a:prstGeom prst="triangle">
            <a:avLst/>
          </a:prstGeom>
          <a:solidFill>
            <a:srgbClr val="E2C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淘宝网chenying0907出品 10"/>
          <p:cNvSpPr/>
          <p:nvPr/>
        </p:nvSpPr>
        <p:spPr>
          <a:xfrm rot="2700000">
            <a:off x="8093305" y="4925258"/>
            <a:ext cx="560344" cy="560344"/>
          </a:xfrm>
          <a:custGeom>
            <a:avLst/>
            <a:gdLst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  <a:gd name="connsiteX3" fmla="*/ 0 w 667657"/>
              <a:gd name="connsiteY3" fmla="*/ 667657 h 667657"/>
              <a:gd name="connsiteX4" fmla="*/ 0 w 667657"/>
              <a:gd name="connsiteY4" fmla="*/ 0 h 667657"/>
              <a:gd name="connsiteX0" fmla="*/ 0 w 667657"/>
              <a:gd name="connsiteY0" fmla="*/ 667657 h 759097"/>
              <a:gd name="connsiteX1" fmla="*/ 0 w 667657"/>
              <a:gd name="connsiteY1" fmla="*/ 0 h 759097"/>
              <a:gd name="connsiteX2" fmla="*/ 667657 w 667657"/>
              <a:gd name="connsiteY2" fmla="*/ 0 h 759097"/>
              <a:gd name="connsiteX3" fmla="*/ 667657 w 667657"/>
              <a:gd name="connsiteY3" fmla="*/ 667657 h 759097"/>
              <a:gd name="connsiteX4" fmla="*/ 91440 w 667657"/>
              <a:gd name="connsiteY4" fmla="*/ 759097 h 759097"/>
              <a:gd name="connsiteX0" fmla="*/ 0 w 667657"/>
              <a:gd name="connsiteY0" fmla="*/ 0 h 759097"/>
              <a:gd name="connsiteX1" fmla="*/ 667657 w 667657"/>
              <a:gd name="connsiteY1" fmla="*/ 0 h 759097"/>
              <a:gd name="connsiteX2" fmla="*/ 667657 w 667657"/>
              <a:gd name="connsiteY2" fmla="*/ 667657 h 759097"/>
              <a:gd name="connsiteX3" fmla="*/ 91440 w 667657"/>
              <a:gd name="connsiteY3" fmla="*/ 759097 h 759097"/>
              <a:gd name="connsiteX0" fmla="*/ 0 w 667657"/>
              <a:gd name="connsiteY0" fmla="*/ 0 h 667657"/>
              <a:gd name="connsiteX1" fmla="*/ 667657 w 667657"/>
              <a:gd name="connsiteY1" fmla="*/ 0 h 667657"/>
              <a:gd name="connsiteX2" fmla="*/ 667657 w 667657"/>
              <a:gd name="connsiteY2" fmla="*/ 667657 h 66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657" h="667657">
                <a:moveTo>
                  <a:pt x="0" y="0"/>
                </a:moveTo>
                <a:lnTo>
                  <a:pt x="667657" y="0"/>
                </a:lnTo>
                <a:lnTo>
                  <a:pt x="667657" y="667657"/>
                </a:lnTo>
              </a:path>
            </a:pathLst>
          </a:custGeom>
          <a:noFill/>
          <a:ln w="12700" cap="rnd">
            <a:solidFill>
              <a:srgbClr val="D5495F">
                <a:alpha val="2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淘宝网chenying0907出品 35"/>
          <p:cNvSpPr/>
          <p:nvPr/>
        </p:nvSpPr>
        <p:spPr>
          <a:xfrm rot="4274105">
            <a:off x="9232319" y="4696501"/>
            <a:ext cx="1265955" cy="1091340"/>
          </a:xfrm>
          <a:custGeom>
            <a:avLst/>
            <a:gdLst>
              <a:gd name="connsiteX0" fmla="*/ 719137 w 1438275"/>
              <a:gd name="connsiteY0" fmla="*/ 316102 h 1239892"/>
              <a:gd name="connsiteX1" fmla="*/ 269137 w 1438275"/>
              <a:gd name="connsiteY1" fmla="*/ 1072102 h 1239892"/>
              <a:gd name="connsiteX2" fmla="*/ 1169137 w 1438275"/>
              <a:gd name="connsiteY2" fmla="*/ 1072102 h 1239892"/>
              <a:gd name="connsiteX3" fmla="*/ 719138 w 1438275"/>
              <a:gd name="connsiteY3" fmla="*/ 0 h 1239892"/>
              <a:gd name="connsiteX4" fmla="*/ 1438275 w 1438275"/>
              <a:gd name="connsiteY4" fmla="*/ 1239892 h 1239892"/>
              <a:gd name="connsiteX5" fmla="*/ 0 w 1438275"/>
              <a:gd name="connsiteY5" fmla="*/ 1239892 h 123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8275" h="1239892">
                <a:moveTo>
                  <a:pt x="719137" y="316102"/>
                </a:moveTo>
                <a:lnTo>
                  <a:pt x="269137" y="1072102"/>
                </a:lnTo>
                <a:lnTo>
                  <a:pt x="1169137" y="1072102"/>
                </a:lnTo>
                <a:close/>
                <a:moveTo>
                  <a:pt x="719138" y="0"/>
                </a:moveTo>
                <a:lnTo>
                  <a:pt x="1438275" y="1239892"/>
                </a:lnTo>
                <a:lnTo>
                  <a:pt x="0" y="1239892"/>
                </a:lnTo>
                <a:close/>
              </a:path>
            </a:pathLst>
          </a:custGeom>
          <a:solidFill>
            <a:srgbClr val="D5495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005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18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18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493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43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43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193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693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443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43"/>
                            </p:stCondLst>
                            <p:childTnLst>
                              <p:par>
                                <p:cTn id="9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 animBg="1"/>
      <p:bldP spid="57" grpId="0"/>
      <p:bldP spid="58" grpId="0" animBg="1"/>
      <p:bldP spid="59" grpId="0"/>
      <p:bldP spid="60" grpId="0" animBg="1"/>
      <p:bldP spid="61" grpId="0" animBg="1"/>
      <p:bldP spid="62" grpId="0" animBg="1"/>
      <p:bldP spid="63" grpId="0" animBg="1"/>
      <p:bldP spid="64" grpId="0"/>
      <p:bldP spid="65" grpId="0" animBg="1"/>
      <p:bldP spid="66" grpId="0" animBg="1"/>
      <p:bldP spid="67" grpId="0" animBg="1"/>
      <p:bldP spid="68" grpId="0" animBg="1"/>
      <p:bldP spid="69" grpId="0" animBg="1"/>
      <p:bldP spid="6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12" name="PA_库_矩形 1">
            <a:extLst>
              <a:ext uri="{FF2B5EF4-FFF2-40B4-BE49-F238E27FC236}">
                <a16:creationId xmlns:a16="http://schemas.microsoft.com/office/drawing/2014/main" id="{6DE99A01-B0DE-4F16-AA59-35AF4D152A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15728" y="2549358"/>
            <a:ext cx="6334133" cy="327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A_库_图片 14">
            <a:extLst>
              <a:ext uri="{FF2B5EF4-FFF2-40B4-BE49-F238E27FC236}">
                <a16:creationId xmlns:a16="http://schemas.microsoft.com/office/drawing/2014/main" id="{B0743C86-FF52-40DF-89C7-9BB43C023E6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557" y="2041533"/>
            <a:ext cx="4567255" cy="2569080"/>
          </a:xfrm>
          <a:prstGeom prst="rect">
            <a:avLst/>
          </a:prstGeom>
        </p:spPr>
      </p:pic>
      <p:cxnSp>
        <p:nvCxnSpPr>
          <p:cNvPr id="15" name="PA_库_直接连接符 3">
            <a:extLst>
              <a:ext uri="{FF2B5EF4-FFF2-40B4-BE49-F238E27FC236}">
                <a16:creationId xmlns:a16="http://schemas.microsoft.com/office/drawing/2014/main" id="{1C57138E-D943-411F-ACC7-3B0B76DB5CDB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H="1">
            <a:off x="111775" y="4261059"/>
            <a:ext cx="2025727" cy="2025727"/>
          </a:xfrm>
          <a:prstGeom prst="line">
            <a:avLst/>
          </a:prstGeom>
          <a:ln w="12700">
            <a:solidFill>
              <a:srgbClr val="E65A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库_直接连接符 4">
            <a:extLst>
              <a:ext uri="{FF2B5EF4-FFF2-40B4-BE49-F238E27FC236}">
                <a16:creationId xmlns:a16="http://schemas.microsoft.com/office/drawing/2014/main" id="{D28DDB16-3378-4077-A533-92D5E36C427E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 flipH="1">
            <a:off x="5665602" y="2375186"/>
            <a:ext cx="2000250" cy="2000250"/>
          </a:xfrm>
          <a:prstGeom prst="line">
            <a:avLst/>
          </a:prstGeom>
          <a:ln w="12700">
            <a:solidFill>
              <a:srgbClr val="E65A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库_矩形 5">
            <a:extLst>
              <a:ext uri="{FF2B5EF4-FFF2-40B4-BE49-F238E27FC236}">
                <a16:creationId xmlns:a16="http://schemas.microsoft.com/office/drawing/2014/main" id="{9A5425AD-78B7-4B93-A83D-17B2F174112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644525" y="2816929"/>
            <a:ext cx="3788937" cy="331184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PA_库_矩形 7">
            <a:extLst>
              <a:ext uri="{FF2B5EF4-FFF2-40B4-BE49-F238E27FC236}">
                <a16:creationId xmlns:a16="http://schemas.microsoft.com/office/drawing/2014/main" id="{93E29A1F-DCCB-43A4-A2D6-5EF4870FB2D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86185" y="3373118"/>
            <a:ext cx="30583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2018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耀你好看</a:t>
            </a:r>
            <a:endParaRPr lang="en-US" altLang="zh-CN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birds sing no more</a:t>
            </a:r>
            <a:endParaRPr lang="zh-CN" altLang="zh-CN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the day is </a:t>
            </a:r>
            <a:r>
              <a:rPr lang="en-US" altLang="zh-CN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done2018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耀你好看</a:t>
            </a:r>
            <a:endParaRPr lang="en-US" altLang="zh-CN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the wind has </a:t>
            </a:r>
            <a:r>
              <a:rPr lang="en-US" altLang="zh-CN" sz="1400" dirty="0" err="1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fiagged</a:t>
            </a: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tired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PA_库_矩形 8">
            <a:extLst>
              <a:ext uri="{FF2B5EF4-FFF2-40B4-BE49-F238E27FC236}">
                <a16:creationId xmlns:a16="http://schemas.microsoft.com/office/drawing/2014/main" id="{DF99F3A4-2912-4CC3-B6F0-D0FE62AEB9C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286186" y="4565318"/>
            <a:ext cx="305836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birds sing no more</a:t>
            </a:r>
            <a:endParaRPr lang="zh-CN" altLang="zh-CN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the day is </a:t>
            </a:r>
            <a:r>
              <a:rPr lang="en-US" altLang="zh-CN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done2018</a:t>
            </a:r>
            <a:r>
              <a:rPr lang="zh-CN" altLang="en-US" sz="14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耀你好看</a:t>
            </a:r>
            <a:endParaRPr lang="zh-CN" altLang="zh-CN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If the wind has </a:t>
            </a:r>
            <a:r>
              <a:rPr lang="en-US" altLang="zh-CN" sz="1400" dirty="0" err="1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fiagged</a:t>
            </a:r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 tired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7637334" y="2593649"/>
            <a:ext cx="2686622" cy="360695"/>
          </a:xfrm>
          <a:prstGeom prst="parallelogram">
            <a:avLst>
              <a:gd name="adj" fmla="val 98111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GOOD IDEA</a:t>
            </a:r>
            <a:endParaRPr lang="zh-CN" altLang="en-US" sz="2000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7548434" y="2958010"/>
            <a:ext cx="314907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pc="3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Montserrat Light" charset="0"/>
              </a:rPr>
              <a:t>Entrepreneurial activities differ substantially depending on the type of organization and creativity. </a:t>
            </a:r>
          </a:p>
        </p:txBody>
      </p:sp>
    </p:spTree>
    <p:extLst>
      <p:ext uri="{BB962C8B-B14F-4D97-AF65-F5344CB8AC3E}">
        <p14:creationId xmlns:p14="http://schemas.microsoft.com/office/powerpoint/2010/main" val="386351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18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18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utoUpdateAnimBg="0"/>
      <p:bldP spid="17" grpId="0" autoUpdateAnimBg="0"/>
      <p:bldP spid="18" grpId="0" autoUpdateAnimBg="0"/>
      <p:bldP spid="19" grpId="0" autoUpdateAnimBg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9"/>
          <p:cNvSpPr>
            <a:spLocks/>
          </p:cNvSpPr>
          <p:nvPr/>
        </p:nvSpPr>
        <p:spPr bwMode="auto">
          <a:xfrm>
            <a:off x="1332574" y="990824"/>
            <a:ext cx="4199463" cy="4143499"/>
          </a:xfrm>
          <a:custGeom>
            <a:avLst/>
            <a:gdLst>
              <a:gd name="T0" fmla="*/ 376 w 634"/>
              <a:gd name="T1" fmla="*/ 625 h 625"/>
              <a:gd name="T2" fmla="*/ 336 w 634"/>
              <a:gd name="T3" fmla="*/ 625 h 625"/>
              <a:gd name="T4" fmla="*/ 333 w 634"/>
              <a:gd name="T5" fmla="*/ 625 h 625"/>
              <a:gd name="T6" fmla="*/ 267 w 634"/>
              <a:gd name="T7" fmla="*/ 615 h 625"/>
              <a:gd name="T8" fmla="*/ 47 w 634"/>
              <a:gd name="T9" fmla="*/ 471 h 625"/>
              <a:gd name="T10" fmla="*/ 4 w 634"/>
              <a:gd name="T11" fmla="*/ 375 h 625"/>
              <a:gd name="T12" fmla="*/ 0 w 634"/>
              <a:gd name="T13" fmla="*/ 350 h 625"/>
              <a:gd name="T14" fmla="*/ 0 w 634"/>
              <a:gd name="T15" fmla="*/ 308 h 625"/>
              <a:gd name="T16" fmla="*/ 2 w 634"/>
              <a:gd name="T17" fmla="*/ 298 h 625"/>
              <a:gd name="T18" fmla="*/ 27 w 634"/>
              <a:gd name="T19" fmla="*/ 190 h 625"/>
              <a:gd name="T20" fmla="*/ 117 w 634"/>
              <a:gd name="T21" fmla="*/ 49 h 625"/>
              <a:gd name="T22" fmla="*/ 186 w 634"/>
              <a:gd name="T23" fmla="*/ 7 h 625"/>
              <a:gd name="T24" fmla="*/ 212 w 634"/>
              <a:gd name="T25" fmla="*/ 0 h 625"/>
              <a:gd name="T26" fmla="*/ 238 w 634"/>
              <a:gd name="T27" fmla="*/ 0 h 625"/>
              <a:gd name="T28" fmla="*/ 241 w 634"/>
              <a:gd name="T29" fmla="*/ 1 h 625"/>
              <a:gd name="T30" fmla="*/ 325 w 634"/>
              <a:gd name="T31" fmla="*/ 61 h 625"/>
              <a:gd name="T32" fmla="*/ 342 w 634"/>
              <a:gd name="T33" fmla="*/ 112 h 625"/>
              <a:gd name="T34" fmla="*/ 355 w 634"/>
              <a:gd name="T35" fmla="*/ 227 h 625"/>
              <a:gd name="T36" fmla="*/ 365 w 634"/>
              <a:gd name="T37" fmla="*/ 294 h 625"/>
              <a:gd name="T38" fmla="*/ 412 w 634"/>
              <a:gd name="T39" fmla="*/ 353 h 625"/>
              <a:gd name="T40" fmla="*/ 460 w 634"/>
              <a:gd name="T41" fmla="*/ 376 h 625"/>
              <a:gd name="T42" fmla="*/ 564 w 634"/>
              <a:gd name="T43" fmla="*/ 418 h 625"/>
              <a:gd name="T44" fmla="*/ 615 w 634"/>
              <a:gd name="T45" fmla="*/ 452 h 625"/>
              <a:gd name="T46" fmla="*/ 621 w 634"/>
              <a:gd name="T47" fmla="*/ 508 h 625"/>
              <a:gd name="T48" fmla="*/ 601 w 634"/>
              <a:gd name="T49" fmla="*/ 533 h 625"/>
              <a:gd name="T50" fmla="*/ 517 w 634"/>
              <a:gd name="T51" fmla="*/ 588 h 625"/>
              <a:gd name="T52" fmla="*/ 392 w 634"/>
              <a:gd name="T53" fmla="*/ 623 h 625"/>
              <a:gd name="T54" fmla="*/ 376 w 634"/>
              <a:gd name="T55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34" h="625">
                <a:moveTo>
                  <a:pt x="376" y="625"/>
                </a:moveTo>
                <a:cubicBezTo>
                  <a:pt x="363" y="625"/>
                  <a:pt x="350" y="625"/>
                  <a:pt x="336" y="625"/>
                </a:cubicBezTo>
                <a:cubicBezTo>
                  <a:pt x="335" y="625"/>
                  <a:pt x="334" y="625"/>
                  <a:pt x="333" y="625"/>
                </a:cubicBezTo>
                <a:cubicBezTo>
                  <a:pt x="311" y="623"/>
                  <a:pt x="289" y="620"/>
                  <a:pt x="267" y="615"/>
                </a:cubicBezTo>
                <a:cubicBezTo>
                  <a:pt x="177" y="592"/>
                  <a:pt x="103" y="545"/>
                  <a:pt x="47" y="471"/>
                </a:cubicBezTo>
                <a:cubicBezTo>
                  <a:pt x="25" y="443"/>
                  <a:pt x="9" y="411"/>
                  <a:pt x="4" y="375"/>
                </a:cubicBezTo>
                <a:cubicBezTo>
                  <a:pt x="3" y="367"/>
                  <a:pt x="2" y="358"/>
                  <a:pt x="0" y="350"/>
                </a:cubicBezTo>
                <a:cubicBezTo>
                  <a:pt x="0" y="336"/>
                  <a:pt x="0" y="322"/>
                  <a:pt x="0" y="308"/>
                </a:cubicBezTo>
                <a:cubicBezTo>
                  <a:pt x="1" y="304"/>
                  <a:pt x="1" y="301"/>
                  <a:pt x="2" y="298"/>
                </a:cubicBezTo>
                <a:cubicBezTo>
                  <a:pt x="5" y="261"/>
                  <a:pt x="14" y="225"/>
                  <a:pt x="27" y="190"/>
                </a:cubicBezTo>
                <a:cubicBezTo>
                  <a:pt x="48" y="137"/>
                  <a:pt x="75" y="89"/>
                  <a:pt x="117" y="49"/>
                </a:cubicBezTo>
                <a:cubicBezTo>
                  <a:pt x="137" y="30"/>
                  <a:pt x="159" y="15"/>
                  <a:pt x="186" y="7"/>
                </a:cubicBezTo>
                <a:cubicBezTo>
                  <a:pt x="194" y="4"/>
                  <a:pt x="203" y="2"/>
                  <a:pt x="212" y="0"/>
                </a:cubicBezTo>
                <a:cubicBezTo>
                  <a:pt x="220" y="0"/>
                  <a:pt x="229" y="0"/>
                  <a:pt x="238" y="0"/>
                </a:cubicBezTo>
                <a:cubicBezTo>
                  <a:pt x="239" y="1"/>
                  <a:pt x="240" y="1"/>
                  <a:pt x="241" y="1"/>
                </a:cubicBezTo>
                <a:cubicBezTo>
                  <a:pt x="279" y="8"/>
                  <a:pt x="308" y="26"/>
                  <a:pt x="325" y="61"/>
                </a:cubicBezTo>
                <a:cubicBezTo>
                  <a:pt x="333" y="77"/>
                  <a:pt x="338" y="94"/>
                  <a:pt x="342" y="112"/>
                </a:cubicBezTo>
                <a:cubicBezTo>
                  <a:pt x="350" y="150"/>
                  <a:pt x="351" y="188"/>
                  <a:pt x="355" y="227"/>
                </a:cubicBezTo>
                <a:cubicBezTo>
                  <a:pt x="357" y="249"/>
                  <a:pt x="359" y="272"/>
                  <a:pt x="365" y="294"/>
                </a:cubicBezTo>
                <a:cubicBezTo>
                  <a:pt x="372" y="321"/>
                  <a:pt x="387" y="341"/>
                  <a:pt x="412" y="353"/>
                </a:cubicBezTo>
                <a:cubicBezTo>
                  <a:pt x="428" y="361"/>
                  <a:pt x="444" y="369"/>
                  <a:pt x="460" y="376"/>
                </a:cubicBezTo>
                <a:cubicBezTo>
                  <a:pt x="495" y="390"/>
                  <a:pt x="530" y="404"/>
                  <a:pt x="564" y="418"/>
                </a:cubicBezTo>
                <a:cubicBezTo>
                  <a:pt x="583" y="426"/>
                  <a:pt x="600" y="437"/>
                  <a:pt x="615" y="452"/>
                </a:cubicBezTo>
                <a:cubicBezTo>
                  <a:pt x="632" y="469"/>
                  <a:pt x="634" y="488"/>
                  <a:pt x="621" y="508"/>
                </a:cubicBezTo>
                <a:cubicBezTo>
                  <a:pt x="616" y="517"/>
                  <a:pt x="609" y="525"/>
                  <a:pt x="601" y="533"/>
                </a:cubicBezTo>
                <a:cubicBezTo>
                  <a:pt x="576" y="556"/>
                  <a:pt x="548" y="574"/>
                  <a:pt x="517" y="588"/>
                </a:cubicBezTo>
                <a:cubicBezTo>
                  <a:pt x="477" y="608"/>
                  <a:pt x="436" y="619"/>
                  <a:pt x="392" y="623"/>
                </a:cubicBezTo>
                <a:cubicBezTo>
                  <a:pt x="386" y="624"/>
                  <a:pt x="381" y="625"/>
                  <a:pt x="376" y="62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051110" y="817294"/>
            <a:ext cx="3249618" cy="4490559"/>
          </a:xfrm>
          <a:custGeom>
            <a:avLst/>
            <a:gdLst>
              <a:gd name="T0" fmla="*/ 391 w 732"/>
              <a:gd name="T1" fmla="*/ 0 h 1012"/>
              <a:gd name="T2" fmla="*/ 444 w 732"/>
              <a:gd name="T3" fmla="*/ 0 h 1012"/>
              <a:gd name="T4" fmla="*/ 448 w 732"/>
              <a:gd name="T5" fmla="*/ 1 h 1012"/>
              <a:gd name="T6" fmla="*/ 508 w 732"/>
              <a:gd name="T7" fmla="*/ 10 h 1012"/>
              <a:gd name="T8" fmla="*/ 690 w 732"/>
              <a:gd name="T9" fmla="*/ 157 h 1012"/>
              <a:gd name="T10" fmla="*/ 731 w 732"/>
              <a:gd name="T11" fmla="*/ 338 h 1012"/>
              <a:gd name="T12" fmla="*/ 732 w 732"/>
              <a:gd name="T13" fmla="*/ 350 h 1012"/>
              <a:gd name="T14" fmla="*/ 732 w 732"/>
              <a:gd name="T15" fmla="*/ 388 h 1012"/>
              <a:gd name="T16" fmla="*/ 731 w 732"/>
              <a:gd name="T17" fmla="*/ 392 h 1012"/>
              <a:gd name="T18" fmla="*/ 725 w 732"/>
              <a:gd name="T19" fmla="*/ 473 h 1012"/>
              <a:gd name="T20" fmla="*/ 704 w 732"/>
              <a:gd name="T21" fmla="*/ 586 h 1012"/>
              <a:gd name="T22" fmla="*/ 618 w 732"/>
              <a:gd name="T23" fmla="*/ 816 h 1012"/>
              <a:gd name="T24" fmla="*/ 515 w 732"/>
              <a:gd name="T25" fmla="*/ 954 h 1012"/>
              <a:gd name="T26" fmla="*/ 437 w 732"/>
              <a:gd name="T27" fmla="*/ 1003 h 1012"/>
              <a:gd name="T28" fmla="*/ 366 w 732"/>
              <a:gd name="T29" fmla="*/ 1000 h 1012"/>
              <a:gd name="T30" fmla="*/ 320 w 732"/>
              <a:gd name="T31" fmla="*/ 942 h 1012"/>
              <a:gd name="T32" fmla="*/ 321 w 732"/>
              <a:gd name="T33" fmla="*/ 850 h 1012"/>
              <a:gd name="T34" fmla="*/ 329 w 732"/>
              <a:gd name="T35" fmla="*/ 805 h 1012"/>
              <a:gd name="T36" fmla="*/ 304 w 732"/>
              <a:gd name="T37" fmla="*/ 718 h 1012"/>
              <a:gd name="T38" fmla="*/ 228 w 732"/>
              <a:gd name="T39" fmla="*/ 630 h 1012"/>
              <a:gd name="T40" fmla="*/ 118 w 732"/>
              <a:gd name="T41" fmla="*/ 533 h 1012"/>
              <a:gd name="T42" fmla="*/ 38 w 732"/>
              <a:gd name="T43" fmla="*/ 448 h 1012"/>
              <a:gd name="T44" fmla="*/ 3 w 732"/>
              <a:gd name="T45" fmla="*/ 377 h 1012"/>
              <a:gd name="T46" fmla="*/ 0 w 732"/>
              <a:gd name="T47" fmla="*/ 357 h 1012"/>
              <a:gd name="T48" fmla="*/ 0 w 732"/>
              <a:gd name="T49" fmla="*/ 325 h 1012"/>
              <a:gd name="T50" fmla="*/ 1 w 732"/>
              <a:gd name="T51" fmla="*/ 316 h 1012"/>
              <a:gd name="T52" fmla="*/ 32 w 732"/>
              <a:gd name="T53" fmla="*/ 222 h 1012"/>
              <a:gd name="T54" fmla="*/ 234 w 732"/>
              <a:gd name="T55" fmla="*/ 36 h 1012"/>
              <a:gd name="T56" fmla="*/ 372 w 732"/>
              <a:gd name="T57" fmla="*/ 2 h 1012"/>
              <a:gd name="T58" fmla="*/ 391 w 732"/>
              <a:gd name="T5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2" h="1012">
                <a:moveTo>
                  <a:pt x="391" y="0"/>
                </a:moveTo>
                <a:cubicBezTo>
                  <a:pt x="409" y="0"/>
                  <a:pt x="427" y="0"/>
                  <a:pt x="444" y="0"/>
                </a:cubicBezTo>
                <a:cubicBezTo>
                  <a:pt x="445" y="1"/>
                  <a:pt x="447" y="1"/>
                  <a:pt x="448" y="1"/>
                </a:cubicBezTo>
                <a:cubicBezTo>
                  <a:pt x="468" y="4"/>
                  <a:pt x="489" y="6"/>
                  <a:pt x="508" y="10"/>
                </a:cubicBezTo>
                <a:cubicBezTo>
                  <a:pt x="593" y="30"/>
                  <a:pt x="653" y="79"/>
                  <a:pt x="690" y="157"/>
                </a:cubicBezTo>
                <a:cubicBezTo>
                  <a:pt x="718" y="214"/>
                  <a:pt x="728" y="275"/>
                  <a:pt x="731" y="338"/>
                </a:cubicBezTo>
                <a:cubicBezTo>
                  <a:pt x="731" y="342"/>
                  <a:pt x="732" y="346"/>
                  <a:pt x="732" y="350"/>
                </a:cubicBezTo>
                <a:cubicBezTo>
                  <a:pt x="732" y="363"/>
                  <a:pt x="732" y="375"/>
                  <a:pt x="732" y="388"/>
                </a:cubicBezTo>
                <a:cubicBezTo>
                  <a:pt x="732" y="389"/>
                  <a:pt x="731" y="391"/>
                  <a:pt x="731" y="392"/>
                </a:cubicBezTo>
                <a:cubicBezTo>
                  <a:pt x="729" y="419"/>
                  <a:pt x="728" y="446"/>
                  <a:pt x="725" y="473"/>
                </a:cubicBezTo>
                <a:cubicBezTo>
                  <a:pt x="721" y="511"/>
                  <a:pt x="713" y="549"/>
                  <a:pt x="704" y="586"/>
                </a:cubicBezTo>
                <a:cubicBezTo>
                  <a:pt x="684" y="666"/>
                  <a:pt x="657" y="743"/>
                  <a:pt x="618" y="816"/>
                </a:cubicBezTo>
                <a:cubicBezTo>
                  <a:pt x="590" y="867"/>
                  <a:pt x="558" y="914"/>
                  <a:pt x="515" y="954"/>
                </a:cubicBezTo>
                <a:cubicBezTo>
                  <a:pt x="492" y="975"/>
                  <a:pt x="467" y="993"/>
                  <a:pt x="437" y="1003"/>
                </a:cubicBezTo>
                <a:cubicBezTo>
                  <a:pt x="413" y="1011"/>
                  <a:pt x="389" y="1012"/>
                  <a:pt x="366" y="1000"/>
                </a:cubicBezTo>
                <a:cubicBezTo>
                  <a:pt x="342" y="988"/>
                  <a:pt x="328" y="967"/>
                  <a:pt x="320" y="942"/>
                </a:cubicBezTo>
                <a:cubicBezTo>
                  <a:pt x="311" y="912"/>
                  <a:pt x="313" y="881"/>
                  <a:pt x="321" y="850"/>
                </a:cubicBezTo>
                <a:cubicBezTo>
                  <a:pt x="325" y="835"/>
                  <a:pt x="328" y="820"/>
                  <a:pt x="329" y="805"/>
                </a:cubicBezTo>
                <a:cubicBezTo>
                  <a:pt x="329" y="773"/>
                  <a:pt x="320" y="745"/>
                  <a:pt x="304" y="718"/>
                </a:cubicBezTo>
                <a:cubicBezTo>
                  <a:pt x="284" y="685"/>
                  <a:pt x="257" y="656"/>
                  <a:pt x="228" y="630"/>
                </a:cubicBezTo>
                <a:cubicBezTo>
                  <a:pt x="192" y="597"/>
                  <a:pt x="155" y="566"/>
                  <a:pt x="118" y="533"/>
                </a:cubicBezTo>
                <a:cubicBezTo>
                  <a:pt x="89" y="507"/>
                  <a:pt x="61" y="480"/>
                  <a:pt x="38" y="448"/>
                </a:cubicBezTo>
                <a:cubicBezTo>
                  <a:pt x="21" y="427"/>
                  <a:pt x="8" y="404"/>
                  <a:pt x="3" y="377"/>
                </a:cubicBezTo>
                <a:cubicBezTo>
                  <a:pt x="2" y="370"/>
                  <a:pt x="1" y="364"/>
                  <a:pt x="0" y="357"/>
                </a:cubicBezTo>
                <a:cubicBezTo>
                  <a:pt x="0" y="347"/>
                  <a:pt x="0" y="336"/>
                  <a:pt x="0" y="325"/>
                </a:cubicBezTo>
                <a:cubicBezTo>
                  <a:pt x="0" y="322"/>
                  <a:pt x="1" y="319"/>
                  <a:pt x="1" y="316"/>
                </a:cubicBezTo>
                <a:cubicBezTo>
                  <a:pt x="5" y="283"/>
                  <a:pt x="16" y="252"/>
                  <a:pt x="32" y="222"/>
                </a:cubicBezTo>
                <a:cubicBezTo>
                  <a:pt x="79" y="138"/>
                  <a:pt x="147" y="77"/>
                  <a:pt x="234" y="36"/>
                </a:cubicBezTo>
                <a:cubicBezTo>
                  <a:pt x="278" y="15"/>
                  <a:pt x="324" y="6"/>
                  <a:pt x="372" y="2"/>
                </a:cubicBezTo>
                <a:cubicBezTo>
                  <a:pt x="378" y="2"/>
                  <a:pt x="385" y="1"/>
                  <a:pt x="3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PA_库_文本框 9"/>
          <p:cNvSpPr txBox="1"/>
          <p:nvPr>
            <p:custDataLst>
              <p:tags r:id="rId1"/>
            </p:custDataLst>
          </p:nvPr>
        </p:nvSpPr>
        <p:spPr>
          <a:xfrm>
            <a:off x="1548914" y="5886887"/>
            <a:ext cx="35780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simply.</a:t>
            </a:r>
          </a:p>
        </p:txBody>
      </p:sp>
      <p:sp>
        <p:nvSpPr>
          <p:cNvPr id="11" name="PA_库_标题 4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548913" y="5307852"/>
            <a:ext cx="3578007" cy="370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耀你好看</a:t>
            </a:r>
            <a:endParaRPr 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3"/>
            </p:custDataLst>
          </p:nvPr>
        </p:nvSpPr>
        <p:spPr>
          <a:xfrm>
            <a:off x="7200071" y="5886887"/>
            <a:ext cx="357800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simply.</a:t>
            </a:r>
          </a:p>
        </p:txBody>
      </p:sp>
      <p:sp>
        <p:nvSpPr>
          <p:cNvPr id="15" name="PA_库_标题 4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7200070" y="5307852"/>
            <a:ext cx="3578007" cy="370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耀你好看</a:t>
            </a:r>
            <a:endParaRPr 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PA_库_PicturePlaceholder 3"/>
          <p:cNvPicPr>
            <a:picLocks noGrp="1" noChangeAspect="1"/>
          </p:cNvPicPr>
          <p:nvPr>
            <p:ph type="pic" sz="quarter" idx="11"/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0" b="10820"/>
          <a:stretch>
            <a:fillRect/>
          </a:stretch>
        </p:blipFill>
        <p:spPr>
          <a:xfrm>
            <a:off x="1544595" y="1861318"/>
            <a:ext cx="3987587" cy="3132914"/>
          </a:xfrm>
        </p:spPr>
      </p:pic>
      <p:pic>
        <p:nvPicPr>
          <p:cNvPr id="5" name="PA_库_PicturePlaceholder 4"/>
          <p:cNvPicPr>
            <a:picLocks noGrp="1" noChangeAspect="1"/>
          </p:cNvPicPr>
          <p:nvPr>
            <p:ph type="pic" sz="quarter" idx="10"/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5" b="15165"/>
          <a:stretch>
            <a:fillRect/>
          </a:stretch>
        </p:blipFill>
        <p:spPr>
          <a:xfrm>
            <a:off x="6553935" y="1861317"/>
            <a:ext cx="4563114" cy="3178970"/>
          </a:xfr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13" name="PA_文本框 65"/>
          <p:cNvSpPr txBox="1"/>
          <p:nvPr>
            <p:custDataLst>
              <p:tags r:id="rId7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119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4" grpId="0" autoUpdateAnimBg="0"/>
      <p:bldP spid="15" grpId="0" autoUpdateAnimBg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pic>
        <p:nvPicPr>
          <p:cNvPr id="5" name="PA_库_图片 2">
            <a:extLst>
              <a:ext uri="{FF2B5EF4-FFF2-40B4-BE49-F238E27FC236}">
                <a16:creationId xmlns:a16="http://schemas.microsoft.com/office/drawing/2014/main" id="{FB7B6B6F-7181-4C2E-A1B8-B1D33E48CD5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67" y="2619479"/>
            <a:ext cx="3210251" cy="32193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8220740-854E-46D8-ABC3-2F197E6EAC67}"/>
              </a:ext>
            </a:extLst>
          </p:cNvPr>
          <p:cNvSpPr/>
          <p:nvPr/>
        </p:nvSpPr>
        <p:spPr>
          <a:xfrm>
            <a:off x="693821" y="2514600"/>
            <a:ext cx="5286375" cy="3448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776A6A2-B26F-49E9-80FD-A15EA238220E}"/>
              </a:ext>
            </a:extLst>
          </p:cNvPr>
          <p:cNvCxnSpPr>
            <a:cxnSpLocks/>
          </p:cNvCxnSpPr>
          <p:nvPr/>
        </p:nvCxnSpPr>
        <p:spPr>
          <a:xfrm>
            <a:off x="5928885" y="5705991"/>
            <a:ext cx="5343887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21" y="3500438"/>
            <a:ext cx="2666564" cy="253856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39777" y="2831077"/>
            <a:ext cx="47206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here. Please enter your text here. Please enter your text here. Please enter your text here. Please enter your text here. Please enter your text here.</a:t>
            </a:r>
          </a:p>
        </p:txBody>
      </p:sp>
      <p:sp>
        <p:nvSpPr>
          <p:cNvPr id="15" name="矩形 14"/>
          <p:cNvSpPr/>
          <p:nvPr/>
        </p:nvSpPr>
        <p:spPr>
          <a:xfrm>
            <a:off x="6266157" y="2388031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</a:t>
            </a:r>
            <a:endParaRPr lang="zh-CN" altLang="en-US" b="1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39777" y="4522563"/>
            <a:ext cx="47206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here. Please enter your text here. Please enter your text here. Please enter your text here. Please enter your text here. Please enter your text here.</a:t>
            </a:r>
          </a:p>
        </p:txBody>
      </p:sp>
      <p:sp>
        <p:nvSpPr>
          <p:cNvPr id="17" name="矩形 16"/>
          <p:cNvSpPr/>
          <p:nvPr/>
        </p:nvSpPr>
        <p:spPr>
          <a:xfrm>
            <a:off x="6266157" y="4079517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</a:t>
            </a:r>
            <a:endParaRPr lang="zh-CN" altLang="en-US" b="1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94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18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18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50528" y="1190980"/>
            <a:ext cx="7253787" cy="4080255"/>
          </a:xfrm>
          <a:prstGeom prst="rect">
            <a:avLst/>
          </a:prstGeom>
        </p:spPr>
      </p:pic>
      <p:sp>
        <p:nvSpPr>
          <p:cNvPr id="9" name="PA_文本框 65"/>
          <p:cNvSpPr txBox="1"/>
          <p:nvPr>
            <p:custDataLst>
              <p:tags r:id="rId1"/>
            </p:custDataLst>
          </p:nvPr>
        </p:nvSpPr>
        <p:spPr>
          <a:xfrm>
            <a:off x="5634335" y="-1"/>
            <a:ext cx="923330" cy="6858001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dist"/>
            <a:r>
              <a:rPr lang="zh-CN" altLang="en-US" sz="4800" dirty="0" smtClean="0"/>
              <a:t>时尚蒸汽波</a:t>
            </a:r>
            <a:endParaRPr lang="en-US" altLang="zh-CN" sz="4800" dirty="0"/>
          </a:p>
        </p:txBody>
      </p:sp>
      <p:sp>
        <p:nvSpPr>
          <p:cNvPr id="10" name="PA_文本框 69"/>
          <p:cNvSpPr txBox="1"/>
          <p:nvPr>
            <p:custDataLst>
              <p:tags r:id="rId2"/>
            </p:custDataLst>
          </p:nvPr>
        </p:nvSpPr>
        <p:spPr>
          <a:xfrm>
            <a:off x="3499465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1" name="PA_文本框 65"/>
          <p:cNvSpPr txBox="1"/>
          <p:nvPr>
            <p:custDataLst>
              <p:tags r:id="rId3"/>
            </p:custDataLst>
          </p:nvPr>
        </p:nvSpPr>
        <p:spPr>
          <a:xfrm>
            <a:off x="1708482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2" name="PA_文本框 66"/>
          <p:cNvSpPr txBox="1"/>
          <p:nvPr>
            <p:custDataLst>
              <p:tags r:id="rId4"/>
            </p:custDataLst>
          </p:nvPr>
        </p:nvSpPr>
        <p:spPr>
          <a:xfrm>
            <a:off x="243275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3" name="PA_文本框 67"/>
          <p:cNvSpPr txBox="1"/>
          <p:nvPr>
            <p:custDataLst>
              <p:tags r:id="rId5"/>
            </p:custDataLst>
          </p:nvPr>
        </p:nvSpPr>
        <p:spPr>
          <a:xfrm>
            <a:off x="1708482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4" name="PA_文本框 68"/>
          <p:cNvSpPr txBox="1"/>
          <p:nvPr>
            <p:custDataLst>
              <p:tags r:id="rId6"/>
            </p:custDataLst>
          </p:nvPr>
        </p:nvSpPr>
        <p:spPr>
          <a:xfrm>
            <a:off x="3499465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70"/>
          <p:cNvSpPr txBox="1"/>
          <p:nvPr>
            <p:custDataLst>
              <p:tags r:id="rId7"/>
            </p:custDataLst>
          </p:nvPr>
        </p:nvSpPr>
        <p:spPr>
          <a:xfrm>
            <a:off x="438702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6" name="PA_文本框 66"/>
          <p:cNvSpPr txBox="1"/>
          <p:nvPr>
            <p:custDataLst>
              <p:tags r:id="rId8"/>
            </p:custDataLst>
          </p:nvPr>
        </p:nvSpPr>
        <p:spPr>
          <a:xfrm>
            <a:off x="0" y="473675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7" name="PA_库_文本框 16"/>
          <p:cNvSpPr txBox="1"/>
          <p:nvPr>
            <p:custDataLst>
              <p:tags r:id="rId9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10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肆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1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部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2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9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utoUpdateAnimBg="0"/>
      <p:bldP spid="17" grpId="1" autoUpdateAnimBg="0"/>
      <p:bldP spid="17" grpId="2" autoUpdateAnimBg="0"/>
      <p:bldP spid="18" grpId="0" autoUpdateAnimBg="0"/>
      <p:bldP spid="18" grpId="1" autoUpdateAnimBg="0"/>
      <p:bldP spid="18" grpId="2" autoUpdateAnimBg="0"/>
      <p:bldP spid="19" grpId="0" autoUpdateAnimBg="0"/>
      <p:bldP spid="19" grpId="1" autoUpdateAnimBg="0"/>
      <p:bldP spid="19" grpId="2" autoUpdateAnimBg="0"/>
      <p:bldP spid="21" grpId="0" autoUpdateAnimBg="0"/>
      <p:bldP spid="21" grpId="1" autoUpdateAnimBg="0"/>
      <p:bldP spid="21" grpId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35319" y="0"/>
            <a:ext cx="1442311" cy="2265528"/>
          </a:xfrm>
          <a:prstGeom prst="rect">
            <a:avLst/>
          </a:prstGeom>
          <a:gradFill>
            <a:gsLst>
              <a:gs pos="0">
                <a:srgbClr val="DBA538"/>
              </a:gs>
              <a:gs pos="100000">
                <a:srgbClr val="DEBE4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744165" y="300252"/>
            <a:ext cx="1203688" cy="1839044"/>
            <a:chOff x="10207075" y="1079670"/>
            <a:chExt cx="686186" cy="1048383"/>
          </a:xfrm>
        </p:grpSpPr>
        <p:sp>
          <p:nvSpPr>
            <p:cNvPr id="3" name="矩形 2"/>
            <p:cNvSpPr/>
            <p:nvPr/>
          </p:nvSpPr>
          <p:spPr>
            <a:xfrm>
              <a:off x="10207075" y="1079670"/>
              <a:ext cx="686186" cy="103347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306763" y="1154283"/>
              <a:ext cx="401997" cy="973770"/>
            </a:xfrm>
            <a:prstGeom prst="rect">
              <a:avLst/>
            </a:prstGeom>
            <a:noFill/>
          </p:spPr>
          <p:txBody>
            <a:bodyPr wrap="square" bIns="0" rtlCol="0">
              <a:spAutoFit/>
            </a:bodyPr>
            <a:lstStyle/>
            <a:p>
              <a:r>
                <a:rPr lang="zh-CN" altLang="en-US" sz="5400" b="1" smtClean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rPr>
                <a:t>目录</a:t>
              </a:r>
              <a:endParaRPr lang="zh-CN" altLang="en-US" sz="5400" b="1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</p:grpSp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-1163260" y="2800990"/>
            <a:ext cx="5192975" cy="292104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893752" y="5084656"/>
            <a:ext cx="2261356" cy="846515"/>
            <a:chOff x="1638300" y="4775200"/>
            <a:chExt cx="2261356" cy="846515"/>
          </a:xfrm>
        </p:grpSpPr>
        <p:sp>
          <p:nvSpPr>
            <p:cNvPr id="13" name="任意多边形 12"/>
            <p:cNvSpPr/>
            <p:nvPr/>
          </p:nvSpPr>
          <p:spPr>
            <a:xfrm>
              <a:off x="1638300" y="4775200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rgbClr val="E2C5C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10800000">
              <a:off x="3518656" y="5253415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51007" y="4874195"/>
              <a:ext cx="2125903" cy="7232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4400" dirty="0" smtClean="0"/>
                <a:t>F</a:t>
              </a:r>
              <a:r>
                <a:rPr lang="en-US" altLang="zh-CN" sz="3200" dirty="0" smtClean="0"/>
                <a:t>ASHION</a:t>
              </a:r>
              <a:endParaRPr lang="zh-CN" altLang="en-US" sz="32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33645" y="2715904"/>
            <a:ext cx="2173747" cy="2072232"/>
            <a:chOff x="3142491" y="1665026"/>
            <a:chExt cx="2173747" cy="3382418"/>
          </a:xfrm>
        </p:grpSpPr>
        <p:sp>
          <p:nvSpPr>
            <p:cNvPr id="16" name="矩形 15"/>
            <p:cNvSpPr/>
            <p:nvPr/>
          </p:nvSpPr>
          <p:spPr>
            <a:xfrm>
              <a:off x="3142491" y="1814821"/>
              <a:ext cx="2173747" cy="32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91" y="1665026"/>
              <a:ext cx="1899460" cy="3232622"/>
            </a:xfrm>
            <a:prstGeom prst="rect">
              <a:avLst/>
            </a:prstGeom>
            <a:ln w="38100">
              <a:solidFill>
                <a:srgbClr val="E2C5C7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5821021" y="5167159"/>
            <a:ext cx="2261356" cy="846515"/>
            <a:chOff x="1638300" y="4775200"/>
            <a:chExt cx="2261356" cy="846515"/>
          </a:xfrm>
        </p:grpSpPr>
        <p:sp>
          <p:nvSpPr>
            <p:cNvPr id="21" name="任意多边形 20"/>
            <p:cNvSpPr/>
            <p:nvPr/>
          </p:nvSpPr>
          <p:spPr>
            <a:xfrm>
              <a:off x="1638300" y="4775200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rgbClr val="E2C5C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0800000">
              <a:off x="3518656" y="5253415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51007" y="4874195"/>
              <a:ext cx="2125903" cy="7232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4400" dirty="0" smtClean="0"/>
                <a:t>F</a:t>
              </a:r>
              <a:r>
                <a:rPr lang="en-US" altLang="zh-CN" sz="3200" dirty="0" smtClean="0"/>
                <a:t>ASHION</a:t>
              </a:r>
              <a:endParaRPr lang="zh-CN" altLang="en-US" sz="32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60914" y="2725172"/>
            <a:ext cx="2173747" cy="2145467"/>
            <a:chOff x="3142491" y="1545488"/>
            <a:chExt cx="2173747" cy="3501956"/>
          </a:xfrm>
        </p:grpSpPr>
        <p:sp>
          <p:nvSpPr>
            <p:cNvPr id="25" name="矩形 24"/>
            <p:cNvSpPr/>
            <p:nvPr/>
          </p:nvSpPr>
          <p:spPr>
            <a:xfrm>
              <a:off x="3142491" y="1814821"/>
              <a:ext cx="2173747" cy="32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1570" y="1545488"/>
              <a:ext cx="1799930" cy="3202367"/>
            </a:xfrm>
            <a:prstGeom prst="rect">
              <a:avLst/>
            </a:prstGeom>
            <a:ln w="38100">
              <a:solidFill>
                <a:srgbClr val="E2C5C7"/>
              </a:solidFill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8723007" y="5167159"/>
            <a:ext cx="2261356" cy="846515"/>
            <a:chOff x="1638300" y="4775200"/>
            <a:chExt cx="2261356" cy="846515"/>
          </a:xfrm>
        </p:grpSpPr>
        <p:sp>
          <p:nvSpPr>
            <p:cNvPr id="28" name="任意多边形 27"/>
            <p:cNvSpPr/>
            <p:nvPr/>
          </p:nvSpPr>
          <p:spPr>
            <a:xfrm>
              <a:off x="1638300" y="4775200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rgbClr val="E2C5C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3518656" y="5253415"/>
              <a:ext cx="381000" cy="368300"/>
            </a:xfrm>
            <a:custGeom>
              <a:avLst/>
              <a:gdLst>
                <a:gd name="connsiteX0" fmla="*/ 0 w 381000"/>
                <a:gd name="connsiteY0" fmla="*/ 368300 h 368300"/>
                <a:gd name="connsiteX1" fmla="*/ 0 w 381000"/>
                <a:gd name="connsiteY1" fmla="*/ 0 h 368300"/>
                <a:gd name="connsiteX2" fmla="*/ 381000 w 381000"/>
                <a:gd name="connsiteY2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0" h="368300">
                  <a:moveTo>
                    <a:pt x="0" y="368300"/>
                  </a:moveTo>
                  <a:lnTo>
                    <a:pt x="0" y="0"/>
                  </a:lnTo>
                  <a:lnTo>
                    <a:pt x="381000" y="0"/>
                  </a:lnTo>
                </a:path>
              </a:pathLst>
            </a:cu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51007" y="4874195"/>
              <a:ext cx="2125903" cy="72327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bIns="0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ctr"/>
              <a:r>
                <a:rPr lang="en-US" altLang="zh-CN" sz="4400" dirty="0" smtClean="0"/>
                <a:t>F</a:t>
              </a:r>
              <a:r>
                <a:rPr lang="en-US" altLang="zh-CN" sz="3200" dirty="0" smtClean="0"/>
                <a:t>ASHION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62900" y="2751265"/>
            <a:ext cx="2173747" cy="2119374"/>
            <a:chOff x="3142491" y="1588078"/>
            <a:chExt cx="2173747" cy="3459366"/>
          </a:xfrm>
        </p:grpSpPr>
        <p:sp>
          <p:nvSpPr>
            <p:cNvPr id="32" name="矩形 31"/>
            <p:cNvSpPr/>
            <p:nvPr/>
          </p:nvSpPr>
          <p:spPr>
            <a:xfrm>
              <a:off x="3142491" y="1814821"/>
              <a:ext cx="2173747" cy="3232623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402" y="1588078"/>
              <a:ext cx="1821273" cy="3202367"/>
            </a:xfrm>
            <a:prstGeom prst="rect">
              <a:avLst/>
            </a:prstGeom>
            <a:ln w="38100">
              <a:solidFill>
                <a:srgbClr val="E2C5C7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117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67" b="99815" l="1124" r="99157"/>
                    </a14:imgEffect>
                  </a14:imgLayer>
                </a14:imgProps>
              </a:ext>
            </a:extLst>
          </a:blip>
          <a:srcRect t="14652"/>
          <a:stretch/>
        </p:blipFill>
        <p:spPr>
          <a:xfrm>
            <a:off x="1010286" y="1235547"/>
            <a:ext cx="10171428" cy="439746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4700633" y="2236788"/>
            <a:ext cx="2766670" cy="27666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909" y="2136405"/>
            <a:ext cx="3091299" cy="3190221"/>
          </a:xfrm>
          <a:prstGeom prst="ellipse">
            <a:avLst/>
          </a:prstGeom>
        </p:spPr>
      </p:pic>
      <p:sp>
        <p:nvSpPr>
          <p:cNvPr id="8" name="PA_库_文本框 13"/>
          <p:cNvSpPr txBox="1"/>
          <p:nvPr>
            <p:custDataLst>
              <p:tags r:id="rId2"/>
            </p:custDataLst>
          </p:nvPr>
        </p:nvSpPr>
        <p:spPr>
          <a:xfrm flipH="1">
            <a:off x="4050460" y="5831952"/>
            <a:ext cx="3886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Streamster" panose="02000503000000020002" pitchFamily="2" charset="0"/>
                <a:cs typeface="Aharoni" panose="02010803020104030203" pitchFamily="2" charset="-79"/>
              </a:rPr>
              <a:t>-Jeff </a:t>
            </a:r>
            <a:r>
              <a:rPr lang="en-US" altLang="zh-CN" sz="4000" b="1" dirty="0" err="1" smtClean="0">
                <a:latin typeface="Streamster" panose="02000503000000020002" pitchFamily="2" charset="0"/>
                <a:cs typeface="Aharoni" panose="02010803020104030203" pitchFamily="2" charset="-79"/>
              </a:rPr>
              <a:t>Bsidges</a:t>
            </a:r>
            <a:endParaRPr lang="zh-CN" altLang="en-US" sz="4000" b="1" dirty="0">
              <a:latin typeface="Streamster" panose="02000503000000020002" pitchFamily="2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7201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5" b="97565" l="1220" r="964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1809" y="1366665"/>
            <a:ext cx="6955074" cy="6530985"/>
          </a:xfrm>
          <a:prstGeom prst="rect">
            <a:avLst/>
          </a:prstGeom>
        </p:spPr>
      </p:pic>
      <p:sp>
        <p:nvSpPr>
          <p:cNvPr id="5" name="PA_库_文本框 13"/>
          <p:cNvSpPr txBox="1"/>
          <p:nvPr>
            <p:custDataLst>
              <p:tags r:id="rId2"/>
            </p:custDataLst>
          </p:nvPr>
        </p:nvSpPr>
        <p:spPr>
          <a:xfrm flipH="1">
            <a:off x="2969195" y="2036511"/>
            <a:ext cx="38861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atin typeface="Streamster" panose="02000503000000020002" pitchFamily="2" charset="0"/>
                <a:cs typeface="Aharoni" panose="02010803020104030203" pitchFamily="2" charset="-79"/>
              </a:rPr>
              <a:t>sale</a:t>
            </a:r>
            <a:endParaRPr lang="zh-CN" altLang="en-US" sz="11500" dirty="0">
              <a:latin typeface="Streamster" panose="02000503000000020002" pitchFamily="2" charset="0"/>
              <a:cs typeface="Aharoni" panose="02010803020104030203" pitchFamily="2" charset="-79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3729" y="4182946"/>
            <a:ext cx="2557129" cy="2557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32360" y="1583690"/>
            <a:ext cx="2478037" cy="2429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61467" y="4443938"/>
            <a:ext cx="2069755" cy="2035144"/>
          </a:xfrm>
          <a:prstGeom prst="rect">
            <a:avLst/>
          </a:prstGeom>
        </p:spPr>
      </p:pic>
      <p:sp>
        <p:nvSpPr>
          <p:cNvPr id="10" name="PA_库_文本框 3"/>
          <p:cNvSpPr txBox="1"/>
          <p:nvPr>
            <p:custDataLst>
              <p:tags r:id="rId3"/>
            </p:custDataLst>
          </p:nvPr>
        </p:nvSpPr>
        <p:spPr>
          <a:xfrm>
            <a:off x="3531059" y="1397875"/>
            <a:ext cx="26597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latin typeface="Albertus MT Lt" pitchFamily="2" charset="0"/>
                <a:cs typeface="Aharoni" panose="02010803020104030203" pitchFamily="2" charset="-79"/>
              </a:rPr>
              <a:t>70%</a:t>
            </a:r>
            <a:endParaRPr lang="zh-CN" altLang="en-US" sz="9600" dirty="0">
              <a:latin typeface="Albertus MT Lt" pitchFamily="2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6845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utoUpdateAnimBg="0"/>
      <p:bldP spid="1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81C33456-9CDC-4C7A-953D-061CAC02CECC}"/>
              </a:ext>
            </a:extLst>
          </p:cNvPr>
          <p:cNvSpPr/>
          <p:nvPr/>
        </p:nvSpPr>
        <p:spPr>
          <a:xfrm>
            <a:off x="5320748" y="3157376"/>
            <a:ext cx="1550505" cy="1550505"/>
          </a:xfrm>
          <a:prstGeom prst="rect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>
            <a:noFill/>
          </a:ln>
        </p:spPr>
        <p:txBody>
          <a:bodyPr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5" name="PA_库_矩形 28">
            <a:extLst>
              <a:ext uri="{FF2B5EF4-FFF2-40B4-BE49-F238E27FC236}">
                <a16:creationId xmlns:a16="http://schemas.microsoft.com/office/drawing/2014/main" id="{43EFB17D-E445-4FC4-B5A6-B39D14735C3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060458" y="2164795"/>
            <a:ext cx="36635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9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 turpis, et consequat ipsum fermentum vel. Vivamus in condimentum neque. Phasellus venenatis enim nec</a:t>
            </a:r>
          </a:p>
        </p:txBody>
      </p:sp>
      <p:sp>
        <p:nvSpPr>
          <p:cNvPr id="6" name="PA_库_矩形 29">
            <a:extLst>
              <a:ext uri="{FF2B5EF4-FFF2-40B4-BE49-F238E27FC236}">
                <a16:creationId xmlns:a16="http://schemas.microsoft.com/office/drawing/2014/main" id="{1053A372-34B2-4E87-A701-72AC4B2B725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28285" y="4843716"/>
            <a:ext cx="36635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tr-TR" sz="900" dirty="0">
                <a:solidFill>
                  <a:schemeClr val="bg1"/>
                </a:solidFill>
                <a:latin typeface="Raleway" panose="020B0503030101060003" pitchFamily="34" charset="-94"/>
              </a:rPr>
              <a:t>Lorem ipsum dolor sit amet, consectetur adipiscing elit. Pellentesque ultricies sem turpis, et consequat ipsum fermentum vel. Vivamus in condimentum neque. Phasellus venenatis enim nec</a:t>
            </a: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id="{3C2351EE-A405-4DED-8F3F-2FC649668022}"/>
              </a:ext>
            </a:extLst>
          </p:cNvPr>
          <p:cNvSpPr txBox="1"/>
          <p:nvPr/>
        </p:nvSpPr>
        <p:spPr>
          <a:xfrm>
            <a:off x="5658678" y="2626460"/>
            <a:ext cx="874643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950" dirty="0">
                <a:solidFill>
                  <a:schemeClr val="bg1">
                    <a:alpha val="25000"/>
                  </a:schemeClr>
                </a:solidFill>
                <a:latin typeface="Slim Joe" panose="02000000000000000000" pitchFamily="50" charset="0"/>
              </a:rPr>
              <a:t>M</a:t>
            </a:r>
            <a:endParaRPr lang="en-US" sz="11950" dirty="0">
              <a:solidFill>
                <a:schemeClr val="bg1">
                  <a:alpha val="25000"/>
                </a:schemeClr>
              </a:solidFill>
              <a:latin typeface="Slim Joe" panose="02000000000000000000" pitchFamily="50" charset="0"/>
            </a:endParaRPr>
          </a:p>
        </p:txBody>
      </p:sp>
      <p:pic>
        <p:nvPicPr>
          <p:cNvPr id="8" name="图片占位符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5507"/>
            <a:ext cx="5320746" cy="1736035"/>
          </a:xfrm>
          <a:custGeom>
            <a:avLst/>
            <a:gdLst>
              <a:gd name="connsiteX0" fmla="*/ 0 w 12085983"/>
              <a:gd name="connsiteY0" fmla="*/ 0 h 3472069"/>
              <a:gd name="connsiteX1" fmla="*/ 12085983 w 12085983"/>
              <a:gd name="connsiteY1" fmla="*/ 0 h 3472069"/>
              <a:gd name="connsiteX2" fmla="*/ 12085983 w 12085983"/>
              <a:gd name="connsiteY2" fmla="*/ 3472069 h 3472069"/>
              <a:gd name="connsiteX3" fmla="*/ 0 w 12085983"/>
              <a:gd name="connsiteY3" fmla="*/ 3472069 h 34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85983" h="3472069">
                <a:moveTo>
                  <a:pt x="0" y="0"/>
                </a:moveTo>
                <a:lnTo>
                  <a:pt x="12085983" y="0"/>
                </a:lnTo>
                <a:lnTo>
                  <a:pt x="12085983" y="3472069"/>
                </a:lnTo>
                <a:lnTo>
                  <a:pt x="0" y="3472069"/>
                </a:lnTo>
                <a:close/>
              </a:path>
            </a:pathLst>
          </a:custGeom>
        </p:spPr>
      </p:pic>
      <p:pic>
        <p:nvPicPr>
          <p:cNvPr id="9" name="图片占位符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54" y="4843716"/>
            <a:ext cx="5320746" cy="1736035"/>
          </a:xfrm>
          <a:custGeom>
            <a:avLst/>
            <a:gdLst>
              <a:gd name="connsiteX0" fmla="*/ 0 w 12085983"/>
              <a:gd name="connsiteY0" fmla="*/ 0 h 3472069"/>
              <a:gd name="connsiteX1" fmla="*/ 12085983 w 12085983"/>
              <a:gd name="connsiteY1" fmla="*/ 0 h 3472069"/>
              <a:gd name="connsiteX2" fmla="*/ 12085983 w 12085983"/>
              <a:gd name="connsiteY2" fmla="*/ 3472069 h 3472069"/>
              <a:gd name="connsiteX3" fmla="*/ 0 w 12085983"/>
              <a:gd name="connsiteY3" fmla="*/ 3472069 h 34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85983" h="3472069">
                <a:moveTo>
                  <a:pt x="0" y="0"/>
                </a:moveTo>
                <a:lnTo>
                  <a:pt x="12085983" y="0"/>
                </a:lnTo>
                <a:lnTo>
                  <a:pt x="12085983" y="3472069"/>
                </a:lnTo>
                <a:lnTo>
                  <a:pt x="0" y="34720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0983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文本框 3"/>
          <p:cNvSpPr txBox="1"/>
          <p:nvPr>
            <p:custDataLst>
              <p:tags r:id="rId1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时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2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尚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蒸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10215856" y="351769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汽</a:t>
            </a:r>
            <a:endParaRPr lang="zh-CN" altLang="en-US" sz="66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5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波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PA_文本框 69"/>
          <p:cNvSpPr txBox="1"/>
          <p:nvPr>
            <p:custDataLst>
              <p:tags r:id="rId6"/>
            </p:custDataLst>
          </p:nvPr>
        </p:nvSpPr>
        <p:spPr>
          <a:xfrm>
            <a:off x="3733517" y="4568443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0" name="PA_文本框 65"/>
          <p:cNvSpPr txBox="1"/>
          <p:nvPr>
            <p:custDataLst>
              <p:tags r:id="rId7"/>
            </p:custDataLst>
          </p:nvPr>
        </p:nvSpPr>
        <p:spPr>
          <a:xfrm>
            <a:off x="1942534" y="1678372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1" name="PA_文本框 66"/>
          <p:cNvSpPr txBox="1"/>
          <p:nvPr>
            <p:custDataLst>
              <p:tags r:id="rId8"/>
            </p:custDataLst>
          </p:nvPr>
        </p:nvSpPr>
        <p:spPr>
          <a:xfrm>
            <a:off x="2666808" y="3063890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2" name="PA_文本框 67"/>
          <p:cNvSpPr txBox="1"/>
          <p:nvPr>
            <p:custDataLst>
              <p:tags r:id="rId9"/>
            </p:custDataLst>
          </p:nvPr>
        </p:nvSpPr>
        <p:spPr>
          <a:xfrm>
            <a:off x="1942534" y="4568443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3" name="PA_文本框 68"/>
          <p:cNvSpPr txBox="1"/>
          <p:nvPr>
            <p:custDataLst>
              <p:tags r:id="rId10"/>
            </p:custDataLst>
          </p:nvPr>
        </p:nvSpPr>
        <p:spPr>
          <a:xfrm>
            <a:off x="3733517" y="1678372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4" name="PA_文本框 70"/>
          <p:cNvSpPr txBox="1"/>
          <p:nvPr>
            <p:custDataLst>
              <p:tags r:id="rId11"/>
            </p:custDataLst>
          </p:nvPr>
        </p:nvSpPr>
        <p:spPr>
          <a:xfrm>
            <a:off x="4621078" y="3063890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66"/>
          <p:cNvSpPr txBox="1"/>
          <p:nvPr>
            <p:custDataLst>
              <p:tags r:id="rId12"/>
            </p:custDataLst>
          </p:nvPr>
        </p:nvSpPr>
        <p:spPr>
          <a:xfrm>
            <a:off x="234052" y="0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6" name="PA_文本框 65"/>
          <p:cNvSpPr txBox="1"/>
          <p:nvPr>
            <p:custDataLst>
              <p:tags r:id="rId13"/>
            </p:custDataLst>
          </p:nvPr>
        </p:nvSpPr>
        <p:spPr>
          <a:xfrm>
            <a:off x="2706869" y="1175746"/>
            <a:ext cx="4000728" cy="1277273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en-US" altLang="zh-CN" sz="8000" dirty="0" smtClean="0"/>
              <a:t>THANKS</a:t>
            </a:r>
            <a:endParaRPr lang="en-US" altLang="zh-CN" sz="8000" dirty="0"/>
          </a:p>
        </p:txBody>
      </p:sp>
    </p:spTree>
    <p:extLst>
      <p:ext uri="{BB962C8B-B14F-4D97-AF65-F5344CB8AC3E}">
        <p14:creationId xmlns:p14="http://schemas.microsoft.com/office/powerpoint/2010/main" val="212744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4" grpId="1" autoUpdateAnimBg="0"/>
      <p:bldP spid="4" grpId="2" autoUpdateAnimBg="0"/>
      <p:bldP spid="5" grpId="0" autoUpdateAnimBg="0"/>
      <p:bldP spid="5" grpId="1" autoUpdateAnimBg="0"/>
      <p:bldP spid="5" grpId="2" autoUpdateAnimBg="0"/>
      <p:bldP spid="6" grpId="0" autoUpdateAnimBg="0"/>
      <p:bldP spid="6" grpId="1" autoUpdateAnimBg="0"/>
      <p:bldP spid="6" grpId="2" autoUpdateAnimBg="0"/>
      <p:bldP spid="7" grpId="0" autoUpdateAnimBg="0"/>
      <p:bldP spid="7" grpId="1" autoUpdateAnimBg="0"/>
      <p:bldP spid="7" grpId="2" autoUpdateAnimBg="0"/>
      <p:bldP spid="8" grpId="0" autoUpdateAnimBg="0"/>
      <p:bldP spid="8" grpId="1" autoUpdateAnimBg="0"/>
      <p:bldP spid="8" grpId="2" autoUpdateAnimBg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50528" y="1190980"/>
            <a:ext cx="7253787" cy="4080255"/>
          </a:xfrm>
          <a:prstGeom prst="rect">
            <a:avLst/>
          </a:prstGeom>
        </p:spPr>
      </p:pic>
      <p:sp>
        <p:nvSpPr>
          <p:cNvPr id="9" name="PA_文本框 65"/>
          <p:cNvSpPr txBox="1"/>
          <p:nvPr>
            <p:custDataLst>
              <p:tags r:id="rId1"/>
            </p:custDataLst>
          </p:nvPr>
        </p:nvSpPr>
        <p:spPr>
          <a:xfrm>
            <a:off x="5634335" y="-1"/>
            <a:ext cx="923330" cy="6858001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dist"/>
            <a:r>
              <a:rPr lang="zh-CN" altLang="en-US" sz="4800" dirty="0" smtClean="0"/>
              <a:t>时尚蒸汽波</a:t>
            </a:r>
            <a:endParaRPr lang="en-US" altLang="zh-CN" sz="4800" dirty="0"/>
          </a:p>
        </p:txBody>
      </p:sp>
      <p:sp>
        <p:nvSpPr>
          <p:cNvPr id="10" name="PA_文本框 69"/>
          <p:cNvSpPr txBox="1"/>
          <p:nvPr>
            <p:custDataLst>
              <p:tags r:id="rId2"/>
            </p:custDataLst>
          </p:nvPr>
        </p:nvSpPr>
        <p:spPr>
          <a:xfrm>
            <a:off x="3499465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1" name="PA_文本框 65"/>
          <p:cNvSpPr txBox="1"/>
          <p:nvPr>
            <p:custDataLst>
              <p:tags r:id="rId3"/>
            </p:custDataLst>
          </p:nvPr>
        </p:nvSpPr>
        <p:spPr>
          <a:xfrm>
            <a:off x="1708482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2" name="PA_文本框 66"/>
          <p:cNvSpPr txBox="1"/>
          <p:nvPr>
            <p:custDataLst>
              <p:tags r:id="rId4"/>
            </p:custDataLst>
          </p:nvPr>
        </p:nvSpPr>
        <p:spPr>
          <a:xfrm>
            <a:off x="243275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3" name="PA_文本框 67"/>
          <p:cNvSpPr txBox="1"/>
          <p:nvPr>
            <p:custDataLst>
              <p:tags r:id="rId5"/>
            </p:custDataLst>
          </p:nvPr>
        </p:nvSpPr>
        <p:spPr>
          <a:xfrm>
            <a:off x="1708482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4" name="PA_文本框 68"/>
          <p:cNvSpPr txBox="1"/>
          <p:nvPr>
            <p:custDataLst>
              <p:tags r:id="rId6"/>
            </p:custDataLst>
          </p:nvPr>
        </p:nvSpPr>
        <p:spPr>
          <a:xfrm>
            <a:off x="3499465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70"/>
          <p:cNvSpPr txBox="1"/>
          <p:nvPr>
            <p:custDataLst>
              <p:tags r:id="rId7"/>
            </p:custDataLst>
          </p:nvPr>
        </p:nvSpPr>
        <p:spPr>
          <a:xfrm>
            <a:off x="438702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6" name="PA_文本框 66"/>
          <p:cNvSpPr txBox="1"/>
          <p:nvPr>
            <p:custDataLst>
              <p:tags r:id="rId8"/>
            </p:custDataLst>
          </p:nvPr>
        </p:nvSpPr>
        <p:spPr>
          <a:xfrm>
            <a:off x="0" y="473675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7" name="PA_库_文本框 16"/>
          <p:cNvSpPr txBox="1"/>
          <p:nvPr>
            <p:custDataLst>
              <p:tags r:id="rId9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10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壹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1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部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2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3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utoUpdateAnimBg="0"/>
      <p:bldP spid="17" grpId="1" autoUpdateAnimBg="0"/>
      <p:bldP spid="17" grpId="2" autoUpdateAnimBg="0"/>
      <p:bldP spid="18" grpId="0" autoUpdateAnimBg="0"/>
      <p:bldP spid="18" grpId="1" autoUpdateAnimBg="0"/>
      <p:bldP spid="18" grpId="2" autoUpdateAnimBg="0"/>
      <p:bldP spid="19" grpId="0" autoUpdateAnimBg="0"/>
      <p:bldP spid="19" grpId="1" autoUpdateAnimBg="0"/>
      <p:bldP spid="19" grpId="2" autoUpdateAnimBg="0"/>
      <p:bldP spid="21" grpId="0" autoUpdateAnimBg="0"/>
      <p:bldP spid="21" grpId="1" autoUpdateAnimBg="0"/>
      <p:bldP spid="21" grpId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grpSp>
        <p:nvGrpSpPr>
          <p:cNvPr id="4" name="PA_组合 1">
            <a:extLst>
              <a:ext uri="{FF2B5EF4-FFF2-40B4-BE49-F238E27FC236}">
                <a16:creationId xmlns:a16="http://schemas.microsoft.com/office/drawing/2014/main" id="{BE29EAE2-96B0-432F-A0A7-095C6ECE9F1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40697" y="2215907"/>
            <a:ext cx="1718787" cy="1718787"/>
            <a:chOff x="809098" y="1385705"/>
            <a:chExt cx="1289090" cy="128909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07E5139-8942-4DFF-B45D-67B2A5F2EA45}"/>
                </a:ext>
              </a:extLst>
            </p:cNvPr>
            <p:cNvGrpSpPr/>
            <p:nvPr/>
          </p:nvGrpSpPr>
          <p:grpSpPr>
            <a:xfrm>
              <a:off x="809098" y="1385705"/>
              <a:ext cx="1289090" cy="1289090"/>
              <a:chOff x="809098" y="1385706"/>
              <a:chExt cx="1289090" cy="128909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F7C9DAD-986C-4F2D-A74E-12D5BCA26376}"/>
                  </a:ext>
                </a:extLst>
              </p:cNvPr>
              <p:cNvSpPr/>
              <p:nvPr/>
            </p:nvSpPr>
            <p:spPr>
              <a:xfrm>
                <a:off x="942855" y="1519465"/>
                <a:ext cx="1021576" cy="1021576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造字工房俊雅（非商用）常规体" pitchFamily="2" charset="-122"/>
                  <a:ea typeface="造字工房俊雅（非商用）常规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E2D0801-4810-4A39-814A-8577070E50D9}"/>
                  </a:ext>
                </a:extLst>
              </p:cNvPr>
              <p:cNvSpPr/>
              <p:nvPr/>
            </p:nvSpPr>
            <p:spPr>
              <a:xfrm>
                <a:off x="809098" y="1385706"/>
                <a:ext cx="1289090" cy="128909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造字工房俊雅（非商用）常规体" pitchFamily="2" charset="-122"/>
                  <a:ea typeface="造字工房俊雅（非商用）常规体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">
              <a:extLst>
                <a:ext uri="{FF2B5EF4-FFF2-40B4-BE49-F238E27FC236}">
                  <a16:creationId xmlns:a16="http://schemas.microsoft.com/office/drawing/2014/main" id="{2A7296F8-B5C1-4065-B52E-BD085A69ACA5}"/>
                </a:ext>
              </a:extLst>
            </p:cNvPr>
            <p:cNvGrpSpPr/>
            <p:nvPr/>
          </p:nvGrpSpPr>
          <p:grpSpPr>
            <a:xfrm>
              <a:off x="1257587" y="1834194"/>
              <a:ext cx="392113" cy="392113"/>
              <a:chOff x="3771900" y="2098675"/>
              <a:chExt cx="392113" cy="392113"/>
            </a:xfrm>
            <a:solidFill>
              <a:schemeClr val="bg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6C2BB213-39C6-40C9-B3C0-D9E3306C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1900" y="2301875"/>
                <a:ext cx="153988" cy="55563"/>
              </a:xfrm>
              <a:custGeom>
                <a:avLst/>
                <a:gdLst>
                  <a:gd name="T0" fmla="*/ 200 w 200"/>
                  <a:gd name="T1" fmla="*/ 1 h 73"/>
                  <a:gd name="T2" fmla="*/ 200 w 200"/>
                  <a:gd name="T3" fmla="*/ 0 h 73"/>
                  <a:gd name="T4" fmla="*/ 0 w 200"/>
                  <a:gd name="T5" fmla="*/ 0 h 73"/>
                  <a:gd name="T6" fmla="*/ 0 w 200"/>
                  <a:gd name="T7" fmla="*/ 1 h 73"/>
                  <a:gd name="T8" fmla="*/ 73 w 200"/>
                  <a:gd name="T9" fmla="*/ 73 h 73"/>
                  <a:gd name="T10" fmla="*/ 127 w 200"/>
                  <a:gd name="T11" fmla="*/ 73 h 73"/>
                  <a:gd name="T12" fmla="*/ 200 w 200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73">
                    <a:moveTo>
                      <a:pt x="200" y="1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2" y="73"/>
                      <a:pt x="73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67" y="73"/>
                      <a:pt x="200" y="41"/>
                      <a:pt x="20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造字工房俊雅（非商用）常规体" pitchFamily="2" charset="-122"/>
                  <a:ea typeface="造字工房俊雅（非商用）常规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566E37DD-4471-4B20-B799-73B294F3A0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1900" y="2098675"/>
                <a:ext cx="392113" cy="392113"/>
              </a:xfrm>
              <a:custGeom>
                <a:avLst/>
                <a:gdLst>
                  <a:gd name="T0" fmla="*/ 335 w 511"/>
                  <a:gd name="T1" fmla="*/ 476 h 512"/>
                  <a:gd name="T2" fmla="*/ 273 w 511"/>
                  <a:gd name="T3" fmla="*/ 476 h 512"/>
                  <a:gd name="T4" fmla="*/ 273 w 511"/>
                  <a:gd name="T5" fmla="*/ 162 h 512"/>
                  <a:gd name="T6" fmla="*/ 322 w 511"/>
                  <a:gd name="T7" fmla="*/ 112 h 512"/>
                  <a:gd name="T8" fmla="*/ 394 w 511"/>
                  <a:gd name="T9" fmla="*/ 112 h 512"/>
                  <a:gd name="T10" fmla="*/ 314 w 511"/>
                  <a:gd name="T11" fmla="*/ 266 h 512"/>
                  <a:gd name="T12" fmla="*/ 326 w 511"/>
                  <a:gd name="T13" fmla="*/ 266 h 512"/>
                  <a:gd name="T14" fmla="*/ 406 w 511"/>
                  <a:gd name="T15" fmla="*/ 112 h 512"/>
                  <a:gd name="T16" fmla="*/ 417 w 511"/>
                  <a:gd name="T17" fmla="*/ 112 h 512"/>
                  <a:gd name="T18" fmla="*/ 497 w 511"/>
                  <a:gd name="T19" fmla="*/ 266 h 512"/>
                  <a:gd name="T20" fmla="*/ 509 w 511"/>
                  <a:gd name="T21" fmla="*/ 266 h 512"/>
                  <a:gd name="T22" fmla="*/ 429 w 511"/>
                  <a:gd name="T23" fmla="*/ 112 h 512"/>
                  <a:gd name="T24" fmla="*/ 497 w 511"/>
                  <a:gd name="T25" fmla="*/ 112 h 512"/>
                  <a:gd name="T26" fmla="*/ 511 w 511"/>
                  <a:gd name="T27" fmla="*/ 97 h 512"/>
                  <a:gd name="T28" fmla="*/ 497 w 511"/>
                  <a:gd name="T29" fmla="*/ 83 h 512"/>
                  <a:gd name="T30" fmla="*/ 322 w 511"/>
                  <a:gd name="T31" fmla="*/ 83 h 512"/>
                  <a:gd name="T32" fmla="*/ 273 w 511"/>
                  <a:gd name="T33" fmla="*/ 32 h 512"/>
                  <a:gd name="T34" fmla="*/ 273 w 511"/>
                  <a:gd name="T35" fmla="*/ 7 h 512"/>
                  <a:gd name="T36" fmla="*/ 266 w 511"/>
                  <a:gd name="T37" fmla="*/ 0 h 512"/>
                  <a:gd name="T38" fmla="*/ 247 w 511"/>
                  <a:gd name="T39" fmla="*/ 0 h 512"/>
                  <a:gd name="T40" fmla="*/ 239 w 511"/>
                  <a:gd name="T41" fmla="*/ 7 h 512"/>
                  <a:gd name="T42" fmla="*/ 239 w 511"/>
                  <a:gd name="T43" fmla="*/ 32 h 512"/>
                  <a:gd name="T44" fmla="*/ 190 w 511"/>
                  <a:gd name="T45" fmla="*/ 83 h 512"/>
                  <a:gd name="T46" fmla="*/ 15 w 511"/>
                  <a:gd name="T47" fmla="*/ 83 h 512"/>
                  <a:gd name="T48" fmla="*/ 0 w 511"/>
                  <a:gd name="T49" fmla="*/ 97 h 512"/>
                  <a:gd name="T50" fmla="*/ 15 w 511"/>
                  <a:gd name="T51" fmla="*/ 112 h 512"/>
                  <a:gd name="T52" fmla="*/ 83 w 511"/>
                  <a:gd name="T53" fmla="*/ 112 h 512"/>
                  <a:gd name="T54" fmla="*/ 3 w 511"/>
                  <a:gd name="T55" fmla="*/ 266 h 512"/>
                  <a:gd name="T56" fmla="*/ 15 w 511"/>
                  <a:gd name="T57" fmla="*/ 266 h 512"/>
                  <a:gd name="T58" fmla="*/ 95 w 511"/>
                  <a:gd name="T59" fmla="*/ 112 h 512"/>
                  <a:gd name="T60" fmla="*/ 106 w 511"/>
                  <a:gd name="T61" fmla="*/ 112 h 512"/>
                  <a:gd name="T62" fmla="*/ 186 w 511"/>
                  <a:gd name="T63" fmla="*/ 266 h 512"/>
                  <a:gd name="T64" fmla="*/ 198 w 511"/>
                  <a:gd name="T65" fmla="*/ 266 h 512"/>
                  <a:gd name="T66" fmla="*/ 118 w 511"/>
                  <a:gd name="T67" fmla="*/ 112 h 512"/>
                  <a:gd name="T68" fmla="*/ 190 w 511"/>
                  <a:gd name="T69" fmla="*/ 112 h 512"/>
                  <a:gd name="T70" fmla="*/ 239 w 511"/>
                  <a:gd name="T71" fmla="*/ 162 h 512"/>
                  <a:gd name="T72" fmla="*/ 239 w 511"/>
                  <a:gd name="T73" fmla="*/ 476 h 512"/>
                  <a:gd name="T74" fmla="*/ 178 w 511"/>
                  <a:gd name="T75" fmla="*/ 476 h 512"/>
                  <a:gd name="T76" fmla="*/ 159 w 511"/>
                  <a:gd name="T77" fmla="*/ 494 h 512"/>
                  <a:gd name="T78" fmla="*/ 178 w 511"/>
                  <a:gd name="T79" fmla="*/ 512 h 512"/>
                  <a:gd name="T80" fmla="*/ 335 w 511"/>
                  <a:gd name="T81" fmla="*/ 512 h 512"/>
                  <a:gd name="T82" fmla="*/ 353 w 511"/>
                  <a:gd name="T83" fmla="*/ 494 h 512"/>
                  <a:gd name="T84" fmla="*/ 335 w 511"/>
                  <a:gd name="T85" fmla="*/ 476 h 512"/>
                  <a:gd name="T86" fmla="*/ 218 w 511"/>
                  <a:gd name="T87" fmla="*/ 97 h 512"/>
                  <a:gd name="T88" fmla="*/ 256 w 511"/>
                  <a:gd name="T89" fmla="*/ 59 h 512"/>
                  <a:gd name="T90" fmla="*/ 294 w 511"/>
                  <a:gd name="T91" fmla="*/ 97 h 512"/>
                  <a:gd name="T92" fmla="*/ 256 w 511"/>
                  <a:gd name="T93" fmla="*/ 135 h 512"/>
                  <a:gd name="T94" fmla="*/ 218 w 511"/>
                  <a:gd name="T95" fmla="*/ 9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11" h="512">
                    <a:moveTo>
                      <a:pt x="335" y="476"/>
                    </a:moveTo>
                    <a:cubicBezTo>
                      <a:pt x="273" y="476"/>
                      <a:pt x="273" y="476"/>
                      <a:pt x="273" y="476"/>
                    </a:cubicBezTo>
                    <a:cubicBezTo>
                      <a:pt x="273" y="162"/>
                      <a:pt x="273" y="162"/>
                      <a:pt x="273" y="162"/>
                    </a:cubicBezTo>
                    <a:cubicBezTo>
                      <a:pt x="297" y="156"/>
                      <a:pt x="316" y="136"/>
                      <a:pt x="322" y="112"/>
                    </a:cubicBezTo>
                    <a:cubicBezTo>
                      <a:pt x="394" y="112"/>
                      <a:pt x="394" y="112"/>
                      <a:pt x="394" y="112"/>
                    </a:cubicBezTo>
                    <a:cubicBezTo>
                      <a:pt x="314" y="266"/>
                      <a:pt x="314" y="266"/>
                      <a:pt x="314" y="266"/>
                    </a:cubicBezTo>
                    <a:cubicBezTo>
                      <a:pt x="326" y="266"/>
                      <a:pt x="326" y="266"/>
                      <a:pt x="326" y="266"/>
                    </a:cubicBezTo>
                    <a:cubicBezTo>
                      <a:pt x="406" y="112"/>
                      <a:pt x="406" y="112"/>
                      <a:pt x="406" y="112"/>
                    </a:cubicBezTo>
                    <a:cubicBezTo>
                      <a:pt x="417" y="112"/>
                      <a:pt x="417" y="112"/>
                      <a:pt x="417" y="112"/>
                    </a:cubicBezTo>
                    <a:cubicBezTo>
                      <a:pt x="497" y="266"/>
                      <a:pt x="497" y="266"/>
                      <a:pt x="497" y="266"/>
                    </a:cubicBezTo>
                    <a:cubicBezTo>
                      <a:pt x="509" y="266"/>
                      <a:pt x="509" y="266"/>
                      <a:pt x="509" y="266"/>
                    </a:cubicBezTo>
                    <a:cubicBezTo>
                      <a:pt x="429" y="112"/>
                      <a:pt x="429" y="112"/>
                      <a:pt x="429" y="112"/>
                    </a:cubicBezTo>
                    <a:cubicBezTo>
                      <a:pt x="497" y="112"/>
                      <a:pt x="497" y="112"/>
                      <a:pt x="497" y="112"/>
                    </a:cubicBezTo>
                    <a:cubicBezTo>
                      <a:pt x="505" y="112"/>
                      <a:pt x="511" y="105"/>
                      <a:pt x="511" y="97"/>
                    </a:cubicBezTo>
                    <a:cubicBezTo>
                      <a:pt x="511" y="89"/>
                      <a:pt x="505" y="83"/>
                      <a:pt x="497" y="83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16" y="58"/>
                      <a:pt x="297" y="39"/>
                      <a:pt x="273" y="32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73" y="3"/>
                      <a:pt x="270" y="0"/>
                      <a:pt x="266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2" y="0"/>
                      <a:pt x="239" y="3"/>
                      <a:pt x="239" y="7"/>
                    </a:cubicBezTo>
                    <a:cubicBezTo>
                      <a:pt x="239" y="32"/>
                      <a:pt x="239" y="32"/>
                      <a:pt x="239" y="32"/>
                    </a:cubicBezTo>
                    <a:cubicBezTo>
                      <a:pt x="215" y="38"/>
                      <a:pt x="196" y="58"/>
                      <a:pt x="190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7" y="83"/>
                      <a:pt x="0" y="89"/>
                      <a:pt x="0" y="97"/>
                    </a:cubicBezTo>
                    <a:cubicBezTo>
                      <a:pt x="0" y="105"/>
                      <a:pt x="7" y="112"/>
                      <a:pt x="15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3" y="266"/>
                      <a:pt x="3" y="266"/>
                      <a:pt x="3" y="266"/>
                    </a:cubicBezTo>
                    <a:cubicBezTo>
                      <a:pt x="15" y="266"/>
                      <a:pt x="15" y="266"/>
                      <a:pt x="15" y="26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106" y="112"/>
                      <a:pt x="106" y="112"/>
                      <a:pt x="106" y="112"/>
                    </a:cubicBezTo>
                    <a:cubicBezTo>
                      <a:pt x="186" y="266"/>
                      <a:pt x="186" y="266"/>
                      <a:pt x="186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90" y="112"/>
                      <a:pt x="190" y="112"/>
                      <a:pt x="190" y="112"/>
                    </a:cubicBezTo>
                    <a:cubicBezTo>
                      <a:pt x="196" y="136"/>
                      <a:pt x="215" y="156"/>
                      <a:pt x="239" y="162"/>
                    </a:cubicBezTo>
                    <a:cubicBezTo>
                      <a:pt x="239" y="476"/>
                      <a:pt x="239" y="476"/>
                      <a:pt x="239" y="476"/>
                    </a:cubicBezTo>
                    <a:cubicBezTo>
                      <a:pt x="178" y="476"/>
                      <a:pt x="178" y="476"/>
                      <a:pt x="178" y="476"/>
                    </a:cubicBezTo>
                    <a:cubicBezTo>
                      <a:pt x="168" y="476"/>
                      <a:pt x="159" y="484"/>
                      <a:pt x="159" y="494"/>
                    </a:cubicBezTo>
                    <a:cubicBezTo>
                      <a:pt x="159" y="504"/>
                      <a:pt x="168" y="512"/>
                      <a:pt x="178" y="512"/>
                    </a:cubicBezTo>
                    <a:cubicBezTo>
                      <a:pt x="335" y="512"/>
                      <a:pt x="335" y="512"/>
                      <a:pt x="335" y="512"/>
                    </a:cubicBezTo>
                    <a:cubicBezTo>
                      <a:pt x="345" y="512"/>
                      <a:pt x="353" y="504"/>
                      <a:pt x="353" y="494"/>
                    </a:cubicBezTo>
                    <a:cubicBezTo>
                      <a:pt x="353" y="484"/>
                      <a:pt x="345" y="476"/>
                      <a:pt x="335" y="476"/>
                    </a:cubicBezTo>
                    <a:close/>
                    <a:moveTo>
                      <a:pt x="218" y="97"/>
                    </a:moveTo>
                    <a:cubicBezTo>
                      <a:pt x="218" y="76"/>
                      <a:pt x="235" y="59"/>
                      <a:pt x="256" y="59"/>
                    </a:cubicBezTo>
                    <a:cubicBezTo>
                      <a:pt x="277" y="59"/>
                      <a:pt x="294" y="76"/>
                      <a:pt x="294" y="97"/>
                    </a:cubicBezTo>
                    <a:cubicBezTo>
                      <a:pt x="294" y="118"/>
                      <a:pt x="277" y="135"/>
                      <a:pt x="256" y="135"/>
                    </a:cubicBezTo>
                    <a:cubicBezTo>
                      <a:pt x="235" y="135"/>
                      <a:pt x="218" y="118"/>
                      <a:pt x="218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造字工房俊雅（非商用）常规体" pitchFamily="2" charset="-122"/>
                  <a:ea typeface="造字工房俊雅（非商用）常规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FA882E0B-5F36-438C-8313-FE5722418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0025" y="2301875"/>
                <a:ext cx="153988" cy="55563"/>
              </a:xfrm>
              <a:custGeom>
                <a:avLst/>
                <a:gdLst>
                  <a:gd name="T0" fmla="*/ 201 w 201"/>
                  <a:gd name="T1" fmla="*/ 0 h 73"/>
                  <a:gd name="T2" fmla="*/ 0 w 201"/>
                  <a:gd name="T3" fmla="*/ 0 h 73"/>
                  <a:gd name="T4" fmla="*/ 0 w 201"/>
                  <a:gd name="T5" fmla="*/ 1 h 73"/>
                  <a:gd name="T6" fmla="*/ 73 w 201"/>
                  <a:gd name="T7" fmla="*/ 73 h 73"/>
                  <a:gd name="T8" fmla="*/ 128 w 201"/>
                  <a:gd name="T9" fmla="*/ 73 h 73"/>
                  <a:gd name="T10" fmla="*/ 201 w 201"/>
                  <a:gd name="T11" fmla="*/ 1 h 73"/>
                  <a:gd name="T12" fmla="*/ 201 w 201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73">
                    <a:moveTo>
                      <a:pt x="20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41"/>
                      <a:pt x="33" y="73"/>
                      <a:pt x="73" y="73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68" y="73"/>
                      <a:pt x="201" y="41"/>
                      <a:pt x="201" y="1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latin typeface="造字工房俊雅（非商用）常规体" pitchFamily="2" charset="-122"/>
                  <a:ea typeface="造字工房俊雅（非商用）常规体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0A3CF7-9AAF-4F5C-ACE7-2245F068DF56}"/>
              </a:ext>
            </a:extLst>
          </p:cNvPr>
          <p:cNvGrpSpPr/>
          <p:nvPr/>
        </p:nvGrpSpPr>
        <p:grpSpPr>
          <a:xfrm>
            <a:off x="9712883" y="2215907"/>
            <a:ext cx="1718787" cy="1718787"/>
            <a:chOff x="7313237" y="1385708"/>
            <a:chExt cx="1289090" cy="128909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66D2FE0-CD64-4CB9-84DA-D0B6B8B50921}"/>
                </a:ext>
              </a:extLst>
            </p:cNvPr>
            <p:cNvSpPr/>
            <p:nvPr/>
          </p:nvSpPr>
          <p:spPr>
            <a:xfrm>
              <a:off x="7446994" y="1519465"/>
              <a:ext cx="1021576" cy="102157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C69EB59-4AB4-43BA-BC4B-B34845FF31F6}"/>
                </a:ext>
              </a:extLst>
            </p:cNvPr>
            <p:cNvSpPr/>
            <p:nvPr/>
          </p:nvSpPr>
          <p:spPr>
            <a:xfrm>
              <a:off x="7313237" y="1385708"/>
              <a:ext cx="1289090" cy="128909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2216E2-38F0-44E4-8317-F72B160CEC08}"/>
              </a:ext>
            </a:extLst>
          </p:cNvPr>
          <p:cNvGrpSpPr/>
          <p:nvPr/>
        </p:nvGrpSpPr>
        <p:grpSpPr>
          <a:xfrm>
            <a:off x="3931425" y="2215907"/>
            <a:ext cx="1718787" cy="1718787"/>
            <a:chOff x="2994311" y="1385705"/>
            <a:chExt cx="1289090" cy="128909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7862920-13DE-4995-9EAF-33B0325AF96D}"/>
                </a:ext>
              </a:extLst>
            </p:cNvPr>
            <p:cNvSpPr/>
            <p:nvPr/>
          </p:nvSpPr>
          <p:spPr>
            <a:xfrm>
              <a:off x="3128068" y="1519462"/>
              <a:ext cx="1021576" cy="102157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1913A40-C431-4957-AE7C-F11578ED90CB}"/>
                </a:ext>
              </a:extLst>
            </p:cNvPr>
            <p:cNvSpPr/>
            <p:nvPr/>
          </p:nvSpPr>
          <p:spPr>
            <a:xfrm>
              <a:off x="2994311" y="1385705"/>
              <a:ext cx="1289090" cy="128909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919C4F0-3C63-4A5E-9F4A-97A038460C85}"/>
              </a:ext>
            </a:extLst>
          </p:cNvPr>
          <p:cNvGrpSpPr/>
          <p:nvPr/>
        </p:nvGrpSpPr>
        <p:grpSpPr>
          <a:xfrm>
            <a:off x="6822153" y="2215907"/>
            <a:ext cx="1718787" cy="1718787"/>
            <a:chOff x="5164381" y="1385708"/>
            <a:chExt cx="1289090" cy="128909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7E8FE26-F1ED-4733-A412-E0B6C63BDA62}"/>
                </a:ext>
              </a:extLst>
            </p:cNvPr>
            <p:cNvSpPr/>
            <p:nvPr/>
          </p:nvSpPr>
          <p:spPr>
            <a:xfrm>
              <a:off x="5298138" y="1519465"/>
              <a:ext cx="1021576" cy="1021576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F8B0258-7C70-472D-845E-79A34BCDF9F7}"/>
                </a:ext>
              </a:extLst>
            </p:cNvPr>
            <p:cNvSpPr/>
            <p:nvPr/>
          </p:nvSpPr>
          <p:spPr>
            <a:xfrm>
              <a:off x="5164381" y="1385708"/>
              <a:ext cx="1289090" cy="1289090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0" name="PA_文本框 60">
            <a:extLst>
              <a:ext uri="{FF2B5EF4-FFF2-40B4-BE49-F238E27FC236}">
                <a16:creationId xmlns:a16="http://schemas.microsoft.com/office/drawing/2014/main" id="{2C5197D3-B326-4F9B-AAD7-E02E614E511C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986821" y="4354334"/>
            <a:ext cx="2041029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ADD TITLE HERE </a:t>
            </a:r>
            <a:endParaRPr lang="zh-CN" altLang="en-US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1" name="PA_文本框 61">
            <a:extLst>
              <a:ext uri="{FF2B5EF4-FFF2-40B4-BE49-F238E27FC236}">
                <a16:creationId xmlns:a16="http://schemas.microsoft.com/office/drawing/2014/main" id="{483D6585-54D3-47B8-93AD-A8C1ABFE68E0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986821" y="4637364"/>
            <a:ext cx="2041029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Lorem Ipsum is simply dummy text of the printing and typesetting industry</a:t>
            </a:r>
            <a:endParaRPr lang="zh-CN" altLang="en-US" sz="1400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2" name="PA_文本框 58">
            <a:extLst>
              <a:ext uri="{FF2B5EF4-FFF2-40B4-BE49-F238E27FC236}">
                <a16:creationId xmlns:a16="http://schemas.microsoft.com/office/drawing/2014/main" id="{F1605A19-0F0D-436A-9A74-2DE62E2AA9D7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 bwMode="auto">
          <a:xfrm>
            <a:off x="3895508" y="4385708"/>
            <a:ext cx="2041029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ADD TITLE HERE </a:t>
            </a:r>
            <a:endParaRPr lang="zh-CN" altLang="en-US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3" name="PA_文本框 59">
            <a:extLst>
              <a:ext uri="{FF2B5EF4-FFF2-40B4-BE49-F238E27FC236}">
                <a16:creationId xmlns:a16="http://schemas.microsoft.com/office/drawing/2014/main" id="{EC620637-B5EB-446C-800F-FA9B87A01CC0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3895508" y="4668738"/>
            <a:ext cx="2041029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Lorem Ipsum is simply dummy text of the printing and typesetting industry</a:t>
            </a:r>
            <a:endParaRPr lang="zh-CN" altLang="en-US" sz="1400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4" name="PA_文本框 56">
            <a:extLst>
              <a:ext uri="{FF2B5EF4-FFF2-40B4-BE49-F238E27FC236}">
                <a16:creationId xmlns:a16="http://schemas.microsoft.com/office/drawing/2014/main" id="{0F5F6F31-67A6-465B-9109-C1A810F1F971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6822153" y="4385708"/>
            <a:ext cx="2041029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ADD TITLE HERE </a:t>
            </a:r>
            <a:endParaRPr lang="zh-CN" altLang="en-US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5" name="PA_文本框 57">
            <a:extLst>
              <a:ext uri="{FF2B5EF4-FFF2-40B4-BE49-F238E27FC236}">
                <a16:creationId xmlns:a16="http://schemas.microsoft.com/office/drawing/2014/main" id="{21FEF586-BC63-49B6-8A35-C2A89B184DF9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6822153" y="4668738"/>
            <a:ext cx="2041029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Lorem Ipsum is simply dummy text of the printing and typesetting industry</a:t>
            </a:r>
            <a:endParaRPr lang="zh-CN" altLang="en-US" sz="1400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6" name="PA_文本框 54">
            <a:extLst>
              <a:ext uri="{FF2B5EF4-FFF2-40B4-BE49-F238E27FC236}">
                <a16:creationId xmlns:a16="http://schemas.microsoft.com/office/drawing/2014/main" id="{5F096C52-77CB-404A-A1CF-8BCF895A773B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9712883" y="4367376"/>
            <a:ext cx="2041029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ADD TITLE HERE </a:t>
            </a:r>
            <a:endParaRPr lang="zh-CN" altLang="en-US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47" name="PA_文本框 55">
            <a:extLst>
              <a:ext uri="{FF2B5EF4-FFF2-40B4-BE49-F238E27FC236}">
                <a16:creationId xmlns:a16="http://schemas.microsoft.com/office/drawing/2014/main" id="{9DBCD700-3ACB-405D-9123-B734F40BA0F4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9712883" y="4650406"/>
            <a:ext cx="2041029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85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</a:rPr>
              <a:t>Lorem Ipsum is simply dummy text of the printing and typesetting industry</a:t>
            </a:r>
            <a:endParaRPr lang="zh-CN" altLang="en-US" sz="1400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652" y="2579413"/>
            <a:ext cx="1061787" cy="101082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809" y="2647290"/>
            <a:ext cx="889275" cy="87506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443" y="2553931"/>
            <a:ext cx="1061787" cy="10617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546" y="2717023"/>
            <a:ext cx="954073" cy="80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1"/>
          <p:cNvSpPr/>
          <p:nvPr/>
        </p:nvSpPr>
        <p:spPr bwMode="auto">
          <a:xfrm rot="21179309">
            <a:off x="663104" y="2482967"/>
            <a:ext cx="4573659" cy="1003973"/>
          </a:xfrm>
          <a:prstGeom prst="rect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UNIQUEH</a:t>
            </a:r>
          </a:p>
        </p:txBody>
      </p:sp>
      <p:sp>
        <p:nvSpPr>
          <p:cNvPr id="12" name="Rectangle 32"/>
          <p:cNvSpPr/>
          <p:nvPr/>
        </p:nvSpPr>
        <p:spPr bwMode="auto">
          <a:xfrm rot="21365189">
            <a:off x="405861" y="3545211"/>
            <a:ext cx="5233480" cy="1003973"/>
          </a:xfrm>
          <a:prstGeom prst="rect">
            <a:avLst/>
          </a:prstGeom>
          <a:solidFill>
            <a:srgbClr val="272F4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INDEPENDENT</a:t>
            </a:r>
          </a:p>
        </p:txBody>
      </p:sp>
      <p:sp>
        <p:nvSpPr>
          <p:cNvPr id="13" name="Rectangle 33"/>
          <p:cNvSpPr/>
          <p:nvPr/>
        </p:nvSpPr>
        <p:spPr bwMode="auto">
          <a:xfrm rot="21149321">
            <a:off x="809249" y="4619303"/>
            <a:ext cx="4573659" cy="1003973"/>
          </a:xfrm>
          <a:prstGeom prst="rect">
            <a:avLst/>
          </a:prstGeom>
          <a:gradFill>
            <a:gsLst>
              <a:gs pos="100000">
                <a:srgbClr val="E87797"/>
              </a:gs>
              <a:gs pos="0">
                <a:srgbClr val="F9B795"/>
              </a:gs>
            </a:gsLst>
            <a:lin ang="1800000" scaled="0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BRANDS</a:t>
            </a:r>
          </a:p>
        </p:txBody>
      </p:sp>
      <p:sp>
        <p:nvSpPr>
          <p:cNvPr id="15" name="Title 2"/>
          <p:cNvSpPr txBox="1">
            <a:spLocks/>
          </p:cNvSpPr>
          <p:nvPr/>
        </p:nvSpPr>
        <p:spPr>
          <a:xfrm>
            <a:off x="8737600" y="4236068"/>
            <a:ext cx="2844800" cy="983409"/>
          </a:xfrm>
          <a:prstGeom prst="rect">
            <a:avLst/>
          </a:prstGeom>
        </p:spPr>
        <p:txBody>
          <a:bodyPr lIns="0" rIns="12192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TRANDING BRAND</a:t>
            </a:r>
          </a:p>
        </p:txBody>
      </p:sp>
      <p:pic>
        <p:nvPicPr>
          <p:cNvPr id="18" name="图片占位符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6" b="8346"/>
          <a:stretch>
            <a:fillRect/>
          </a:stretch>
        </p:blipFill>
        <p:spPr>
          <a:xfrm>
            <a:off x="7213600" y="1845511"/>
            <a:ext cx="4368800" cy="2421467"/>
          </a:xfrm>
          <a:prstGeom prst="rect">
            <a:avLst/>
          </a:prstGeom>
        </p:spPr>
      </p:pic>
      <p:pic>
        <p:nvPicPr>
          <p:cNvPr id="19" name="图片占位符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72558"/>
            <a:ext cx="2641600" cy="25148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1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YOUR FASHION TITLE</a:t>
            </a:r>
            <a:endParaRPr lang="en-US" altLang="zh-CN" sz="2800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96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grpSp>
        <p:nvGrpSpPr>
          <p:cNvPr id="27" name="PA_库_组合 26"/>
          <p:cNvGrpSpPr/>
          <p:nvPr>
            <p:custDataLst>
              <p:tags r:id="rId2"/>
            </p:custDataLst>
          </p:nvPr>
        </p:nvGrpSpPr>
        <p:grpSpPr>
          <a:xfrm>
            <a:off x="8881127" y="2181310"/>
            <a:ext cx="1386114" cy="1386114"/>
            <a:chOff x="8965293" y="2181310"/>
            <a:chExt cx="1386114" cy="1386114"/>
          </a:xfrm>
          <a:solidFill>
            <a:schemeClr val="bg1"/>
          </a:solidFill>
        </p:grpSpPr>
        <p:sp>
          <p:nvSpPr>
            <p:cNvPr id="28" name="PA_椭圆 5"/>
            <p:cNvSpPr/>
            <p:nvPr>
              <p:custDataLst>
                <p:tags r:id="rId13"/>
              </p:custDataLst>
            </p:nvPr>
          </p:nvSpPr>
          <p:spPr>
            <a:xfrm>
              <a:off x="8965293" y="2181310"/>
              <a:ext cx="1386114" cy="1386114"/>
            </a:xfrm>
            <a:prstGeom prst="ellipse">
              <a:avLst/>
            </a:prstGeom>
            <a:grpFill/>
            <a:ln w="28575">
              <a:solidFill>
                <a:srgbClr val="E7B5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2" name="Shape 3709"/>
            <p:cNvSpPr/>
            <p:nvPr/>
          </p:nvSpPr>
          <p:spPr>
            <a:xfrm>
              <a:off x="9390549" y="2610404"/>
              <a:ext cx="535602" cy="536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132" extrusionOk="0">
                  <a:moveTo>
                    <a:pt x="19045" y="7530"/>
                  </a:moveTo>
                  <a:cubicBezTo>
                    <a:pt x="17544" y="9030"/>
                    <a:pt x="15110" y="9030"/>
                    <a:pt x="13610" y="7530"/>
                  </a:cubicBezTo>
                  <a:cubicBezTo>
                    <a:pt x="12108" y="6031"/>
                    <a:pt x="12108" y="3600"/>
                    <a:pt x="13610" y="2101"/>
                  </a:cubicBezTo>
                  <a:cubicBezTo>
                    <a:pt x="15110" y="601"/>
                    <a:pt x="17544" y="601"/>
                    <a:pt x="19045" y="2101"/>
                  </a:cubicBezTo>
                  <a:cubicBezTo>
                    <a:pt x="20546" y="3600"/>
                    <a:pt x="20546" y="6031"/>
                    <a:pt x="19045" y="7530"/>
                  </a:cubicBezTo>
                  <a:moveTo>
                    <a:pt x="7605" y="16245"/>
                  </a:moveTo>
                  <a:cubicBezTo>
                    <a:pt x="7256" y="16593"/>
                    <a:pt x="6776" y="16807"/>
                    <a:pt x="6245" y="16807"/>
                  </a:cubicBezTo>
                  <a:cubicBezTo>
                    <a:pt x="5184" y="16807"/>
                    <a:pt x="4324" y="15948"/>
                    <a:pt x="4324" y="14888"/>
                  </a:cubicBezTo>
                  <a:cubicBezTo>
                    <a:pt x="4324" y="14358"/>
                    <a:pt x="4539" y="13878"/>
                    <a:pt x="4887" y="13530"/>
                  </a:cubicBezTo>
                  <a:lnTo>
                    <a:pt x="11678" y="5991"/>
                  </a:lnTo>
                  <a:cubicBezTo>
                    <a:pt x="11884" y="6798"/>
                    <a:pt x="12298" y="7563"/>
                    <a:pt x="12930" y="8194"/>
                  </a:cubicBezTo>
                  <a:cubicBezTo>
                    <a:pt x="13569" y="8833"/>
                    <a:pt x="14344" y="9248"/>
                    <a:pt x="15160" y="9451"/>
                  </a:cubicBezTo>
                  <a:cubicBezTo>
                    <a:pt x="15160" y="9451"/>
                    <a:pt x="7605" y="16245"/>
                    <a:pt x="7605" y="16245"/>
                  </a:cubicBezTo>
                  <a:close/>
                  <a:moveTo>
                    <a:pt x="19724" y="1406"/>
                  </a:moveTo>
                  <a:cubicBezTo>
                    <a:pt x="17848" y="-468"/>
                    <a:pt x="14806" y="-468"/>
                    <a:pt x="12930" y="1406"/>
                  </a:cubicBezTo>
                  <a:cubicBezTo>
                    <a:pt x="12024" y="2312"/>
                    <a:pt x="11560" y="3489"/>
                    <a:pt x="11529" y="4676"/>
                  </a:cubicBezTo>
                  <a:lnTo>
                    <a:pt x="4207" y="12851"/>
                  </a:lnTo>
                  <a:cubicBezTo>
                    <a:pt x="3686" y="13373"/>
                    <a:pt x="3363" y="14093"/>
                    <a:pt x="3363" y="14888"/>
                  </a:cubicBezTo>
                  <a:cubicBezTo>
                    <a:pt x="3363" y="15420"/>
                    <a:pt x="3518" y="15912"/>
                    <a:pt x="3770" y="16340"/>
                  </a:cubicBezTo>
                  <a:cubicBezTo>
                    <a:pt x="2436" y="17104"/>
                    <a:pt x="1907" y="17813"/>
                    <a:pt x="2425" y="19364"/>
                  </a:cubicBezTo>
                  <a:cubicBezTo>
                    <a:pt x="2487" y="19550"/>
                    <a:pt x="2434" y="19623"/>
                    <a:pt x="2409" y="19657"/>
                  </a:cubicBezTo>
                  <a:cubicBezTo>
                    <a:pt x="2160" y="20003"/>
                    <a:pt x="1132" y="20167"/>
                    <a:pt x="500" y="20172"/>
                  </a:cubicBezTo>
                  <a:cubicBezTo>
                    <a:pt x="493" y="20171"/>
                    <a:pt x="487" y="20167"/>
                    <a:pt x="480" y="20167"/>
                  </a:cubicBezTo>
                  <a:cubicBezTo>
                    <a:pt x="215" y="20167"/>
                    <a:pt x="0" y="20383"/>
                    <a:pt x="0" y="20647"/>
                  </a:cubicBezTo>
                  <a:cubicBezTo>
                    <a:pt x="0" y="20912"/>
                    <a:pt x="214" y="21126"/>
                    <a:pt x="479" y="21127"/>
                  </a:cubicBezTo>
                  <a:lnTo>
                    <a:pt x="479" y="21132"/>
                  </a:lnTo>
                  <a:cubicBezTo>
                    <a:pt x="821" y="21132"/>
                    <a:pt x="2562" y="21088"/>
                    <a:pt x="3189" y="20219"/>
                  </a:cubicBezTo>
                  <a:cubicBezTo>
                    <a:pt x="3355" y="19988"/>
                    <a:pt x="3516" y="19599"/>
                    <a:pt x="3336" y="19060"/>
                  </a:cubicBezTo>
                  <a:cubicBezTo>
                    <a:pt x="3029" y="18141"/>
                    <a:pt x="3071" y="17806"/>
                    <a:pt x="4399" y="17082"/>
                  </a:cubicBezTo>
                  <a:cubicBezTo>
                    <a:pt x="4900" y="17504"/>
                    <a:pt x="5539" y="17767"/>
                    <a:pt x="6245" y="17767"/>
                  </a:cubicBezTo>
                  <a:cubicBezTo>
                    <a:pt x="7042" y="17767"/>
                    <a:pt x="7762" y="17446"/>
                    <a:pt x="8284" y="16925"/>
                  </a:cubicBezTo>
                  <a:lnTo>
                    <a:pt x="16485" y="9593"/>
                  </a:lnTo>
                  <a:cubicBezTo>
                    <a:pt x="17661" y="9554"/>
                    <a:pt x="18826" y="9091"/>
                    <a:pt x="19724" y="8194"/>
                  </a:cubicBezTo>
                  <a:cubicBezTo>
                    <a:pt x="21600" y="6320"/>
                    <a:pt x="21600" y="3281"/>
                    <a:pt x="19724" y="1406"/>
                  </a:cubicBezTo>
                  <a:moveTo>
                    <a:pt x="8953" y="11504"/>
                  </a:moveTo>
                  <a:lnTo>
                    <a:pt x="9632" y="12183"/>
                  </a:lnTo>
                  <a:lnTo>
                    <a:pt x="12690" y="9807"/>
                  </a:lnTo>
                  <a:lnTo>
                    <a:pt x="11331" y="8449"/>
                  </a:lnTo>
                  <a:cubicBezTo>
                    <a:pt x="11331" y="8449"/>
                    <a:pt x="8953" y="11504"/>
                    <a:pt x="8953" y="11504"/>
                  </a:cubicBezTo>
                  <a:close/>
                </a:path>
              </a:pathLst>
            </a:custGeom>
            <a:grpFill/>
            <a:ln w="12700">
              <a:solidFill>
                <a:srgbClr val="E7B5C8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endParaRPr dirty="0">
                <a:solidFill>
                  <a:prstClr val="black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53" name="PA_库_文本框 52"/>
          <p:cNvSpPr txBox="1"/>
          <p:nvPr>
            <p:custDataLst>
              <p:tags r:id="rId3"/>
            </p:custDataLst>
          </p:nvPr>
        </p:nvSpPr>
        <p:spPr>
          <a:xfrm>
            <a:off x="8763706" y="42802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对称的布局方式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4" name="PA_库_文本框 53"/>
          <p:cNvSpPr txBox="1"/>
          <p:nvPr>
            <p:custDataLst>
              <p:tags r:id="rId4"/>
            </p:custDataLst>
          </p:nvPr>
        </p:nvSpPr>
        <p:spPr>
          <a:xfrm>
            <a:off x="8350176" y="4846133"/>
            <a:ext cx="2406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en-US" altLang="zh-CN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5" name="PA_库_组合 54"/>
          <p:cNvGrpSpPr/>
          <p:nvPr>
            <p:custDataLst>
              <p:tags r:id="rId5"/>
            </p:custDataLst>
          </p:nvPr>
        </p:nvGrpSpPr>
        <p:grpSpPr>
          <a:xfrm>
            <a:off x="5070438" y="1845667"/>
            <a:ext cx="2057400" cy="2057400"/>
            <a:chOff x="5067300" y="1845667"/>
            <a:chExt cx="2057400" cy="2057400"/>
          </a:xfrm>
        </p:grpSpPr>
        <p:sp>
          <p:nvSpPr>
            <p:cNvPr id="56" name="PA_椭圆 3"/>
            <p:cNvSpPr/>
            <p:nvPr>
              <p:custDataLst>
                <p:tags r:id="rId12"/>
              </p:custDataLst>
            </p:nvPr>
          </p:nvSpPr>
          <p:spPr>
            <a:xfrm>
              <a:off x="5067300" y="1845667"/>
              <a:ext cx="2057400" cy="2057400"/>
            </a:xfrm>
            <a:prstGeom prst="ellipse">
              <a:avLst/>
            </a:prstGeom>
            <a:gradFill flip="none" rotWithShape="1">
              <a:gsLst>
                <a:gs pos="13000">
                  <a:srgbClr val="E87797"/>
                </a:gs>
                <a:gs pos="73000">
                  <a:srgbClr val="E7B5C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7" name="Shape 3717"/>
            <p:cNvSpPr/>
            <p:nvPr/>
          </p:nvSpPr>
          <p:spPr>
            <a:xfrm>
              <a:off x="5573417" y="2342259"/>
              <a:ext cx="1064215" cy="106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727"/>
                  </a:moveTo>
                  <a:lnTo>
                    <a:pt x="982" y="14727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4727"/>
                    <a:pt x="20618" y="14727"/>
                  </a:cubicBezTo>
                  <a:close/>
                  <a:moveTo>
                    <a:pt x="20618" y="16691"/>
                  </a:moveTo>
                  <a:cubicBezTo>
                    <a:pt x="20618" y="17233"/>
                    <a:pt x="20178" y="17673"/>
                    <a:pt x="19636" y="17673"/>
                  </a:cubicBezTo>
                  <a:lnTo>
                    <a:pt x="1964" y="17673"/>
                  </a:lnTo>
                  <a:cubicBezTo>
                    <a:pt x="1422" y="17673"/>
                    <a:pt x="982" y="17233"/>
                    <a:pt x="982" y="16691"/>
                  </a:cubicBezTo>
                  <a:lnTo>
                    <a:pt x="982" y="15709"/>
                  </a:lnTo>
                  <a:lnTo>
                    <a:pt x="20618" y="15709"/>
                  </a:lnTo>
                  <a:cubicBezTo>
                    <a:pt x="20618" y="15709"/>
                    <a:pt x="20618" y="16691"/>
                    <a:pt x="20618" y="16691"/>
                  </a:cubicBezTo>
                  <a:close/>
                  <a:moveTo>
                    <a:pt x="11782" y="20618"/>
                  </a:moveTo>
                  <a:lnTo>
                    <a:pt x="9818" y="20618"/>
                  </a:lnTo>
                  <a:lnTo>
                    <a:pt x="9818" y="18655"/>
                  </a:lnTo>
                  <a:lnTo>
                    <a:pt x="11782" y="18655"/>
                  </a:lnTo>
                  <a:cubicBezTo>
                    <a:pt x="11782" y="18655"/>
                    <a:pt x="11782" y="20618"/>
                    <a:pt x="11782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6691"/>
                  </a:lnTo>
                  <a:cubicBezTo>
                    <a:pt x="0" y="17775"/>
                    <a:pt x="879" y="18655"/>
                    <a:pt x="1964" y="18655"/>
                  </a:cubicBezTo>
                  <a:lnTo>
                    <a:pt x="8836" y="18655"/>
                  </a:lnTo>
                  <a:lnTo>
                    <a:pt x="8836" y="20618"/>
                  </a:lnTo>
                  <a:lnTo>
                    <a:pt x="7364" y="20618"/>
                  </a:lnTo>
                  <a:cubicBezTo>
                    <a:pt x="7092" y="20618"/>
                    <a:pt x="6873" y="20839"/>
                    <a:pt x="6873" y="21109"/>
                  </a:cubicBezTo>
                  <a:cubicBezTo>
                    <a:pt x="6873" y="21380"/>
                    <a:pt x="7092" y="21600"/>
                    <a:pt x="7364" y="21600"/>
                  </a:cubicBezTo>
                  <a:lnTo>
                    <a:pt x="14236" y="21600"/>
                  </a:lnTo>
                  <a:cubicBezTo>
                    <a:pt x="14508" y="21600"/>
                    <a:pt x="14727" y="21380"/>
                    <a:pt x="14727" y="21109"/>
                  </a:cubicBezTo>
                  <a:cubicBezTo>
                    <a:pt x="14727" y="20839"/>
                    <a:pt x="14508" y="20618"/>
                    <a:pt x="14236" y="20618"/>
                  </a:cubicBezTo>
                  <a:lnTo>
                    <a:pt x="12764" y="20618"/>
                  </a:lnTo>
                  <a:lnTo>
                    <a:pt x="12764" y="18655"/>
                  </a:lnTo>
                  <a:lnTo>
                    <a:pt x="19636" y="18655"/>
                  </a:lnTo>
                  <a:cubicBezTo>
                    <a:pt x="20721" y="18655"/>
                    <a:pt x="21600" y="17775"/>
                    <a:pt x="21600" y="16691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58" name="PA_库_文本框 57"/>
          <p:cNvSpPr txBox="1"/>
          <p:nvPr>
            <p:custDataLst>
              <p:tags r:id="rId6"/>
            </p:custDataLst>
          </p:nvPr>
        </p:nvSpPr>
        <p:spPr>
          <a:xfrm>
            <a:off x="5297610" y="42802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尽量单一的色调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9" name="PA_库_文本框 58"/>
          <p:cNvSpPr txBox="1"/>
          <p:nvPr>
            <p:custDataLst>
              <p:tags r:id="rId7"/>
            </p:custDataLst>
          </p:nvPr>
        </p:nvSpPr>
        <p:spPr>
          <a:xfrm>
            <a:off x="4841801" y="4846133"/>
            <a:ext cx="2514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en-US" altLang="zh-CN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60" name="PA_库_组合 59"/>
          <p:cNvGrpSpPr/>
          <p:nvPr>
            <p:custDataLst>
              <p:tags r:id="rId8"/>
            </p:custDataLst>
          </p:nvPr>
        </p:nvGrpSpPr>
        <p:grpSpPr>
          <a:xfrm>
            <a:off x="1951681" y="2181310"/>
            <a:ext cx="1386114" cy="1386114"/>
            <a:chOff x="1840593" y="2181310"/>
            <a:chExt cx="1386114" cy="1386114"/>
          </a:xfrm>
          <a:solidFill>
            <a:schemeClr val="bg1"/>
          </a:solidFill>
        </p:grpSpPr>
        <p:sp>
          <p:nvSpPr>
            <p:cNvPr id="61" name="PA_椭圆 4"/>
            <p:cNvSpPr/>
            <p:nvPr>
              <p:custDataLst>
                <p:tags r:id="rId11"/>
              </p:custDataLst>
            </p:nvPr>
          </p:nvSpPr>
          <p:spPr>
            <a:xfrm>
              <a:off x="1840593" y="2181310"/>
              <a:ext cx="1386114" cy="1386114"/>
            </a:xfrm>
            <a:prstGeom prst="ellipse">
              <a:avLst/>
            </a:prstGeom>
            <a:grpFill/>
            <a:ln w="28575">
              <a:solidFill>
                <a:srgbClr val="E7B5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2" name="Shape 3758"/>
            <p:cNvSpPr/>
            <p:nvPr/>
          </p:nvSpPr>
          <p:spPr>
            <a:xfrm>
              <a:off x="2265755" y="2602300"/>
              <a:ext cx="535790" cy="535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5" y="16200"/>
                  </a:moveTo>
                  <a:lnTo>
                    <a:pt x="15709" y="16200"/>
                  </a:lnTo>
                  <a:lnTo>
                    <a:pt x="15709" y="14727"/>
                  </a:lnTo>
                  <a:lnTo>
                    <a:pt x="18655" y="14727"/>
                  </a:lnTo>
                  <a:cubicBezTo>
                    <a:pt x="18655" y="14727"/>
                    <a:pt x="18655" y="16200"/>
                    <a:pt x="18655" y="16200"/>
                  </a:cubicBezTo>
                  <a:close/>
                  <a:moveTo>
                    <a:pt x="18655" y="18655"/>
                  </a:moveTo>
                  <a:lnTo>
                    <a:pt x="15709" y="18655"/>
                  </a:lnTo>
                  <a:lnTo>
                    <a:pt x="15709" y="17182"/>
                  </a:lnTo>
                  <a:lnTo>
                    <a:pt x="18655" y="17182"/>
                  </a:lnTo>
                  <a:cubicBezTo>
                    <a:pt x="18655" y="17182"/>
                    <a:pt x="18655" y="18655"/>
                    <a:pt x="18655" y="18655"/>
                  </a:cubicBezTo>
                  <a:close/>
                  <a:moveTo>
                    <a:pt x="17182" y="20618"/>
                  </a:moveTo>
                  <a:cubicBezTo>
                    <a:pt x="16542" y="20618"/>
                    <a:pt x="16002" y="20208"/>
                    <a:pt x="15800" y="19636"/>
                  </a:cubicBezTo>
                  <a:lnTo>
                    <a:pt x="18564" y="19636"/>
                  </a:lnTo>
                  <a:cubicBezTo>
                    <a:pt x="18362" y="20208"/>
                    <a:pt x="17822" y="20618"/>
                    <a:pt x="17182" y="20618"/>
                  </a:cubicBezTo>
                  <a:moveTo>
                    <a:pt x="17182" y="12764"/>
                  </a:moveTo>
                  <a:cubicBezTo>
                    <a:pt x="17822" y="12764"/>
                    <a:pt x="18362" y="13175"/>
                    <a:pt x="18564" y="13745"/>
                  </a:cubicBezTo>
                  <a:lnTo>
                    <a:pt x="15800" y="13745"/>
                  </a:lnTo>
                  <a:cubicBezTo>
                    <a:pt x="16002" y="13175"/>
                    <a:pt x="16542" y="12764"/>
                    <a:pt x="17182" y="12764"/>
                  </a:cubicBezTo>
                  <a:moveTo>
                    <a:pt x="5891" y="16200"/>
                  </a:moveTo>
                  <a:lnTo>
                    <a:pt x="2945" y="16200"/>
                  </a:lnTo>
                  <a:lnTo>
                    <a:pt x="2945" y="14727"/>
                  </a:lnTo>
                  <a:lnTo>
                    <a:pt x="5891" y="14727"/>
                  </a:lnTo>
                  <a:cubicBezTo>
                    <a:pt x="5891" y="14727"/>
                    <a:pt x="5891" y="16200"/>
                    <a:pt x="5891" y="16200"/>
                  </a:cubicBezTo>
                  <a:close/>
                  <a:moveTo>
                    <a:pt x="4418" y="12764"/>
                  </a:moveTo>
                  <a:cubicBezTo>
                    <a:pt x="5058" y="12764"/>
                    <a:pt x="5598" y="13175"/>
                    <a:pt x="5800" y="13745"/>
                  </a:cubicBezTo>
                  <a:lnTo>
                    <a:pt x="3036" y="13745"/>
                  </a:lnTo>
                  <a:cubicBezTo>
                    <a:pt x="3238" y="13175"/>
                    <a:pt x="3778" y="12764"/>
                    <a:pt x="4418" y="12764"/>
                  </a:cubicBezTo>
                  <a:moveTo>
                    <a:pt x="5891" y="18655"/>
                  </a:moveTo>
                  <a:lnTo>
                    <a:pt x="2945" y="18655"/>
                  </a:lnTo>
                  <a:lnTo>
                    <a:pt x="2945" y="17182"/>
                  </a:lnTo>
                  <a:lnTo>
                    <a:pt x="5891" y="17182"/>
                  </a:lnTo>
                  <a:cubicBezTo>
                    <a:pt x="5891" y="17182"/>
                    <a:pt x="5891" y="18655"/>
                    <a:pt x="5891" y="18655"/>
                  </a:cubicBezTo>
                  <a:close/>
                  <a:moveTo>
                    <a:pt x="4418" y="20618"/>
                  </a:moveTo>
                  <a:cubicBezTo>
                    <a:pt x="3778" y="20618"/>
                    <a:pt x="3238" y="20208"/>
                    <a:pt x="3036" y="19636"/>
                  </a:cubicBezTo>
                  <a:lnTo>
                    <a:pt x="5800" y="19636"/>
                  </a:lnTo>
                  <a:cubicBezTo>
                    <a:pt x="5598" y="20208"/>
                    <a:pt x="5058" y="20618"/>
                    <a:pt x="4418" y="20618"/>
                  </a:cubicBezTo>
                  <a:moveTo>
                    <a:pt x="19636" y="13745"/>
                  </a:moveTo>
                  <a:lnTo>
                    <a:pt x="19636" y="8836"/>
                  </a:lnTo>
                  <a:cubicBezTo>
                    <a:pt x="19636" y="3956"/>
                    <a:pt x="15680" y="0"/>
                    <a:pt x="10800" y="0"/>
                  </a:cubicBezTo>
                  <a:cubicBezTo>
                    <a:pt x="5920" y="0"/>
                    <a:pt x="1964" y="3956"/>
                    <a:pt x="1964" y="8836"/>
                  </a:cubicBezTo>
                  <a:lnTo>
                    <a:pt x="1964" y="13745"/>
                  </a:lnTo>
                  <a:cubicBezTo>
                    <a:pt x="879" y="13745"/>
                    <a:pt x="0" y="14625"/>
                    <a:pt x="0" y="15709"/>
                  </a:cubicBezTo>
                  <a:lnTo>
                    <a:pt x="0" y="17673"/>
                  </a:lnTo>
                  <a:cubicBezTo>
                    <a:pt x="0" y="18757"/>
                    <a:pt x="879" y="19636"/>
                    <a:pt x="1964" y="19636"/>
                  </a:cubicBezTo>
                  <a:lnTo>
                    <a:pt x="2013" y="19636"/>
                  </a:lnTo>
                  <a:cubicBezTo>
                    <a:pt x="2241" y="20757"/>
                    <a:pt x="3231" y="21600"/>
                    <a:pt x="4418" y="21600"/>
                  </a:cubicBezTo>
                  <a:cubicBezTo>
                    <a:pt x="5774" y="21600"/>
                    <a:pt x="6873" y="20501"/>
                    <a:pt x="6873" y="19145"/>
                  </a:cubicBezTo>
                  <a:lnTo>
                    <a:pt x="6873" y="14236"/>
                  </a:lnTo>
                  <a:cubicBezTo>
                    <a:pt x="6873" y="12881"/>
                    <a:pt x="5774" y="11782"/>
                    <a:pt x="4418" y="11782"/>
                  </a:cubicBezTo>
                  <a:cubicBezTo>
                    <a:pt x="3864" y="11782"/>
                    <a:pt x="3356" y="11972"/>
                    <a:pt x="2945" y="12281"/>
                  </a:cubicBezTo>
                  <a:lnTo>
                    <a:pt x="2945" y="8836"/>
                  </a:lnTo>
                  <a:cubicBezTo>
                    <a:pt x="2945" y="4499"/>
                    <a:pt x="6462" y="982"/>
                    <a:pt x="10800" y="982"/>
                  </a:cubicBezTo>
                  <a:cubicBezTo>
                    <a:pt x="15138" y="982"/>
                    <a:pt x="18655" y="4499"/>
                    <a:pt x="18655" y="8836"/>
                  </a:cubicBezTo>
                  <a:lnTo>
                    <a:pt x="18655" y="12281"/>
                  </a:lnTo>
                  <a:cubicBezTo>
                    <a:pt x="18244" y="11972"/>
                    <a:pt x="17736" y="11782"/>
                    <a:pt x="17182" y="11782"/>
                  </a:cubicBezTo>
                  <a:cubicBezTo>
                    <a:pt x="15827" y="11782"/>
                    <a:pt x="14727" y="12881"/>
                    <a:pt x="14727" y="14236"/>
                  </a:cubicBezTo>
                  <a:lnTo>
                    <a:pt x="14727" y="19145"/>
                  </a:lnTo>
                  <a:cubicBezTo>
                    <a:pt x="14727" y="20501"/>
                    <a:pt x="15827" y="21600"/>
                    <a:pt x="17182" y="21600"/>
                  </a:cubicBezTo>
                  <a:cubicBezTo>
                    <a:pt x="18369" y="21600"/>
                    <a:pt x="19360" y="20757"/>
                    <a:pt x="19587" y="19636"/>
                  </a:cubicBezTo>
                  <a:lnTo>
                    <a:pt x="19636" y="19636"/>
                  </a:lnTo>
                  <a:cubicBezTo>
                    <a:pt x="20721" y="19636"/>
                    <a:pt x="21600" y="18757"/>
                    <a:pt x="21600" y="17673"/>
                  </a:cubicBezTo>
                  <a:lnTo>
                    <a:pt x="21600" y="15709"/>
                  </a:lnTo>
                  <a:cubicBezTo>
                    <a:pt x="21600" y="14625"/>
                    <a:pt x="20721" y="13745"/>
                    <a:pt x="19636" y="13745"/>
                  </a:cubicBezTo>
                </a:path>
              </a:pathLst>
            </a:custGeom>
            <a:grpFill/>
            <a:ln w="12700">
              <a:solidFill>
                <a:srgbClr val="E7B5C8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endParaRPr dirty="0">
                <a:solidFill>
                  <a:prstClr val="black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63" name="PA_库_文本框 19"/>
          <p:cNvSpPr txBox="1"/>
          <p:nvPr>
            <p:custDataLst>
              <p:tags r:id="rId9"/>
            </p:custDataLst>
          </p:nvPr>
        </p:nvSpPr>
        <p:spPr>
          <a:xfrm>
            <a:off x="2040177" y="4280210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扁平的图标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4" name="PA_库_文本框 63"/>
          <p:cNvSpPr txBox="1"/>
          <p:nvPr>
            <p:custDataLst>
              <p:tags r:id="rId10"/>
            </p:custDataLst>
          </p:nvPr>
        </p:nvSpPr>
        <p:spPr>
          <a:xfrm>
            <a:off x="1441376" y="4846133"/>
            <a:ext cx="2406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en-US" altLang="zh-CN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点击此处输入文本内容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，</a:t>
            </a:r>
            <a:endParaRPr lang="en-US" altLang="zh-CN" sz="1200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建议写</a:t>
            </a:r>
            <a:r>
              <a:rPr lang="zh-CN" altLang="en-US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好文案后替换小图</a:t>
            </a:r>
            <a:r>
              <a:rPr lang="zh-CN" altLang="en-US" sz="12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标</a:t>
            </a:r>
            <a:endParaRPr lang="zh-CN" altLang="en-US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38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3" grpId="0" autoUpdateAnimBg="0"/>
      <p:bldP spid="53" grpId="1" autoUpdateAnimBg="0"/>
      <p:bldP spid="53" grpId="2" autoUpdateAnimBg="0"/>
      <p:bldP spid="54" grpId="0" autoUpdateAnimBg="0"/>
      <p:bldP spid="54" grpId="1" autoUpdateAnimBg="0"/>
      <p:bldP spid="54" grpId="2" autoUpdateAnimBg="0"/>
      <p:bldP spid="58" grpId="0" autoUpdateAnimBg="0"/>
      <p:bldP spid="58" grpId="1" autoUpdateAnimBg="0"/>
      <p:bldP spid="58" grpId="2" autoUpdateAnimBg="0"/>
      <p:bldP spid="59" grpId="0" autoUpdateAnimBg="0"/>
      <p:bldP spid="59" grpId="1" autoUpdateAnimBg="0"/>
      <p:bldP spid="59" grpId="2" autoUpdateAnimBg="0"/>
      <p:bldP spid="63" grpId="0" autoUpdateAnimBg="0"/>
      <p:bldP spid="63" grpId="1" autoUpdateAnimBg="0"/>
      <p:bldP spid="63" grpId="2" autoUpdateAnimBg="0"/>
      <p:bldP spid="64" grpId="0" autoUpdateAnimBg="0"/>
      <p:bldP spid="64" grpId="1" autoUpdateAnimBg="0"/>
      <p:bldP spid="64" grpId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4" name="PA_矩形 5">
            <a:extLst>
              <a:ext uri="{FF2B5EF4-FFF2-40B4-BE49-F238E27FC236}">
                <a16:creationId xmlns:a16="http://schemas.microsoft.com/office/drawing/2014/main" id="{DC3DC6F6-8922-470F-BF0F-1B71608FFB7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40071" y="1837161"/>
            <a:ext cx="2074608" cy="805912"/>
          </a:xfrm>
          <a:prstGeom prst="rect">
            <a:avLst/>
          </a:prstGeom>
          <a:gradFill>
            <a:gsLst>
              <a:gs pos="13000">
                <a:srgbClr val="E87797"/>
              </a:gs>
              <a:gs pos="73000">
                <a:srgbClr val="E7B5C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PA_矩形 2">
            <a:extLst>
              <a:ext uri="{FF2B5EF4-FFF2-40B4-BE49-F238E27FC236}">
                <a16:creationId xmlns:a16="http://schemas.microsoft.com/office/drawing/2014/main" id="{AEB43937-E61E-4635-AB0E-3E595733C3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981677" y="1596443"/>
            <a:ext cx="3227361" cy="4845011"/>
          </a:xfrm>
          <a:prstGeom prst="rect">
            <a:avLst/>
          </a:prstGeom>
          <a:blipFill dpi="0" rotWithShape="1">
            <a:blip r:embed="rId13"/>
            <a:srcRect/>
            <a:stretch>
              <a:fillRect l="-63328" r="-6332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矩形 7">
            <a:extLst>
              <a:ext uri="{FF2B5EF4-FFF2-40B4-BE49-F238E27FC236}">
                <a16:creationId xmlns:a16="http://schemas.microsoft.com/office/drawing/2014/main" id="{D5CD6D1C-A7F5-4060-8F19-B0F618F924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85351" y="2224619"/>
            <a:ext cx="1474903" cy="650929"/>
          </a:xfrm>
          <a:prstGeom prst="rect">
            <a:avLst/>
          </a:prstGeom>
          <a:gradFill>
            <a:gsLst>
              <a:gs pos="13000">
                <a:srgbClr val="E87797"/>
              </a:gs>
              <a:gs pos="73000">
                <a:srgbClr val="E7B5C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PA_矩形 3">
            <a:extLst>
              <a:ext uri="{FF2B5EF4-FFF2-40B4-BE49-F238E27FC236}">
                <a16:creationId xmlns:a16="http://schemas.microsoft.com/office/drawing/2014/main" id="{B1293EC3-8FC1-484F-9034-6311F4F3CC8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687317" y="1408605"/>
            <a:ext cx="2107769" cy="2107769"/>
          </a:xfrm>
          <a:prstGeom prst="rect">
            <a:avLst/>
          </a:prstGeom>
          <a:noFill/>
          <a:ln w="28575">
            <a:gradFill>
              <a:gsLst>
                <a:gs pos="0">
                  <a:srgbClr val="E87797"/>
                </a:gs>
                <a:gs pos="74000">
                  <a:srgbClr val="F9B79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10">
            <a:extLst>
              <a:ext uri="{FF2B5EF4-FFF2-40B4-BE49-F238E27FC236}">
                <a16:creationId xmlns:a16="http://schemas.microsoft.com/office/drawing/2014/main" id="{67CB14E2-3C4F-4AB5-BC89-311D4BC215C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624574" y="2683651"/>
            <a:ext cx="2090106" cy="793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Lorem Ipsum is simply dummy text of the printing and typesetting industry. </a:t>
            </a:r>
            <a:endParaRPr lang="zh-CN" altLang="en-US" sz="12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9" name="PA_文本框 11">
            <a:extLst>
              <a:ext uri="{FF2B5EF4-FFF2-40B4-BE49-F238E27FC236}">
                <a16:creationId xmlns:a16="http://schemas.microsoft.com/office/drawing/2014/main" id="{331442D9-9F55-4B5C-AC25-9013F398D9F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54650" y="2903262"/>
            <a:ext cx="20901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Lorem Ipsum is simply dummy text of the printing and typesetting industry. </a:t>
            </a:r>
            <a:endParaRPr lang="zh-CN" altLang="en-US" sz="1200" dirty="0">
              <a:solidFill>
                <a:schemeClr val="bg1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87CD94-8450-41D2-B4B1-9EEA1C7A1E9E}"/>
              </a:ext>
            </a:extLst>
          </p:cNvPr>
          <p:cNvSpPr/>
          <p:nvPr/>
        </p:nvSpPr>
        <p:spPr>
          <a:xfrm>
            <a:off x="9640071" y="2001906"/>
            <a:ext cx="20377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sym typeface="+mn-lt"/>
              </a:rPr>
              <a:t>ADD TITLE HERE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BF0177-6CEF-4E13-8BBD-4436B956401C}"/>
              </a:ext>
            </a:extLst>
          </p:cNvPr>
          <p:cNvSpPr/>
          <p:nvPr/>
        </p:nvSpPr>
        <p:spPr>
          <a:xfrm>
            <a:off x="980362" y="2381574"/>
            <a:ext cx="14798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sym typeface="+mn-lt"/>
              </a:rPr>
              <a:t>TITLE HERE</a:t>
            </a:r>
          </a:p>
        </p:txBody>
      </p:sp>
      <p:sp>
        <p:nvSpPr>
          <p:cNvPr id="12" name="PA_矩形 9">
            <a:extLst>
              <a:ext uri="{FF2B5EF4-FFF2-40B4-BE49-F238E27FC236}">
                <a16:creationId xmlns:a16="http://schemas.microsoft.com/office/drawing/2014/main" id="{4AC78565-3D83-4847-91E9-412FE650654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460254" y="1994227"/>
            <a:ext cx="2745137" cy="3903490"/>
          </a:xfrm>
          <a:prstGeom prst="rect">
            <a:avLst/>
          </a:prstGeom>
          <a:blipFill>
            <a:blip r:embed="rId14"/>
            <a:srcRect/>
            <a:stretch>
              <a:fillRect l="-57344" r="-573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2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 autoUpdateAnimBg="0"/>
      <p:bldP spid="5" grpId="0" animBg="1" autoUpdateAnimBg="0"/>
      <p:bldP spid="6" grpId="0" animBg="1"/>
      <p:bldP spid="7" grpId="0" animBg="1" autoUpdateAnimBg="0"/>
      <p:bldP spid="8" grpId="0"/>
      <p:bldP spid="9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50528" y="1190980"/>
            <a:ext cx="7253787" cy="4080255"/>
          </a:xfrm>
          <a:prstGeom prst="rect">
            <a:avLst/>
          </a:prstGeom>
        </p:spPr>
      </p:pic>
      <p:sp>
        <p:nvSpPr>
          <p:cNvPr id="9" name="PA_文本框 65"/>
          <p:cNvSpPr txBox="1"/>
          <p:nvPr>
            <p:custDataLst>
              <p:tags r:id="rId1"/>
            </p:custDataLst>
          </p:nvPr>
        </p:nvSpPr>
        <p:spPr>
          <a:xfrm>
            <a:off x="5634335" y="-1"/>
            <a:ext cx="923330" cy="6858001"/>
          </a:xfrm>
          <a:prstGeom prst="rect">
            <a:avLst/>
          </a:prstGeom>
          <a:noFill/>
        </p:spPr>
        <p:txBody>
          <a:bodyPr vert="eaVert"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dist"/>
            <a:r>
              <a:rPr lang="zh-CN" altLang="en-US" sz="4800" dirty="0" smtClean="0"/>
              <a:t>时尚蒸汽波</a:t>
            </a:r>
            <a:endParaRPr lang="en-US" altLang="zh-CN" sz="4800" dirty="0"/>
          </a:p>
        </p:txBody>
      </p:sp>
      <p:sp>
        <p:nvSpPr>
          <p:cNvPr id="10" name="PA_文本框 69"/>
          <p:cNvSpPr txBox="1"/>
          <p:nvPr>
            <p:custDataLst>
              <p:tags r:id="rId2"/>
            </p:custDataLst>
          </p:nvPr>
        </p:nvSpPr>
        <p:spPr>
          <a:xfrm>
            <a:off x="3499465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N</a:t>
            </a:r>
          </a:p>
        </p:txBody>
      </p:sp>
      <p:sp>
        <p:nvSpPr>
          <p:cNvPr id="11" name="PA_文本框 65"/>
          <p:cNvSpPr txBox="1"/>
          <p:nvPr>
            <p:custDataLst>
              <p:tags r:id="rId3"/>
            </p:custDataLst>
          </p:nvPr>
        </p:nvSpPr>
        <p:spPr>
          <a:xfrm>
            <a:off x="1708482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F</a:t>
            </a:r>
          </a:p>
        </p:txBody>
      </p:sp>
      <p:sp>
        <p:nvSpPr>
          <p:cNvPr id="12" name="PA_文本框 66"/>
          <p:cNvSpPr txBox="1"/>
          <p:nvPr>
            <p:custDataLst>
              <p:tags r:id="rId4"/>
            </p:custDataLst>
          </p:nvPr>
        </p:nvSpPr>
        <p:spPr>
          <a:xfrm>
            <a:off x="243275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S</a:t>
            </a:r>
          </a:p>
        </p:txBody>
      </p:sp>
      <p:sp>
        <p:nvSpPr>
          <p:cNvPr id="13" name="PA_文本框 67"/>
          <p:cNvSpPr txBox="1"/>
          <p:nvPr>
            <p:custDataLst>
              <p:tags r:id="rId5"/>
            </p:custDataLst>
          </p:nvPr>
        </p:nvSpPr>
        <p:spPr>
          <a:xfrm>
            <a:off x="1708482" y="5042118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O</a:t>
            </a:r>
          </a:p>
        </p:txBody>
      </p:sp>
      <p:sp>
        <p:nvSpPr>
          <p:cNvPr id="14" name="PA_文本框 68"/>
          <p:cNvSpPr txBox="1"/>
          <p:nvPr>
            <p:custDataLst>
              <p:tags r:id="rId6"/>
            </p:custDataLst>
          </p:nvPr>
        </p:nvSpPr>
        <p:spPr>
          <a:xfrm>
            <a:off x="3499465" y="2152047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>
                    <a:lumMod val="95000"/>
                    <a:alpha val="20000"/>
                  </a:schemeClr>
                </a:solidFill>
              </a:rPr>
              <a:t>A</a:t>
            </a:r>
            <a:endParaRPr lang="en-US" altLang="zh-CN" sz="1150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5" name="PA_文本框 70"/>
          <p:cNvSpPr txBox="1"/>
          <p:nvPr>
            <p:custDataLst>
              <p:tags r:id="rId7"/>
            </p:custDataLst>
          </p:nvPr>
        </p:nvSpPr>
        <p:spPr>
          <a:xfrm>
            <a:off x="4387026" y="3537565"/>
            <a:ext cx="2582291" cy="1815882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  <a:alpha val="20000"/>
                  </a:schemeClr>
                </a:solidFill>
              </a:rPr>
              <a:t>I</a:t>
            </a:r>
            <a:endParaRPr lang="en-US" altLang="zh-CN" sz="11500" dirty="0" smtClean="0">
              <a:solidFill>
                <a:schemeClr val="bg1">
                  <a:lumMod val="95000"/>
                  <a:alpha val="20000"/>
                </a:schemeClr>
              </a:solidFill>
            </a:endParaRPr>
          </a:p>
        </p:txBody>
      </p:sp>
      <p:sp>
        <p:nvSpPr>
          <p:cNvPr id="16" name="PA_文本框 66"/>
          <p:cNvSpPr txBox="1"/>
          <p:nvPr>
            <p:custDataLst>
              <p:tags r:id="rId8"/>
            </p:custDataLst>
          </p:nvPr>
        </p:nvSpPr>
        <p:spPr>
          <a:xfrm>
            <a:off x="0" y="473675"/>
            <a:ext cx="2582291" cy="3724096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chemeClr val="bg1">
                    <a:lumMod val="95000"/>
                    <a:alpha val="20000"/>
                  </a:schemeClr>
                </a:solidFill>
              </a:rPr>
              <a:t>H</a:t>
            </a:r>
          </a:p>
        </p:txBody>
      </p:sp>
      <p:sp>
        <p:nvSpPr>
          <p:cNvPr id="17" name="PA_库_文本框 16"/>
          <p:cNvSpPr txBox="1"/>
          <p:nvPr>
            <p:custDataLst>
              <p:tags r:id="rId9"/>
            </p:custDataLst>
          </p:nvPr>
        </p:nvSpPr>
        <p:spPr>
          <a:xfrm>
            <a:off x="8857398" y="81886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endParaRPr lang="zh-CN" altLang="en-US" sz="88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10"/>
            </p:custDataLst>
          </p:nvPr>
        </p:nvSpPr>
        <p:spPr>
          <a:xfrm>
            <a:off x="9869607" y="129881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贰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1"/>
            </p:custDataLst>
          </p:nvPr>
        </p:nvSpPr>
        <p:spPr>
          <a:xfrm>
            <a:off x="9386141" y="291753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部</a:t>
            </a:r>
            <a:endParaRPr lang="zh-CN" altLang="en-US" sz="72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2"/>
            </p:custDataLst>
          </p:nvPr>
        </p:nvSpPr>
        <p:spPr>
          <a:xfrm>
            <a:off x="9418201" y="443403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</a:t>
            </a:r>
            <a:endParaRPr lang="zh-CN" altLang="en-US" sz="11500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8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53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54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66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206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utoUpdateAnimBg="0"/>
      <p:bldP spid="17" grpId="1" autoUpdateAnimBg="0"/>
      <p:bldP spid="17" grpId="2" autoUpdateAnimBg="0"/>
      <p:bldP spid="18" grpId="0" autoUpdateAnimBg="0"/>
      <p:bldP spid="18" grpId="1" autoUpdateAnimBg="0"/>
      <p:bldP spid="18" grpId="2" autoUpdateAnimBg="0"/>
      <p:bldP spid="19" grpId="0" autoUpdateAnimBg="0"/>
      <p:bldP spid="19" grpId="1" autoUpdateAnimBg="0"/>
      <p:bldP spid="19" grpId="2" autoUpdateAnimBg="0"/>
      <p:bldP spid="21" grpId="0" autoUpdateAnimBg="0"/>
      <p:bldP spid="21" grpId="1" autoUpdateAnimBg="0"/>
      <p:bldP spid="21" grpId="2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88670" y="172870"/>
            <a:ext cx="1237403" cy="696039"/>
          </a:xfrm>
          <a:prstGeom prst="rect">
            <a:avLst/>
          </a:prstGeom>
        </p:spPr>
      </p:pic>
      <p:sp>
        <p:nvSpPr>
          <p:cNvPr id="2" name="PA_文本框 65"/>
          <p:cNvSpPr txBox="1"/>
          <p:nvPr>
            <p:custDataLst>
              <p:tags r:id="rId1"/>
            </p:custDataLst>
          </p:nvPr>
        </p:nvSpPr>
        <p:spPr>
          <a:xfrm>
            <a:off x="4055631" y="559557"/>
            <a:ext cx="4080738" cy="477054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en-US" altLang="zh-CN" sz="2800" dirty="0" smtClean="0"/>
              <a:t>YOUR FASHION TITLE</a:t>
            </a:r>
            <a:endParaRPr lang="en-US" altLang="zh-CN" sz="2800" dirty="0"/>
          </a:p>
        </p:txBody>
      </p:sp>
      <p:sp>
        <p:nvSpPr>
          <p:cNvPr id="29" name="矩形 28"/>
          <p:cNvSpPr/>
          <p:nvPr/>
        </p:nvSpPr>
        <p:spPr>
          <a:xfrm>
            <a:off x="1306474" y="5367229"/>
            <a:ext cx="47206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here. Please enter your text here. Please enter your text here. Please enter your text here. Please enter your text here. Please enter your text here.</a:t>
            </a:r>
          </a:p>
        </p:txBody>
      </p:sp>
      <p:sp>
        <p:nvSpPr>
          <p:cNvPr id="30" name="矩形 29"/>
          <p:cNvSpPr/>
          <p:nvPr/>
        </p:nvSpPr>
        <p:spPr>
          <a:xfrm>
            <a:off x="1332854" y="4924183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</a:t>
            </a:r>
            <a:endParaRPr lang="zh-CN" altLang="en-US" b="1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27127" y="5334899"/>
            <a:ext cx="45433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 Please enter your text here. Please enter your text here. Please enter your text here. Please enter your text here.</a:t>
            </a:r>
          </a:p>
        </p:txBody>
      </p:sp>
      <p:sp>
        <p:nvSpPr>
          <p:cNvPr id="32" name="矩形 31"/>
          <p:cNvSpPr/>
          <p:nvPr/>
        </p:nvSpPr>
        <p:spPr>
          <a:xfrm>
            <a:off x="6053506" y="4891853"/>
            <a:ext cx="2398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造字工房俊雅（非商用）常规体" pitchFamily="2" charset="-122"/>
                <a:ea typeface="造字工房俊雅（非商用）常规体" pitchFamily="2" charset="-122"/>
                <a:cs typeface="Arial" panose="020B0604020202020204" pitchFamily="34" charset="0"/>
              </a:rPr>
              <a:t>Please enter your text here</a:t>
            </a:r>
            <a:endParaRPr lang="zh-CN" altLang="en-US" b="1" dirty="0">
              <a:solidFill>
                <a:schemeClr val="bg1"/>
              </a:soli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2990" y="1720311"/>
            <a:ext cx="10742688" cy="2910379"/>
            <a:chOff x="642990" y="1720311"/>
            <a:chExt cx="10742688" cy="291037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2853" y="1720311"/>
              <a:ext cx="9353343" cy="2910379"/>
            </a:xfrm>
            <a:prstGeom prst="rect">
              <a:avLst/>
            </a:prstGeom>
          </p:spPr>
        </p:pic>
        <p:sp>
          <p:nvSpPr>
            <p:cNvPr id="35" name="等腰三角形 34"/>
            <p:cNvSpPr/>
            <p:nvPr/>
          </p:nvSpPr>
          <p:spPr>
            <a:xfrm rot="5400000">
              <a:off x="11150570" y="3116709"/>
              <a:ext cx="252524" cy="217693"/>
            </a:xfrm>
            <a:prstGeom prst="triangle">
              <a:avLst/>
            </a:prstGeom>
            <a:noFill/>
            <a:ln>
              <a:solidFill>
                <a:srgbClr val="E8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6200000" flipH="1">
              <a:off x="625575" y="3116710"/>
              <a:ext cx="252524" cy="217693"/>
            </a:xfrm>
            <a:prstGeom prst="triangle">
              <a:avLst/>
            </a:prstGeom>
            <a:noFill/>
            <a:ln>
              <a:solidFill>
                <a:srgbClr val="E877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3032286" y="3297604"/>
            <a:ext cx="1115877" cy="0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893301" y="3309774"/>
            <a:ext cx="1115877" cy="0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032286" y="794812"/>
            <a:ext cx="14722" cy="2502792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993680" y="768883"/>
            <a:ext cx="15498" cy="2520000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792872" y="796579"/>
            <a:ext cx="1216306" cy="0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032286" y="796579"/>
            <a:ext cx="1434759" cy="0"/>
          </a:xfrm>
          <a:prstGeom prst="line">
            <a:avLst/>
          </a:prstGeom>
          <a:ln w="28575">
            <a:solidFill>
              <a:srgbClr val="E87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5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276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18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68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68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68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68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18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C44E43D-E29E-4D90-BE56-01AEEE7EC98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蒸汽波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913</Words>
  <Application>Microsoft Office PowerPoint</Application>
  <PresentationFormat>宽屏</PresentationFormat>
  <Paragraphs>202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Aharoni</vt:lpstr>
      <vt:lpstr>Albertus MT Lt</vt:lpstr>
      <vt:lpstr>Montserrat Light</vt:lpstr>
      <vt:lpstr>Playfair Display</vt:lpstr>
      <vt:lpstr>Playfair Display Black</vt:lpstr>
      <vt:lpstr>Raleway</vt:lpstr>
      <vt:lpstr>Slim Joe</vt:lpstr>
      <vt:lpstr>Streamster</vt:lpstr>
      <vt:lpstr>等线</vt:lpstr>
      <vt:lpstr>等线 Light</vt:lpstr>
      <vt:lpstr>方正清刻本悦宋简体</vt:lpstr>
      <vt:lpstr>华文仿宋</vt:lpstr>
      <vt:lpstr>Microsoft YaHei</vt:lpstr>
      <vt:lpstr>叶根友刀锋黑草</vt:lpstr>
      <vt:lpstr>造字工房俊雅（非商用）常规体</vt:lpstr>
      <vt:lpstr>造字工房悦黑演示版纤细体</vt:lpstr>
      <vt:lpstr>张海山锐线体简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蒸汽波1</dc:title>
  <dc:creator>1</dc:creator>
  <cp:lastModifiedBy>阳 亮</cp:lastModifiedBy>
  <cp:revision>81</cp:revision>
  <dcterms:created xsi:type="dcterms:W3CDTF">2018-03-26T02:00:28Z</dcterms:created>
  <dcterms:modified xsi:type="dcterms:W3CDTF">2018-05-14T08:59:03Z</dcterms:modified>
</cp:coreProperties>
</file>